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A87DDED-7F45-4831-935D-070CC67969C9}" type="datetimeFigureOut">
              <a:rPr lang="en-US" smtClean="0"/>
              <a:pPr/>
              <a:t>1/8/2013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BDF43E-C1BE-4088-9DEC-68900DF01DE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StringStuff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CStringArray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C-Strings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may be stored in C-strings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C-string is implemented as an array of characters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null 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‘\0’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added as a terminator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C-strings may be un-initialized or initialized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 greetings[ ]  =  “Hello”;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char  name[21];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C-strings may be displayed using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&lt;&lt; greetings;      // Hello displayed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C-strings may be filled using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&gt;&gt; name;  // up to 20 characters may be entered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Individual characters may be accessed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greetings[4] = ‘X’;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&lt;&lt; greetings;     //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HellX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C-string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&lt;string&gt; to use functions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Copy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the length of a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Concatenate strings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(name1, name2)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(name1, name2) == 0 )  {……}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(name1)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(paragraph,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moreText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CStringStuff.htm</a:t>
            </a:r>
            <a:endParaRPr lang="en-IE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Arrays of C-strings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Arrays of initialized C-strings may be used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 names[ ] = { John, Pat, Maria}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CStringArray.htm</a:t>
            </a:r>
            <a:endParaRPr lang="en-IE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To Do: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Ch6 Ex 6, 9, 10,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C++ Strings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If #include &lt;string&gt; is used</a:t>
            </a:r>
          </a:p>
          <a:p>
            <a:pPr lvl="1"/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The C++ String type ‘</a:t>
            </a:r>
            <a:r>
              <a:rPr lang="en-IE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’ may be used </a:t>
            </a:r>
          </a:p>
          <a:p>
            <a:pPr lvl="1"/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To instantiate an object use</a:t>
            </a:r>
          </a:p>
          <a:p>
            <a:pPr marL="274320" lvl="1" indent="0">
              <a:buNone/>
            </a:pPr>
            <a:r>
              <a:rPr lang="en-IE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pPr lvl="1"/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This allows a piece of text to have a variable length</a:t>
            </a:r>
          </a:p>
          <a:p>
            <a:pPr lvl="2"/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depending upon how its state is set</a:t>
            </a:r>
          </a:p>
          <a:p>
            <a:pPr lvl="2"/>
            <a:endParaRPr lang="en-IE" dirty="0" smtClean="0"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r>
              <a:rPr lang="en-IE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b="1" dirty="0" smtClean="0">
                <a:latin typeface="Times New Roman" pitchFamily="18" charset="0"/>
                <a:cs typeface="Times New Roman" pitchFamily="18" charset="0"/>
              </a:rPr>
              <a:t>name = “Tom”;  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//3-character string with a null</a:t>
            </a:r>
          </a:p>
          <a:p>
            <a:pPr marL="594360" lvl="2" indent="0">
              <a:buNone/>
            </a:pPr>
            <a:endParaRPr lang="en-IE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r>
              <a:rPr lang="en-IE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b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E" b="1" dirty="0" smtClean="0">
                <a:latin typeface="Times New Roman" pitchFamily="18" charset="0"/>
                <a:cs typeface="Times New Roman" pitchFamily="18" charset="0"/>
              </a:rPr>
              <a:t> &gt;&gt; name;	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// depends upon length of input</a:t>
            </a:r>
          </a:p>
          <a:p>
            <a:pPr lvl="1"/>
            <a:endParaRPr lang="en-IE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IE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30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C++ Strings can be simply manipulated</a:t>
            </a:r>
          </a:p>
          <a:p>
            <a:pPr marL="274320" lvl="1" indent="0">
              <a:buNone/>
            </a:pPr>
            <a:r>
              <a:rPr lang="en-IE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	name1, name2, name3 ;</a:t>
            </a:r>
          </a:p>
          <a:p>
            <a:pPr marL="274320" lvl="1" indent="0">
              <a:buNone/>
            </a:pP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name1 = “Tom”;</a:t>
            </a:r>
          </a:p>
          <a:p>
            <a:pPr marL="274320" lvl="1" indent="0">
              <a:buNone/>
            </a:pPr>
            <a:r>
              <a:rPr lang="en-IE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&gt;&gt; name2;</a:t>
            </a:r>
          </a:p>
          <a:p>
            <a:pPr marL="274320" lvl="1" indent="0">
              <a:buNone/>
            </a:pPr>
            <a:endParaRPr lang="en-I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if ( name1 = = name2 )</a:t>
            </a:r>
          </a:p>
          <a:p>
            <a:pPr marL="274320" lvl="1" indent="0">
              <a:buNone/>
            </a:pPr>
            <a:r>
              <a:rPr lang="en-IE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name3 = name1 + name2;</a:t>
            </a:r>
          </a:p>
          <a:p>
            <a:pPr marL="274320" lvl="1" indent="0">
              <a:buNone/>
            </a:pPr>
            <a:r>
              <a:rPr lang="en-IE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74320" lvl="1" indent="0">
              <a:buNone/>
            </a:pPr>
            <a:r>
              <a:rPr lang="en-IE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name3 = “</a:t>
            </a:r>
            <a:r>
              <a:rPr lang="en-I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BobBob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274320" lvl="1" indent="0">
              <a:buNone/>
            </a:pPr>
            <a:r>
              <a:rPr lang="en-IE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74320" lvl="1" indent="0">
              <a:buNone/>
            </a:pPr>
            <a:r>
              <a:rPr lang="en-IE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E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&lt;&lt; name3;</a:t>
            </a:r>
          </a:p>
          <a:p>
            <a:pPr marL="274320" lvl="1" indent="0">
              <a:buNone/>
            </a:pPr>
            <a:endParaRPr lang="en-I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E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 objects can be coded in the same manner</a:t>
            </a:r>
          </a:p>
          <a:p>
            <a:pPr marL="0" indent="0">
              <a:buNone/>
            </a:pPr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   as </a:t>
            </a:r>
            <a:r>
              <a:rPr lang="en-IE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 objects</a:t>
            </a:r>
            <a:endParaRPr lang="en-I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</TotalTime>
  <Words>129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C-Strings</vt:lpstr>
      <vt:lpstr>PowerPoint Presentation</vt:lpstr>
      <vt:lpstr>C-string functions</vt:lpstr>
      <vt:lpstr>Arrays of C-strings</vt:lpstr>
      <vt:lpstr>C++ Strings</vt:lpstr>
      <vt:lpstr>PowerPoint Presentation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C-Strings</dc:title>
  <dc:creator>Tom.Costello</dc:creator>
  <cp:lastModifiedBy>Tom.Costello</cp:lastModifiedBy>
  <cp:revision>6</cp:revision>
  <dcterms:created xsi:type="dcterms:W3CDTF">2009-01-14T08:46:48Z</dcterms:created>
  <dcterms:modified xsi:type="dcterms:W3CDTF">2013-01-08T14:51:13Z</dcterms:modified>
</cp:coreProperties>
</file>