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31336DC-900A-47A2-B100-B7C38BB2529D}" type="datetimeFigureOut">
              <a:rPr lang="en-US" smtClean="0"/>
              <a:pPr/>
              <a:t>10/21/2008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7FE0B9-D65B-46EA-A1BD-B61F8FDED6C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RandomArrayAccess3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File I/O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Very often the data to be processed by a program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has been previously stored in a file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simple text file may contain a set of exam marks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Coding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file I/O is similar keyboard/screen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I/O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File I/O uses input and output file streams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File I/O is supported by the </a:t>
            </a:r>
            <a:r>
              <a:rPr lang="en-US" sz="2000" dirty="0" err="1" smtClean="0"/>
              <a:t>fstream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library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preprocessor directive to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stdafx.h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b="1" dirty="0" smtClean="0"/>
              <a:t>#include &lt;</a:t>
            </a:r>
            <a:r>
              <a:rPr lang="en-US" sz="2000" b="1" dirty="0" err="1" smtClean="0"/>
              <a:t>fstream</a:t>
            </a:r>
            <a:r>
              <a:rPr lang="en-US" sz="2000" b="1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access a file a program must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nstantiate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file object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ssociate the object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 a physical file on disk and open it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file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may be opened in read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2000" b="1" dirty="0" err="1" smtClean="0"/>
              <a:t>ifstream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infile</a:t>
            </a:r>
            <a:r>
              <a:rPr lang="en-US" sz="2000" b="1" dirty="0" smtClean="0"/>
              <a:t>(“datafile.dat”);	</a:t>
            </a:r>
            <a:r>
              <a:rPr lang="en-US" sz="2000" dirty="0" smtClean="0"/>
              <a:t>//read </a:t>
            </a:r>
            <a:r>
              <a:rPr lang="en-US" sz="2000" dirty="0" smtClean="0"/>
              <a:t>mode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 file may be opened in write mode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sz="2000" b="1" dirty="0" err="1" smtClean="0"/>
              <a:t>ofstream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outfile</a:t>
            </a:r>
            <a:r>
              <a:rPr lang="en-US" sz="2000" b="1" dirty="0" smtClean="0"/>
              <a:t>(“datafile.dat”);  </a:t>
            </a:r>
            <a:r>
              <a:rPr lang="en-US" sz="2000" dirty="0" smtClean="0"/>
              <a:t>//write mode</a:t>
            </a:r>
            <a:endParaRPr lang="en-US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read from the file use the extraction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operator   </a:t>
            </a:r>
            <a:r>
              <a:rPr lang="en-US" sz="2000" b="1" dirty="0" smtClean="0"/>
              <a:t>&gt;&gt;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infile</a:t>
            </a:r>
            <a:r>
              <a:rPr lang="en-US" sz="2000" b="1" dirty="0" smtClean="0"/>
              <a:t> &gt;&gt; mark;</a:t>
            </a:r>
          </a:p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To write to the file use the insertion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operator  </a:t>
            </a:r>
            <a:r>
              <a:rPr lang="en-US" sz="2000" b="1" dirty="0" smtClean="0"/>
              <a:t>&lt;&lt;</a:t>
            </a: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outfile</a:t>
            </a:r>
            <a:r>
              <a:rPr lang="en-US" sz="2000" b="1" dirty="0" smtClean="0"/>
              <a:t> &lt;&lt; mark;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smtClean="0"/>
              <a:t>	</a:t>
            </a:r>
            <a:r>
              <a:rPr lang="en-IE" sz="2000" dirty="0" smtClean="0">
                <a:hlinkClick r:id="rId2" action="ppaction://hlinkfile"/>
              </a:rPr>
              <a:t>RandomArrayAccess3.htm</a:t>
            </a:r>
            <a:endParaRPr lang="en-IE" sz="2000" dirty="0" smtClean="0"/>
          </a:p>
          <a:p>
            <a:pPr eaLnBrk="1" hangingPunct="1">
              <a:buFont typeface="Wingdings" pitchFamily="2" charset="2"/>
              <a:buNone/>
            </a:pPr>
            <a:endParaRPr lang="en-IE" sz="2000" dirty="0" smtClean="0"/>
          </a:p>
          <a:p>
            <a:pPr eaLnBrk="1" hangingPunct="1">
              <a:buFont typeface="Wingdings" pitchFamily="2" charset="2"/>
              <a:buNone/>
            </a:pP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</TotalTime>
  <Words>101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Simple File I/O</vt:lpstr>
      <vt:lpstr>Slide 2</vt:lpstr>
      <vt:lpstr>Slide 3</vt:lpstr>
    </vt:vector>
  </TitlesOfParts>
  <Company>Limerick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File I/O</dc:title>
  <dc:creator>Tom.Costello</dc:creator>
  <cp:lastModifiedBy>Tom.Costello</cp:lastModifiedBy>
  <cp:revision>4</cp:revision>
  <dcterms:created xsi:type="dcterms:W3CDTF">2008-10-21T12:32:42Z</dcterms:created>
  <dcterms:modified xsi:type="dcterms:W3CDTF">2008-10-21T13:02:51Z</dcterms:modified>
</cp:coreProperties>
</file>