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3245290-F138-4ECD-9940-902E45CFCBA3}" type="datetimeFigureOut">
              <a:rPr lang="en-US" smtClean="0"/>
              <a:pPr/>
              <a:t>11/13/2012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2B6B67-6A88-45B4-8840-32FB850D50C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ntroToFuncs2.htm" TargetMode="External"/><Relationship Id="rId2" Type="http://schemas.openxmlformats.org/officeDocument/2006/relationships/hyperlink" Target="IntroToFuncs1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ntroToFuncs2A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IntroToFuncs3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IntroToFuncs4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troToFuncs5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rrayArgument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code large complex programs is difficult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IE" sz="2000" smtClean="0">
                <a:hlinkClick r:id="rId2" action="ppaction://hlinkfile"/>
              </a:rPr>
              <a:t>IntroToFuncs1.htm</a:t>
            </a:r>
            <a:endParaRPr lang="en-IE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Solution is to break long programs into a number of sub-programs, subroutines, procedures or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C++ a function is a named block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Prototype specifies existence of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Definition contains block of code belonging to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 is called by name using the call operator (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3" action="ppaction://hlinkfile"/>
              </a:rPr>
              <a:t>IntroToFuncs2.htm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sample </a:t>
            </a:r>
            <a:r>
              <a:rPr lang="en-US" dirty="0" err="1" smtClean="0"/>
              <a:t>ArrayArgument</a:t>
            </a:r>
            <a:r>
              <a:rPr lang="en-US" dirty="0" smtClean="0"/>
              <a:t> the function prototype should be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FillList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GetLargest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size);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/>
            <a:r>
              <a:rPr lang="en-US" b="1" dirty="0" smtClean="0"/>
              <a:t>The first function must not use </a:t>
            </a:r>
            <a:r>
              <a:rPr lang="en-US" b="1" dirty="0" err="1" smtClean="0"/>
              <a:t>const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The second function should use </a:t>
            </a:r>
            <a:r>
              <a:rPr lang="en-US" b="1" dirty="0" err="1" smtClean="0"/>
              <a:t>const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Passing file objects to functions must always be explicitly implemented as pass by reference</a:t>
            </a:r>
          </a:p>
          <a:p>
            <a:pPr lvl="1"/>
            <a:r>
              <a:rPr lang="en-IE" dirty="0" smtClean="0"/>
              <a:t>Prototype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FillList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infile,int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sz="2000" dirty="0" smtClean="0"/>
              <a:t>Function call</a:t>
            </a:r>
          </a:p>
          <a:p>
            <a:pPr marL="0" indent="0">
              <a:buNone/>
            </a:pPr>
            <a:r>
              <a:rPr lang="en-IE" sz="2000" dirty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FillList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list, 12);</a:t>
            </a:r>
            <a:endParaRPr lang="en-IE" sz="2000" dirty="0"/>
          </a:p>
          <a:p>
            <a:pPr lvl="1"/>
            <a:endParaRPr lang="en-IE" sz="1500" dirty="0"/>
          </a:p>
          <a:p>
            <a:pPr marL="0" indent="0">
              <a:buNone/>
            </a:pPr>
            <a:r>
              <a:rPr lang="en-IE" dirty="0" smtClean="0"/>
              <a:t>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2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Break program into sequence of sub-tasks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Sub-tasks may have been previously experienced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Sub-task coding as functions may be allocated to different people in group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Pre-defined libraries of functions may be included in projects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b="1" smtClean="0"/>
              <a:t>#include &lt;string.h&gt;	</a:t>
            </a:r>
            <a:r>
              <a:rPr lang="en-US" smtClean="0"/>
              <a:t>// the C-string library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Blocks of code may be called multiple times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mtClean="0">
                <a:hlinkClick r:id="rId2" action="ppaction://hlinkfile"/>
              </a:rPr>
              <a:t>IntroToFuncs2A.htm</a:t>
            </a:r>
            <a:endParaRPr lang="en-I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Function parameters or arguments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 function is called data may be passed to and be used by the function</a:t>
            </a:r>
          </a:p>
          <a:p>
            <a:pPr eaLnBrk="1" hangingPunct="1"/>
            <a:r>
              <a:rPr lang="en-US" smtClean="0"/>
              <a:t>The function prototype specifies the types of data and optional names as parameters</a:t>
            </a:r>
          </a:p>
          <a:p>
            <a:pPr eaLnBrk="1" hangingPunct="1"/>
            <a:r>
              <a:rPr lang="en-US" smtClean="0"/>
              <a:t>The function definition must provide names for the parameters as they will be used in the function code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IE" sz="2000" smtClean="0">
                <a:hlinkClick r:id="rId2" action="ppaction://hlinkfile"/>
              </a:rPr>
              <a:t>IntroToFuncs3.htm</a:t>
            </a:r>
            <a:endParaRPr lang="en-IE" sz="20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two ways </a:t>
            </a:r>
            <a:r>
              <a:rPr lang="en-US" sz="2400" smtClean="0"/>
              <a:t>in</a:t>
            </a:r>
            <a:r>
              <a:rPr lang="en-US" smtClean="0"/>
              <a:t> which data may be passed to a function</a:t>
            </a:r>
          </a:p>
          <a:p>
            <a:pPr lvl="1" eaLnBrk="1" hangingPunct="1"/>
            <a:r>
              <a:rPr lang="en-US" sz="2400" smtClean="0"/>
              <a:t>Pass by value</a:t>
            </a:r>
          </a:p>
          <a:p>
            <a:pPr lvl="1" eaLnBrk="1" hangingPunct="1"/>
            <a:r>
              <a:rPr lang="en-US" sz="2400" smtClean="0"/>
              <a:t>Pass by reference</a:t>
            </a:r>
          </a:p>
          <a:p>
            <a:pPr lvl="2" eaLnBrk="1" hangingPunct="1"/>
            <a:r>
              <a:rPr lang="en-US" sz="2000" smtClean="0"/>
              <a:t>Using reference parameters (C++)</a:t>
            </a:r>
          </a:p>
          <a:p>
            <a:pPr lvl="2" eaLnBrk="1" hangingPunct="1"/>
            <a:r>
              <a:rPr lang="en-US" sz="2000" smtClean="0"/>
              <a:t>Using pointers (old C)…..</a:t>
            </a:r>
            <a:r>
              <a:rPr lang="en-US" sz="1200" smtClean="0"/>
              <a:t>more later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Pass by value parameters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object </a:t>
            </a:r>
            <a:r>
              <a:rPr lang="en-US" sz="2400" b="1" smtClean="0"/>
              <a:t>z</a:t>
            </a:r>
            <a:r>
              <a:rPr lang="en-US" smtClean="0"/>
              <a:t> belongs to the function </a:t>
            </a:r>
            <a:r>
              <a:rPr lang="en-US" sz="2400" b="1" smtClean="0"/>
              <a:t>main( )</a:t>
            </a:r>
          </a:p>
          <a:p>
            <a:pPr eaLnBrk="1" hangingPunct="1"/>
            <a:r>
              <a:rPr lang="en-US" smtClean="0"/>
              <a:t>When the function call </a:t>
            </a:r>
            <a:r>
              <a:rPr lang="en-US" sz="2400" b="1" smtClean="0"/>
              <a:t>ShowResult(z)</a:t>
            </a:r>
            <a:r>
              <a:rPr lang="en-US" smtClean="0"/>
              <a:t> is made, a copy of the</a:t>
            </a:r>
            <a:r>
              <a:rPr lang="en-US" sz="2400" b="1" smtClean="0"/>
              <a:t> z </a:t>
            </a:r>
            <a:r>
              <a:rPr lang="en-US" smtClean="0"/>
              <a:t>object is passed to the function and it is this copy that is used by the function parameter </a:t>
            </a:r>
            <a:r>
              <a:rPr lang="en-US" sz="2400" b="1" smtClean="0"/>
              <a:t>a</a:t>
            </a:r>
          </a:p>
          <a:p>
            <a:pPr eaLnBrk="1" hangingPunct="1"/>
            <a:r>
              <a:rPr lang="en-US" smtClean="0"/>
              <a:t>Note that the names of the argument object in the call and the function parameter need not be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Pass by reference – using reference parameters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Used if role of function is to change original objects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pass by value was used only local copies would be altered by the function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Prototype specifies reference parameter by using the address operator &amp;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the function definition it is the referenced object that is being operated 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IE" sz="2000" smtClean="0">
                <a:hlinkClick r:id="rId2" action="ppaction://hlinkfile"/>
              </a:rPr>
              <a:t>IntroToFuncs4.htm</a:t>
            </a:r>
            <a:endParaRPr lang="en-IE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Function returning an object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function may return an object</a:t>
            </a:r>
          </a:p>
          <a:p>
            <a:pPr eaLnBrk="1" hangingPunct="1"/>
            <a:r>
              <a:rPr lang="en-US" smtClean="0"/>
              <a:t>The type of object to be returned must be specified in the prototype and definition</a:t>
            </a:r>
          </a:p>
          <a:p>
            <a:pPr eaLnBrk="1" hangingPunct="1"/>
            <a:r>
              <a:rPr lang="en-US" smtClean="0"/>
              <a:t>The function block must terminate with a return statement</a:t>
            </a:r>
          </a:p>
          <a:p>
            <a:pPr eaLnBrk="1" hangingPunct="1"/>
            <a:r>
              <a:rPr lang="en-US" smtClean="0"/>
              <a:t>During execution,the  returned object will be used at the point of the call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IE" sz="2000" smtClean="0">
                <a:hlinkClick r:id="rId2" action="ppaction://hlinkfile"/>
              </a:rPr>
              <a:t>IntroToFuncs5.htm</a:t>
            </a:r>
            <a:endParaRPr lang="en-IE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 arguments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array argument is always implemented as a pass by reference</a:t>
            </a:r>
          </a:p>
          <a:p>
            <a:pPr eaLnBrk="1" hangingPunct="1"/>
            <a:r>
              <a:rPr lang="en-US" dirty="0" smtClean="0"/>
              <a:t>The pass by reference is not explicitly stated</a:t>
            </a:r>
          </a:p>
          <a:p>
            <a:pPr eaLnBrk="1" hangingPunct="1"/>
            <a:r>
              <a:rPr lang="en-US" dirty="0" smtClean="0"/>
              <a:t>If required, the array size must be passed to the function explicitly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 action="ppaction://hlinkfile"/>
              </a:rPr>
              <a:t>ArrayArgument.htm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Const parameter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a function prototype specifies a  reference parameter as a const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s guarantee that the referenced object will not be altered by the code in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Allows protection to referenced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is ensured by the compiler generating an error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void DisplayInitial( const char initial 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	initial = ‘X’	</a:t>
            </a:r>
            <a:r>
              <a:rPr lang="en-US" sz="1600" smtClean="0"/>
              <a:t>//bad code - compiler error</a:t>
            </a:r>
            <a:endParaRPr lang="en-US" sz="1600" b="1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	cout &lt;&lt; initial;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</TotalTime>
  <Words>409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Functions</vt:lpstr>
      <vt:lpstr>PowerPoint Presentation</vt:lpstr>
      <vt:lpstr>Function parameters or arguments</vt:lpstr>
      <vt:lpstr>PowerPoint Presentation</vt:lpstr>
      <vt:lpstr>Pass by value parameters</vt:lpstr>
      <vt:lpstr>Pass by reference – using reference parameters</vt:lpstr>
      <vt:lpstr>Function returning an object</vt:lpstr>
      <vt:lpstr>Array arguments</vt:lpstr>
      <vt:lpstr>Const parameter</vt:lpstr>
      <vt:lpstr>PowerPoint Presentation</vt:lpstr>
      <vt:lpstr>PowerPoint Presentation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Tom.Costello</dc:creator>
  <cp:lastModifiedBy>Tom.Costello</cp:lastModifiedBy>
  <cp:revision>3</cp:revision>
  <dcterms:created xsi:type="dcterms:W3CDTF">2008-11-13T12:57:28Z</dcterms:created>
  <dcterms:modified xsi:type="dcterms:W3CDTF">2012-11-13T15:40:12Z</dcterms:modified>
</cp:coreProperties>
</file>