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E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5A1A3FA-1CC7-4DF9-B34E-1FFC5F5E6380}" type="datetimeFigureOut">
              <a:rPr lang="en-US" smtClean="0"/>
              <a:t>10/9/2012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A13CE5-25F1-487F-B162-8E15B9CF5385}" type="slidenum">
              <a:rPr lang="en-IE" smtClean="0"/>
              <a:t>‹#›</a:t>
            </a:fld>
            <a:endParaRPr lang="en-IE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ddSomeScores.htm" TargetMode="External"/><Relationship Id="rId2" Type="http://schemas.openxmlformats.org/officeDocument/2006/relationships/hyperlink" Target="AddTenScores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ddScoresToForty.ht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AddScoresUntilNegative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Dollars.htm" TargetMode="External"/><Relationship Id="rId2" Type="http://schemas.openxmlformats.org/officeDocument/2006/relationships/hyperlink" Target="Four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TimesTables.ht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Repetition or Iteration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Code in a program to add two numbers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2000" b="1" smtClean="0"/>
              <a:t>int	num1, num2, total;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	cout  &lt;&lt; “Enter a number : “;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	cin &gt;&gt; num1;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	cout &lt;&lt; “Enter a number : “;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	cin&gt;&gt; num2;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/>
              <a:t>	total = num1 + num2;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Write a program to find the total of eighty numbers !!!!!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Solution would involve lots of repetitive code with lots of objects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for </a:t>
            </a:r>
            <a:r>
              <a:rPr lang="en-US" sz="2400" smtClean="0"/>
              <a:t>loop 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C++ provides iteration statements to deal with such cases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simplest to use is the </a:t>
            </a:r>
            <a:r>
              <a:rPr lang="en-US" b="1" smtClean="0"/>
              <a:t>for</a:t>
            </a:r>
            <a:r>
              <a:rPr lang="en-US" smtClean="0"/>
              <a:t>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may be used when the number of iterations required is known when the loop block is about to be executed for the first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hlinkClick r:id="rId2" action="ppaction://hlinkfile"/>
              </a:rPr>
              <a:t>AddTenScores.htm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>
                <a:hlinkClick r:id="rId3" action="ppaction://hlinkfile"/>
              </a:rPr>
              <a:t>AddSomeScores.htm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do…..while </a:t>
            </a:r>
            <a:r>
              <a:rPr lang="en-US" sz="2400" smtClean="0"/>
              <a:t>loop statement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Sometimes the number of iterations required may not be initially known</a:t>
            </a:r>
          </a:p>
          <a:p>
            <a:pPr eaLnBrk="1" hangingPunct="1"/>
            <a:r>
              <a:rPr lang="en-US" smtClean="0"/>
              <a:t>The condition to stop iterating may depend upon the actions of the code within the loop block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2" action="ppaction://hlinkfile"/>
              </a:rPr>
              <a:t>AddScoresToForty.htm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Note: There will be at least one 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The </a:t>
            </a:r>
            <a:r>
              <a:rPr lang="en-US" sz="2400" b="1" smtClean="0"/>
              <a:t>while </a:t>
            </a:r>
            <a:r>
              <a:rPr lang="en-US" sz="2400" smtClean="0"/>
              <a:t>loop statement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some circumstances the code in the loop block may not need to be executed even once</a:t>
            </a:r>
          </a:p>
          <a:p>
            <a:pPr eaLnBrk="1" hangingPunct="1"/>
            <a:r>
              <a:rPr lang="en-US" smtClean="0"/>
              <a:t>There may be conditions for zero iterations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2" action="ppaction://hlinkfile"/>
              </a:rPr>
              <a:t>AddScoresUntilNegative.htm</a:t>
            </a: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Note: In the loop code the  data object processing is reversed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sz="240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index may be used within the loop block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2" action="ppaction://hlinkfile"/>
              </a:rPr>
              <a:t>Fours.htm</a:t>
            </a: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Nested loops may be used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3" action="ppaction://hlinkfile"/>
              </a:rPr>
              <a:t>Dollars.htm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2000" smtClean="0">
                <a:hlinkClick r:id="rId4" action="ppaction://hlinkfile"/>
              </a:rPr>
              <a:t>TimesTables.htm</a:t>
            </a: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To Do: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chemeClr val="bg2"/>
                </a:solidFill>
              </a:rPr>
              <a:t>Ch4 Exercises 18, 19, 20, 21, 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Do….while response loop</a:t>
            </a:r>
          </a:p>
          <a:p>
            <a:pPr lvl="1"/>
            <a:r>
              <a:rPr lang="en-IE" dirty="0" smtClean="0"/>
              <a:t>used to allow user to decide on further iteration</a:t>
            </a:r>
          </a:p>
          <a:p>
            <a:pPr marL="274320" lvl="1" indent="0">
              <a:buNone/>
            </a:pPr>
            <a:endParaRPr lang="en-IE" dirty="0"/>
          </a:p>
          <a:p>
            <a:pPr marL="274320" lvl="1" indent="0">
              <a:buNone/>
            </a:pPr>
            <a:r>
              <a:rPr lang="en-IE" dirty="0" smtClean="0"/>
              <a:t>	</a:t>
            </a:r>
            <a:r>
              <a:rPr lang="en-IE" sz="1800" b="1" dirty="0" smtClean="0">
                <a:solidFill>
                  <a:schemeClr val="tx1"/>
                </a:solidFill>
              </a:rPr>
              <a:t>char response;</a:t>
            </a:r>
          </a:p>
          <a:p>
            <a:pPr marL="274320" lvl="1" indent="0">
              <a:buNone/>
            </a:pPr>
            <a:r>
              <a:rPr lang="en-IE" sz="1800" b="1" dirty="0">
                <a:solidFill>
                  <a:schemeClr val="tx1"/>
                </a:solidFill>
              </a:rPr>
              <a:t>	</a:t>
            </a:r>
            <a:r>
              <a:rPr lang="en-IE" sz="1800" b="1" dirty="0" smtClean="0">
                <a:solidFill>
                  <a:schemeClr val="tx1"/>
                </a:solidFill>
              </a:rPr>
              <a:t>do </a:t>
            </a:r>
          </a:p>
          <a:p>
            <a:pPr marL="274320" lvl="1" indent="0">
              <a:buNone/>
            </a:pPr>
            <a:r>
              <a:rPr lang="en-IE" sz="1800" b="1" dirty="0" smtClean="0">
                <a:solidFill>
                  <a:schemeClr val="tx1"/>
                </a:solidFill>
              </a:rPr>
              <a:t>	{</a:t>
            </a:r>
          </a:p>
          <a:p>
            <a:pPr marL="274320" lvl="1" indent="0">
              <a:buNone/>
            </a:pPr>
            <a:r>
              <a:rPr lang="en-IE" sz="1800" b="1" dirty="0">
                <a:solidFill>
                  <a:schemeClr val="tx1"/>
                </a:solidFill>
              </a:rPr>
              <a:t>	</a:t>
            </a:r>
            <a:r>
              <a:rPr lang="en-IE" sz="1800" b="1" dirty="0" smtClean="0">
                <a:solidFill>
                  <a:schemeClr val="tx1"/>
                </a:solidFill>
              </a:rPr>
              <a:t>	</a:t>
            </a:r>
            <a:r>
              <a:rPr lang="en-IE" sz="1800" b="1" dirty="0" err="1" smtClean="0">
                <a:solidFill>
                  <a:schemeClr val="tx1"/>
                </a:solidFill>
              </a:rPr>
              <a:t>cout</a:t>
            </a:r>
            <a:r>
              <a:rPr lang="en-IE" sz="1800" b="1" dirty="0" smtClean="0">
                <a:solidFill>
                  <a:schemeClr val="tx1"/>
                </a:solidFill>
              </a:rPr>
              <a:t> &lt;&lt; “in loop doing something\n\n”;</a:t>
            </a:r>
          </a:p>
          <a:p>
            <a:pPr marL="274320" lvl="1" indent="0">
              <a:buNone/>
            </a:pPr>
            <a:r>
              <a:rPr lang="en-IE" sz="1800" b="1" dirty="0">
                <a:solidFill>
                  <a:schemeClr val="tx1"/>
                </a:solidFill>
              </a:rPr>
              <a:t>	</a:t>
            </a:r>
            <a:r>
              <a:rPr lang="en-IE" sz="1800" b="1" dirty="0" smtClean="0">
                <a:solidFill>
                  <a:schemeClr val="tx1"/>
                </a:solidFill>
              </a:rPr>
              <a:t>	</a:t>
            </a:r>
            <a:r>
              <a:rPr lang="en-IE" sz="1800" b="1" dirty="0" err="1" smtClean="0">
                <a:solidFill>
                  <a:schemeClr val="tx1"/>
                </a:solidFill>
              </a:rPr>
              <a:t>cout</a:t>
            </a:r>
            <a:r>
              <a:rPr lang="en-IE" sz="1800" b="1" dirty="0" smtClean="0">
                <a:solidFill>
                  <a:schemeClr val="tx1"/>
                </a:solidFill>
              </a:rPr>
              <a:t> &lt;&lt; “More (Y/N) ? “;</a:t>
            </a:r>
          </a:p>
          <a:p>
            <a:pPr marL="274320" lvl="1" indent="0">
              <a:buNone/>
            </a:pPr>
            <a:r>
              <a:rPr lang="en-IE" sz="1800" b="1" dirty="0">
                <a:solidFill>
                  <a:schemeClr val="tx1"/>
                </a:solidFill>
              </a:rPr>
              <a:t>	</a:t>
            </a:r>
            <a:r>
              <a:rPr lang="en-IE" sz="1800" b="1" dirty="0" smtClean="0">
                <a:solidFill>
                  <a:schemeClr val="tx1"/>
                </a:solidFill>
              </a:rPr>
              <a:t>	</a:t>
            </a:r>
            <a:r>
              <a:rPr lang="en-IE" sz="1800" b="1" dirty="0" err="1" smtClean="0">
                <a:solidFill>
                  <a:schemeClr val="tx1"/>
                </a:solidFill>
              </a:rPr>
              <a:t>cin</a:t>
            </a:r>
            <a:r>
              <a:rPr lang="en-IE" sz="1800" b="1" dirty="0" smtClean="0">
                <a:solidFill>
                  <a:schemeClr val="tx1"/>
                </a:solidFill>
              </a:rPr>
              <a:t> &gt;&gt; response;</a:t>
            </a:r>
          </a:p>
          <a:p>
            <a:pPr marL="274320" lvl="1" indent="0">
              <a:buNone/>
            </a:pPr>
            <a:r>
              <a:rPr lang="en-IE" sz="1800" b="1" dirty="0">
                <a:solidFill>
                  <a:schemeClr val="tx1"/>
                </a:solidFill>
              </a:rPr>
              <a:t>	</a:t>
            </a:r>
            <a:r>
              <a:rPr lang="en-IE" sz="1800" b="1" dirty="0" smtClean="0">
                <a:solidFill>
                  <a:schemeClr val="tx1"/>
                </a:solidFill>
              </a:rPr>
              <a:t>}  while ( response == ‘Y’ || response == ‘y’ );</a:t>
            </a:r>
          </a:p>
          <a:p>
            <a:pPr marL="274320" lvl="1" indent="0">
              <a:buNone/>
            </a:pPr>
            <a:endParaRPr lang="en-I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2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</TotalTime>
  <Words>145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Repetition or Iteration</vt:lpstr>
      <vt:lpstr>The for loop statement</vt:lpstr>
      <vt:lpstr>The do…..while loop statement</vt:lpstr>
      <vt:lpstr>The while loop statement</vt:lpstr>
      <vt:lpstr>PowerPoint Presentation</vt:lpstr>
      <vt:lpstr>PowerPoint Presentation</vt:lpstr>
    </vt:vector>
  </TitlesOfParts>
  <Company>Limerick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or Iteration</dc:title>
  <dc:creator>Tom.Costello</dc:creator>
  <cp:lastModifiedBy>Tom.Costello</cp:lastModifiedBy>
  <cp:revision>2</cp:revision>
  <dcterms:created xsi:type="dcterms:W3CDTF">2008-09-30T13:36:26Z</dcterms:created>
  <dcterms:modified xsi:type="dcterms:W3CDTF">2012-10-09T07:52:24Z</dcterms:modified>
</cp:coreProperties>
</file>