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81" r:id="rId2"/>
    <p:sldId id="285" r:id="rId3"/>
    <p:sldId id="373" r:id="rId4"/>
    <p:sldId id="374" r:id="rId5"/>
    <p:sldId id="393" r:id="rId6"/>
    <p:sldId id="394" r:id="rId7"/>
    <p:sldId id="39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80808"/>
    <a:srgbClr val="FF3300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9" autoAdjust="0"/>
    <p:restoredTop sz="74820" autoAdjust="0"/>
  </p:normalViewPr>
  <p:slideViewPr>
    <p:cSldViewPr>
      <p:cViewPr>
        <p:scale>
          <a:sx n="100" d="100"/>
          <a:sy n="100" d="100"/>
        </p:scale>
        <p:origin x="-5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A48AF57-D726-4C67-9FB6-3158BF008F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0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8AF57-D726-4C67-9FB6-3158BF008F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9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E5E03-BBF0-4918-BF6D-961616213837}" type="slidenum">
              <a:rPr lang="en-US"/>
              <a:pPr/>
              <a:t>3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&lt;html&gt;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&lt;h2&gt;Array Example&lt;/h2&gt;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//simple array</a:t>
            </a:r>
          </a:p>
          <a:p>
            <a:r>
              <a:rPr lang="en-US" dirty="0" smtClean="0"/>
              <a:t>//This array uses a numerical index</a:t>
            </a:r>
          </a:p>
          <a:p>
            <a:r>
              <a:rPr lang="en-US" dirty="0" smtClean="0"/>
              <a:t>$numbers = array(1, 2, 3, 4, 5, 6);</a:t>
            </a:r>
          </a:p>
          <a:p>
            <a:endParaRPr lang="en-US" dirty="0" smtClean="0"/>
          </a:p>
          <a:p>
            <a:r>
              <a:rPr lang="en-US" dirty="0" smtClean="0"/>
              <a:t>//this array uses a string index</a:t>
            </a:r>
          </a:p>
          <a:p>
            <a:r>
              <a:rPr lang="en-US" dirty="0" smtClean="0"/>
              <a:t>$age = array("</a:t>
            </a:r>
            <a:r>
              <a:rPr lang="en-US" dirty="0" err="1" smtClean="0"/>
              <a:t>elvis</a:t>
            </a:r>
            <a:r>
              <a:rPr lang="en-US" dirty="0" smtClean="0"/>
              <a:t>" =&gt; 70, "bono" =&gt; 50, "</a:t>
            </a:r>
            <a:r>
              <a:rPr lang="en-US" dirty="0" err="1" smtClean="0"/>
              <a:t>beethoven</a:t>
            </a:r>
            <a:r>
              <a:rPr lang="en-US" dirty="0" smtClean="0"/>
              <a:t>" =&gt; 225);</a:t>
            </a:r>
          </a:p>
          <a:p>
            <a:endParaRPr lang="en-US" dirty="0" smtClean="0"/>
          </a:p>
          <a:p>
            <a:r>
              <a:rPr lang="en-US" dirty="0" smtClean="0"/>
              <a:t>//this array uses a mixed string and numeric index</a:t>
            </a:r>
          </a:p>
          <a:p>
            <a:r>
              <a:rPr lang="en-US" dirty="0" smtClean="0"/>
              <a:t>$mixed = array("hello" =&gt; "World", 2 =&gt; "It's two");</a:t>
            </a:r>
          </a:p>
          <a:p>
            <a:endParaRPr lang="en-US" dirty="0" smtClean="0"/>
          </a:p>
          <a:p>
            <a:r>
              <a:rPr lang="en-US" dirty="0" smtClean="0"/>
              <a:t>echo "numbers[4] = {$numbers[4]}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"Elvis's age is {$age['</a:t>
            </a:r>
            <a:r>
              <a:rPr lang="en-US" dirty="0" err="1" smtClean="0"/>
              <a:t>elvis</a:t>
            </a:r>
            <a:r>
              <a:rPr lang="en-US" dirty="0" smtClean="0"/>
              <a:t>']}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"mixed['hello'] = {$mixed['hello']}&lt;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"mixed[2] = {$mixed[2]}";</a:t>
            </a:r>
          </a:p>
          <a:p>
            <a:endParaRPr lang="en-US" dirty="0" smtClean="0"/>
          </a:p>
          <a:p>
            <a:r>
              <a:rPr lang="en-US" dirty="0" smtClean="0"/>
              <a:t>?&gt;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//simple comment</a:t>
            </a:r>
          </a:p>
          <a:p>
            <a:r>
              <a:rPr lang="en-US" dirty="0" smtClean="0"/>
              <a:t>//comment</a:t>
            </a:r>
          </a:p>
          <a:p>
            <a:r>
              <a:rPr lang="en-US" dirty="0" smtClean="0"/>
              <a:t>//</a:t>
            </a:r>
          </a:p>
          <a:p>
            <a:endParaRPr lang="en-US" dirty="0" smtClean="0"/>
          </a:p>
          <a:p>
            <a:r>
              <a:rPr lang="en-US" dirty="0" smtClean="0"/>
              <a:t>/*</a:t>
            </a:r>
          </a:p>
          <a:p>
            <a:r>
              <a:rPr lang="en-US" dirty="0" smtClean="0"/>
              <a:t>this is a comment</a:t>
            </a:r>
          </a:p>
          <a:p>
            <a:r>
              <a:rPr lang="en-US" dirty="0" smtClean="0"/>
              <a:t>too</a:t>
            </a:r>
          </a:p>
          <a:p>
            <a:r>
              <a:rPr lang="en-US" dirty="0" smtClean="0"/>
              <a:t>*/</a:t>
            </a:r>
          </a:p>
          <a:p>
            <a:r>
              <a:rPr lang="en-US" dirty="0" smtClean="0"/>
              <a:t>echo "hi";</a:t>
            </a:r>
          </a:p>
          <a:p>
            <a:r>
              <a:rPr lang="en-US" dirty="0" smtClean="0"/>
              <a:t>?&gt;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endParaRPr lang="en-US" dirty="0" smtClean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8AF57-D726-4C67-9FB6-3158BF008F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&lt;html&gt;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&lt;h2&gt;Array Example&lt;/h2&gt;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//simple array</a:t>
            </a:r>
          </a:p>
          <a:p>
            <a:r>
              <a:rPr lang="en-US" dirty="0" smtClean="0"/>
              <a:t>//This array uses a numerical index</a:t>
            </a:r>
          </a:p>
          <a:p>
            <a:r>
              <a:rPr lang="en-US" dirty="0" smtClean="0"/>
              <a:t>$numbers = array(1, 2, 3, 4, 5, 6);</a:t>
            </a:r>
          </a:p>
          <a:p>
            <a:endParaRPr lang="en-US" dirty="0" smtClean="0"/>
          </a:p>
          <a:p>
            <a:r>
              <a:rPr lang="en-US" dirty="0" smtClean="0"/>
              <a:t>//this array uses a string index</a:t>
            </a:r>
          </a:p>
          <a:p>
            <a:r>
              <a:rPr lang="en-US" dirty="0" smtClean="0"/>
              <a:t>$age = array("</a:t>
            </a:r>
            <a:r>
              <a:rPr lang="en-US" dirty="0" err="1" smtClean="0"/>
              <a:t>elvis</a:t>
            </a:r>
            <a:r>
              <a:rPr lang="en-US" dirty="0" smtClean="0"/>
              <a:t>" =&gt; 70, "bono" =&gt; 50, "</a:t>
            </a:r>
            <a:r>
              <a:rPr lang="en-US" dirty="0" err="1" smtClean="0"/>
              <a:t>beethoven</a:t>
            </a:r>
            <a:r>
              <a:rPr lang="en-US" dirty="0" smtClean="0"/>
              <a:t>" =&gt; 225);</a:t>
            </a:r>
          </a:p>
          <a:p>
            <a:endParaRPr lang="en-US" dirty="0" smtClean="0"/>
          </a:p>
          <a:p>
            <a:r>
              <a:rPr lang="en-US" dirty="0" smtClean="0"/>
              <a:t>//this array uses a mixed string and numeric index</a:t>
            </a:r>
          </a:p>
          <a:p>
            <a:r>
              <a:rPr lang="en-US" dirty="0" smtClean="0"/>
              <a:t>$mixed = array("hello" =&gt; "World", 2 =&gt; "It's two");</a:t>
            </a:r>
          </a:p>
          <a:p>
            <a:endParaRPr lang="en-US" dirty="0" smtClean="0"/>
          </a:p>
          <a:p>
            <a:r>
              <a:rPr lang="en-US" dirty="0" smtClean="0"/>
              <a:t>echo "numbers[4] = {$numbers[4]}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"Elvis's age is {$age['</a:t>
            </a:r>
            <a:r>
              <a:rPr lang="en-US" dirty="0" err="1" smtClean="0"/>
              <a:t>elvis</a:t>
            </a:r>
            <a:r>
              <a:rPr lang="en-US" dirty="0" smtClean="0"/>
              <a:t>']}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"mixed['hello'] = {$mixed['hello']}&lt;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"mixed[2] = {$mixed[2]}";</a:t>
            </a:r>
          </a:p>
          <a:p>
            <a:endParaRPr lang="en-US" dirty="0" smtClean="0"/>
          </a:p>
          <a:p>
            <a:r>
              <a:rPr lang="en-US" dirty="0" smtClean="0"/>
              <a:t>?&gt;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//simple comment</a:t>
            </a:r>
          </a:p>
          <a:p>
            <a:r>
              <a:rPr lang="en-US" dirty="0" smtClean="0"/>
              <a:t>//comment</a:t>
            </a:r>
          </a:p>
          <a:p>
            <a:r>
              <a:rPr lang="en-US" dirty="0" smtClean="0"/>
              <a:t>//</a:t>
            </a:r>
          </a:p>
          <a:p>
            <a:endParaRPr lang="en-US" dirty="0" smtClean="0"/>
          </a:p>
          <a:p>
            <a:r>
              <a:rPr lang="en-US" dirty="0" smtClean="0"/>
              <a:t>/*</a:t>
            </a:r>
          </a:p>
          <a:p>
            <a:r>
              <a:rPr lang="en-US" dirty="0" smtClean="0"/>
              <a:t>this is a comment</a:t>
            </a:r>
          </a:p>
          <a:p>
            <a:r>
              <a:rPr lang="en-US" dirty="0" smtClean="0"/>
              <a:t>too</a:t>
            </a:r>
          </a:p>
          <a:p>
            <a:r>
              <a:rPr lang="en-US" dirty="0" smtClean="0"/>
              <a:t>*/</a:t>
            </a:r>
          </a:p>
          <a:p>
            <a:r>
              <a:rPr lang="en-US" dirty="0" smtClean="0"/>
              <a:t>echo "hi";</a:t>
            </a:r>
          </a:p>
          <a:p>
            <a:r>
              <a:rPr lang="en-US" dirty="0" smtClean="0"/>
              <a:t>?&gt;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endParaRPr lang="en-US" dirty="0" smtClean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8AF57-D726-4C67-9FB6-3158BF008F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&lt;html&gt;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&lt;h2&gt;Array Example&lt;/h2&gt;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//simple array</a:t>
            </a:r>
          </a:p>
          <a:p>
            <a:r>
              <a:rPr lang="en-US" dirty="0" smtClean="0"/>
              <a:t>//This array uses a numerical index</a:t>
            </a:r>
          </a:p>
          <a:p>
            <a:r>
              <a:rPr lang="en-US" dirty="0" smtClean="0"/>
              <a:t>$numbers = array(1, 2, 3, 4, 5, 6);</a:t>
            </a:r>
          </a:p>
          <a:p>
            <a:endParaRPr lang="en-US" dirty="0" smtClean="0"/>
          </a:p>
          <a:p>
            <a:r>
              <a:rPr lang="en-US" dirty="0" smtClean="0"/>
              <a:t>//this array uses a string index</a:t>
            </a:r>
          </a:p>
          <a:p>
            <a:r>
              <a:rPr lang="en-US" dirty="0" smtClean="0"/>
              <a:t>$age = array("</a:t>
            </a:r>
            <a:r>
              <a:rPr lang="en-US" dirty="0" err="1" smtClean="0"/>
              <a:t>elvis</a:t>
            </a:r>
            <a:r>
              <a:rPr lang="en-US" dirty="0" smtClean="0"/>
              <a:t>" =&gt; 70, "bono" =&gt; 50, "</a:t>
            </a:r>
            <a:r>
              <a:rPr lang="en-US" dirty="0" err="1" smtClean="0"/>
              <a:t>beethoven</a:t>
            </a:r>
            <a:r>
              <a:rPr lang="en-US" dirty="0" smtClean="0"/>
              <a:t>" =&gt; 225);</a:t>
            </a:r>
          </a:p>
          <a:p>
            <a:endParaRPr lang="en-US" dirty="0" smtClean="0"/>
          </a:p>
          <a:p>
            <a:r>
              <a:rPr lang="en-US" dirty="0" smtClean="0"/>
              <a:t>//this array uses a mixed string and numeric index</a:t>
            </a:r>
          </a:p>
          <a:p>
            <a:r>
              <a:rPr lang="en-US" dirty="0" smtClean="0"/>
              <a:t>$mixed = array("hello" =&gt; "World", 2 =&gt; "It's two");</a:t>
            </a:r>
          </a:p>
          <a:p>
            <a:endParaRPr lang="en-US" dirty="0" smtClean="0"/>
          </a:p>
          <a:p>
            <a:r>
              <a:rPr lang="en-US" dirty="0" smtClean="0"/>
              <a:t>echo "numbers[4] = {$numbers[4]}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"Elvis's age is {$age['</a:t>
            </a:r>
            <a:r>
              <a:rPr lang="en-US" dirty="0" err="1" smtClean="0"/>
              <a:t>elvis</a:t>
            </a:r>
            <a:r>
              <a:rPr lang="en-US" dirty="0" smtClean="0"/>
              <a:t>']}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"mixed['hello'] = {$mixed['hello']}&lt;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"mixed[2] = {$mixed[2]}";</a:t>
            </a:r>
          </a:p>
          <a:p>
            <a:endParaRPr lang="en-US" dirty="0" smtClean="0"/>
          </a:p>
          <a:p>
            <a:r>
              <a:rPr lang="en-US" dirty="0" smtClean="0"/>
              <a:t>?&gt;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//simple comment</a:t>
            </a:r>
          </a:p>
          <a:p>
            <a:r>
              <a:rPr lang="en-US" dirty="0" smtClean="0"/>
              <a:t>//comment</a:t>
            </a:r>
          </a:p>
          <a:p>
            <a:r>
              <a:rPr lang="en-US" dirty="0" smtClean="0"/>
              <a:t>//</a:t>
            </a:r>
          </a:p>
          <a:p>
            <a:endParaRPr lang="en-US" dirty="0" smtClean="0"/>
          </a:p>
          <a:p>
            <a:r>
              <a:rPr lang="en-US" dirty="0" smtClean="0"/>
              <a:t>/*</a:t>
            </a:r>
          </a:p>
          <a:p>
            <a:r>
              <a:rPr lang="en-US" dirty="0" smtClean="0"/>
              <a:t>this is a comment</a:t>
            </a:r>
          </a:p>
          <a:p>
            <a:r>
              <a:rPr lang="en-US" dirty="0" smtClean="0"/>
              <a:t>too</a:t>
            </a:r>
          </a:p>
          <a:p>
            <a:r>
              <a:rPr lang="en-US" dirty="0" smtClean="0"/>
              <a:t>*/</a:t>
            </a:r>
          </a:p>
          <a:p>
            <a:r>
              <a:rPr lang="en-US" dirty="0" smtClean="0"/>
              <a:t>echo "hi";</a:t>
            </a:r>
          </a:p>
          <a:p>
            <a:r>
              <a:rPr lang="en-US" dirty="0" smtClean="0"/>
              <a:t>?&gt;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endParaRPr lang="en-US" dirty="0" smtClean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8AF57-D726-4C67-9FB6-3158BF008F4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&lt;html&gt;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&lt;h2&gt;Array Example&lt;/h2&gt;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//simple array</a:t>
            </a:r>
          </a:p>
          <a:p>
            <a:r>
              <a:rPr lang="en-US" dirty="0" smtClean="0"/>
              <a:t>//This array uses a numerical index</a:t>
            </a:r>
          </a:p>
          <a:p>
            <a:r>
              <a:rPr lang="en-US" dirty="0" smtClean="0"/>
              <a:t>$numbers = array(1, 2, 3, 4, 5, 6);</a:t>
            </a:r>
          </a:p>
          <a:p>
            <a:endParaRPr lang="en-US" dirty="0" smtClean="0"/>
          </a:p>
          <a:p>
            <a:r>
              <a:rPr lang="en-US" dirty="0" smtClean="0"/>
              <a:t>//this array uses a string index</a:t>
            </a:r>
          </a:p>
          <a:p>
            <a:r>
              <a:rPr lang="en-US" dirty="0" smtClean="0"/>
              <a:t>$age = array("</a:t>
            </a:r>
            <a:r>
              <a:rPr lang="en-US" dirty="0" err="1" smtClean="0"/>
              <a:t>elvis</a:t>
            </a:r>
            <a:r>
              <a:rPr lang="en-US" dirty="0" smtClean="0"/>
              <a:t>" =&gt; 70, "bono" =&gt; 50, "</a:t>
            </a:r>
            <a:r>
              <a:rPr lang="en-US" dirty="0" err="1" smtClean="0"/>
              <a:t>beethoven</a:t>
            </a:r>
            <a:r>
              <a:rPr lang="en-US" dirty="0" smtClean="0"/>
              <a:t>" =&gt; 225);</a:t>
            </a:r>
          </a:p>
          <a:p>
            <a:endParaRPr lang="en-US" dirty="0" smtClean="0"/>
          </a:p>
          <a:p>
            <a:r>
              <a:rPr lang="en-US" dirty="0" smtClean="0"/>
              <a:t>//this array uses a mixed string and numeric index</a:t>
            </a:r>
          </a:p>
          <a:p>
            <a:r>
              <a:rPr lang="en-US" dirty="0" smtClean="0"/>
              <a:t>$mixed = array("hello" =&gt; "World", 2 =&gt; "It's two");</a:t>
            </a:r>
          </a:p>
          <a:p>
            <a:endParaRPr lang="en-US" dirty="0" smtClean="0"/>
          </a:p>
          <a:p>
            <a:r>
              <a:rPr lang="en-US" dirty="0" smtClean="0"/>
              <a:t>echo "numbers[4] = {$numbers[4]}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"Elvis's age is {$age['</a:t>
            </a:r>
            <a:r>
              <a:rPr lang="en-US" dirty="0" err="1" smtClean="0"/>
              <a:t>elvis</a:t>
            </a:r>
            <a:r>
              <a:rPr lang="en-US" dirty="0" smtClean="0"/>
              <a:t>']}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"mixed['hello'] = {$mixed['hello']}&lt;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"mixed[2] = {$mixed[2]}";</a:t>
            </a:r>
          </a:p>
          <a:p>
            <a:endParaRPr lang="en-US" dirty="0" smtClean="0"/>
          </a:p>
          <a:p>
            <a:r>
              <a:rPr lang="en-US" dirty="0" smtClean="0"/>
              <a:t>?&gt;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//simple comment</a:t>
            </a:r>
          </a:p>
          <a:p>
            <a:r>
              <a:rPr lang="en-US" dirty="0" smtClean="0"/>
              <a:t>//comment</a:t>
            </a:r>
          </a:p>
          <a:p>
            <a:r>
              <a:rPr lang="en-US" dirty="0" smtClean="0"/>
              <a:t>//</a:t>
            </a:r>
          </a:p>
          <a:p>
            <a:endParaRPr lang="en-US" dirty="0" smtClean="0"/>
          </a:p>
          <a:p>
            <a:r>
              <a:rPr lang="en-US" dirty="0" smtClean="0"/>
              <a:t>/*</a:t>
            </a:r>
          </a:p>
          <a:p>
            <a:r>
              <a:rPr lang="en-US" dirty="0" smtClean="0"/>
              <a:t>this is a comment</a:t>
            </a:r>
          </a:p>
          <a:p>
            <a:r>
              <a:rPr lang="en-US" dirty="0" smtClean="0"/>
              <a:t>too</a:t>
            </a:r>
          </a:p>
          <a:p>
            <a:r>
              <a:rPr lang="en-US" dirty="0" smtClean="0"/>
              <a:t>*/</a:t>
            </a:r>
          </a:p>
          <a:p>
            <a:r>
              <a:rPr lang="en-US" dirty="0" smtClean="0"/>
              <a:t>echo "hi";</a:t>
            </a:r>
          </a:p>
          <a:p>
            <a:r>
              <a:rPr lang="en-US" dirty="0" smtClean="0"/>
              <a:t>?&gt;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endParaRPr lang="en-US" dirty="0" smtClean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8AF57-D726-4C67-9FB6-3158BF008F4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GB" b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37B8EF10-973B-47F0-BC34-8FD4FBDD78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GB"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23887-CE4B-46E7-8D80-144B6B12FA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EDFF6-9D36-4DA6-910C-E73296893B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1700D-66C9-44EC-878D-D2F226E44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CCC58-639F-4963-9C2D-FAF50D816C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738BF-04A2-4433-B144-2D9983DC0E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7E2A7-6457-43E7-90FB-E8B618E7BC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FE521-AA83-41C4-8E19-AA16193086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072B0-B173-4E1B-8EB9-73941821A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84ADC-621B-4464-B74C-A026E6382E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7C5DE-A383-4A10-A0CD-DE6E36937C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/>
            </a:lvl1pPr>
          </a:lstStyle>
          <a:p>
            <a:fld id="{7D43F00D-D1EA-4311-B506-8DED12B612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GB" b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452688"/>
            <a:ext cx="7467600" cy="823912"/>
          </a:xfrm>
        </p:spPr>
        <p:txBody>
          <a:bodyPr/>
          <a:lstStyle/>
          <a:p>
            <a:endParaRPr lang="en-US" sz="48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429000"/>
            <a:ext cx="6400800" cy="1752600"/>
          </a:xfrm>
        </p:spPr>
        <p:txBody>
          <a:bodyPr/>
          <a:lstStyle/>
          <a:p>
            <a:r>
              <a:rPr lang="en-GB" dirty="0"/>
              <a:t>Web </a:t>
            </a:r>
            <a:r>
              <a:rPr lang="en-GB" dirty="0" smtClean="0"/>
              <a:t>Applications</a:t>
            </a:r>
            <a:endParaRPr lang="en-GB" dirty="0"/>
          </a:p>
          <a:p>
            <a:r>
              <a:rPr lang="en-GB" dirty="0" smtClean="0"/>
              <a:t>Setting up a database for PHP access</a:t>
            </a:r>
            <a:endParaRPr lang="en-GB" dirty="0"/>
          </a:p>
          <a:p>
            <a:r>
              <a:rPr lang="en-GB" sz="2800" dirty="0"/>
              <a:t>Limerick Institute of Technology</a:t>
            </a:r>
            <a:endParaRPr lang="en-US" sz="2800" dirty="0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Learning Outcomes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dirty="0"/>
              <a:t>You will be able </a:t>
            </a:r>
            <a:r>
              <a:rPr lang="en-IE" sz="2800" dirty="0" smtClean="0"/>
              <a:t>to: </a:t>
            </a:r>
          </a:p>
          <a:p>
            <a:pPr lvl="1"/>
            <a:r>
              <a:rPr lang="en-IE" sz="2400" dirty="0"/>
              <a:t>S</a:t>
            </a:r>
            <a:r>
              <a:rPr lang="en-IE" sz="2400" dirty="0" smtClean="0"/>
              <a:t>et up a database through XAMPP</a:t>
            </a:r>
          </a:p>
          <a:p>
            <a:pPr lvl="1"/>
            <a:r>
              <a:rPr lang="en-IE" sz="2400" dirty="0" smtClean="0"/>
              <a:t>Create a user logon.</a:t>
            </a:r>
          </a:p>
          <a:p>
            <a:pPr lvl="1"/>
            <a:r>
              <a:rPr lang="en-IE" sz="2400" dirty="0" smtClean="0"/>
              <a:t>Give the user access and privileges to the database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 smtClean="0"/>
              <a:t>MySQL logon</a:t>
            </a:r>
            <a:endParaRPr lang="en-IE" sz="3600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2564904"/>
            <a:ext cx="3814192" cy="1159768"/>
          </a:xfrm>
        </p:spPr>
        <p:txBody>
          <a:bodyPr/>
          <a:lstStyle/>
          <a:p>
            <a:pPr marL="0" lvl="0" indent="0">
              <a:buNone/>
            </a:pPr>
            <a:r>
              <a:rPr lang="en-IE" sz="2800" dirty="0">
                <a:effectLst/>
              </a:rPr>
              <a:t>Log on to MySQL as administrator:</a:t>
            </a:r>
          </a:p>
          <a:p>
            <a:pPr marL="0" indent="0">
              <a:buNone/>
            </a:pPr>
            <a:r>
              <a:rPr lang="en-IE" sz="2800" dirty="0">
                <a:effectLst/>
              </a:rPr>
              <a:t># </a:t>
            </a:r>
            <a:r>
              <a:rPr lang="en-IE" sz="2800" dirty="0" err="1">
                <a:effectLst/>
              </a:rPr>
              <a:t>mysql</a:t>
            </a:r>
            <a:r>
              <a:rPr lang="en-IE" sz="2800" dirty="0">
                <a:effectLst/>
              </a:rPr>
              <a:t>  –u root -p 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 smtClean="0"/>
              <a:t>Create a database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2564904"/>
            <a:ext cx="5258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 err="1"/>
              <a:t>mysql</a:t>
            </a:r>
            <a:r>
              <a:rPr lang="en-IE" sz="2800" dirty="0"/>
              <a:t>&gt; create database </a:t>
            </a:r>
            <a:r>
              <a:rPr lang="en-IE" sz="2800" dirty="0" err="1"/>
              <a:t>vetclinic</a:t>
            </a:r>
            <a:r>
              <a:rPr lang="en-IE" sz="28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 smtClean="0"/>
              <a:t>Set up a user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2567583"/>
            <a:ext cx="92183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 err="1"/>
              <a:t>mysql</a:t>
            </a:r>
            <a:r>
              <a:rPr lang="en-IE" sz="2800" dirty="0"/>
              <a:t>&gt; use </a:t>
            </a:r>
            <a:r>
              <a:rPr lang="en-IE" sz="2800" dirty="0" err="1"/>
              <a:t>mysql</a:t>
            </a:r>
            <a:r>
              <a:rPr lang="en-IE" sz="2800" dirty="0"/>
              <a:t>;</a:t>
            </a:r>
            <a:br>
              <a:rPr lang="en-IE" sz="2800" dirty="0"/>
            </a:br>
            <a:r>
              <a:rPr lang="en-IE" sz="2800" dirty="0" err="1"/>
              <a:t>mysql</a:t>
            </a:r>
            <a:r>
              <a:rPr lang="en-IE" sz="2800" dirty="0"/>
              <a:t>&gt; INSERT INTO user (</a:t>
            </a:r>
            <a:r>
              <a:rPr lang="en-IE" sz="2800" dirty="0" err="1"/>
              <a:t>Host,User,Password</a:t>
            </a:r>
            <a:r>
              <a:rPr lang="en-IE" sz="2800" dirty="0"/>
              <a:t>) </a:t>
            </a:r>
            <a:endParaRPr lang="en-IE" sz="2800" dirty="0" smtClean="0"/>
          </a:p>
          <a:p>
            <a:r>
              <a:rPr lang="en-IE" sz="2800" dirty="0"/>
              <a:t>	</a:t>
            </a:r>
            <a:r>
              <a:rPr lang="en-IE" sz="2800" dirty="0" smtClean="0"/>
              <a:t>VALUES</a:t>
            </a:r>
            <a:r>
              <a:rPr lang="en-IE" sz="2800" dirty="0"/>
              <a:t>('%','</a:t>
            </a:r>
            <a:r>
              <a:rPr lang="en-IE" sz="2800" dirty="0" err="1"/>
              <a:t>username',PASSWORD</a:t>
            </a:r>
            <a:r>
              <a:rPr lang="en-IE" sz="2800" dirty="0"/>
              <a:t>('password'));</a:t>
            </a:r>
            <a:br>
              <a:rPr lang="en-IE" sz="2800" dirty="0"/>
            </a:br>
            <a:r>
              <a:rPr lang="en-IE" sz="2800" dirty="0" err="1"/>
              <a:t>mysql</a:t>
            </a:r>
            <a:r>
              <a:rPr lang="en-IE" sz="2800" dirty="0"/>
              <a:t>&gt; flush privileges</a:t>
            </a:r>
            <a:r>
              <a:rPr lang="en-IE" sz="2800" dirty="0" smtClean="0"/>
              <a:t>;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276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 smtClean="0"/>
              <a:t>Connecting to the database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988840"/>
            <a:ext cx="703109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E" dirty="0"/>
              <a:t>Allow the user “bob” to connect to the server </a:t>
            </a:r>
            <a:endParaRPr lang="en-IE" dirty="0" smtClean="0"/>
          </a:p>
          <a:p>
            <a:pPr lvl="0"/>
            <a:r>
              <a:rPr lang="en-IE" dirty="0" smtClean="0"/>
              <a:t>from </a:t>
            </a:r>
            <a:r>
              <a:rPr lang="en-IE" dirty="0" err="1"/>
              <a:t>localhost</a:t>
            </a:r>
            <a:r>
              <a:rPr lang="en-IE" dirty="0"/>
              <a:t> using the password "</a:t>
            </a:r>
            <a:r>
              <a:rPr lang="en-IE" dirty="0" err="1"/>
              <a:t>passwd</a:t>
            </a:r>
            <a:r>
              <a:rPr lang="en-IE" dirty="0"/>
              <a:t>". </a:t>
            </a:r>
            <a:endParaRPr lang="en-IE" dirty="0" smtClean="0"/>
          </a:p>
          <a:p>
            <a:pPr lvl="0"/>
            <a:r>
              <a:rPr lang="en-IE" dirty="0" smtClean="0"/>
              <a:t>Login </a:t>
            </a:r>
            <a:r>
              <a:rPr lang="en-IE" dirty="0"/>
              <a:t>as root. </a:t>
            </a:r>
            <a:endParaRPr lang="en-IE" dirty="0" smtClean="0"/>
          </a:p>
          <a:p>
            <a:pPr lvl="0"/>
            <a:r>
              <a:rPr lang="en-IE" dirty="0" smtClean="0"/>
              <a:t>Switch </a:t>
            </a:r>
            <a:r>
              <a:rPr lang="en-IE" dirty="0"/>
              <a:t>to the MySQL db. </a:t>
            </a:r>
            <a:endParaRPr lang="en-IE" dirty="0" smtClean="0"/>
          </a:p>
          <a:p>
            <a:pPr lvl="0"/>
            <a:r>
              <a:rPr lang="en-IE" dirty="0" smtClean="0"/>
              <a:t>Give </a:t>
            </a:r>
            <a:r>
              <a:rPr lang="en-IE" dirty="0"/>
              <a:t>privileges. </a:t>
            </a:r>
            <a:endParaRPr lang="en-IE" dirty="0" smtClean="0"/>
          </a:p>
          <a:p>
            <a:pPr lvl="0"/>
            <a:r>
              <a:rPr lang="en-IE" dirty="0" smtClean="0"/>
              <a:t>Update </a:t>
            </a:r>
            <a:r>
              <a:rPr lang="en-IE" dirty="0"/>
              <a:t>privileges.</a:t>
            </a:r>
          </a:p>
          <a:p>
            <a:r>
              <a:rPr lang="en-IE" sz="2800" dirty="0"/>
              <a:t> # </a:t>
            </a:r>
            <a:r>
              <a:rPr lang="en-IE" sz="2800" dirty="0" err="1"/>
              <a:t>mysql</a:t>
            </a:r>
            <a:r>
              <a:rPr lang="en-IE" sz="2800" dirty="0"/>
              <a:t> -u root -p</a:t>
            </a:r>
            <a:br>
              <a:rPr lang="en-IE" sz="2800" dirty="0"/>
            </a:br>
            <a:r>
              <a:rPr lang="en-IE" sz="2800" dirty="0" err="1"/>
              <a:t>mysql</a:t>
            </a:r>
            <a:r>
              <a:rPr lang="en-IE" sz="2800" dirty="0"/>
              <a:t>&gt; use </a:t>
            </a:r>
            <a:r>
              <a:rPr lang="en-IE" sz="2800" dirty="0" err="1"/>
              <a:t>mysql</a:t>
            </a:r>
            <a:r>
              <a:rPr lang="en-IE" sz="2800" dirty="0"/>
              <a:t>;</a:t>
            </a:r>
            <a:br>
              <a:rPr lang="en-IE" sz="2800" dirty="0"/>
            </a:br>
            <a:r>
              <a:rPr lang="en-IE" sz="2800" dirty="0" err="1"/>
              <a:t>mysql</a:t>
            </a:r>
            <a:r>
              <a:rPr lang="en-IE" sz="2800" dirty="0"/>
              <a:t>&gt; grant usage on *.* to </a:t>
            </a:r>
            <a:r>
              <a:rPr lang="en-IE" sz="2800" dirty="0" err="1"/>
              <a:t>bob@localhost</a:t>
            </a:r>
            <a:r>
              <a:rPr lang="en-IE" sz="2800" dirty="0"/>
              <a:t> </a:t>
            </a:r>
            <a:endParaRPr lang="en-IE" sz="2800" dirty="0" smtClean="0"/>
          </a:p>
          <a:p>
            <a:r>
              <a:rPr lang="en-IE" sz="2800" dirty="0"/>
              <a:t>	</a:t>
            </a:r>
            <a:r>
              <a:rPr lang="en-IE" sz="2800" dirty="0" smtClean="0"/>
              <a:t>	identified </a:t>
            </a:r>
            <a:r>
              <a:rPr lang="en-IE" sz="2800" dirty="0"/>
              <a:t>by '</a:t>
            </a:r>
            <a:r>
              <a:rPr lang="en-IE" sz="2800" dirty="0" err="1"/>
              <a:t>passwd</a:t>
            </a:r>
            <a:r>
              <a:rPr lang="en-IE" sz="2800" dirty="0"/>
              <a:t>';</a:t>
            </a:r>
            <a:br>
              <a:rPr lang="en-IE" sz="2800" dirty="0"/>
            </a:br>
            <a:r>
              <a:rPr lang="en-IE" sz="2800" dirty="0" err="1"/>
              <a:t>mysql</a:t>
            </a:r>
            <a:r>
              <a:rPr lang="en-IE" sz="2800" dirty="0"/>
              <a:t>&gt; flush privileges;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276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 smtClean="0"/>
              <a:t>Give specific access privileges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916832"/>
            <a:ext cx="7608558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# </a:t>
            </a:r>
            <a:r>
              <a:rPr lang="en-IE" dirty="0" err="1"/>
              <a:t>mysql</a:t>
            </a:r>
            <a:r>
              <a:rPr lang="en-IE" dirty="0"/>
              <a:t> -u root -p</a:t>
            </a:r>
            <a:br>
              <a:rPr lang="en-IE" dirty="0"/>
            </a:br>
            <a:r>
              <a:rPr lang="en-IE" dirty="0" err="1"/>
              <a:t>mysql</a:t>
            </a:r>
            <a:r>
              <a:rPr lang="en-IE" dirty="0"/>
              <a:t>&gt; use </a:t>
            </a:r>
            <a:r>
              <a:rPr lang="en-IE" dirty="0" err="1"/>
              <a:t>mysql</a:t>
            </a:r>
            <a:r>
              <a:rPr lang="en-IE" dirty="0"/>
              <a:t>;</a:t>
            </a:r>
            <a:br>
              <a:rPr lang="en-IE" dirty="0"/>
            </a:br>
            <a:r>
              <a:rPr lang="en-IE" dirty="0" err="1"/>
              <a:t>mysql</a:t>
            </a:r>
            <a:r>
              <a:rPr lang="en-IE" dirty="0"/>
              <a:t>&gt; INSERT INTO </a:t>
            </a:r>
            <a:r>
              <a:rPr lang="en-IE" dirty="0" err="1" smtClean="0"/>
              <a:t>db</a:t>
            </a:r>
            <a:r>
              <a:rPr lang="en-IE" dirty="0" smtClean="0"/>
              <a:t> </a:t>
            </a:r>
          </a:p>
          <a:p>
            <a:r>
              <a:rPr lang="en-IE" dirty="0"/>
              <a:t>	</a:t>
            </a:r>
            <a:r>
              <a:rPr lang="en-IE" dirty="0" smtClean="0"/>
              <a:t>(</a:t>
            </a:r>
            <a:r>
              <a:rPr lang="en-IE" dirty="0" err="1" smtClean="0"/>
              <a:t>Host,Db,User,Select_priv,Insert_priv</a:t>
            </a:r>
            <a:r>
              <a:rPr lang="en-IE" dirty="0" smtClean="0"/>
              <a:t>,</a:t>
            </a:r>
          </a:p>
          <a:p>
            <a:r>
              <a:rPr lang="en-IE" dirty="0"/>
              <a:t>	</a:t>
            </a:r>
            <a:r>
              <a:rPr lang="en-IE" dirty="0" err="1" smtClean="0"/>
              <a:t>Update_priv,Delete_priv,Create_priv,Drop_priv</a:t>
            </a:r>
            <a:r>
              <a:rPr lang="en-IE" dirty="0"/>
              <a:t>) </a:t>
            </a:r>
            <a:endParaRPr lang="en-IE" dirty="0" smtClean="0"/>
          </a:p>
          <a:p>
            <a:r>
              <a:rPr lang="en-IE" dirty="0"/>
              <a:t>	</a:t>
            </a:r>
            <a:r>
              <a:rPr lang="en-IE" dirty="0" smtClean="0"/>
              <a:t>VALUES </a:t>
            </a:r>
            <a:r>
              <a:rPr lang="en-IE" dirty="0"/>
              <a:t>('%','</a:t>
            </a:r>
            <a:r>
              <a:rPr lang="en-IE" dirty="0" err="1"/>
              <a:t>databasename</a:t>
            </a:r>
            <a:r>
              <a:rPr lang="en-IE" dirty="0"/>
              <a:t>','username</a:t>
            </a:r>
            <a:r>
              <a:rPr lang="en-IE" dirty="0" smtClean="0"/>
              <a:t>',</a:t>
            </a:r>
          </a:p>
          <a:p>
            <a:r>
              <a:rPr lang="en-IE" dirty="0"/>
              <a:t>	</a:t>
            </a:r>
            <a:r>
              <a:rPr lang="en-IE" dirty="0" smtClean="0"/>
              <a:t>'Y</a:t>
            </a:r>
            <a:r>
              <a:rPr lang="en-IE" dirty="0"/>
              <a:t>','Y','Y','Y','Y','N');</a:t>
            </a:r>
            <a:br>
              <a:rPr lang="en-IE" dirty="0"/>
            </a:br>
            <a:r>
              <a:rPr lang="en-IE" dirty="0" err="1"/>
              <a:t>mysql</a:t>
            </a:r>
            <a:r>
              <a:rPr lang="en-IE" dirty="0"/>
              <a:t>&gt; flush privileges</a:t>
            </a:r>
            <a:r>
              <a:rPr lang="en-IE" dirty="0" smtClean="0"/>
              <a:t>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or </a:t>
            </a:r>
            <a:br>
              <a:rPr lang="en-IE" dirty="0"/>
            </a:br>
            <a:r>
              <a:rPr lang="en-IE" dirty="0" err="1"/>
              <a:t>mysql</a:t>
            </a:r>
            <a:r>
              <a:rPr lang="en-IE" dirty="0"/>
              <a:t>&gt; grant all privileges on </a:t>
            </a:r>
            <a:endParaRPr lang="en-IE" dirty="0" smtClean="0"/>
          </a:p>
          <a:p>
            <a:r>
              <a:rPr lang="en-IE" dirty="0"/>
              <a:t>	</a:t>
            </a:r>
            <a:r>
              <a:rPr lang="en-IE" dirty="0" smtClean="0"/>
              <a:t>	databasename</a:t>
            </a:r>
            <a:r>
              <a:rPr lang="en-IE" dirty="0"/>
              <a:t>.* to </a:t>
            </a:r>
            <a:r>
              <a:rPr lang="en-IE" dirty="0" err="1"/>
              <a:t>username@localhost</a:t>
            </a:r>
            <a:r>
              <a:rPr lang="en-IE" dirty="0"/>
              <a:t>;</a:t>
            </a:r>
            <a:br>
              <a:rPr lang="en-IE" dirty="0"/>
            </a:br>
            <a:r>
              <a:rPr lang="en-IE" dirty="0" err="1"/>
              <a:t>mysql</a:t>
            </a:r>
            <a:r>
              <a:rPr lang="en-IE" dirty="0"/>
              <a:t>&gt; flush privileges;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276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1634</TotalTime>
  <Words>811</Words>
  <Application>Microsoft Office PowerPoint</Application>
  <PresentationFormat>On-screen Show (4:3)</PresentationFormat>
  <Paragraphs>182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Whirlpool</vt:lpstr>
      <vt:lpstr>PowerPoint Presentation</vt:lpstr>
      <vt:lpstr>Learning Outcomes</vt:lpstr>
      <vt:lpstr>MySQL logon</vt:lpstr>
      <vt:lpstr>Create a database</vt:lpstr>
      <vt:lpstr>Set up a user</vt:lpstr>
      <vt:lpstr>Connecting to the database</vt:lpstr>
      <vt:lpstr>Give specific access privileges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Pat.Donohue</cp:lastModifiedBy>
  <cp:revision>107</cp:revision>
  <dcterms:created xsi:type="dcterms:W3CDTF">1601-01-01T00:00:00Z</dcterms:created>
  <dcterms:modified xsi:type="dcterms:W3CDTF">2012-11-28T12:24:27Z</dcterms:modified>
</cp:coreProperties>
</file>