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63" r:id="rId14"/>
    <p:sldId id="264" r:id="rId15"/>
    <p:sldId id="265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1348" autoAdjust="0"/>
  </p:normalViewPr>
  <p:slideViewPr>
    <p:cSldViewPr>
      <p:cViewPr>
        <p:scale>
          <a:sx n="75" d="100"/>
          <a:sy n="75" d="100"/>
        </p:scale>
        <p:origin x="-2664" y="-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1BFF04-A98E-4750-A2B4-3D88D5201E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7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6E878F-088B-4D00-B1F4-2D976C5F3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95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dirty="0"/>
              <a:t>Version 1.0</a:t>
            </a:r>
          </a:p>
          <a:p>
            <a:pPr>
              <a:defRPr/>
            </a:pPr>
            <a:r>
              <a:rPr lang="en-US" dirty="0"/>
              <a:t>© Patrick Donohue </a:t>
            </a:r>
            <a:r>
              <a:rPr lang="en-US" dirty="0" smtClean="0"/>
              <a:t>2012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GB" dirty="0" smtClean="0"/>
              <a:t>CNSM 2</a:t>
            </a:r>
            <a:endParaRPr lang="en-IE" dirty="0"/>
          </a:p>
          <a:p>
            <a:pPr>
              <a:defRPr/>
            </a:pPr>
            <a:r>
              <a:rPr lang="en-GB" dirty="0" smtClean="0"/>
              <a:t>Computer Systems &amp; Operating Systems</a:t>
            </a:r>
            <a:endParaRPr lang="en-GB" dirty="0"/>
          </a:p>
          <a:p>
            <a:pPr>
              <a:defRPr/>
            </a:pPr>
            <a:r>
              <a:rPr lang="en-GB" dirty="0"/>
              <a:t>Module ComNet1 Networks1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B046CA95-9A78-41A9-B6EF-8A946BA29455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9CB3061D-C0D3-4D59-8D77-74943AC5ADD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286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6BB6A9BB-E4EA-4109-A38B-976AAEE35B4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69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CC592FE5-A267-453C-867C-13215FCBA2D7}" type="slidenum">
              <a:rPr lang="en-US"/>
              <a:pPr>
                <a:defRPr/>
              </a:pPr>
              <a:t>‹#›</a:t>
            </a:fld>
            <a:r>
              <a:rPr lang="en-US"/>
              <a:t> of 15 </a:t>
            </a:r>
          </a:p>
        </p:txBody>
      </p:sp>
    </p:spTree>
    <p:extLst>
      <p:ext uri="{BB962C8B-B14F-4D97-AF65-F5344CB8AC3E}">
        <p14:creationId xmlns:p14="http://schemas.microsoft.com/office/powerpoint/2010/main" val="96335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D1F13B02-0D8F-4609-821B-1A48ADE1CB07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524000"/>
            <a:ext cx="41529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6DD1001-275E-4983-AE7C-A39B1C3F4D3F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0EF7076D-D980-498E-9A7A-EC529826A193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1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72EBFF4F-E758-4302-BED9-A27ECEDA758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26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C983F554-C4F9-4939-B0E7-3C47F5082D9E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EE1EA304-C345-4B98-BF83-70AE972FD0E6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4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Page </a:t>
            </a:r>
            <a:fld id="{46690809-F9DC-4D89-ADF1-09FCDACFE661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5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391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458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Version 2.0</a:t>
            </a:r>
          </a:p>
          <a:p>
            <a:pPr>
              <a:defRPr/>
            </a:pPr>
            <a:r>
              <a:rPr lang="en-US"/>
              <a:t>© Patrick Donohue 2004</a:t>
            </a:r>
          </a:p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B.Sc</a:t>
            </a:r>
            <a:r>
              <a:rPr lang="en-US" dirty="0"/>
              <a:t> (</a:t>
            </a:r>
            <a:r>
              <a:rPr lang="en-US" dirty="0" err="1"/>
              <a:t>Ord</a:t>
            </a:r>
            <a:r>
              <a:rPr lang="en-US" dirty="0"/>
              <a:t>) in Software Development</a:t>
            </a:r>
          </a:p>
          <a:p>
            <a:pPr>
              <a:defRPr/>
            </a:pPr>
            <a:r>
              <a:rPr lang="en-US" dirty="0"/>
              <a:t>Module SD32 Software Development</a:t>
            </a:r>
          </a:p>
          <a:p>
            <a:pPr>
              <a:defRPr/>
            </a:pPr>
            <a:r>
              <a:rPr lang="en-US" dirty="0" smtClean="0"/>
              <a:t>Lecture 2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F71C0137-3610-4BF0-9AE5-B8ACB3FC9A20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  <a:r>
              <a:rPr lang="en-US" dirty="0" smtClean="0"/>
              <a:t>of 31 </a:t>
            </a:r>
            <a:endParaRPr lang="en-US" dirty="0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150813" y="0"/>
            <a:ext cx="534987" cy="6858000"/>
            <a:chOff x="95" y="0"/>
            <a:chExt cx="535" cy="4320"/>
          </a:xfrm>
        </p:grpSpPr>
        <p:sp>
          <p:nvSpPr>
            <p:cNvPr id="1032" name="AutoShape 8"/>
            <p:cNvSpPr>
              <a:spLocks noChangeArrowheads="1"/>
            </p:cNvSpPr>
            <p:nvPr/>
          </p:nvSpPr>
          <p:spPr bwMode="auto">
            <a:xfrm rot="-5400000">
              <a:off x="81" y="229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3" name="AutoShape 9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4" name="AutoShape 10"/>
            <p:cNvSpPr>
              <a:spLocks noChangeArrowheads="1"/>
            </p:cNvSpPr>
            <p:nvPr/>
          </p:nvSpPr>
          <p:spPr bwMode="auto">
            <a:xfrm rot="-5400000">
              <a:off x="81" y="3480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5" name="AutoShape 11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6" name="AutoShape 12"/>
            <p:cNvSpPr>
              <a:spLocks noChangeArrowheads="1"/>
            </p:cNvSpPr>
            <p:nvPr/>
          </p:nvSpPr>
          <p:spPr bwMode="auto">
            <a:xfrm rot="-5400000">
              <a:off x="81" y="1102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 rot="-5400000">
              <a:off x="81" y="1698"/>
              <a:ext cx="564" cy="532"/>
            </a:xfrm>
            <a:prstGeom prst="parallelogram">
              <a:avLst>
                <a:gd name="adj" fmla="val 56036"/>
              </a:avLst>
            </a:pr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8" name="Freeform 14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039" name="Freeform 15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25 h 264"/>
                <a:gd name="T2" fmla="*/ 1 w 457"/>
                <a:gd name="T3" fmla="*/ 0 h 264"/>
                <a:gd name="T4" fmla="*/ 0 w 457"/>
                <a:gd name="T5" fmla="*/ 228 h 264"/>
                <a:gd name="T6" fmla="*/ 457 w 457"/>
                <a:gd name="T7" fmla="*/ 225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CC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I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ySandbox/Hello.php" TargetMode="External"/><Relationship Id="rId2" Type="http://schemas.openxmlformats.org/officeDocument/2006/relationships/hyperlink" Target="http://localhost/mySandbox/Hello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ctivestat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d.apache.org/download.cg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downloads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ql.com/downloads/mysq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dirty="0" smtClean="0">
                <a:solidFill>
                  <a:schemeClr val="bg1"/>
                </a:solidFill>
              </a:rPr>
              <a:t>Version 1.0</a:t>
            </a:r>
          </a:p>
          <a:p>
            <a:r>
              <a:rPr lang="en-US" sz="1000" dirty="0" smtClean="0">
                <a:solidFill>
                  <a:schemeClr val="bg1"/>
                </a:solidFill>
              </a:rPr>
              <a:t>© Patrick Donohue 2012</a:t>
            </a:r>
            <a:endParaRPr lang="en-US" sz="1400" dirty="0" smtClean="0">
              <a:solidFill>
                <a:schemeClr val="bg1"/>
              </a:solidFill>
            </a:endParaRPr>
          </a:p>
          <a:p>
            <a:endParaRPr lang="en-US" sz="1400" dirty="0" smtClean="0">
              <a:solidFill>
                <a:schemeClr val="bg1"/>
              </a:solidFill>
            </a:endParaRP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IE" sz="1000" dirty="0" smtClean="0">
                <a:solidFill>
                  <a:schemeClr val="bg1"/>
                </a:solidFill>
              </a:rPr>
              <a:t>SD 2</a:t>
            </a:r>
            <a:endParaRPr lang="en-IE" sz="1000" b="0" dirty="0" smtClean="0">
              <a:solidFill>
                <a:schemeClr val="bg1"/>
              </a:solidFill>
            </a:endParaRPr>
          </a:p>
          <a:p>
            <a:r>
              <a:rPr lang="en-GB" sz="1000" b="0" dirty="0" smtClean="0">
                <a:solidFill>
                  <a:schemeClr val="bg1"/>
                </a:solidFill>
              </a:rPr>
              <a:t>Systems Software &amp; Networks</a:t>
            </a:r>
            <a:endParaRPr lang="en-GB" sz="1000" b="0" dirty="0" smtClean="0">
              <a:solidFill>
                <a:schemeClr val="bg1"/>
              </a:solidFill>
            </a:endParaRPr>
          </a:p>
          <a:p>
            <a:endParaRPr lang="en-US" sz="1000" b="0" dirty="0" smtClean="0">
              <a:solidFill>
                <a:schemeClr val="bg1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8" y="1500188"/>
            <a:ext cx="7772400" cy="1143000"/>
          </a:xfrm>
        </p:spPr>
        <p:txBody>
          <a:bodyPr/>
          <a:lstStyle/>
          <a:p>
            <a:r>
              <a:rPr lang="en-GB" dirty="0" smtClean="0"/>
              <a:t>Setting up a Home Work Environment for</a:t>
            </a:r>
            <a:br>
              <a:rPr lang="en-GB" dirty="0" smtClean="0"/>
            </a:br>
            <a:r>
              <a:rPr lang="en-GB" dirty="0" smtClean="0"/>
              <a:t>PHP/MySQL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3568" y="3861048"/>
            <a:ext cx="8001000" cy="1752600"/>
          </a:xfrm>
        </p:spPr>
        <p:txBody>
          <a:bodyPr/>
          <a:lstStyle/>
          <a:p>
            <a:r>
              <a:rPr lang="en-GB" b="1" dirty="0" smtClean="0"/>
              <a:t>Systems Software &amp; Networks</a:t>
            </a:r>
            <a:endParaRPr lang="en-GB" dirty="0" smtClean="0"/>
          </a:p>
          <a:p>
            <a:r>
              <a:rPr lang="en-GB" dirty="0" smtClean="0"/>
              <a:t>Patrick Donohue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GB" dirty="0" smtClean="0"/>
              <a:t>Zooming in (Apache):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77686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GB" dirty="0" smtClean="0"/>
              <a:t>Zooming in (PHP):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77686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1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GB" dirty="0" smtClean="0"/>
              <a:t>Zooming in (MySQL):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734481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r>
              <a:rPr lang="en-GB" dirty="0" smtClean="0"/>
              <a:t>Type </a:t>
            </a:r>
            <a:r>
              <a:rPr lang="en-GB" dirty="0" smtClean="0">
                <a:hlinkClick r:id="rId2"/>
              </a:rPr>
              <a:t>http://localhost</a:t>
            </a:r>
            <a:r>
              <a:rPr lang="en-GB" dirty="0" smtClean="0"/>
              <a:t> in browser, you should get something like: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2492896"/>
            <a:ext cx="7704856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Detail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r>
              <a:rPr lang="en-IE" dirty="0"/>
              <a:t>The default root directory for WAMP is C:\WAMP\www</a:t>
            </a:r>
          </a:p>
          <a:p>
            <a:r>
              <a:rPr lang="en-IE" dirty="0"/>
              <a:t>This is the home </a:t>
            </a:r>
            <a:r>
              <a:rPr lang="en-IE" dirty="0" smtClean="0"/>
              <a:t>folder (directory)</a:t>
            </a:r>
            <a:endParaRPr lang="en-IE" dirty="0"/>
          </a:p>
          <a:p>
            <a:r>
              <a:rPr lang="en-IE" dirty="0"/>
              <a:t>Create a folder under this directory for testing, e.g., C:\WAMP\www\mySandbox</a:t>
            </a:r>
          </a:p>
          <a:p>
            <a:r>
              <a:rPr lang="en-IE" dirty="0"/>
              <a:t>For convenience create a shortcut to your desktop</a:t>
            </a:r>
          </a:p>
          <a:p>
            <a:r>
              <a:rPr lang="en-IE" dirty="0"/>
              <a:t>To access a page in the sandbox, type </a:t>
            </a:r>
            <a:r>
              <a:rPr lang="en-IE" u="sng" dirty="0">
                <a:hlinkClick r:id="rId2"/>
              </a:rPr>
              <a:t>http://localhost/mySandbox/Hello.html</a:t>
            </a:r>
            <a:endParaRPr lang="en-IE" dirty="0"/>
          </a:p>
          <a:p>
            <a:r>
              <a:rPr lang="en-IE" dirty="0"/>
              <a:t>Or: </a:t>
            </a:r>
            <a:r>
              <a:rPr lang="en-IE" u="sng" dirty="0">
                <a:hlinkClick r:id="rId3"/>
              </a:rPr>
              <a:t>http://localhost/mySandbox/Hello.php</a:t>
            </a:r>
            <a:r>
              <a:rPr lang="en-IE" dirty="0"/>
              <a:t> if its a </a:t>
            </a:r>
            <a:r>
              <a:rPr lang="en-IE" dirty="0" err="1"/>
              <a:t>Php</a:t>
            </a:r>
            <a:r>
              <a:rPr lang="en-IE" dirty="0"/>
              <a:t> file.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test PHP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334000"/>
          </a:xfrm>
        </p:spPr>
        <p:txBody>
          <a:bodyPr/>
          <a:lstStyle/>
          <a:p>
            <a:r>
              <a:rPr lang="en-GB" dirty="0"/>
              <a:t>Create a file called </a:t>
            </a:r>
            <a:r>
              <a:rPr lang="en-GB" dirty="0" err="1"/>
              <a:t>myphpinfo.php</a:t>
            </a:r>
            <a:r>
              <a:rPr lang="en-GB" dirty="0"/>
              <a:t> which includes</a:t>
            </a:r>
            <a:r>
              <a:rPr lang="en-GB" dirty="0" smtClean="0"/>
              <a:t>:</a:t>
            </a:r>
            <a:r>
              <a:rPr lang="en-GB" dirty="0"/>
              <a:t> </a:t>
            </a:r>
            <a:endParaRPr lang="en-IE" dirty="0"/>
          </a:p>
          <a:p>
            <a:pPr marL="457200" lvl="1" indent="0">
              <a:buNone/>
            </a:pPr>
            <a:r>
              <a:rPr lang="en-GB" dirty="0"/>
              <a:t>&lt;?</a:t>
            </a:r>
            <a:r>
              <a:rPr lang="en-GB" dirty="0" err="1"/>
              <a:t>php</a:t>
            </a:r>
            <a:r>
              <a:rPr lang="en-GB" dirty="0"/>
              <a:t> </a:t>
            </a:r>
            <a:r>
              <a:rPr lang="en-GB" dirty="0" err="1"/>
              <a:t>phpinfo</a:t>
            </a:r>
            <a:r>
              <a:rPr lang="en-GB" dirty="0"/>
              <a:t>(); ?&gt;</a:t>
            </a:r>
            <a:endParaRPr lang="en-IE" dirty="0"/>
          </a:p>
          <a:p>
            <a:r>
              <a:rPr lang="en-GB" dirty="0" smtClean="0"/>
              <a:t>If PHP is working, you should get: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3068960"/>
            <a:ext cx="640871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 MySQL and Download a PHP editor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r>
              <a:rPr lang="en-IE" dirty="0" smtClean="0"/>
              <a:t>Click on </a:t>
            </a:r>
            <a:r>
              <a:rPr lang="en-IE" dirty="0" err="1" smtClean="0"/>
              <a:t>MySQl</a:t>
            </a:r>
            <a:r>
              <a:rPr lang="en-IE" dirty="0" smtClean="0"/>
              <a:t> console link</a:t>
            </a:r>
          </a:p>
          <a:p>
            <a:pPr lvl="1"/>
            <a:r>
              <a:rPr lang="en-IE" dirty="0" smtClean="0"/>
              <a:t>If </a:t>
            </a:r>
            <a:r>
              <a:rPr lang="en-IE" dirty="0" err="1" smtClean="0"/>
              <a:t>mysql</a:t>
            </a:r>
            <a:r>
              <a:rPr lang="en-IE" dirty="0" smtClean="0"/>
              <a:t> prompt is displayed, MySQL is working</a:t>
            </a:r>
          </a:p>
          <a:p>
            <a:r>
              <a:rPr lang="en-IE" dirty="0" err="1" smtClean="0"/>
              <a:t>Php</a:t>
            </a:r>
            <a:r>
              <a:rPr lang="en-IE" dirty="0" smtClean="0"/>
              <a:t> </a:t>
            </a:r>
            <a:r>
              <a:rPr lang="en-IE" dirty="0"/>
              <a:t>editor</a:t>
            </a:r>
          </a:p>
          <a:p>
            <a:r>
              <a:rPr lang="en-IE" dirty="0"/>
              <a:t>Download a free </a:t>
            </a:r>
            <a:r>
              <a:rPr lang="en-IE" dirty="0" err="1"/>
              <a:t>Php</a:t>
            </a:r>
            <a:r>
              <a:rPr lang="en-IE" dirty="0"/>
              <a:t> editor for example Komodo Edit</a:t>
            </a:r>
          </a:p>
          <a:p>
            <a:r>
              <a:rPr lang="en-IE" dirty="0"/>
              <a:t>Go to </a:t>
            </a:r>
            <a:r>
              <a:rPr lang="en-IE" u="sng" dirty="0">
                <a:hlinkClick r:id="rId2"/>
              </a:rPr>
              <a:t>www.activestate.com</a:t>
            </a:r>
            <a:endParaRPr lang="en-IE" dirty="0"/>
          </a:p>
          <a:p>
            <a:r>
              <a:rPr lang="en-GB" dirty="0" smtClean="0"/>
              <a:t>You are now ready to go!</a:t>
            </a:r>
          </a:p>
        </p:txBody>
      </p:sp>
    </p:spTree>
    <p:extLst>
      <p:ext uri="{BB962C8B-B14F-4D97-AF65-F5344CB8AC3E}">
        <p14:creationId xmlns:p14="http://schemas.microsoft.com/office/powerpoint/2010/main" val="18557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Topics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r>
              <a:rPr lang="en-GB" dirty="0" smtClean="0"/>
              <a:t>Downloading Apache</a:t>
            </a:r>
          </a:p>
          <a:p>
            <a:r>
              <a:rPr lang="en-GB" dirty="0" smtClean="0"/>
              <a:t>Downloading PHP</a:t>
            </a:r>
          </a:p>
          <a:p>
            <a:r>
              <a:rPr lang="en-GB" dirty="0" smtClean="0"/>
              <a:t>Downloading MySQL</a:t>
            </a:r>
          </a:p>
          <a:p>
            <a:r>
              <a:rPr lang="en-GB" dirty="0" smtClean="0"/>
              <a:t>Downloading and </a:t>
            </a:r>
            <a:r>
              <a:rPr lang="en-GB" dirty="0" err="1" smtClean="0"/>
              <a:t>testingWAMP</a:t>
            </a:r>
            <a:endParaRPr lang="en-GB" dirty="0" smtClean="0"/>
          </a:p>
          <a:p>
            <a:r>
              <a:rPr lang="en-GB" dirty="0" smtClean="0"/>
              <a:t>Test MySQL and Download a free PHP editor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Apache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736"/>
            <a:ext cx="8458200" cy="3302000"/>
          </a:xfrm>
        </p:spPr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Many organizations have Apache downloads</a:t>
            </a:r>
          </a:p>
          <a:p>
            <a:r>
              <a:rPr lang="en-GB" dirty="0" smtClean="0"/>
              <a:t>To go to the main Apache site type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httpd.apache.org/download.cgi#apache24</a:t>
            </a:r>
            <a:endParaRPr lang="en-GB" dirty="0" smtClean="0"/>
          </a:p>
          <a:p>
            <a:r>
              <a:rPr lang="en-GB" dirty="0" smtClean="0"/>
              <a:t>Scroll down to the first Win32 binary link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dirty="0" smtClean="0"/>
              <a:t>(without crypto)</a:t>
            </a:r>
          </a:p>
          <a:p>
            <a:pPr marL="514350" indent="-457200"/>
            <a:r>
              <a:rPr lang="en-GB" dirty="0" smtClean="0"/>
              <a:t>Follow the 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1649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PHP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92696"/>
            <a:ext cx="8458200" cy="3302000"/>
          </a:xfrm>
        </p:spPr>
        <p:txBody>
          <a:bodyPr/>
          <a:lstStyle/>
          <a:p>
            <a:endParaRPr lang="en-GB" dirty="0" smtClean="0"/>
          </a:p>
          <a:p>
            <a:pPr marL="514350" indent="-457200"/>
            <a:r>
              <a:rPr lang="en-GB" dirty="0"/>
              <a:t>To download PHP:</a:t>
            </a:r>
          </a:p>
          <a:p>
            <a:pPr marL="914400" lvl="1" indent="-457200"/>
            <a:r>
              <a:rPr lang="en-GB" dirty="0">
                <a:hlinkClick r:id="rId2"/>
              </a:rPr>
              <a:t>http://php.net/downloads.php</a:t>
            </a:r>
            <a:endParaRPr lang="en-GB" dirty="0"/>
          </a:p>
          <a:p>
            <a:pPr marL="514350" indent="-457200"/>
            <a:r>
              <a:rPr lang="en-GB" dirty="0"/>
              <a:t>Scroll down to Windows binaries and source</a:t>
            </a:r>
          </a:p>
          <a:p>
            <a:pPr marL="514350" indent="-457200"/>
            <a:r>
              <a:rPr lang="en-GB" dirty="0"/>
              <a:t>Install the first ZIP file</a:t>
            </a:r>
          </a:p>
          <a:p>
            <a:r>
              <a:rPr lang="en-GB" dirty="0" smtClean="0"/>
              <a:t>Follow any installation instructions.</a:t>
            </a:r>
          </a:p>
          <a:p>
            <a:r>
              <a:rPr lang="en-GB" dirty="0" smtClean="0"/>
              <a:t>If PHP does not work, it may be because the PHP.INI file is not in c:\windows.</a:t>
            </a:r>
          </a:p>
        </p:txBody>
      </p:sp>
    </p:spTree>
    <p:extLst>
      <p:ext uri="{BB962C8B-B14F-4D97-AF65-F5344CB8AC3E}">
        <p14:creationId xmlns:p14="http://schemas.microsoft.com/office/powerpoint/2010/main" val="9174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MySQL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330200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Download from:</a:t>
            </a:r>
          </a:p>
          <a:p>
            <a:pPr lvl="1"/>
            <a:r>
              <a:rPr lang="en-GB" dirty="0">
                <a:hlinkClick r:id="rId2"/>
              </a:rPr>
              <a:t>http://www.mysql.com/downloads/mysql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pPr lvl="1"/>
            <a:r>
              <a:rPr lang="en-GB" dirty="0" smtClean="0"/>
              <a:t>Download Community Server version</a:t>
            </a:r>
          </a:p>
          <a:p>
            <a:pPr lvl="1"/>
            <a:r>
              <a:rPr lang="en-GB" dirty="0" smtClean="0"/>
              <a:t>64 or 32 bit</a:t>
            </a:r>
          </a:p>
          <a:p>
            <a:r>
              <a:rPr lang="en-GB" dirty="0" smtClean="0"/>
              <a:t>Again follow instructions</a:t>
            </a:r>
          </a:p>
        </p:txBody>
      </p:sp>
    </p:spTree>
    <p:extLst>
      <p:ext uri="{BB962C8B-B14F-4D97-AF65-F5344CB8AC3E}">
        <p14:creationId xmlns:p14="http://schemas.microsoft.com/office/powerpoint/2010/main" val="9174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IE" dirty="0" smtClean="0"/>
              <a:t>XAMPP (Generic)</a:t>
            </a:r>
            <a:endParaRPr lang="en-IE" dirty="0"/>
          </a:p>
          <a:p>
            <a:r>
              <a:rPr lang="en-IE" dirty="0" smtClean="0"/>
              <a:t>MAMP (Mac)</a:t>
            </a:r>
            <a:endParaRPr lang="en-IE" dirty="0"/>
          </a:p>
          <a:p>
            <a:r>
              <a:rPr lang="en-IE" dirty="0"/>
              <a:t>WAMP </a:t>
            </a:r>
            <a:r>
              <a:rPr lang="en-IE" dirty="0" smtClean="0"/>
              <a:t>(Windows) consists </a:t>
            </a:r>
            <a:r>
              <a:rPr lang="en-IE" dirty="0"/>
              <a:t>of</a:t>
            </a:r>
          </a:p>
          <a:p>
            <a:pPr lvl="1"/>
            <a:r>
              <a:rPr lang="en-IE" dirty="0"/>
              <a:t>Apache </a:t>
            </a:r>
          </a:p>
          <a:p>
            <a:pPr lvl="1"/>
            <a:r>
              <a:rPr lang="en-IE" dirty="0"/>
              <a:t>PHP</a:t>
            </a:r>
          </a:p>
          <a:p>
            <a:pPr lvl="1"/>
            <a:r>
              <a:rPr lang="en-IE" dirty="0"/>
              <a:t>MySQL</a:t>
            </a:r>
          </a:p>
          <a:p>
            <a:pPr lvl="1"/>
            <a:r>
              <a:rPr lang="en-IE" dirty="0" err="1"/>
              <a:t>PhpMyadmin</a:t>
            </a:r>
            <a:endParaRPr lang="en-IE" dirty="0"/>
          </a:p>
          <a:p>
            <a:pPr lvl="1"/>
            <a:r>
              <a:rPr lang="en-IE" dirty="0"/>
              <a:t>Other utilities</a:t>
            </a:r>
          </a:p>
          <a:p>
            <a:r>
              <a:rPr lang="en-GB" u="sng" dirty="0" smtClean="0">
                <a:hlinkClick r:id="rId2"/>
              </a:rPr>
              <a:t>Download from:</a:t>
            </a:r>
          </a:p>
          <a:p>
            <a:pPr lvl="1"/>
            <a:r>
              <a:rPr lang="en-GB" u="sng" dirty="0" smtClean="0">
                <a:hlinkClick r:id="rId2"/>
              </a:rPr>
              <a:t>www.wampserver.com</a:t>
            </a:r>
            <a:endParaRPr lang="en-IE" dirty="0"/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May require portable Microsoft Visual C++ redistributable package </a:t>
            </a:r>
            <a:endParaRPr lang="en-IE" dirty="0"/>
          </a:p>
          <a:p>
            <a:pPr lvl="1"/>
            <a:r>
              <a:rPr lang="en-GB" dirty="0" smtClean="0"/>
              <a:t>Click on link and install (WAMP needs C++ to operate)</a:t>
            </a:r>
          </a:p>
          <a:p>
            <a:r>
              <a:rPr lang="en-GB" dirty="0" smtClean="0"/>
              <a:t>Install package and follow instructions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37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GB" dirty="0" smtClean="0"/>
              <a:t>When installed you will see: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2204864"/>
            <a:ext cx="770485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WAMP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458200" cy="5001344"/>
          </a:xfrm>
        </p:spPr>
        <p:txBody>
          <a:bodyPr/>
          <a:lstStyle/>
          <a:p>
            <a:r>
              <a:rPr lang="en-GB" dirty="0" smtClean="0"/>
              <a:t>Zooming in:</a:t>
            </a:r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748883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3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Designs\Network Blitz.pot</Template>
  <TotalTime>2760</TotalTime>
  <Words>362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Blank Presentation</vt:lpstr>
      <vt:lpstr>Setting up a Home Work Environment for PHP/MySQL</vt:lpstr>
      <vt:lpstr>Topics</vt:lpstr>
      <vt:lpstr>Downloading Apache</vt:lpstr>
      <vt:lpstr>Downloading PHP</vt:lpstr>
      <vt:lpstr>Downloading MySQL</vt:lpstr>
      <vt:lpstr>Downloading WAMP</vt:lpstr>
      <vt:lpstr>Setting up WAMP</vt:lpstr>
      <vt:lpstr>Setting up WAMP</vt:lpstr>
      <vt:lpstr>Setting up WAMP</vt:lpstr>
      <vt:lpstr>Setting up WAMP</vt:lpstr>
      <vt:lpstr>Setting up WAMP</vt:lpstr>
      <vt:lpstr>Setting up WAMP</vt:lpstr>
      <vt:lpstr>Testing</vt:lpstr>
      <vt:lpstr>Some Detail</vt:lpstr>
      <vt:lpstr>To test PHP</vt:lpstr>
      <vt:lpstr>Test MySQL and Download a PHP editor</vt:lpstr>
    </vt:vector>
  </TitlesOfParts>
  <Company>TRBDI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Introduction to Software Quality</dc:title>
  <dc:creator>trbdi</dc:creator>
  <cp:lastModifiedBy>pdonohue</cp:lastModifiedBy>
  <cp:revision>151</cp:revision>
  <cp:lastPrinted>1999-09-30T16:19:21Z</cp:lastPrinted>
  <dcterms:created xsi:type="dcterms:W3CDTF">1999-08-19T17:36:44Z</dcterms:created>
  <dcterms:modified xsi:type="dcterms:W3CDTF">2012-11-13T12:59:47Z</dcterms:modified>
</cp:coreProperties>
</file>