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8"/>
  </p:notesMasterIdLst>
  <p:sldIdLst>
    <p:sldId id="335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22" r:id="rId12"/>
    <p:sldId id="323" r:id="rId13"/>
    <p:sldId id="336" r:id="rId14"/>
    <p:sldId id="333" r:id="rId15"/>
    <p:sldId id="337" r:id="rId16"/>
    <p:sldId id="334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0C0C0"/>
    <a:srgbClr val="080808"/>
    <a:srgbClr val="99FF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43" autoAdjust="0"/>
    <p:restoredTop sz="88736" autoAdjust="0"/>
  </p:normalViewPr>
  <p:slideViewPr>
    <p:cSldViewPr>
      <p:cViewPr varScale="1">
        <p:scale>
          <a:sx n="54" d="100"/>
          <a:sy n="54" d="100"/>
        </p:scale>
        <p:origin x="66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37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55F24DC-86B1-4770-906B-FDA7A72F7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49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CREATE DATABASE  IF NOT EXISTS `k00999999_bank` /*!40100 DEFAULT CHARACTER SET latin1 */;</a:t>
            </a:r>
          </a:p>
          <a:p>
            <a:r>
              <a:rPr lang="en-IE" dirty="0" smtClean="0"/>
              <a:t>USE `k00999999_bank`;</a:t>
            </a:r>
          </a:p>
          <a:p>
            <a:r>
              <a:rPr lang="en-IE" dirty="0" smtClean="0"/>
              <a:t>-- MySQL dump 10.13  </a:t>
            </a:r>
            <a:r>
              <a:rPr lang="en-IE" dirty="0" err="1" smtClean="0"/>
              <a:t>Distrib</a:t>
            </a:r>
            <a:r>
              <a:rPr lang="en-IE" dirty="0" smtClean="0"/>
              <a:t> 5.6.24, for Win32 (x86)</a:t>
            </a:r>
          </a:p>
          <a:p>
            <a:r>
              <a:rPr lang="en-IE" dirty="0" smtClean="0"/>
              <a:t>--</a:t>
            </a:r>
          </a:p>
          <a:p>
            <a:r>
              <a:rPr lang="en-IE" dirty="0" smtClean="0"/>
              <a:t>-- Host: 127.0.0.1    Database: k00999999_bank</a:t>
            </a:r>
          </a:p>
          <a:p>
            <a:r>
              <a:rPr lang="en-IE" dirty="0" smtClean="0"/>
              <a:t>-- ------------------------------------------------------</a:t>
            </a:r>
          </a:p>
          <a:p>
            <a:r>
              <a:rPr lang="en-IE" dirty="0" smtClean="0"/>
              <a:t>-- Server version	5.5.32</a:t>
            </a:r>
          </a:p>
          <a:p>
            <a:endParaRPr lang="en-IE" dirty="0" smtClean="0"/>
          </a:p>
          <a:p>
            <a:r>
              <a:rPr lang="en-IE" dirty="0" smtClean="0"/>
              <a:t>/*!40101 SET @OLD_CHARACTER_SET_CLIENT=@@CHARACTER_SET_CLIENT */;</a:t>
            </a:r>
          </a:p>
          <a:p>
            <a:r>
              <a:rPr lang="en-IE" dirty="0" smtClean="0"/>
              <a:t>/*!40101 SET @OLD_CHARACTER_SET_RESULTS=@@CHARACTER_SET_RESULTS */;</a:t>
            </a:r>
          </a:p>
          <a:p>
            <a:r>
              <a:rPr lang="en-IE" dirty="0" smtClean="0"/>
              <a:t>/*!40101 SET @OLD_COLLATION_CONNECTION=@@COLLATION_CONNECTION */;</a:t>
            </a:r>
          </a:p>
          <a:p>
            <a:r>
              <a:rPr lang="en-IE" dirty="0" smtClean="0"/>
              <a:t>/*!40101 SET NAMES utf8 */;</a:t>
            </a:r>
          </a:p>
          <a:p>
            <a:r>
              <a:rPr lang="en-IE" dirty="0" smtClean="0"/>
              <a:t>/*!40103 SET @OLD_TIME_ZONE=@@TIME_ZONE */;</a:t>
            </a:r>
          </a:p>
          <a:p>
            <a:r>
              <a:rPr lang="en-IE" dirty="0" smtClean="0"/>
              <a:t>/*!40103 SET TIME_ZONE='+00:00' */;</a:t>
            </a:r>
          </a:p>
          <a:p>
            <a:r>
              <a:rPr lang="en-IE" dirty="0" smtClean="0"/>
              <a:t>/*!40014 SET @OLD_UNIQUE_CHECKS=@@UNIQUE_CHECKS, UNIQUE_CHECKS=0 */;</a:t>
            </a:r>
          </a:p>
          <a:p>
            <a:r>
              <a:rPr lang="en-IE" dirty="0" smtClean="0"/>
              <a:t>/*!40014 SET @OLD_FOREIGN_KEY_CHECKS=@@FOREIGN_KEY_CHECKS, FOREIGN_KEY_CHECKS=0 */;</a:t>
            </a:r>
          </a:p>
          <a:p>
            <a:r>
              <a:rPr lang="en-IE" dirty="0" smtClean="0"/>
              <a:t>/*!40101 SET @OLD_SQL_MODE=@@SQL_MODE, SQL_MODE='NO_AUTO_VALUE_ON_ZERO' */;</a:t>
            </a:r>
          </a:p>
          <a:p>
            <a:r>
              <a:rPr lang="en-IE" dirty="0" smtClean="0"/>
              <a:t>/*!40111 SET @OLD_SQL_NOTES=@@SQL_NOTES, SQL_NOTES=0 */;</a:t>
            </a:r>
          </a:p>
          <a:p>
            <a:endParaRPr lang="en-IE" dirty="0" smtClean="0"/>
          </a:p>
          <a:p>
            <a:r>
              <a:rPr lang="en-IE" dirty="0" smtClean="0"/>
              <a:t>--</a:t>
            </a:r>
          </a:p>
          <a:p>
            <a:r>
              <a:rPr lang="en-IE" dirty="0" smtClean="0"/>
              <a:t>-- Table structure for table `account`</a:t>
            </a:r>
          </a:p>
          <a:p>
            <a:r>
              <a:rPr lang="en-IE" dirty="0" smtClean="0"/>
              <a:t>--</a:t>
            </a:r>
          </a:p>
          <a:p>
            <a:endParaRPr lang="en-IE" dirty="0" smtClean="0"/>
          </a:p>
          <a:p>
            <a:r>
              <a:rPr lang="en-IE" dirty="0" smtClean="0"/>
              <a:t>DROP TABLE IF EXISTS `account`;</a:t>
            </a:r>
          </a:p>
          <a:p>
            <a:r>
              <a:rPr lang="en-IE" dirty="0" smtClean="0"/>
              <a:t>/*!40101 SET @</a:t>
            </a:r>
            <a:r>
              <a:rPr lang="en-IE" dirty="0" err="1" smtClean="0"/>
              <a:t>saved_cs_client</a:t>
            </a:r>
            <a:r>
              <a:rPr lang="en-IE" dirty="0" smtClean="0"/>
              <a:t>     = @@</a:t>
            </a:r>
            <a:r>
              <a:rPr lang="en-IE" dirty="0" err="1" smtClean="0"/>
              <a:t>character_set_client</a:t>
            </a:r>
            <a:r>
              <a:rPr lang="en-IE" dirty="0" smtClean="0"/>
              <a:t> */;</a:t>
            </a:r>
          </a:p>
          <a:p>
            <a:r>
              <a:rPr lang="en-IE" dirty="0" smtClean="0"/>
              <a:t>/*!40101 SET </a:t>
            </a:r>
            <a:r>
              <a:rPr lang="en-IE" dirty="0" err="1" smtClean="0"/>
              <a:t>character_set_client</a:t>
            </a:r>
            <a:r>
              <a:rPr lang="en-IE" dirty="0" smtClean="0"/>
              <a:t> = utf8 */;</a:t>
            </a:r>
          </a:p>
          <a:p>
            <a:r>
              <a:rPr lang="en-IE" dirty="0" smtClean="0"/>
              <a:t>CREATE TABLE `account` (</a:t>
            </a:r>
          </a:p>
          <a:p>
            <a:r>
              <a:rPr lang="en-IE" dirty="0" smtClean="0"/>
              <a:t>  `</a:t>
            </a:r>
            <a:r>
              <a:rPr lang="en-IE" dirty="0" err="1" smtClean="0"/>
              <a:t>account_nr</a:t>
            </a:r>
            <a:r>
              <a:rPr lang="en-IE" dirty="0" smtClean="0"/>
              <a:t>` </a:t>
            </a:r>
            <a:r>
              <a:rPr lang="en-IE" dirty="0" err="1" smtClean="0"/>
              <a:t>int</a:t>
            </a:r>
            <a:r>
              <a:rPr lang="en-IE" dirty="0" smtClean="0"/>
              <a:t>(11) NOT NULL,</a:t>
            </a:r>
          </a:p>
          <a:p>
            <a:r>
              <a:rPr lang="en-IE" dirty="0" smtClean="0"/>
              <a:t>  `balance` varchar(45) DEFAULT NULL,</a:t>
            </a:r>
          </a:p>
          <a:p>
            <a:r>
              <a:rPr lang="en-IE" dirty="0" smtClean="0"/>
              <a:t>  `</a:t>
            </a:r>
            <a:r>
              <a:rPr lang="en-IE" dirty="0" err="1" smtClean="0"/>
              <a:t>branch_branch_id</a:t>
            </a:r>
            <a:r>
              <a:rPr lang="en-IE" dirty="0" smtClean="0"/>
              <a:t>` </a:t>
            </a:r>
            <a:r>
              <a:rPr lang="en-IE" dirty="0" err="1" smtClean="0"/>
              <a:t>int</a:t>
            </a:r>
            <a:r>
              <a:rPr lang="en-IE" dirty="0" smtClean="0"/>
              <a:t>(11) NOT NULL,</a:t>
            </a:r>
          </a:p>
          <a:p>
            <a:r>
              <a:rPr lang="en-IE" dirty="0" smtClean="0"/>
              <a:t>  PRIMARY KEY (`</a:t>
            </a:r>
            <a:r>
              <a:rPr lang="en-IE" dirty="0" err="1" smtClean="0"/>
              <a:t>account_nr</a:t>
            </a:r>
            <a:r>
              <a:rPr lang="en-IE" dirty="0" smtClean="0"/>
              <a:t>`),</a:t>
            </a:r>
          </a:p>
          <a:p>
            <a:r>
              <a:rPr lang="en-IE" dirty="0" smtClean="0"/>
              <a:t>  KEY `fk_account_branch1_idx` (`</a:t>
            </a:r>
            <a:r>
              <a:rPr lang="en-IE" dirty="0" err="1" smtClean="0"/>
              <a:t>branch_branch_id</a:t>
            </a:r>
            <a:r>
              <a:rPr lang="en-IE" dirty="0" smtClean="0"/>
              <a:t>`),</a:t>
            </a:r>
          </a:p>
          <a:p>
            <a:r>
              <a:rPr lang="en-IE" dirty="0" smtClean="0"/>
              <a:t>  CONSTRAINT `fk_account_branch1` FOREIGN KEY (`</a:t>
            </a:r>
            <a:r>
              <a:rPr lang="en-IE" dirty="0" err="1" smtClean="0"/>
              <a:t>branch_branch_id</a:t>
            </a:r>
            <a:r>
              <a:rPr lang="en-IE" dirty="0" smtClean="0"/>
              <a:t>`) REFERENCES `branch` (`</a:t>
            </a:r>
            <a:r>
              <a:rPr lang="en-IE" dirty="0" err="1" smtClean="0"/>
              <a:t>branch_id</a:t>
            </a:r>
            <a:r>
              <a:rPr lang="en-IE" dirty="0" smtClean="0"/>
              <a:t>`) ON DELETE NO ACTION ON UPDATE NO ACTION</a:t>
            </a:r>
          </a:p>
          <a:p>
            <a:r>
              <a:rPr lang="en-IE" dirty="0" smtClean="0"/>
              <a:t>) ENGINE=</a:t>
            </a:r>
            <a:r>
              <a:rPr lang="en-IE" dirty="0" err="1" smtClean="0"/>
              <a:t>InnoDB</a:t>
            </a:r>
            <a:r>
              <a:rPr lang="en-IE" dirty="0" smtClean="0"/>
              <a:t> DEFAULT CHARSET=utf8;</a:t>
            </a:r>
          </a:p>
          <a:p>
            <a:r>
              <a:rPr lang="en-IE" dirty="0" smtClean="0"/>
              <a:t>/*!40101 SET </a:t>
            </a:r>
            <a:r>
              <a:rPr lang="en-IE" dirty="0" err="1" smtClean="0"/>
              <a:t>character_set_client</a:t>
            </a:r>
            <a:r>
              <a:rPr lang="en-IE" dirty="0" smtClean="0"/>
              <a:t> = @</a:t>
            </a:r>
            <a:r>
              <a:rPr lang="en-IE" dirty="0" err="1" smtClean="0"/>
              <a:t>saved_cs_client</a:t>
            </a:r>
            <a:r>
              <a:rPr lang="en-IE" dirty="0" smtClean="0"/>
              <a:t> */;</a:t>
            </a:r>
          </a:p>
          <a:p>
            <a:endParaRPr lang="en-IE" dirty="0" smtClean="0"/>
          </a:p>
          <a:p>
            <a:r>
              <a:rPr lang="en-IE" dirty="0" smtClean="0"/>
              <a:t>--</a:t>
            </a:r>
          </a:p>
          <a:p>
            <a:r>
              <a:rPr lang="en-IE" dirty="0" smtClean="0"/>
              <a:t>-- Dumping data for table `account`</a:t>
            </a:r>
          </a:p>
          <a:p>
            <a:r>
              <a:rPr lang="en-IE" dirty="0" smtClean="0"/>
              <a:t>--</a:t>
            </a:r>
          </a:p>
          <a:p>
            <a:endParaRPr lang="en-IE" dirty="0" smtClean="0"/>
          </a:p>
          <a:p>
            <a:r>
              <a:rPr lang="en-IE" dirty="0" smtClean="0"/>
              <a:t>LOCK TABLES `account` WRITE;</a:t>
            </a:r>
          </a:p>
          <a:p>
            <a:r>
              <a:rPr lang="en-IE" dirty="0" smtClean="0"/>
              <a:t>/*!40000 ALTER TABLE `account` DISABLE KEYS */;</a:t>
            </a:r>
          </a:p>
          <a:p>
            <a:r>
              <a:rPr lang="en-IE" dirty="0" smtClean="0"/>
              <a:t>INSERT INTO `account` VALUES (25785811,'900',99),(88745874,'98',99);</a:t>
            </a:r>
          </a:p>
          <a:p>
            <a:r>
              <a:rPr lang="en-IE" dirty="0" smtClean="0"/>
              <a:t>/*!40000 ALTER TABLE `account` ENABLE KEYS */;</a:t>
            </a:r>
          </a:p>
          <a:p>
            <a:r>
              <a:rPr lang="en-IE" dirty="0" smtClean="0"/>
              <a:t>UNLOCK TABLES;</a:t>
            </a:r>
          </a:p>
          <a:p>
            <a:endParaRPr lang="en-IE" dirty="0" smtClean="0"/>
          </a:p>
          <a:p>
            <a:r>
              <a:rPr lang="en-IE" dirty="0" smtClean="0"/>
              <a:t>--</a:t>
            </a:r>
          </a:p>
          <a:p>
            <a:r>
              <a:rPr lang="en-IE" dirty="0" smtClean="0"/>
              <a:t>-- Table structure for table `</a:t>
            </a:r>
            <a:r>
              <a:rPr lang="en-IE" dirty="0" err="1" smtClean="0"/>
              <a:t>account_has_customer</a:t>
            </a:r>
            <a:r>
              <a:rPr lang="en-IE" dirty="0" smtClean="0"/>
              <a:t>`</a:t>
            </a:r>
          </a:p>
          <a:p>
            <a:r>
              <a:rPr lang="en-IE" dirty="0" smtClean="0"/>
              <a:t>--</a:t>
            </a:r>
          </a:p>
          <a:p>
            <a:endParaRPr lang="en-IE" dirty="0" smtClean="0"/>
          </a:p>
          <a:p>
            <a:r>
              <a:rPr lang="en-IE" dirty="0" smtClean="0"/>
              <a:t>DROP TABLE IF EXISTS `</a:t>
            </a:r>
            <a:r>
              <a:rPr lang="en-IE" dirty="0" err="1" smtClean="0"/>
              <a:t>account_has_customer</a:t>
            </a:r>
            <a:r>
              <a:rPr lang="en-IE" dirty="0" smtClean="0"/>
              <a:t>`;</a:t>
            </a:r>
          </a:p>
          <a:p>
            <a:r>
              <a:rPr lang="en-IE" dirty="0" smtClean="0"/>
              <a:t>/*!40101 SET @</a:t>
            </a:r>
            <a:r>
              <a:rPr lang="en-IE" dirty="0" err="1" smtClean="0"/>
              <a:t>saved_cs_client</a:t>
            </a:r>
            <a:r>
              <a:rPr lang="en-IE" dirty="0" smtClean="0"/>
              <a:t>     = @@</a:t>
            </a:r>
            <a:r>
              <a:rPr lang="en-IE" dirty="0" err="1" smtClean="0"/>
              <a:t>character_set_client</a:t>
            </a:r>
            <a:r>
              <a:rPr lang="en-IE" dirty="0" smtClean="0"/>
              <a:t> */;</a:t>
            </a:r>
          </a:p>
          <a:p>
            <a:r>
              <a:rPr lang="en-IE" dirty="0" smtClean="0"/>
              <a:t>/*!40101 SET </a:t>
            </a:r>
            <a:r>
              <a:rPr lang="en-IE" dirty="0" err="1" smtClean="0"/>
              <a:t>character_set_client</a:t>
            </a:r>
            <a:r>
              <a:rPr lang="en-IE" dirty="0" smtClean="0"/>
              <a:t> = utf8 */;</a:t>
            </a:r>
          </a:p>
          <a:p>
            <a:r>
              <a:rPr lang="en-IE" dirty="0" smtClean="0"/>
              <a:t>CREATE TABLE `</a:t>
            </a:r>
            <a:r>
              <a:rPr lang="en-IE" dirty="0" err="1" smtClean="0"/>
              <a:t>account_has_customer</a:t>
            </a:r>
            <a:r>
              <a:rPr lang="en-IE" dirty="0" smtClean="0"/>
              <a:t>` (</a:t>
            </a:r>
          </a:p>
          <a:p>
            <a:r>
              <a:rPr lang="en-IE" dirty="0" smtClean="0"/>
              <a:t>  `</a:t>
            </a:r>
            <a:r>
              <a:rPr lang="en-IE" dirty="0" err="1" smtClean="0"/>
              <a:t>account_account_nr</a:t>
            </a:r>
            <a:r>
              <a:rPr lang="en-IE" dirty="0" smtClean="0"/>
              <a:t>` </a:t>
            </a:r>
            <a:r>
              <a:rPr lang="en-IE" dirty="0" err="1" smtClean="0"/>
              <a:t>int</a:t>
            </a:r>
            <a:r>
              <a:rPr lang="en-IE" dirty="0" smtClean="0"/>
              <a:t>(11) NOT NULL,</a:t>
            </a:r>
          </a:p>
          <a:p>
            <a:r>
              <a:rPr lang="en-IE" dirty="0" smtClean="0"/>
              <a:t>  `</a:t>
            </a:r>
            <a:r>
              <a:rPr lang="en-IE" dirty="0" err="1" smtClean="0"/>
              <a:t>customer_customer_id</a:t>
            </a:r>
            <a:r>
              <a:rPr lang="en-IE" dirty="0" smtClean="0"/>
              <a:t>` </a:t>
            </a:r>
            <a:r>
              <a:rPr lang="en-IE" dirty="0" err="1" smtClean="0"/>
              <a:t>int</a:t>
            </a:r>
            <a:r>
              <a:rPr lang="en-IE" dirty="0" smtClean="0"/>
              <a:t>(11) NOT NULL,</a:t>
            </a:r>
          </a:p>
          <a:p>
            <a:r>
              <a:rPr lang="en-IE" dirty="0" smtClean="0"/>
              <a:t>  PRIMARY KEY (`account_account_</a:t>
            </a:r>
            <a:r>
              <a:rPr lang="en-IE" dirty="0" err="1" smtClean="0"/>
              <a:t>nr</a:t>
            </a:r>
            <a:r>
              <a:rPr lang="en-IE" dirty="0" smtClean="0"/>
              <a:t>`,`</a:t>
            </a:r>
            <a:r>
              <a:rPr lang="en-IE" dirty="0" err="1" smtClean="0"/>
              <a:t>customer_customer_id</a:t>
            </a:r>
            <a:r>
              <a:rPr lang="en-IE" dirty="0" smtClean="0"/>
              <a:t>`),</a:t>
            </a:r>
          </a:p>
          <a:p>
            <a:r>
              <a:rPr lang="en-IE" dirty="0" smtClean="0"/>
              <a:t>  KEY `fk_account_has_customer_customer1_idx` (`</a:t>
            </a:r>
            <a:r>
              <a:rPr lang="en-IE" dirty="0" err="1" smtClean="0"/>
              <a:t>customer_customer_id</a:t>
            </a:r>
            <a:r>
              <a:rPr lang="en-IE" dirty="0" smtClean="0"/>
              <a:t>`),</a:t>
            </a:r>
          </a:p>
          <a:p>
            <a:r>
              <a:rPr lang="en-IE" dirty="0" smtClean="0"/>
              <a:t>  KEY `</a:t>
            </a:r>
            <a:r>
              <a:rPr lang="en-IE" dirty="0" err="1" smtClean="0"/>
              <a:t>fk_account_has_customer_account_idx</a:t>
            </a:r>
            <a:r>
              <a:rPr lang="en-IE" dirty="0" smtClean="0"/>
              <a:t>` (`</a:t>
            </a:r>
            <a:r>
              <a:rPr lang="en-IE" dirty="0" err="1" smtClean="0"/>
              <a:t>account_account_nr</a:t>
            </a:r>
            <a:r>
              <a:rPr lang="en-IE" dirty="0" smtClean="0"/>
              <a:t>`),</a:t>
            </a:r>
          </a:p>
          <a:p>
            <a:r>
              <a:rPr lang="en-IE" dirty="0" smtClean="0"/>
              <a:t>  CONSTRAINT `</a:t>
            </a:r>
            <a:r>
              <a:rPr lang="en-IE" dirty="0" err="1" smtClean="0"/>
              <a:t>fk_account_has_customer_account</a:t>
            </a:r>
            <a:r>
              <a:rPr lang="en-IE" dirty="0" smtClean="0"/>
              <a:t>` FOREIGN KEY (`</a:t>
            </a:r>
            <a:r>
              <a:rPr lang="en-IE" dirty="0" err="1" smtClean="0"/>
              <a:t>account_account_nr</a:t>
            </a:r>
            <a:r>
              <a:rPr lang="en-IE" dirty="0" smtClean="0"/>
              <a:t>`) REFERENCES `account` (`</a:t>
            </a:r>
            <a:r>
              <a:rPr lang="en-IE" dirty="0" err="1" smtClean="0"/>
              <a:t>account_nr</a:t>
            </a:r>
            <a:r>
              <a:rPr lang="en-IE" dirty="0" smtClean="0"/>
              <a:t>`) ON DELETE NO ACTION ON UPDATE NO ACTION,</a:t>
            </a:r>
          </a:p>
          <a:p>
            <a:r>
              <a:rPr lang="en-IE" dirty="0" smtClean="0"/>
              <a:t>  CONSTRAINT `fk_account_has_customer_customer1` FOREIGN KEY (`</a:t>
            </a:r>
            <a:r>
              <a:rPr lang="en-IE" dirty="0" err="1" smtClean="0"/>
              <a:t>customer_customer_id</a:t>
            </a:r>
            <a:r>
              <a:rPr lang="en-IE" dirty="0" smtClean="0"/>
              <a:t>`) REFERENCES `customer` (`</a:t>
            </a:r>
            <a:r>
              <a:rPr lang="en-IE" dirty="0" err="1" smtClean="0"/>
              <a:t>customer_id</a:t>
            </a:r>
            <a:r>
              <a:rPr lang="en-IE" dirty="0" smtClean="0"/>
              <a:t>`) ON DELETE NO ACTION ON UPDATE NO ACTION</a:t>
            </a:r>
          </a:p>
          <a:p>
            <a:r>
              <a:rPr lang="en-IE" dirty="0" smtClean="0"/>
              <a:t>) ENGINE=</a:t>
            </a:r>
            <a:r>
              <a:rPr lang="en-IE" dirty="0" err="1" smtClean="0"/>
              <a:t>InnoDB</a:t>
            </a:r>
            <a:r>
              <a:rPr lang="en-IE" dirty="0" smtClean="0"/>
              <a:t> DEFAULT CHARSET=utf8;</a:t>
            </a:r>
          </a:p>
          <a:p>
            <a:r>
              <a:rPr lang="en-IE" dirty="0" smtClean="0"/>
              <a:t>/*!40101 SET </a:t>
            </a:r>
            <a:r>
              <a:rPr lang="en-IE" dirty="0" err="1" smtClean="0"/>
              <a:t>character_set_client</a:t>
            </a:r>
            <a:r>
              <a:rPr lang="en-IE" dirty="0" smtClean="0"/>
              <a:t> = @</a:t>
            </a:r>
            <a:r>
              <a:rPr lang="en-IE" dirty="0" err="1" smtClean="0"/>
              <a:t>saved_cs_client</a:t>
            </a:r>
            <a:r>
              <a:rPr lang="en-IE" dirty="0" smtClean="0"/>
              <a:t> */;</a:t>
            </a:r>
          </a:p>
          <a:p>
            <a:endParaRPr lang="en-IE" dirty="0" smtClean="0"/>
          </a:p>
          <a:p>
            <a:r>
              <a:rPr lang="en-IE" dirty="0" smtClean="0"/>
              <a:t>--</a:t>
            </a:r>
          </a:p>
          <a:p>
            <a:r>
              <a:rPr lang="en-IE" dirty="0" smtClean="0"/>
              <a:t>-- Dumping data for table `</a:t>
            </a:r>
            <a:r>
              <a:rPr lang="en-IE" dirty="0" err="1" smtClean="0"/>
              <a:t>account_has_customer</a:t>
            </a:r>
            <a:r>
              <a:rPr lang="en-IE" dirty="0" smtClean="0"/>
              <a:t>`</a:t>
            </a:r>
          </a:p>
          <a:p>
            <a:r>
              <a:rPr lang="en-IE" dirty="0" smtClean="0"/>
              <a:t>--</a:t>
            </a:r>
          </a:p>
          <a:p>
            <a:endParaRPr lang="en-IE" dirty="0" smtClean="0"/>
          </a:p>
          <a:p>
            <a:r>
              <a:rPr lang="en-IE" dirty="0" smtClean="0"/>
              <a:t>LOCK TABLES `</a:t>
            </a:r>
            <a:r>
              <a:rPr lang="en-IE" dirty="0" err="1" smtClean="0"/>
              <a:t>account_has_customer</a:t>
            </a:r>
            <a:r>
              <a:rPr lang="en-IE" dirty="0" smtClean="0"/>
              <a:t>` WRITE;</a:t>
            </a:r>
          </a:p>
          <a:p>
            <a:r>
              <a:rPr lang="en-IE" dirty="0" smtClean="0"/>
              <a:t>/*!40000 ALTER TABLE `</a:t>
            </a:r>
            <a:r>
              <a:rPr lang="en-IE" dirty="0" err="1" smtClean="0"/>
              <a:t>account_has_customer</a:t>
            </a:r>
            <a:r>
              <a:rPr lang="en-IE" dirty="0" smtClean="0"/>
              <a:t>` DISABLE KEYS */;</a:t>
            </a:r>
          </a:p>
          <a:p>
            <a:r>
              <a:rPr lang="en-IE" dirty="0" smtClean="0"/>
              <a:t>INSERT INTO `</a:t>
            </a:r>
            <a:r>
              <a:rPr lang="en-IE" dirty="0" err="1" smtClean="0"/>
              <a:t>account_has_customer</a:t>
            </a:r>
            <a:r>
              <a:rPr lang="en-IE" dirty="0" smtClean="0"/>
              <a:t>` VALUES (25785811,24587458),(88745874,89574584);</a:t>
            </a:r>
          </a:p>
          <a:p>
            <a:r>
              <a:rPr lang="en-IE" dirty="0" smtClean="0"/>
              <a:t>/*!40000 ALTER TABLE `</a:t>
            </a:r>
            <a:r>
              <a:rPr lang="en-IE" dirty="0" err="1" smtClean="0"/>
              <a:t>account_has_customer</a:t>
            </a:r>
            <a:r>
              <a:rPr lang="en-IE" dirty="0" smtClean="0"/>
              <a:t>` ENABLE KEYS */;</a:t>
            </a:r>
          </a:p>
          <a:p>
            <a:r>
              <a:rPr lang="en-IE" dirty="0" smtClean="0"/>
              <a:t>UNLOCK TABLES;</a:t>
            </a:r>
          </a:p>
          <a:p>
            <a:endParaRPr lang="en-IE" dirty="0" smtClean="0"/>
          </a:p>
          <a:p>
            <a:r>
              <a:rPr lang="en-IE" dirty="0" smtClean="0"/>
              <a:t>--</a:t>
            </a:r>
          </a:p>
          <a:p>
            <a:r>
              <a:rPr lang="en-IE" dirty="0" smtClean="0"/>
              <a:t>-- Table structure for table `branch`</a:t>
            </a:r>
          </a:p>
          <a:p>
            <a:r>
              <a:rPr lang="en-IE" dirty="0" smtClean="0"/>
              <a:t>--</a:t>
            </a:r>
          </a:p>
          <a:p>
            <a:endParaRPr lang="en-IE" dirty="0" smtClean="0"/>
          </a:p>
          <a:p>
            <a:r>
              <a:rPr lang="en-IE" dirty="0" smtClean="0"/>
              <a:t>DROP TABLE IF EXISTS `branch`;</a:t>
            </a:r>
          </a:p>
          <a:p>
            <a:r>
              <a:rPr lang="en-IE" dirty="0" smtClean="0"/>
              <a:t>/*!40101 SET @</a:t>
            </a:r>
            <a:r>
              <a:rPr lang="en-IE" dirty="0" err="1" smtClean="0"/>
              <a:t>saved_cs_client</a:t>
            </a:r>
            <a:r>
              <a:rPr lang="en-IE" dirty="0" smtClean="0"/>
              <a:t>     = @@</a:t>
            </a:r>
            <a:r>
              <a:rPr lang="en-IE" dirty="0" err="1" smtClean="0"/>
              <a:t>character_set_client</a:t>
            </a:r>
            <a:r>
              <a:rPr lang="en-IE" dirty="0" smtClean="0"/>
              <a:t> */;</a:t>
            </a:r>
          </a:p>
          <a:p>
            <a:r>
              <a:rPr lang="en-IE" dirty="0" smtClean="0"/>
              <a:t>/*!40101 SET </a:t>
            </a:r>
            <a:r>
              <a:rPr lang="en-IE" dirty="0" err="1" smtClean="0"/>
              <a:t>character_set_client</a:t>
            </a:r>
            <a:r>
              <a:rPr lang="en-IE" dirty="0" smtClean="0"/>
              <a:t> = utf8 */;</a:t>
            </a:r>
          </a:p>
          <a:p>
            <a:r>
              <a:rPr lang="en-IE" dirty="0" smtClean="0"/>
              <a:t>CREATE TABLE `branch` (</a:t>
            </a:r>
          </a:p>
          <a:p>
            <a:r>
              <a:rPr lang="en-IE" dirty="0" smtClean="0"/>
              <a:t>  `</a:t>
            </a:r>
            <a:r>
              <a:rPr lang="en-IE" dirty="0" err="1" smtClean="0"/>
              <a:t>branch_id</a:t>
            </a:r>
            <a:r>
              <a:rPr lang="en-IE" dirty="0" smtClean="0"/>
              <a:t>` </a:t>
            </a:r>
            <a:r>
              <a:rPr lang="en-IE" dirty="0" err="1" smtClean="0"/>
              <a:t>int</a:t>
            </a:r>
            <a:r>
              <a:rPr lang="en-IE" dirty="0" smtClean="0"/>
              <a:t>(11) NOT NULL,</a:t>
            </a:r>
          </a:p>
          <a:p>
            <a:r>
              <a:rPr lang="en-IE" dirty="0" smtClean="0"/>
              <a:t>  `address` varchar(45) DEFAULT NULL,</a:t>
            </a:r>
          </a:p>
          <a:p>
            <a:r>
              <a:rPr lang="en-IE" dirty="0" smtClean="0"/>
              <a:t>  PRIMARY KEY (`</a:t>
            </a:r>
            <a:r>
              <a:rPr lang="en-IE" dirty="0" err="1" smtClean="0"/>
              <a:t>branch_id</a:t>
            </a:r>
            <a:r>
              <a:rPr lang="en-IE" dirty="0" smtClean="0"/>
              <a:t>`)</a:t>
            </a:r>
          </a:p>
          <a:p>
            <a:r>
              <a:rPr lang="en-IE" dirty="0" smtClean="0"/>
              <a:t>) ENGINE=</a:t>
            </a:r>
            <a:r>
              <a:rPr lang="en-IE" dirty="0" err="1" smtClean="0"/>
              <a:t>InnoDB</a:t>
            </a:r>
            <a:r>
              <a:rPr lang="en-IE" dirty="0" smtClean="0"/>
              <a:t> DEFAULT CHARSET=utf8;</a:t>
            </a:r>
          </a:p>
          <a:p>
            <a:r>
              <a:rPr lang="en-IE" dirty="0" smtClean="0"/>
              <a:t>/*!40101 SET </a:t>
            </a:r>
            <a:r>
              <a:rPr lang="en-IE" dirty="0" err="1" smtClean="0"/>
              <a:t>character_set_client</a:t>
            </a:r>
            <a:r>
              <a:rPr lang="en-IE" dirty="0" smtClean="0"/>
              <a:t> = @</a:t>
            </a:r>
            <a:r>
              <a:rPr lang="en-IE" dirty="0" err="1" smtClean="0"/>
              <a:t>saved_cs_client</a:t>
            </a:r>
            <a:r>
              <a:rPr lang="en-IE" dirty="0" smtClean="0"/>
              <a:t> */;</a:t>
            </a:r>
          </a:p>
          <a:p>
            <a:endParaRPr lang="en-IE" dirty="0" smtClean="0"/>
          </a:p>
          <a:p>
            <a:r>
              <a:rPr lang="en-IE" dirty="0" smtClean="0"/>
              <a:t>--</a:t>
            </a:r>
          </a:p>
          <a:p>
            <a:r>
              <a:rPr lang="en-IE" dirty="0" smtClean="0"/>
              <a:t>-- Dumping data for table `branch`</a:t>
            </a:r>
          </a:p>
          <a:p>
            <a:r>
              <a:rPr lang="en-IE" dirty="0" smtClean="0"/>
              <a:t>--</a:t>
            </a:r>
          </a:p>
          <a:p>
            <a:endParaRPr lang="en-IE" dirty="0" smtClean="0"/>
          </a:p>
          <a:p>
            <a:r>
              <a:rPr lang="en-IE" dirty="0" smtClean="0"/>
              <a:t>LOCK TABLES `branch` WRITE;</a:t>
            </a:r>
          </a:p>
          <a:p>
            <a:r>
              <a:rPr lang="en-IE" dirty="0" smtClean="0"/>
              <a:t>/*!40000 ALTER TABLE `branch` DISABLE KEYS */;</a:t>
            </a:r>
          </a:p>
          <a:p>
            <a:r>
              <a:rPr lang="en-IE" dirty="0" smtClean="0"/>
              <a:t>INSERT INTO `branch` VALUES (99,'Limerick');</a:t>
            </a:r>
          </a:p>
          <a:p>
            <a:r>
              <a:rPr lang="en-IE" dirty="0" smtClean="0"/>
              <a:t>/*!40000 ALTER TABLE `branch` ENABLE KEYS */;</a:t>
            </a:r>
          </a:p>
          <a:p>
            <a:r>
              <a:rPr lang="en-IE" dirty="0" smtClean="0"/>
              <a:t>UNLOCK TABLES;</a:t>
            </a:r>
          </a:p>
          <a:p>
            <a:endParaRPr lang="en-IE" dirty="0" smtClean="0"/>
          </a:p>
          <a:p>
            <a:r>
              <a:rPr lang="en-IE" dirty="0" smtClean="0"/>
              <a:t>--</a:t>
            </a:r>
          </a:p>
          <a:p>
            <a:r>
              <a:rPr lang="en-IE" dirty="0" smtClean="0"/>
              <a:t>-- Table structure for table `customer`</a:t>
            </a:r>
          </a:p>
          <a:p>
            <a:r>
              <a:rPr lang="en-IE" dirty="0" smtClean="0"/>
              <a:t>--</a:t>
            </a:r>
          </a:p>
          <a:p>
            <a:endParaRPr lang="en-IE" dirty="0" smtClean="0"/>
          </a:p>
          <a:p>
            <a:r>
              <a:rPr lang="en-IE" dirty="0" smtClean="0"/>
              <a:t>DROP TABLE IF EXISTS `customer`;</a:t>
            </a:r>
          </a:p>
          <a:p>
            <a:r>
              <a:rPr lang="en-IE" dirty="0" smtClean="0"/>
              <a:t>/*!40101 SET @</a:t>
            </a:r>
            <a:r>
              <a:rPr lang="en-IE" dirty="0" err="1" smtClean="0"/>
              <a:t>saved_cs_client</a:t>
            </a:r>
            <a:r>
              <a:rPr lang="en-IE" dirty="0" smtClean="0"/>
              <a:t>     = @@</a:t>
            </a:r>
            <a:r>
              <a:rPr lang="en-IE" dirty="0" err="1" smtClean="0"/>
              <a:t>character_set_client</a:t>
            </a:r>
            <a:r>
              <a:rPr lang="en-IE" dirty="0" smtClean="0"/>
              <a:t> */;</a:t>
            </a:r>
          </a:p>
          <a:p>
            <a:r>
              <a:rPr lang="en-IE" dirty="0" smtClean="0"/>
              <a:t>/*!40101 SET </a:t>
            </a:r>
            <a:r>
              <a:rPr lang="en-IE" dirty="0" err="1" smtClean="0"/>
              <a:t>character_set_client</a:t>
            </a:r>
            <a:r>
              <a:rPr lang="en-IE" dirty="0" smtClean="0"/>
              <a:t> = utf8 */;</a:t>
            </a:r>
          </a:p>
          <a:p>
            <a:r>
              <a:rPr lang="en-IE" dirty="0" smtClean="0"/>
              <a:t>CREATE TABLE `customer` (</a:t>
            </a:r>
          </a:p>
          <a:p>
            <a:r>
              <a:rPr lang="en-IE" dirty="0" smtClean="0"/>
              <a:t>  `</a:t>
            </a:r>
            <a:r>
              <a:rPr lang="en-IE" dirty="0" err="1" smtClean="0"/>
              <a:t>customer_id</a:t>
            </a:r>
            <a:r>
              <a:rPr lang="en-IE" dirty="0" smtClean="0"/>
              <a:t>` </a:t>
            </a:r>
            <a:r>
              <a:rPr lang="en-IE" dirty="0" err="1" smtClean="0"/>
              <a:t>int</a:t>
            </a:r>
            <a:r>
              <a:rPr lang="en-IE" dirty="0" smtClean="0"/>
              <a:t>(11) NOT NULL,</a:t>
            </a:r>
          </a:p>
          <a:p>
            <a:r>
              <a:rPr lang="en-IE" dirty="0" smtClean="0"/>
              <a:t>  `</a:t>
            </a:r>
            <a:r>
              <a:rPr lang="en-IE" dirty="0" err="1" smtClean="0"/>
              <a:t>customer_firstname</a:t>
            </a:r>
            <a:r>
              <a:rPr lang="en-IE" dirty="0" smtClean="0"/>
              <a:t>` varchar(45) DEFAULT NULL,</a:t>
            </a:r>
          </a:p>
          <a:p>
            <a:r>
              <a:rPr lang="en-IE" dirty="0" smtClean="0"/>
              <a:t>  `</a:t>
            </a:r>
            <a:r>
              <a:rPr lang="en-IE" dirty="0" err="1" smtClean="0"/>
              <a:t>customer_lastname</a:t>
            </a:r>
            <a:r>
              <a:rPr lang="en-IE" dirty="0" smtClean="0"/>
              <a:t>` varchar(45) DEFAULT NULL,</a:t>
            </a:r>
          </a:p>
          <a:p>
            <a:r>
              <a:rPr lang="en-IE" dirty="0" smtClean="0"/>
              <a:t>  PRIMARY KEY (`</a:t>
            </a:r>
            <a:r>
              <a:rPr lang="en-IE" dirty="0" err="1" smtClean="0"/>
              <a:t>customer_id</a:t>
            </a:r>
            <a:r>
              <a:rPr lang="en-IE" dirty="0" smtClean="0"/>
              <a:t>`)</a:t>
            </a:r>
          </a:p>
          <a:p>
            <a:r>
              <a:rPr lang="en-IE" dirty="0" smtClean="0"/>
              <a:t>) ENGINE=</a:t>
            </a:r>
            <a:r>
              <a:rPr lang="en-IE" dirty="0" err="1" smtClean="0"/>
              <a:t>InnoDB</a:t>
            </a:r>
            <a:r>
              <a:rPr lang="en-IE" dirty="0" smtClean="0"/>
              <a:t> DEFAULT CHARSET=utf8;</a:t>
            </a:r>
          </a:p>
          <a:p>
            <a:r>
              <a:rPr lang="en-IE" dirty="0" smtClean="0"/>
              <a:t>/*!40101 SET </a:t>
            </a:r>
            <a:r>
              <a:rPr lang="en-IE" dirty="0" err="1" smtClean="0"/>
              <a:t>character_set_client</a:t>
            </a:r>
            <a:r>
              <a:rPr lang="en-IE" dirty="0" smtClean="0"/>
              <a:t> = @</a:t>
            </a:r>
            <a:r>
              <a:rPr lang="en-IE" dirty="0" err="1" smtClean="0"/>
              <a:t>saved_cs_client</a:t>
            </a:r>
            <a:r>
              <a:rPr lang="en-IE" dirty="0" smtClean="0"/>
              <a:t> */;</a:t>
            </a:r>
          </a:p>
          <a:p>
            <a:endParaRPr lang="en-IE" dirty="0" smtClean="0"/>
          </a:p>
          <a:p>
            <a:r>
              <a:rPr lang="en-IE" dirty="0" smtClean="0"/>
              <a:t>--</a:t>
            </a:r>
          </a:p>
          <a:p>
            <a:r>
              <a:rPr lang="en-IE" dirty="0" smtClean="0"/>
              <a:t>-- Dumping data for table `customer`</a:t>
            </a:r>
          </a:p>
          <a:p>
            <a:r>
              <a:rPr lang="en-IE" dirty="0" smtClean="0"/>
              <a:t>--</a:t>
            </a:r>
          </a:p>
          <a:p>
            <a:endParaRPr lang="en-IE" dirty="0" smtClean="0"/>
          </a:p>
          <a:p>
            <a:r>
              <a:rPr lang="en-IE" dirty="0" smtClean="0"/>
              <a:t>LOCK TABLES `customer` WRITE;</a:t>
            </a:r>
          </a:p>
          <a:p>
            <a:r>
              <a:rPr lang="en-IE" dirty="0" smtClean="0"/>
              <a:t>/*!40000 ALTER TABLE `customer` DISABLE KEYS */;</a:t>
            </a:r>
          </a:p>
          <a:p>
            <a:r>
              <a:rPr lang="en-IE" dirty="0" smtClean="0"/>
              <a:t>INSERT INTO `customer` VALUES (24587458,'John','Smith'),(89574584,'Peter','Jones');</a:t>
            </a:r>
          </a:p>
          <a:p>
            <a:r>
              <a:rPr lang="en-IE" dirty="0" smtClean="0"/>
              <a:t>/*!40000 ALTER TABLE `customer` ENABLE KEYS */;</a:t>
            </a:r>
          </a:p>
          <a:p>
            <a:r>
              <a:rPr lang="en-IE" dirty="0" smtClean="0"/>
              <a:t>UNLOCK TABLES;</a:t>
            </a:r>
          </a:p>
          <a:p>
            <a:r>
              <a:rPr lang="en-IE" dirty="0" smtClean="0"/>
              <a:t>/*!40103 SET TIME_ZONE=@OLD_TIME_ZONE */;</a:t>
            </a:r>
          </a:p>
          <a:p>
            <a:endParaRPr lang="en-IE" dirty="0" smtClean="0"/>
          </a:p>
          <a:p>
            <a:r>
              <a:rPr lang="en-IE" dirty="0" smtClean="0"/>
              <a:t>/*!40101 SET SQL_MODE=@OLD_SQL_MODE */;</a:t>
            </a:r>
          </a:p>
          <a:p>
            <a:r>
              <a:rPr lang="en-IE" dirty="0" smtClean="0"/>
              <a:t>/*!40014 SET FOREIGN_KEY_CHECKS=@OLD_FOREIGN_KEY_CHECKS */;</a:t>
            </a:r>
          </a:p>
          <a:p>
            <a:r>
              <a:rPr lang="en-IE" dirty="0" smtClean="0"/>
              <a:t>/*!40014 SET UNIQUE_CHECKS=@OLD_UNIQUE_CHECKS */;</a:t>
            </a:r>
          </a:p>
          <a:p>
            <a:r>
              <a:rPr lang="en-IE" dirty="0" smtClean="0"/>
              <a:t>/*!40101 SET CHARACTER_SET_CLIENT=@OLD_CHARACTER_SET_CLIENT */;</a:t>
            </a:r>
          </a:p>
          <a:p>
            <a:r>
              <a:rPr lang="en-IE" dirty="0" smtClean="0"/>
              <a:t>/*!40101 SET CHARACTER_SET_RESULTS=@OLD_CHARACTER_SET_RESULTS */;</a:t>
            </a:r>
          </a:p>
          <a:p>
            <a:r>
              <a:rPr lang="en-IE" dirty="0" smtClean="0"/>
              <a:t>/*!40101 SET COLLATION_CONNECTION=@OLD_COLLATION_CONNECTION */;</a:t>
            </a:r>
          </a:p>
          <a:p>
            <a:r>
              <a:rPr lang="en-IE" dirty="0" smtClean="0"/>
              <a:t>/*!40111 SET SQL_NOTES=@OLD_SQL_NOTES */;</a:t>
            </a:r>
          </a:p>
          <a:p>
            <a:endParaRPr lang="en-IE" dirty="0" smtClean="0"/>
          </a:p>
          <a:p>
            <a:r>
              <a:rPr lang="en-IE" dirty="0" smtClean="0"/>
              <a:t>-- Dump completed on 2016-11-07 11:55:54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5F24DC-86B1-4770-906B-FDA7A72F76A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8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5F24DC-86B1-4770-906B-FDA7A72F76A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6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847906C-C54A-4641-B713-0E82A43C56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Text Box 9"/>
          <p:cNvSpPr txBox="1">
            <a:spLocks noChangeArrowheads="1"/>
          </p:cNvSpPr>
          <p:nvPr userDrawn="1"/>
        </p:nvSpPr>
        <p:spPr bwMode="auto">
          <a:xfrm rot="16200000">
            <a:off x="8591550" y="338138"/>
            <a:ext cx="8905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FF3300"/>
                </a:solidFill>
                <a:cs typeface="Times New Roman" pitchFamily="18" charset="0"/>
              </a:rPr>
              <a:t>© </a:t>
            </a:r>
            <a:r>
              <a:rPr lang="en-IE" sz="800">
                <a:solidFill>
                  <a:srgbClr val="FF3300"/>
                </a:solidFill>
              </a:rPr>
              <a:t>Gerry Guinane</a:t>
            </a:r>
            <a:endParaRPr lang="en-US" sz="800">
              <a:solidFill>
                <a:srgbClr val="FF33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A2FEAD-83D6-436A-83D0-90EE6A3851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fld id="{378F058B-0A0D-4FB8-810C-E103F4A005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96F8A3E0-5EFF-4443-921A-A464381F6B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6F09DF3-153C-41C9-A50F-3773AA4D5E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AF1735-3216-4E9F-A3FA-98A9635A69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7D2BBF3-C589-419F-9E00-6F0B3472ED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fld id="{AFC99BCA-1636-4254-8B42-E24DEA16AD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64EBA32-C7B7-46D5-B0B5-89B964DEA2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D401DCAC-7E6E-4B17-9AFD-32AEAFE1B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fld id="{EEE1EF23-5586-4C5F-80D1-B0B843D253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57475CB-DECD-40E3-9D25-B91F8A1EB3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5656" y="378904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Gerry Guinane</a:t>
            </a:r>
          </a:p>
          <a:p>
            <a:pPr eaLnBrk="1" hangingPunct="1">
              <a:defRPr/>
            </a:pPr>
            <a:r>
              <a:rPr lang="en-GB" sz="2800" dirty="0" smtClean="0"/>
              <a:t>Limerick Institute of Technology</a:t>
            </a:r>
            <a:endParaRPr lang="en-US" sz="2800" dirty="0" smtClean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852936"/>
            <a:ext cx="8568952" cy="82391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3600" dirty="0" smtClean="0"/>
              <a:t>SQL</a:t>
            </a:r>
            <a:endParaRPr lang="en-US" sz="3600" dirty="0" smtClean="0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179512" y="6309320"/>
            <a:ext cx="35283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E" sz="2000" dirty="0" smtClean="0"/>
              <a:t>Topic 3 SQL Lecture  06</a:t>
            </a:r>
            <a:endParaRPr lang="en-US" sz="2000" dirty="0"/>
          </a:p>
        </p:txBody>
      </p:sp>
      <p:pic>
        <p:nvPicPr>
          <p:cNvPr id="3077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598863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1959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Check individual tables are </a:t>
            </a:r>
            <a:r>
              <a:rPr lang="en-IE" dirty="0" err="1" smtClean="0"/>
              <a:t>InnoDB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In workbench – point to a table –&gt; right click –&gt; send to SQL editor – &gt;create table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" y="2618716"/>
            <a:ext cx="8379183" cy="196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0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Autocommit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In </a:t>
            </a:r>
            <a:r>
              <a:rPr lang="en-IE" dirty="0" err="1"/>
              <a:t>InnoDB</a:t>
            </a:r>
            <a:r>
              <a:rPr lang="en-IE" dirty="0"/>
              <a:t>, all user activity occurs inside a transaction. </a:t>
            </a:r>
            <a:endParaRPr lang="en-IE" dirty="0" smtClean="0"/>
          </a:p>
          <a:p>
            <a:r>
              <a:rPr lang="en-IE" dirty="0" smtClean="0"/>
              <a:t>If </a:t>
            </a:r>
            <a:r>
              <a:rPr lang="en-IE" dirty="0" err="1"/>
              <a:t>autocommit</a:t>
            </a:r>
            <a:r>
              <a:rPr lang="en-IE" dirty="0"/>
              <a:t> mode is enabled, each SQL statement forms a single transaction on its own. </a:t>
            </a:r>
            <a:endParaRPr lang="en-IE" dirty="0" smtClean="0"/>
          </a:p>
          <a:p>
            <a:r>
              <a:rPr lang="en-IE" dirty="0" smtClean="0"/>
              <a:t>By </a:t>
            </a:r>
            <a:r>
              <a:rPr lang="en-IE" dirty="0"/>
              <a:t>default, MySQL starts the session for each new connection with </a:t>
            </a:r>
            <a:r>
              <a:rPr lang="en-IE" dirty="0" err="1"/>
              <a:t>autocommit</a:t>
            </a:r>
            <a:r>
              <a:rPr lang="en-IE" dirty="0"/>
              <a:t> enabled, so MySQL does a commit after each SQL statement if that statement did not return an </a:t>
            </a:r>
            <a:r>
              <a:rPr lang="en-IE" dirty="0" smtClean="0"/>
              <a:t>error</a:t>
            </a:r>
          </a:p>
          <a:p>
            <a:r>
              <a:rPr lang="en-IE" b="1" dirty="0">
                <a:solidFill>
                  <a:srgbClr val="FF0000"/>
                </a:solidFill>
              </a:rPr>
              <a:t>A COMMIT means that the changes made in the current transaction are made permanent and become visible to other </a:t>
            </a:r>
            <a:r>
              <a:rPr lang="en-IE" b="1" dirty="0" smtClean="0">
                <a:solidFill>
                  <a:srgbClr val="FF0000"/>
                </a:solidFill>
              </a:rPr>
              <a:t>sessions</a:t>
            </a:r>
          </a:p>
          <a:p>
            <a:r>
              <a:rPr lang="en-IE" dirty="0" smtClean="0"/>
              <a:t>A BEGIN TRANSACTION implicitly sets </a:t>
            </a:r>
            <a:r>
              <a:rPr lang="en-IE" dirty="0" err="1" smtClean="0"/>
              <a:t>autocommit</a:t>
            </a:r>
            <a:r>
              <a:rPr lang="en-IE" dirty="0" smtClean="0"/>
              <a:t> to OFF until the COMMIT keyword is reached</a:t>
            </a:r>
          </a:p>
          <a:p>
            <a:r>
              <a:rPr lang="en-IE" dirty="0" smtClean="0"/>
              <a:t>Use ‘show variables;’ to see server variables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97971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Transaction Syntax</a:t>
            </a:r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489950" y="1556792"/>
            <a:ext cx="768915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START TRANSACTION</a:t>
            </a:r>
          </a:p>
          <a:p>
            <a:endParaRPr lang="en-IE" dirty="0"/>
          </a:p>
          <a:p>
            <a:r>
              <a:rPr lang="en-IE" dirty="0"/>
              <a:t>BEGIN </a:t>
            </a:r>
            <a:endParaRPr lang="en-IE" dirty="0" smtClean="0"/>
          </a:p>
          <a:p>
            <a:r>
              <a:rPr lang="en-IE" dirty="0" smtClean="0"/>
              <a:t>	……..SQL STATEMENTS……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smtClean="0"/>
              <a:t>COMMIT  ..makes transaction visible to other users/sessions</a:t>
            </a:r>
            <a:endParaRPr lang="en-IE" dirty="0"/>
          </a:p>
          <a:p>
            <a:r>
              <a:rPr lang="en-IE" dirty="0" smtClean="0"/>
              <a:t>	</a:t>
            </a:r>
            <a:endParaRPr lang="en-IE" dirty="0"/>
          </a:p>
          <a:p>
            <a:r>
              <a:rPr lang="en-IE" dirty="0"/>
              <a:t>ROLLBACK </a:t>
            </a:r>
            <a:r>
              <a:rPr lang="en-IE" dirty="0" smtClean="0"/>
              <a:t>…reverses the current transaction.. </a:t>
            </a:r>
          </a:p>
          <a:p>
            <a:r>
              <a:rPr lang="en-IE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26193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To create a stored procedure transaction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See notes page for database script</a:t>
            </a:r>
          </a:p>
          <a:p>
            <a:r>
              <a:rPr lang="en-IE" dirty="0" smtClean="0"/>
              <a:t>Select Schema-&gt;Stored Procedures. Right click Add Procedure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99903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 – Bank Account Funds Withdraw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Transaction code</a:t>
            </a:r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923563" y="2276872"/>
            <a:ext cx="7290778" cy="39703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PROCEDURE `</a:t>
            </a:r>
            <a:r>
              <a:rPr lang="en-I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sp_withdraw_funds</a:t>
            </a: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`(IN </a:t>
            </a:r>
            <a:r>
              <a:rPr lang="en-I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acFrom</a:t>
            </a: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INT(11), IN amount DECIMAL(8,2), OUT result TEXT)</a:t>
            </a:r>
          </a:p>
          <a:p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lvl="1"/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</a:t>
            </a:r>
            <a:r>
              <a:rPr lang="en-I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resultString</a:t>
            </a: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TEXT;</a:t>
            </a:r>
          </a:p>
          <a:p>
            <a:pPr lvl="1"/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</a:t>
            </a:r>
            <a:r>
              <a:rPr lang="en-I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balFrom</a:t>
            </a: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INT(11);</a:t>
            </a:r>
          </a:p>
          <a:p>
            <a:pPr lvl="1"/>
            <a:r>
              <a:rPr lang="en-IE" sz="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TRANSACTION;</a:t>
            </a:r>
          </a:p>
          <a:p>
            <a:pPr lvl="2"/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I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resultString</a:t>
            </a: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='Transaction Result:';</a:t>
            </a:r>
          </a:p>
          <a:p>
            <a:pPr lvl="2"/>
            <a:endParaRPr lang="en-IE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#withdraw funds</a:t>
            </a:r>
          </a:p>
          <a:p>
            <a:pPr lvl="2"/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 account </a:t>
            </a:r>
          </a:p>
          <a:p>
            <a:pPr lvl="3"/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balance=(balance-amount)</a:t>
            </a:r>
          </a:p>
          <a:p>
            <a:pPr lvl="3"/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I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account_nr</a:t>
            </a: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acFrom</a:t>
            </a: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/>
            <a:endParaRPr lang="en-IE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#check balance and ROLLBACK if less than 0</a:t>
            </a:r>
          </a:p>
          <a:p>
            <a:pPr lvl="2"/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balance</a:t>
            </a:r>
          </a:p>
          <a:p>
            <a:pPr lvl="3"/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INTO </a:t>
            </a:r>
            <a:r>
              <a:rPr lang="en-I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balFrom</a:t>
            </a: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3"/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 account</a:t>
            </a:r>
          </a:p>
          <a:p>
            <a:pPr lvl="3"/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 </a:t>
            </a:r>
            <a:r>
              <a:rPr lang="en-I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account_nr</a:t>
            </a: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acFrom</a:t>
            </a: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/>
            <a:endParaRPr lang="en-IE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I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balFrom</a:t>
            </a: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&lt;0)</a:t>
            </a:r>
          </a:p>
          <a:p>
            <a:pPr lvl="3"/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</a:p>
          <a:p>
            <a:pPr lvl="3"/>
            <a:r>
              <a:rPr lang="en-IE" sz="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ROLLBACK;</a:t>
            </a:r>
          </a:p>
          <a:p>
            <a:pPr lvl="3"/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I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resultString</a:t>
            </a: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=CONCAT(' ** ',</a:t>
            </a:r>
            <a:r>
              <a:rPr lang="en-I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resultString</a:t>
            </a: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,'***ROLLBACK: INSUFFICIENT FUNDS**');</a:t>
            </a:r>
          </a:p>
          <a:p>
            <a:pPr lvl="3"/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pPr lvl="3"/>
            <a:r>
              <a:rPr lang="en-IE" sz="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COMMIT;</a:t>
            </a:r>
          </a:p>
          <a:p>
            <a:pPr lvl="3"/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I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resultString</a:t>
            </a: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=CONCAT(' ** ',</a:t>
            </a:r>
            <a:r>
              <a:rPr lang="en-I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resultString</a:t>
            </a: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,'***FUNDS WITHDRAWN**');</a:t>
            </a:r>
          </a:p>
          <a:p>
            <a:pPr lvl="2"/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IF;</a:t>
            </a:r>
          </a:p>
          <a:p>
            <a:pPr lvl="1"/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result=</a:t>
            </a:r>
            <a:r>
              <a:rPr lang="en-I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resultString</a:t>
            </a:r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I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75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Call the stored procedure transaction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CALL </a:t>
            </a:r>
            <a:r>
              <a:rPr lang="en-IE" sz="2400" dirty="0" err="1"/>
              <a:t>sp_withdraw_funds</a:t>
            </a:r>
            <a:r>
              <a:rPr lang="en-IE" sz="2400" dirty="0"/>
              <a:t> (25785811, 50, </a:t>
            </a:r>
            <a:r>
              <a:rPr lang="en-IE" sz="2400" dirty="0" smtClean="0"/>
              <a:t>@Message);</a:t>
            </a:r>
          </a:p>
          <a:p>
            <a:r>
              <a:rPr lang="en-IE" sz="2400" dirty="0"/>
              <a:t>SELECT @Message;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636912"/>
            <a:ext cx="75342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50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Transaction Exercise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Create a procedure that transfers funds between two accounts with the following signature:</a:t>
            </a:r>
          </a:p>
          <a:p>
            <a:pPr marL="274320" lvl="1" indent="0">
              <a:buNone/>
            </a:pPr>
            <a:r>
              <a:rPr lang="en-IE" sz="1300" dirty="0" smtClean="0"/>
              <a:t>`</a:t>
            </a:r>
            <a:r>
              <a:rPr lang="en-IE" sz="1300" dirty="0" err="1"/>
              <a:t>sp_funds_transfer</a:t>
            </a:r>
            <a:r>
              <a:rPr lang="en-IE" sz="1300" dirty="0"/>
              <a:t>`(IN </a:t>
            </a:r>
            <a:r>
              <a:rPr lang="en-IE" sz="1300" dirty="0" err="1"/>
              <a:t>acFrom</a:t>
            </a:r>
            <a:r>
              <a:rPr lang="en-IE" sz="1300" dirty="0"/>
              <a:t> INT(11), IN </a:t>
            </a:r>
            <a:r>
              <a:rPr lang="en-IE" sz="1300" dirty="0" err="1"/>
              <a:t>acTo</a:t>
            </a:r>
            <a:r>
              <a:rPr lang="en-IE" sz="1300" dirty="0"/>
              <a:t> INT(11), IN amount DECIMAL(8,2), OUT result TEXT</a:t>
            </a:r>
            <a:r>
              <a:rPr lang="en-IE" sz="1600" dirty="0"/>
              <a:t>)</a:t>
            </a:r>
            <a:endParaRPr lang="en-IE" sz="1600" dirty="0" smtClean="0"/>
          </a:p>
          <a:p>
            <a:r>
              <a:rPr lang="en-IE" dirty="0" smtClean="0"/>
              <a:t>A transaction charge of 25 cents applies for all transactions</a:t>
            </a:r>
          </a:p>
          <a:p>
            <a:r>
              <a:rPr lang="en-IE" dirty="0" smtClean="0"/>
              <a:t>The procedure should verify that accounts from and to are valid account numbers. </a:t>
            </a:r>
          </a:p>
          <a:p>
            <a:r>
              <a:rPr lang="en-IE" dirty="0" smtClean="0"/>
              <a:t>Accounts cannot be overdrawn at the end of the funds transfer </a:t>
            </a:r>
          </a:p>
          <a:p>
            <a:r>
              <a:rPr lang="en-IE" dirty="0" smtClean="0"/>
              <a:t>If there are insufficient funds the transaction is cancelled and a further referral charge of 1.50 is levied on the FROM account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2159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16FC-F928-47D2-A6BF-FFF463FCCFA4}" type="slidenum">
              <a:rPr lang="en-US"/>
              <a:pPr/>
              <a:t>2</a:t>
            </a:fld>
            <a:endParaRPr lang="en-US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Transactions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/>
              <a:t>When a program/application accesses a DB to effect some changes – these changes are called a TRANSACTION</a:t>
            </a:r>
          </a:p>
          <a:p>
            <a:pPr>
              <a:lnSpc>
                <a:spcPct val="90000"/>
              </a:lnSpc>
            </a:pPr>
            <a:r>
              <a:rPr lang="en-GB" sz="2800"/>
              <a:t>A transaction is a </a:t>
            </a:r>
            <a:r>
              <a:rPr lang="en-GB" sz="2800" u="sng"/>
              <a:t>logical unit of work</a:t>
            </a:r>
          </a:p>
          <a:p>
            <a:pPr>
              <a:lnSpc>
                <a:spcPct val="90000"/>
              </a:lnSpc>
            </a:pPr>
            <a:r>
              <a:rPr lang="en-GB" sz="2800"/>
              <a:t>Transfer of €400 from Smith’s account to Jones account involves the following database changes in a </a:t>
            </a:r>
            <a:r>
              <a:rPr lang="en-GB" sz="2800">
                <a:solidFill>
                  <a:srgbClr val="FF3300"/>
                </a:solidFill>
              </a:rPr>
              <a:t>single transaction</a:t>
            </a:r>
            <a:r>
              <a:rPr lang="en-GB" sz="2800"/>
              <a:t>:</a:t>
            </a:r>
          </a:p>
          <a:p>
            <a:pPr lvl="2">
              <a:lnSpc>
                <a:spcPct val="90000"/>
              </a:lnSpc>
            </a:pPr>
            <a:r>
              <a:rPr lang="en-GB" sz="2000"/>
              <a:t>Check Smith account for sufficient funds for €400 transfer</a:t>
            </a:r>
          </a:p>
          <a:p>
            <a:pPr lvl="2">
              <a:lnSpc>
                <a:spcPct val="90000"/>
              </a:lnSpc>
            </a:pPr>
            <a:r>
              <a:rPr lang="en-GB" sz="2000"/>
              <a:t>Debit €400 from Smith</a:t>
            </a:r>
          </a:p>
          <a:p>
            <a:pPr lvl="2">
              <a:lnSpc>
                <a:spcPct val="90000"/>
              </a:lnSpc>
            </a:pPr>
            <a:r>
              <a:rPr lang="en-GB" sz="2000"/>
              <a:t>Credit €400 to Jones</a:t>
            </a:r>
          </a:p>
          <a:p>
            <a:pPr lvl="2">
              <a:lnSpc>
                <a:spcPct val="90000"/>
              </a:lnSpc>
            </a:pPr>
            <a:r>
              <a:rPr lang="en-GB" sz="2000"/>
              <a:t>Apply Transaction charge to Smith 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0022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C15A-F9B9-47A0-A3C9-D7C5419718B5}" type="slidenum">
              <a:rPr lang="en-US"/>
              <a:pPr/>
              <a:t>3</a:t>
            </a:fld>
            <a:endParaRPr lang="en-US"/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 ACID Properties </a:t>
            </a:r>
            <a:r>
              <a:rPr lang="en-GB" dirty="0"/>
              <a:t>of Transactions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Atomicity</a:t>
            </a:r>
            <a:endParaRPr lang="en-US" dirty="0"/>
          </a:p>
          <a:p>
            <a:r>
              <a:rPr lang="en-GB" dirty="0"/>
              <a:t>Durability</a:t>
            </a:r>
          </a:p>
          <a:p>
            <a:r>
              <a:rPr lang="en-GB" dirty="0"/>
              <a:t>Consistency</a:t>
            </a:r>
          </a:p>
          <a:p>
            <a:r>
              <a:rPr lang="en-GB" dirty="0"/>
              <a:t>Independence</a:t>
            </a:r>
          </a:p>
        </p:txBody>
      </p:sp>
    </p:spTree>
    <p:extLst>
      <p:ext uri="{BB962C8B-B14F-4D97-AF65-F5344CB8AC3E}">
        <p14:creationId xmlns:p14="http://schemas.microsoft.com/office/powerpoint/2010/main" val="356279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04F2-CE94-401D-92DD-9AAD30A039DF}" type="slidenum">
              <a:rPr lang="en-US"/>
              <a:pPr/>
              <a:t>4</a:t>
            </a:fld>
            <a:endParaRPr lang="en-US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Atomicity</a:t>
            </a:r>
            <a:endParaRPr lang="en-US"/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/>
              <a:t>The all or nothing property</a:t>
            </a:r>
          </a:p>
          <a:p>
            <a:r>
              <a:rPr lang="en-GB" sz="2800"/>
              <a:t>A transaction is an indivisible unit of work</a:t>
            </a:r>
          </a:p>
          <a:p>
            <a:r>
              <a:rPr lang="en-GB" sz="2800"/>
              <a:t>It should only be completely committed or not at all. </a:t>
            </a:r>
          </a:p>
          <a:p>
            <a:r>
              <a:rPr lang="en-GB" sz="2800"/>
              <a:t>Example – in the funds transfer from Smith to Jones – all parts of the transaction must be completed or none at all.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9376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55B8-245F-48C1-ADC4-83A5BB9B4D0F}" type="slidenum">
              <a:rPr lang="en-US"/>
              <a:pPr/>
              <a:t>5</a:t>
            </a:fld>
            <a:endParaRPr lang="en-US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Durability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/>
              <a:t>Transactions are guaranteed to be durable</a:t>
            </a:r>
          </a:p>
          <a:p>
            <a:pPr>
              <a:lnSpc>
                <a:spcPct val="90000"/>
              </a:lnSpc>
            </a:pPr>
            <a:r>
              <a:rPr lang="en-GB" sz="2800"/>
              <a:t>Once the transaction successfully executes to COMMIT – its updates are guaranteed to be applied to the database – even if the system subsequently fails.</a:t>
            </a:r>
          </a:p>
          <a:p>
            <a:pPr>
              <a:lnSpc>
                <a:spcPct val="90000"/>
              </a:lnSpc>
            </a:pPr>
            <a:r>
              <a:rPr lang="en-GB" sz="2800"/>
              <a:t>This property is what makes a database persistent. </a:t>
            </a:r>
          </a:p>
          <a:p>
            <a:pPr>
              <a:lnSpc>
                <a:spcPct val="90000"/>
              </a:lnSpc>
            </a:pPr>
            <a:r>
              <a:rPr lang="en-GB" sz="2800"/>
              <a:t>Example – Smith/Jones funds transfer – the full effects of the transaction are permanently written to secondary (permanent)  data storage.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827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C273-514B-4CD6-BF19-11924F4B4AD5}" type="slidenum">
              <a:rPr lang="en-US"/>
              <a:pPr/>
              <a:t>6</a:t>
            </a:fld>
            <a:endParaRPr lang="en-US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Consistency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/>
              <a:t>Transactions transform a database from one consistent state to another consistent state.</a:t>
            </a:r>
          </a:p>
          <a:p>
            <a:r>
              <a:rPr lang="en-GB" sz="2800"/>
              <a:t>A DB is said to be consistent if it accurately reflects a viable state in the mini-world being modelled.</a:t>
            </a:r>
          </a:p>
          <a:p>
            <a:r>
              <a:rPr lang="en-GB" sz="2800"/>
              <a:t>In the funds transfer example – the DB would be in an inconsistent state if it partly executed.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6133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CBA0-6796-4A9A-80DE-8F6FDA88A306}" type="slidenum">
              <a:rPr lang="en-US"/>
              <a:pPr/>
              <a:t>7</a:t>
            </a:fld>
            <a:endParaRPr lang="en-US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Independence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Transactions execute independently (or in isolation) of one another.</a:t>
            </a:r>
          </a:p>
          <a:p>
            <a:pPr>
              <a:lnSpc>
                <a:spcPct val="90000"/>
              </a:lnSpc>
            </a:pPr>
            <a:r>
              <a:rPr lang="en-GB"/>
              <a:t>This means that partial effects of incomplete transactions are not visible to other transactions. </a:t>
            </a:r>
          </a:p>
          <a:p>
            <a:pPr>
              <a:lnSpc>
                <a:spcPct val="90000"/>
              </a:lnSpc>
            </a:pPr>
            <a:r>
              <a:rPr lang="en-GB"/>
              <a:t>COMMIT – causes the effects of a transaction to be visible to other transactions. 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3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MySQL support for transactions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b="1" dirty="0" err="1" smtClean="0"/>
              <a:t>InnoDB</a:t>
            </a:r>
            <a:r>
              <a:rPr lang="en-IE" dirty="0" smtClean="0"/>
              <a:t> </a:t>
            </a:r>
            <a:r>
              <a:rPr lang="en-IE" dirty="0"/>
              <a:t>is a storage engine for MySQL. </a:t>
            </a:r>
            <a:endParaRPr lang="en-IE" dirty="0" smtClean="0"/>
          </a:p>
          <a:p>
            <a:r>
              <a:rPr lang="en-IE" dirty="0" smtClean="0"/>
              <a:t>MySQL </a:t>
            </a:r>
            <a:r>
              <a:rPr lang="en-IE" dirty="0"/>
              <a:t>5.5 and later use it by default. It provides the standard ACID-compliant transaction features, along with foreign key support (Declarative Referential Integrity).</a:t>
            </a:r>
          </a:p>
          <a:p>
            <a:r>
              <a:rPr lang="en-IE" dirty="0" smtClean="0"/>
              <a:t>Normally when a table is created it will use the default storage engine. </a:t>
            </a:r>
          </a:p>
          <a:p>
            <a:r>
              <a:rPr lang="en-IE" dirty="0" smtClean="0"/>
              <a:t>The SQL – ‘show engines;’ command can be used to view the default storage engine and others supported by the instance of </a:t>
            </a:r>
            <a:r>
              <a:rPr lang="en-IE" dirty="0" err="1" smtClean="0"/>
              <a:t>mySQL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42075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Default Storage Engine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27" y="2069973"/>
            <a:ext cx="85820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57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1817</TotalTime>
  <Words>818</Words>
  <Application>Microsoft Office PowerPoint</Application>
  <PresentationFormat>On-screen Show (4:3)</PresentationFormat>
  <Paragraphs>245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Courier New</vt:lpstr>
      <vt:lpstr>Georgia</vt:lpstr>
      <vt:lpstr>Times New Roman</vt:lpstr>
      <vt:lpstr>Wingdings</vt:lpstr>
      <vt:lpstr>Wingdings 2</vt:lpstr>
      <vt:lpstr>Civic</vt:lpstr>
      <vt:lpstr>SQL</vt:lpstr>
      <vt:lpstr>Transactions</vt:lpstr>
      <vt:lpstr>4 ACID Properties of Transactions</vt:lpstr>
      <vt:lpstr>Atomicity</vt:lpstr>
      <vt:lpstr>Durability</vt:lpstr>
      <vt:lpstr>Consistency</vt:lpstr>
      <vt:lpstr>Independence</vt:lpstr>
      <vt:lpstr>MySQL support for transactions</vt:lpstr>
      <vt:lpstr>Default Storage Engine</vt:lpstr>
      <vt:lpstr>Check individual tables are InnoDB</vt:lpstr>
      <vt:lpstr>Autocommit</vt:lpstr>
      <vt:lpstr>Transaction Syntax</vt:lpstr>
      <vt:lpstr>To create a stored procedure transaction</vt:lpstr>
      <vt:lpstr>Example – Bank Account Funds Withdraw</vt:lpstr>
      <vt:lpstr>Call the stored procedure transaction</vt:lpstr>
      <vt:lpstr>Transaction 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Gerry.Guinane</dc:creator>
  <cp:lastModifiedBy>Gerry.Guinane</cp:lastModifiedBy>
  <cp:revision>67</cp:revision>
  <dcterms:created xsi:type="dcterms:W3CDTF">1601-01-01T00:00:00Z</dcterms:created>
  <dcterms:modified xsi:type="dcterms:W3CDTF">2017-11-07T09:13:15Z</dcterms:modified>
</cp:coreProperties>
</file>