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5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8" autoAdjust="0"/>
    <p:restoredTop sz="86855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D1463-2E93-43D6-B285-5C29B176D886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40C9-6679-4803-AA4D-C01EC815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85AB-76D4-48D6-81EC-4604A2B3452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E61C-B429-4B5C-BE29-A32A786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31209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SELECT statement with a name</a:t>
            </a:r>
          </a:p>
          <a:p>
            <a:pPr lvl="1"/>
            <a:r>
              <a:rPr lang="en-US" dirty="0"/>
              <a:t>A SELECT statement always returns a table</a:t>
            </a:r>
          </a:p>
          <a:p>
            <a:pPr lvl="1"/>
            <a:r>
              <a:rPr lang="en-US" dirty="0"/>
              <a:t>VIEWS can be treated like tables</a:t>
            </a:r>
          </a:p>
          <a:p>
            <a:pPr marL="0" indent="0">
              <a:buNone/>
            </a:pPr>
            <a:r>
              <a:rPr lang="en-US" dirty="0"/>
              <a:t>Saved in the database</a:t>
            </a:r>
          </a:p>
          <a:p>
            <a:pPr marL="0" indent="0">
              <a:buNone/>
            </a:pPr>
            <a:r>
              <a:rPr lang="en-US" dirty="0"/>
              <a:t>VIEWS are usually not updatable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OLTP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821" y="1857319"/>
            <a:ext cx="7495401" cy="4653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27124" y="2128345"/>
            <a:ext cx="283779" cy="3965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7" name="Right Arrow 6"/>
          <p:cNvSpPr/>
          <p:nvPr/>
        </p:nvSpPr>
        <p:spPr>
          <a:xfrm rot="12657383">
            <a:off x="6634885" y="2515734"/>
            <a:ext cx="1632829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967282">
            <a:off x="7063917" y="2575055"/>
            <a:ext cx="774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68608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present a less complex logical module to consumer of data</a:t>
            </a:r>
          </a:p>
          <a:p>
            <a:pPr lvl="1"/>
            <a:r>
              <a:rPr lang="en-US" dirty="0"/>
              <a:t>Join up 6 related tables and give them to a user as a view</a:t>
            </a:r>
          </a:p>
          <a:p>
            <a:pPr lvl="1"/>
            <a:r>
              <a:rPr lang="en-US" dirty="0"/>
              <a:t>Now all they need to do is filter them, for example in a spreadsheet, or Tableau</a:t>
            </a:r>
          </a:p>
          <a:p>
            <a:pPr lvl="1"/>
            <a:r>
              <a:rPr lang="en-US" dirty="0"/>
              <a:t>They don’t need to know the underlying data model</a:t>
            </a:r>
          </a:p>
          <a:p>
            <a:pPr lvl="1"/>
            <a:r>
              <a:rPr lang="en-US" dirty="0"/>
              <a:t>They don’t need to know how to do a join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 Access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Create a VIEW with only Marketing employees from Employee table</a:t>
            </a:r>
          </a:p>
          <a:p>
            <a:pPr lvl="1"/>
            <a:r>
              <a:rPr lang="en-US" dirty="0"/>
              <a:t>Give the manager of Marketing Department access to the VIEW</a:t>
            </a:r>
          </a:p>
          <a:p>
            <a:pPr lvl="1"/>
            <a:r>
              <a:rPr lang="en-US" dirty="0"/>
              <a:t>Don’t give the manager access to the whole Employee table</a:t>
            </a:r>
          </a:p>
          <a:p>
            <a:pPr lvl="2"/>
            <a:r>
              <a:rPr lang="en-US" dirty="0"/>
              <a:t>You can limit records and columns (no SSN)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re-usability and modularity</a:t>
            </a:r>
          </a:p>
          <a:p>
            <a:pPr lvl="1"/>
            <a:r>
              <a:rPr lang="en-US" dirty="0"/>
              <a:t>A re-usable piece – why write it over and over</a:t>
            </a:r>
          </a:p>
          <a:p>
            <a:pPr lvl="1"/>
            <a:r>
              <a:rPr lang="en-US" dirty="0"/>
              <a:t>Similar to a function or subroutine in other programming languages</a:t>
            </a:r>
          </a:p>
          <a:p>
            <a:pPr lvl="1"/>
            <a:r>
              <a:rPr lang="en-US" dirty="0"/>
              <a:t>Help ‘divide and conquer’</a:t>
            </a:r>
          </a:p>
          <a:p>
            <a:pPr lvl="1"/>
            <a:r>
              <a:rPr lang="en-US" dirty="0"/>
              <a:t>A fix to a VIEW will fix all systems that use that VIEW</a:t>
            </a:r>
          </a:p>
        </p:txBody>
      </p:sp>
    </p:spTree>
    <p:extLst>
      <p:ext uri="{BB962C8B-B14F-4D97-AF65-F5344CB8AC3E}">
        <p14:creationId xmlns:p14="http://schemas.microsoft.com/office/powerpoint/2010/main" val="41576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CREATE</a:t>
            </a:r>
            <a:r>
              <a:rPr lang="en-US" dirty="0"/>
              <a:t> </a:t>
            </a:r>
            <a:r>
              <a:rPr lang="en-US" b="1" dirty="0"/>
              <a:t>VIEW</a:t>
            </a:r>
            <a:r>
              <a:rPr lang="en-US" dirty="0"/>
              <a:t> 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[Syrups and Sauces]</a:t>
            </a:r>
            <a:r>
              <a:rPr lang="en-US" dirty="0"/>
              <a:t> (</a:t>
            </a:r>
            <a:r>
              <a:rPr lang="en-US" dirty="0" err="1"/>
              <a:t>ProductID,ProductName</a:t>
            </a:r>
            <a:r>
              <a:rPr lang="en-US" dirty="0"/>
              <a:t>, </a:t>
            </a:r>
            <a:r>
              <a:rPr lang="en-US" dirty="0" err="1"/>
              <a:t>UnitPrice</a:t>
            </a:r>
            <a:r>
              <a:rPr lang="en-US" dirty="0"/>
              <a:t>) </a:t>
            </a:r>
          </a:p>
          <a:p>
            <a:pPr marL="0" indent="0">
              <a:buNone/>
            </a:pPr>
            <a:r>
              <a:rPr lang="en-US" b="1" dirty="0"/>
              <a:t>AS</a:t>
            </a:r>
          </a:p>
          <a:p>
            <a:pPr marL="0" indent="0">
              <a:buNone/>
            </a:pPr>
            <a:r>
              <a:rPr lang="en-US" dirty="0"/>
              <a:t>SELECT    </a:t>
            </a:r>
            <a:r>
              <a:rPr lang="en-US" dirty="0" err="1"/>
              <a:t>ProductID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         </a:t>
            </a:r>
            <a:r>
              <a:rPr lang="en-US" dirty="0" err="1"/>
              <a:t>ProductName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         </a:t>
            </a:r>
            <a:r>
              <a:rPr lang="en-US" dirty="0" err="1"/>
              <a:t>UnitPrice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      Products</a:t>
            </a:r>
          </a:p>
          <a:p>
            <a:pPr marL="0" indent="0">
              <a:buNone/>
            </a:pPr>
            <a:r>
              <a:rPr lang="en-US" dirty="0"/>
              <a:t>WHERE   </a:t>
            </a:r>
            <a:r>
              <a:rPr lang="en-US" dirty="0" err="1"/>
              <a:t>CategoryID</a:t>
            </a:r>
            <a:r>
              <a:rPr lang="en-US" dirty="0"/>
              <a:t> = 2</a:t>
            </a:r>
            <a:br>
              <a:rPr lang="en-US" dirty="0"/>
            </a:br>
            <a:r>
              <a:rPr lang="en-US" dirty="0"/>
              <a:t>--------------------------------------</a:t>
            </a:r>
          </a:p>
          <a:p>
            <a:pPr marL="0" indent="0">
              <a:buNone/>
            </a:pPr>
            <a:r>
              <a:rPr lang="en-US" dirty="0"/>
              <a:t>SELECT        </a:t>
            </a:r>
            <a:r>
              <a:rPr lang="en-US" dirty="0" err="1"/>
              <a:t>ProductID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             </a:t>
            </a:r>
            <a:r>
              <a:rPr lang="en-US" dirty="0" err="1"/>
              <a:t>ProductName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        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[Syrups and Sauces]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 BY   </a:t>
            </a:r>
            <a:r>
              <a:rPr lang="en-US" dirty="0" err="1"/>
              <a:t>UnitPrice</a:t>
            </a:r>
            <a:r>
              <a:rPr lang="en-US" dirty="0"/>
              <a:t> DESC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239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Views</vt:lpstr>
      <vt:lpstr>VIEWS</vt:lpstr>
      <vt:lpstr>Revised OLTP Architecture</vt:lpstr>
      <vt:lpstr>VIEWS - Benefits </vt:lpstr>
      <vt:lpstr>VIEWS - Benefits </vt:lpstr>
      <vt:lpstr>VIEWS - Benefits </vt:lpstr>
      <vt:lpstr>Syntax</vt:lpstr>
    </vt:vector>
  </TitlesOfParts>
  <Company>UNC Wilmington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Modaresnezhad, Minoo</dc:creator>
  <cp:lastModifiedBy>Modaresnezhad, Minoo</cp:lastModifiedBy>
  <cp:revision>28</cp:revision>
  <dcterms:created xsi:type="dcterms:W3CDTF">2021-11-21T20:56:46Z</dcterms:created>
  <dcterms:modified xsi:type="dcterms:W3CDTF">2023-06-19T16:35:51Z</dcterms:modified>
</cp:coreProperties>
</file>