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0"/>
  </p:notesMasterIdLst>
  <p:sldIdLst>
    <p:sldId id="270" r:id="rId2"/>
    <p:sldId id="263" r:id="rId3"/>
    <p:sldId id="277" r:id="rId4"/>
    <p:sldId id="281" r:id="rId5"/>
    <p:sldId id="264" r:id="rId6"/>
    <p:sldId id="278" r:id="rId7"/>
    <p:sldId id="282" r:id="rId8"/>
    <p:sldId id="271" r:id="rId9"/>
  </p:sldIdLst>
  <p:sldSz cx="9144000" cy="6858000" type="screen4x3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127" d="100"/>
          <a:sy n="127" d="100"/>
        </p:scale>
        <p:origin x="1392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7A17-4B63-4FA8-9106-2571D5142F8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77AD-5F2F-4099-9D48-5115D37F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7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Sub point</a:t>
            </a:r>
          </a:p>
          <a:p>
            <a:pPr lvl="0"/>
            <a:r>
              <a:rPr lang="en-US" dirty="0" smtClean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Instructor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Name of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4343400"/>
            <a:ext cx="3962400" cy="9906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Cummings</a:t>
            </a:r>
          </a:p>
          <a:p>
            <a:r>
              <a:rPr lang="en-US" sz="2400" dirty="0" smtClean="0">
                <a:solidFill>
                  <a:srgbClr val="007073"/>
                </a:solidFill>
              </a:rPr>
              <a:t>MIS503 Programming for Analytics</a:t>
            </a:r>
            <a:endParaRPr lang="en-US" sz="2400" dirty="0">
              <a:solidFill>
                <a:srgbClr val="00707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381000"/>
            <a:ext cx="53721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7073"/>
                </a:solidFill>
                <a:ea typeface="+mj-ea"/>
                <a:cs typeface="+mj-cs"/>
              </a:rPr>
              <a:t>Module Introduction</a:t>
            </a:r>
          </a:p>
          <a:p>
            <a:pPr algn="ctr"/>
            <a:r>
              <a:rPr lang="en-US" sz="1100" b="1" dirty="0" smtClean="0">
                <a:solidFill>
                  <a:srgbClr val="007073"/>
                </a:solidFill>
                <a:ea typeface="+mj-ea"/>
                <a:cs typeface="+mj-cs"/>
              </a:rPr>
              <a:t> </a:t>
            </a:r>
            <a:endParaRPr lang="en-US" sz="900" b="1" dirty="0" smtClean="0">
              <a:solidFill>
                <a:srgbClr val="007073"/>
              </a:solidFill>
              <a:ea typeface="+mj-ea"/>
              <a:cs typeface="+mj-cs"/>
            </a:endParaRPr>
          </a:p>
          <a:p>
            <a:pPr algn="ctr"/>
            <a:r>
              <a:rPr lang="en-US" sz="2800" b="1" dirty="0" smtClean="0"/>
              <a:t>Wrangle </a:t>
            </a:r>
            <a:r>
              <a:rPr lang="en-US" sz="2800" b="1" dirty="0" smtClean="0"/>
              <a:t>Data with </a:t>
            </a:r>
            <a:r>
              <a:rPr lang="en-US" sz="2800" b="1" dirty="0" err="1" smtClean="0"/>
              <a:t>lubridate</a:t>
            </a:r>
            <a:r>
              <a:rPr lang="en-US" sz="2800" b="1" dirty="0" smtClean="0"/>
              <a:t>,</a:t>
            </a:r>
          </a:p>
          <a:p>
            <a:pPr algn="ctr"/>
            <a:r>
              <a:rPr lang="en-US" sz="2800" b="1" dirty="0" smtClean="0"/>
              <a:t>Statistical Analysis &amp;</a:t>
            </a:r>
          </a:p>
          <a:p>
            <a:pPr algn="ctr"/>
            <a:r>
              <a:rPr lang="en-US" sz="2800" b="1" dirty="0" smtClean="0"/>
              <a:t>Intro to </a:t>
            </a:r>
            <a:r>
              <a:rPr lang="en-US" sz="2800" b="1" dirty="0" err="1" smtClean="0"/>
              <a:t>Jupyter</a:t>
            </a:r>
            <a:r>
              <a:rPr lang="en-US" sz="2800" b="1" dirty="0" smtClean="0"/>
              <a:t> Notebooks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636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Module 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1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 how to work with date and times in R by using the </a:t>
            </a:r>
            <a:r>
              <a:rPr lang="en-US" dirty="0" err="1"/>
              <a:t>lubridate</a:t>
            </a:r>
            <a:r>
              <a:rPr lang="en-US" dirty="0"/>
              <a:t> package (</a:t>
            </a:r>
            <a:r>
              <a:rPr lang="en-US" i="1" dirty="0"/>
              <a:t>CO13</a:t>
            </a:r>
            <a:r>
              <a:rPr lang="en-US" dirty="0"/>
              <a:t>)</a:t>
            </a:r>
          </a:p>
          <a:p>
            <a:r>
              <a:rPr lang="en-US" dirty="0"/>
              <a:t>Perform additional statistical analysis including regression, correlation, t-test and ANOVA (</a:t>
            </a:r>
            <a:r>
              <a:rPr lang="en-US" i="1" dirty="0"/>
              <a:t>CO14</a:t>
            </a:r>
            <a:r>
              <a:rPr lang="en-US" dirty="0"/>
              <a:t>)</a:t>
            </a:r>
          </a:p>
          <a:p>
            <a:r>
              <a:rPr lang="en-US" dirty="0"/>
              <a:t>Install and explore the basics of Python including the use of </a:t>
            </a:r>
            <a:r>
              <a:rPr lang="en-US" dirty="0" err="1"/>
              <a:t>Jupyter</a:t>
            </a:r>
            <a:r>
              <a:rPr lang="en-US" dirty="0"/>
              <a:t> Notebooks (</a:t>
            </a:r>
            <a:r>
              <a:rPr lang="en-US" i="1" dirty="0"/>
              <a:t>CO16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5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Tidyverse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295400"/>
            <a:ext cx="8639175" cy="46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lubridate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6021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Date-time </a:t>
            </a:r>
            <a:r>
              <a:rPr lang="en-US" dirty="0"/>
              <a:t>data can be frustrating to work with in R. R commands for date-times are generally unintuitive and change depending on the type of date-time object being used. Moreover, the methods we use with date-times must be robust to time zones, leap days, daylight savings times, and other time related quirks, and R lacks these capabilities in some situations.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Lubridate</a:t>
            </a:r>
            <a:r>
              <a:rPr lang="en-US" dirty="0" smtClean="0"/>
              <a:t> </a:t>
            </a:r>
            <a:r>
              <a:rPr lang="en-US" dirty="0"/>
              <a:t>makes it easier to do the things R does with date-times and possible to do the things R does not.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90" y="5377246"/>
            <a:ext cx="1520705" cy="14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lubridate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602162"/>
          </a:xfrm>
        </p:spPr>
        <p:txBody>
          <a:bodyPr>
            <a:normAutofit/>
          </a:bodyPr>
          <a:lstStyle/>
          <a:p>
            <a:r>
              <a:rPr lang="en-US" dirty="0" smtClean="0"/>
              <a:t>Although </a:t>
            </a:r>
            <a:r>
              <a:rPr lang="en-US" dirty="0" err="1" smtClean="0"/>
              <a:t>lubridate</a:t>
            </a:r>
            <a:r>
              <a:rPr lang="en-US" dirty="0" smtClean="0"/>
              <a:t> is part of the </a:t>
            </a:r>
            <a:r>
              <a:rPr lang="en-US" dirty="0" err="1" smtClean="0"/>
              <a:t>tidyverse</a:t>
            </a:r>
            <a:r>
              <a:rPr lang="en-US" dirty="0" smtClean="0"/>
              <a:t>, you will need to include library(</a:t>
            </a:r>
            <a:r>
              <a:rPr lang="en-US" dirty="0" err="1" smtClean="0"/>
              <a:t>lubridate</a:t>
            </a:r>
            <a:r>
              <a:rPr lang="en-US" dirty="0" smtClean="0"/>
              <a:t>) to load this package (does not load with 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dirty="0" smtClean="0"/>
              <a:t>The lecture will include various ways of working dates and times.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90" y="5377246"/>
            <a:ext cx="1520705" cy="14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077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t-test: compare the values of the means from two </a:t>
            </a:r>
            <a:r>
              <a:rPr lang="en-US" dirty="0" smtClean="0"/>
              <a:t>samples</a:t>
            </a:r>
          </a:p>
          <a:p>
            <a:endParaRPr lang="en-US" dirty="0" smtClean="0"/>
          </a:p>
          <a:p>
            <a:r>
              <a:rPr lang="en-US" sz="3000" dirty="0" smtClean="0"/>
              <a:t>Correlation analysis: </a:t>
            </a:r>
            <a:r>
              <a:rPr lang="en-US" dirty="0" smtClean="0"/>
              <a:t> </a:t>
            </a:r>
            <a:r>
              <a:rPr lang="en-US" dirty="0"/>
              <a:t>a method of statistical evaluation used to study the strength of a relationship between two, numerically measured, continuous variables </a:t>
            </a:r>
            <a:endParaRPr lang="en-US" sz="3000" dirty="0" smtClean="0"/>
          </a:p>
          <a:p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59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0772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Regression: </a:t>
            </a:r>
            <a:r>
              <a:rPr lang="en-US" dirty="0"/>
              <a:t>examine the relationship between two or more variables of interest</a:t>
            </a:r>
            <a:endParaRPr lang="en-US" dirty="0" smtClean="0"/>
          </a:p>
          <a:p>
            <a:endParaRPr lang="en-US" dirty="0" smtClean="0"/>
          </a:p>
          <a:p>
            <a:r>
              <a:rPr lang="en-US" sz="3000" dirty="0" smtClean="0"/>
              <a:t>ANOVA: </a:t>
            </a:r>
            <a:r>
              <a:rPr lang="en-US" dirty="0" smtClean="0"/>
              <a:t> </a:t>
            </a:r>
            <a:r>
              <a:rPr lang="en-US" dirty="0"/>
              <a:t>analyze the differences among group means in a sample</a:t>
            </a:r>
            <a:endParaRPr lang="en-US" sz="3000" dirty="0" smtClean="0"/>
          </a:p>
          <a:p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5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382000" cy="32305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Anaconda</a:t>
            </a:r>
            <a:r>
              <a:rPr lang="en-US" dirty="0"/>
              <a:t> is the standard platform for Python data </a:t>
            </a:r>
            <a:r>
              <a:rPr lang="en-US" dirty="0" smtClean="0"/>
              <a:t>science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/>
              <a:t>is an open-source web application that allows you to create and share documents that contain live code, equations, visualizations and narrative text.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80057"/>
            <a:ext cx="1981200" cy="98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17323"/>
            <a:ext cx="2305050" cy="1109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4719779"/>
            <a:ext cx="1121588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1358</TotalTime>
  <Words>282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Calibri</vt:lpstr>
      <vt:lpstr>GradCourseTemplate</vt:lpstr>
      <vt:lpstr>PowerPoint Presentation</vt:lpstr>
      <vt:lpstr>Module Objectives:</vt:lpstr>
      <vt:lpstr>Tidyverse Workflow</vt:lpstr>
      <vt:lpstr>lubridate</vt:lpstr>
      <vt:lpstr>lubridate</vt:lpstr>
      <vt:lpstr>Statistical Analysis</vt:lpstr>
      <vt:lpstr>Statistical Analysis</vt:lpstr>
      <vt:lpstr>Python and Jupyter Notebooks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Cummings, Jeffrey W.</cp:lastModifiedBy>
  <cp:revision>55</cp:revision>
  <dcterms:created xsi:type="dcterms:W3CDTF">2016-06-16T19:37:17Z</dcterms:created>
  <dcterms:modified xsi:type="dcterms:W3CDTF">2019-11-22T19:42:09Z</dcterms:modified>
</cp:coreProperties>
</file>