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6.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22.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32.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4" r:id="rId1"/>
  </p:sldMasterIdLst>
  <p:notesMasterIdLst>
    <p:notesMasterId r:id="rId92"/>
  </p:notesMasterIdLst>
  <p:handoutMasterIdLst>
    <p:handoutMasterId r:id="rId93"/>
  </p:handoutMasterIdLst>
  <p:sldIdLst>
    <p:sldId id="573" r:id="rId2"/>
    <p:sldId id="498" r:id="rId3"/>
    <p:sldId id="438" r:id="rId4"/>
    <p:sldId id="537" r:id="rId5"/>
    <p:sldId id="437" r:id="rId6"/>
    <p:sldId id="561" r:id="rId7"/>
    <p:sldId id="546" r:id="rId8"/>
    <p:sldId id="547" r:id="rId9"/>
    <p:sldId id="549" r:id="rId10"/>
    <p:sldId id="566" r:id="rId11"/>
    <p:sldId id="567" r:id="rId12"/>
    <p:sldId id="564" r:id="rId13"/>
    <p:sldId id="441" r:id="rId14"/>
    <p:sldId id="433" r:id="rId15"/>
    <p:sldId id="434" r:id="rId16"/>
    <p:sldId id="439" r:id="rId17"/>
    <p:sldId id="568" r:id="rId18"/>
    <p:sldId id="440" r:id="rId19"/>
    <p:sldId id="442" r:id="rId20"/>
    <p:sldId id="444" r:id="rId21"/>
    <p:sldId id="569" r:id="rId22"/>
    <p:sldId id="534" r:id="rId23"/>
    <p:sldId id="446" r:id="rId24"/>
    <p:sldId id="541" r:id="rId25"/>
    <p:sldId id="542" r:id="rId26"/>
    <p:sldId id="279" r:id="rId27"/>
    <p:sldId id="448" r:id="rId28"/>
    <p:sldId id="447" r:id="rId29"/>
    <p:sldId id="513" r:id="rId30"/>
    <p:sldId id="514" r:id="rId31"/>
    <p:sldId id="515" r:id="rId32"/>
    <p:sldId id="516" r:id="rId33"/>
    <p:sldId id="517" r:id="rId34"/>
    <p:sldId id="518" r:id="rId35"/>
    <p:sldId id="519" r:id="rId36"/>
    <p:sldId id="572" r:id="rId37"/>
    <p:sldId id="521" r:id="rId38"/>
    <p:sldId id="522" r:id="rId39"/>
    <p:sldId id="523" r:id="rId40"/>
    <p:sldId id="524" r:id="rId41"/>
    <p:sldId id="565" r:id="rId42"/>
    <p:sldId id="277" r:id="rId43"/>
    <p:sldId id="280" r:id="rId44"/>
    <p:sldId id="281" r:id="rId45"/>
    <p:sldId id="543" r:id="rId46"/>
    <p:sldId id="461" r:id="rId47"/>
    <p:sldId id="462" r:id="rId48"/>
    <p:sldId id="463" r:id="rId49"/>
    <p:sldId id="464" r:id="rId50"/>
    <p:sldId id="528" r:id="rId51"/>
    <p:sldId id="465" r:id="rId52"/>
    <p:sldId id="467" r:id="rId53"/>
    <p:sldId id="533" r:id="rId54"/>
    <p:sldId id="466" r:id="rId55"/>
    <p:sldId id="468" r:id="rId56"/>
    <p:sldId id="544" r:id="rId57"/>
    <p:sldId id="526" r:id="rId58"/>
    <p:sldId id="500" r:id="rId59"/>
    <p:sldId id="527" r:id="rId60"/>
    <p:sldId id="470" r:id="rId61"/>
    <p:sldId id="539" r:id="rId62"/>
    <p:sldId id="571" r:id="rId63"/>
    <p:sldId id="472" r:id="rId64"/>
    <p:sldId id="570" r:id="rId65"/>
    <p:sldId id="475" r:id="rId66"/>
    <p:sldId id="545" r:id="rId67"/>
    <p:sldId id="476" r:id="rId68"/>
    <p:sldId id="551" r:id="rId69"/>
    <p:sldId id="482" r:id="rId70"/>
    <p:sldId id="483" r:id="rId71"/>
    <p:sldId id="485" r:id="rId72"/>
    <p:sldId id="529" r:id="rId73"/>
    <p:sldId id="484" r:id="rId74"/>
    <p:sldId id="552" r:id="rId75"/>
    <p:sldId id="530" r:id="rId76"/>
    <p:sldId id="535" r:id="rId77"/>
    <p:sldId id="553" r:id="rId78"/>
    <p:sldId id="554" r:id="rId79"/>
    <p:sldId id="488" r:id="rId80"/>
    <p:sldId id="489" r:id="rId81"/>
    <p:sldId id="532" r:id="rId82"/>
    <p:sldId id="495" r:id="rId83"/>
    <p:sldId id="559" r:id="rId84"/>
    <p:sldId id="560" r:id="rId85"/>
    <p:sldId id="531" r:id="rId86"/>
    <p:sldId id="556" r:id="rId87"/>
    <p:sldId id="558" r:id="rId88"/>
    <p:sldId id="557" r:id="rId89"/>
    <p:sldId id="563" r:id="rId90"/>
    <p:sldId id="538" r:id="rId9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D481AFF-2551-4B6C-D4AE-C1551DFC1FC8}" v="480" dt="2020-08-28T04:01:52.357"/>
    <p1510:client id="{9A7BDFBA-4267-462C-5F56-70F17A6844D6}" v="665" dt="2020-08-28T04:45:04.600"/>
    <p1510:client id="{A0EE85C7-B255-4C57-AEEE-57EEB2C56FC2}" v="10" dt="2020-07-25T02:18:45.93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111" autoAdjust="0"/>
    <p:restoredTop sz="83900" autoAdjust="0"/>
  </p:normalViewPr>
  <p:slideViewPr>
    <p:cSldViewPr>
      <p:cViewPr>
        <p:scale>
          <a:sx n="67" d="100"/>
          <a:sy n="67" d="100"/>
        </p:scale>
        <p:origin x="-165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handoutMaster" Target="handoutMasters/handoutMaster1.xml"/><Relationship Id="rId98" Type="http://schemas.microsoft.com/office/2016/11/relationships/changesInfo" Target="changesInfos/changesInfo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presProps" Target="presProps.xml"/><Relationship Id="rId9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ishank Solanki" userId="d214617e219b67e8" providerId="Windows Live" clId="Web-{9A7BDFBA-4267-462C-5F56-70F17A6844D6}"/>
    <pc:docChg chg="modSld">
      <pc:chgData name="Dishank Solanki" userId="d214617e219b67e8" providerId="Windows Live" clId="Web-{9A7BDFBA-4267-462C-5F56-70F17A6844D6}" dt="2020-08-28T04:45:04.600" v="680" actId="20577"/>
      <pc:docMkLst>
        <pc:docMk/>
      </pc:docMkLst>
      <pc:sldChg chg="addSp delSp modSp mod setBg">
        <pc:chgData name="Dishank Solanki" userId="d214617e219b67e8" providerId="Windows Live" clId="Web-{9A7BDFBA-4267-462C-5F56-70F17A6844D6}" dt="2020-08-28T04:40:33.727" v="544" actId="20577"/>
        <pc:sldMkLst>
          <pc:docMk/>
          <pc:sldMk cId="0" sldId="277"/>
        </pc:sldMkLst>
        <pc:spChg chg="mod">
          <ac:chgData name="Dishank Solanki" userId="d214617e219b67e8" providerId="Windows Live" clId="Web-{9A7BDFBA-4267-462C-5F56-70F17A6844D6}" dt="2020-08-28T04:40:33.727" v="544" actId="20577"/>
          <ac:spMkLst>
            <pc:docMk/>
            <pc:sldMk cId="0" sldId="277"/>
            <ac:spMk id="2" creationId="{00000000-0000-0000-0000-000000000000}"/>
          </ac:spMkLst>
        </pc:spChg>
        <pc:spChg chg="del">
          <ac:chgData name="Dishank Solanki" userId="d214617e219b67e8" providerId="Windows Live" clId="Web-{9A7BDFBA-4267-462C-5F56-70F17A6844D6}" dt="2020-08-28T04:07:41.365" v="27"/>
          <ac:spMkLst>
            <pc:docMk/>
            <pc:sldMk cId="0" sldId="277"/>
            <ac:spMk id="3" creationId="{00000000-0000-0000-0000-000000000000}"/>
          </ac:spMkLst>
        </pc:spChg>
        <pc:spChg chg="mod">
          <ac:chgData name="Dishank Solanki" userId="d214617e219b67e8" providerId="Windows Live" clId="Web-{9A7BDFBA-4267-462C-5F56-70F17A6844D6}" dt="2020-08-28T04:07:41.365" v="27"/>
          <ac:spMkLst>
            <pc:docMk/>
            <pc:sldMk cId="0" sldId="277"/>
            <ac:spMk id="4" creationId="{00000000-0000-0000-0000-000000000000}"/>
          </ac:spMkLst>
        </pc:spChg>
        <pc:spChg chg="add">
          <ac:chgData name="Dishank Solanki" userId="d214617e219b67e8" providerId="Windows Live" clId="Web-{9A7BDFBA-4267-462C-5F56-70F17A6844D6}" dt="2020-08-28T04:07:41.365" v="27"/>
          <ac:spMkLst>
            <pc:docMk/>
            <pc:sldMk cId="0" sldId="277"/>
            <ac:spMk id="10" creationId="{1BE4F293-0A40-4AA3-8747-1C7D9F3EEABB}"/>
          </ac:spMkLst>
        </pc:spChg>
        <pc:grpChg chg="add">
          <ac:chgData name="Dishank Solanki" userId="d214617e219b67e8" providerId="Windows Live" clId="Web-{9A7BDFBA-4267-462C-5F56-70F17A6844D6}" dt="2020-08-28T04:07:41.365" v="27"/>
          <ac:grpSpMkLst>
            <pc:docMk/>
            <pc:sldMk cId="0" sldId="277"/>
            <ac:grpSpMk id="12" creationId="{5D1CC8B8-2CD1-45F6-9CED-CA310400222D}"/>
          </ac:grpSpMkLst>
        </pc:grpChg>
        <pc:graphicFrameChg chg="add">
          <ac:chgData name="Dishank Solanki" userId="d214617e219b67e8" providerId="Windows Live" clId="Web-{9A7BDFBA-4267-462C-5F56-70F17A6844D6}" dt="2020-08-28T04:07:41.365" v="27"/>
          <ac:graphicFrameMkLst>
            <pc:docMk/>
            <pc:sldMk cId="0" sldId="277"/>
            <ac:graphicFrameMk id="6" creationId="{93165901-16F8-40A0-8C67-9E6905E93396}"/>
          </ac:graphicFrameMkLst>
        </pc:graphicFrameChg>
      </pc:sldChg>
      <pc:sldChg chg="modSp">
        <pc:chgData name="Dishank Solanki" userId="d214617e219b67e8" providerId="Windows Live" clId="Web-{9A7BDFBA-4267-462C-5F56-70F17A6844D6}" dt="2020-08-28T04:42:08.945" v="598" actId="20577"/>
        <pc:sldMkLst>
          <pc:docMk/>
          <pc:sldMk cId="0" sldId="279"/>
        </pc:sldMkLst>
        <pc:spChg chg="mod">
          <ac:chgData name="Dishank Solanki" userId="d214617e219b67e8" providerId="Windows Live" clId="Web-{9A7BDFBA-4267-462C-5F56-70F17A6844D6}" dt="2020-08-28T04:42:08.945" v="598" actId="20577"/>
          <ac:spMkLst>
            <pc:docMk/>
            <pc:sldMk cId="0" sldId="279"/>
            <ac:spMk id="2" creationId="{00000000-0000-0000-0000-000000000000}"/>
          </ac:spMkLst>
        </pc:spChg>
      </pc:sldChg>
      <pc:sldChg chg="modSp">
        <pc:chgData name="Dishank Solanki" userId="d214617e219b67e8" providerId="Windows Live" clId="Web-{9A7BDFBA-4267-462C-5F56-70F17A6844D6}" dt="2020-08-28T04:40:27.415" v="539" actId="20577"/>
        <pc:sldMkLst>
          <pc:docMk/>
          <pc:sldMk cId="0" sldId="280"/>
        </pc:sldMkLst>
        <pc:spChg chg="mod">
          <ac:chgData name="Dishank Solanki" userId="d214617e219b67e8" providerId="Windows Live" clId="Web-{9A7BDFBA-4267-462C-5F56-70F17A6844D6}" dt="2020-08-28T04:40:27.415" v="539" actId="20577"/>
          <ac:spMkLst>
            <pc:docMk/>
            <pc:sldMk cId="0" sldId="280"/>
            <ac:spMk id="2" creationId="{00000000-0000-0000-0000-000000000000}"/>
          </ac:spMkLst>
        </pc:spChg>
        <pc:spChg chg="mod">
          <ac:chgData name="Dishank Solanki" userId="d214617e219b67e8" providerId="Windows Live" clId="Web-{9A7BDFBA-4267-462C-5F56-70F17A6844D6}" dt="2020-08-28T04:09:01.833" v="55"/>
          <ac:spMkLst>
            <pc:docMk/>
            <pc:sldMk cId="0" sldId="280"/>
            <ac:spMk id="9" creationId="{F3D04244-3712-4562-9222-24C6C0FD6ADC}"/>
          </ac:spMkLst>
        </pc:spChg>
      </pc:sldChg>
      <pc:sldChg chg="modSp">
        <pc:chgData name="Dishank Solanki" userId="d214617e219b67e8" providerId="Windows Live" clId="Web-{9A7BDFBA-4267-462C-5F56-70F17A6844D6}" dt="2020-08-28T04:40:22.852" v="536" actId="20577"/>
        <pc:sldMkLst>
          <pc:docMk/>
          <pc:sldMk cId="0" sldId="281"/>
        </pc:sldMkLst>
        <pc:spChg chg="mod">
          <ac:chgData name="Dishank Solanki" userId="d214617e219b67e8" providerId="Windows Live" clId="Web-{9A7BDFBA-4267-462C-5F56-70F17A6844D6}" dt="2020-08-28T04:40:22.852" v="536" actId="20577"/>
          <ac:spMkLst>
            <pc:docMk/>
            <pc:sldMk cId="0" sldId="281"/>
            <ac:spMk id="2" creationId="{00000000-0000-0000-0000-000000000000}"/>
          </ac:spMkLst>
        </pc:spChg>
      </pc:sldChg>
      <pc:sldChg chg="modSp">
        <pc:chgData name="Dishank Solanki" userId="d214617e219b67e8" providerId="Windows Live" clId="Web-{9A7BDFBA-4267-462C-5F56-70F17A6844D6}" dt="2020-08-28T04:43:42.491" v="638" actId="20577"/>
        <pc:sldMkLst>
          <pc:docMk/>
          <pc:sldMk cId="0" sldId="433"/>
        </pc:sldMkLst>
        <pc:spChg chg="mod">
          <ac:chgData name="Dishank Solanki" userId="d214617e219b67e8" providerId="Windows Live" clId="Web-{9A7BDFBA-4267-462C-5F56-70F17A6844D6}" dt="2020-08-28T04:43:42.491" v="638" actId="20577"/>
          <ac:spMkLst>
            <pc:docMk/>
            <pc:sldMk cId="0" sldId="433"/>
            <ac:spMk id="2" creationId="{00000000-0000-0000-0000-000000000000}"/>
          </ac:spMkLst>
        </pc:spChg>
      </pc:sldChg>
      <pc:sldChg chg="modSp">
        <pc:chgData name="Dishank Solanki" userId="d214617e219b67e8" providerId="Windows Live" clId="Web-{9A7BDFBA-4267-462C-5F56-70F17A6844D6}" dt="2020-08-28T04:43:35.680" v="635" actId="20577"/>
        <pc:sldMkLst>
          <pc:docMk/>
          <pc:sldMk cId="0" sldId="434"/>
        </pc:sldMkLst>
        <pc:spChg chg="mod">
          <ac:chgData name="Dishank Solanki" userId="d214617e219b67e8" providerId="Windows Live" clId="Web-{9A7BDFBA-4267-462C-5F56-70F17A6844D6}" dt="2020-08-28T04:43:35.680" v="635" actId="20577"/>
          <ac:spMkLst>
            <pc:docMk/>
            <pc:sldMk cId="0" sldId="434"/>
            <ac:spMk id="2" creationId="{00000000-0000-0000-0000-000000000000}"/>
          </ac:spMkLst>
        </pc:spChg>
      </pc:sldChg>
      <pc:sldChg chg="modSp">
        <pc:chgData name="Dishank Solanki" userId="d214617e219b67e8" providerId="Windows Live" clId="Web-{9A7BDFBA-4267-462C-5F56-70F17A6844D6}" dt="2020-08-28T04:44:54.178" v="672" actId="20577"/>
        <pc:sldMkLst>
          <pc:docMk/>
          <pc:sldMk cId="0" sldId="437"/>
        </pc:sldMkLst>
        <pc:spChg chg="mod">
          <ac:chgData name="Dishank Solanki" userId="d214617e219b67e8" providerId="Windows Live" clId="Web-{9A7BDFBA-4267-462C-5F56-70F17A6844D6}" dt="2020-08-28T04:44:54.178" v="672" actId="20577"/>
          <ac:spMkLst>
            <pc:docMk/>
            <pc:sldMk cId="0" sldId="437"/>
            <ac:spMk id="2" creationId="{00000000-0000-0000-0000-000000000000}"/>
          </ac:spMkLst>
        </pc:spChg>
      </pc:sldChg>
      <pc:sldChg chg="modSp">
        <pc:chgData name="Dishank Solanki" userId="d214617e219b67e8" providerId="Windows Live" clId="Web-{9A7BDFBA-4267-462C-5F56-70F17A6844D6}" dt="2020-08-28T04:43:29.476" v="632" actId="20577"/>
        <pc:sldMkLst>
          <pc:docMk/>
          <pc:sldMk cId="0" sldId="439"/>
        </pc:sldMkLst>
        <pc:spChg chg="mod">
          <ac:chgData name="Dishank Solanki" userId="d214617e219b67e8" providerId="Windows Live" clId="Web-{9A7BDFBA-4267-462C-5F56-70F17A6844D6}" dt="2020-08-28T04:43:29.476" v="632" actId="20577"/>
          <ac:spMkLst>
            <pc:docMk/>
            <pc:sldMk cId="0" sldId="439"/>
            <ac:spMk id="2" creationId="{00000000-0000-0000-0000-000000000000}"/>
          </ac:spMkLst>
        </pc:spChg>
      </pc:sldChg>
      <pc:sldChg chg="modSp">
        <pc:chgData name="Dishank Solanki" userId="d214617e219b67e8" providerId="Windows Live" clId="Web-{9A7BDFBA-4267-462C-5F56-70F17A6844D6}" dt="2020-08-28T04:43:12.773" v="624" actId="20577"/>
        <pc:sldMkLst>
          <pc:docMk/>
          <pc:sldMk cId="0" sldId="440"/>
        </pc:sldMkLst>
        <pc:spChg chg="mod">
          <ac:chgData name="Dishank Solanki" userId="d214617e219b67e8" providerId="Windows Live" clId="Web-{9A7BDFBA-4267-462C-5F56-70F17A6844D6}" dt="2020-08-28T04:43:12.773" v="624" actId="20577"/>
          <ac:spMkLst>
            <pc:docMk/>
            <pc:sldMk cId="0" sldId="440"/>
            <ac:spMk id="2" creationId="{00000000-0000-0000-0000-000000000000}"/>
          </ac:spMkLst>
        </pc:spChg>
      </pc:sldChg>
      <pc:sldChg chg="modSp">
        <pc:chgData name="Dishank Solanki" userId="d214617e219b67e8" providerId="Windows Live" clId="Web-{9A7BDFBA-4267-462C-5F56-70F17A6844D6}" dt="2020-08-28T04:43:47.585" v="641" actId="20577"/>
        <pc:sldMkLst>
          <pc:docMk/>
          <pc:sldMk cId="0" sldId="441"/>
        </pc:sldMkLst>
        <pc:spChg chg="mod">
          <ac:chgData name="Dishank Solanki" userId="d214617e219b67e8" providerId="Windows Live" clId="Web-{9A7BDFBA-4267-462C-5F56-70F17A6844D6}" dt="2020-08-28T04:43:47.585" v="641" actId="20577"/>
          <ac:spMkLst>
            <pc:docMk/>
            <pc:sldMk cId="0" sldId="441"/>
            <ac:spMk id="2" creationId="{00000000-0000-0000-0000-000000000000}"/>
          </ac:spMkLst>
        </pc:spChg>
      </pc:sldChg>
      <pc:sldChg chg="modSp">
        <pc:chgData name="Dishank Solanki" userId="d214617e219b67e8" providerId="Windows Live" clId="Web-{9A7BDFBA-4267-462C-5F56-70F17A6844D6}" dt="2020-08-28T04:43:05.023" v="619" actId="20577"/>
        <pc:sldMkLst>
          <pc:docMk/>
          <pc:sldMk cId="0" sldId="442"/>
        </pc:sldMkLst>
        <pc:spChg chg="mod">
          <ac:chgData name="Dishank Solanki" userId="d214617e219b67e8" providerId="Windows Live" clId="Web-{9A7BDFBA-4267-462C-5F56-70F17A6844D6}" dt="2020-08-28T04:43:05.023" v="619" actId="20577"/>
          <ac:spMkLst>
            <pc:docMk/>
            <pc:sldMk cId="0" sldId="442"/>
            <ac:spMk id="2" creationId="{00000000-0000-0000-0000-000000000000}"/>
          </ac:spMkLst>
        </pc:spChg>
      </pc:sldChg>
      <pc:sldChg chg="modSp">
        <pc:chgData name="Dishank Solanki" userId="d214617e219b67e8" providerId="Windows Live" clId="Web-{9A7BDFBA-4267-462C-5F56-70F17A6844D6}" dt="2020-08-28T04:43:00.179" v="616" actId="20577"/>
        <pc:sldMkLst>
          <pc:docMk/>
          <pc:sldMk cId="0" sldId="444"/>
        </pc:sldMkLst>
        <pc:spChg chg="mod">
          <ac:chgData name="Dishank Solanki" userId="d214617e219b67e8" providerId="Windows Live" clId="Web-{9A7BDFBA-4267-462C-5F56-70F17A6844D6}" dt="2020-08-28T04:43:00.179" v="616" actId="20577"/>
          <ac:spMkLst>
            <pc:docMk/>
            <pc:sldMk cId="0" sldId="444"/>
            <ac:spMk id="2" creationId="{00000000-0000-0000-0000-000000000000}"/>
          </ac:spMkLst>
        </pc:spChg>
      </pc:sldChg>
      <pc:sldChg chg="modSp">
        <pc:chgData name="Dishank Solanki" userId="d214617e219b67e8" providerId="Windows Live" clId="Web-{9A7BDFBA-4267-462C-5F56-70F17A6844D6}" dt="2020-08-28T04:42:20.273" v="601" actId="20577"/>
        <pc:sldMkLst>
          <pc:docMk/>
          <pc:sldMk cId="0" sldId="446"/>
        </pc:sldMkLst>
        <pc:spChg chg="mod">
          <ac:chgData name="Dishank Solanki" userId="d214617e219b67e8" providerId="Windows Live" clId="Web-{9A7BDFBA-4267-462C-5F56-70F17A6844D6}" dt="2020-08-28T04:42:20.273" v="601" actId="20577"/>
          <ac:spMkLst>
            <pc:docMk/>
            <pc:sldMk cId="0" sldId="446"/>
            <ac:spMk id="2" creationId="{00000000-0000-0000-0000-000000000000}"/>
          </ac:spMkLst>
        </pc:spChg>
      </pc:sldChg>
      <pc:sldChg chg="modSp">
        <pc:chgData name="Dishank Solanki" userId="d214617e219b67e8" providerId="Windows Live" clId="Web-{9A7BDFBA-4267-462C-5F56-70F17A6844D6}" dt="2020-08-28T04:41:59.539" v="592" actId="20577"/>
        <pc:sldMkLst>
          <pc:docMk/>
          <pc:sldMk cId="0" sldId="447"/>
        </pc:sldMkLst>
        <pc:spChg chg="mod">
          <ac:chgData name="Dishank Solanki" userId="d214617e219b67e8" providerId="Windows Live" clId="Web-{9A7BDFBA-4267-462C-5F56-70F17A6844D6}" dt="2020-08-28T04:41:59.539" v="592" actId="20577"/>
          <ac:spMkLst>
            <pc:docMk/>
            <pc:sldMk cId="0" sldId="447"/>
            <ac:spMk id="2" creationId="{00000000-0000-0000-0000-000000000000}"/>
          </ac:spMkLst>
        </pc:spChg>
      </pc:sldChg>
      <pc:sldChg chg="modSp">
        <pc:chgData name="Dishank Solanki" userId="d214617e219b67e8" providerId="Windows Live" clId="Web-{9A7BDFBA-4267-462C-5F56-70F17A6844D6}" dt="2020-08-28T04:42:04.273" v="595" actId="20577"/>
        <pc:sldMkLst>
          <pc:docMk/>
          <pc:sldMk cId="0" sldId="448"/>
        </pc:sldMkLst>
        <pc:spChg chg="mod">
          <ac:chgData name="Dishank Solanki" userId="d214617e219b67e8" providerId="Windows Live" clId="Web-{9A7BDFBA-4267-462C-5F56-70F17A6844D6}" dt="2020-08-28T04:42:04.273" v="595" actId="20577"/>
          <ac:spMkLst>
            <pc:docMk/>
            <pc:sldMk cId="0" sldId="448"/>
            <ac:spMk id="2" creationId="{00000000-0000-0000-0000-000000000000}"/>
          </ac:spMkLst>
        </pc:spChg>
      </pc:sldChg>
      <pc:sldChg chg="modSp">
        <pc:chgData name="Dishank Solanki" userId="d214617e219b67e8" providerId="Windows Live" clId="Web-{9A7BDFBA-4267-462C-5F56-70F17A6844D6}" dt="2020-08-28T04:40:13.790" v="530" actId="20577"/>
        <pc:sldMkLst>
          <pc:docMk/>
          <pc:sldMk cId="0" sldId="461"/>
        </pc:sldMkLst>
        <pc:spChg chg="mod">
          <ac:chgData name="Dishank Solanki" userId="d214617e219b67e8" providerId="Windows Live" clId="Web-{9A7BDFBA-4267-462C-5F56-70F17A6844D6}" dt="2020-08-28T04:40:13.790" v="530" actId="20577"/>
          <ac:spMkLst>
            <pc:docMk/>
            <pc:sldMk cId="0" sldId="461"/>
            <ac:spMk id="2" creationId="{00000000-0000-0000-0000-000000000000}"/>
          </ac:spMkLst>
        </pc:spChg>
      </pc:sldChg>
      <pc:sldChg chg="modSp">
        <pc:chgData name="Dishank Solanki" userId="d214617e219b67e8" providerId="Windows Live" clId="Web-{9A7BDFBA-4267-462C-5F56-70F17A6844D6}" dt="2020-08-28T04:40:10.149" v="528" actId="20577"/>
        <pc:sldMkLst>
          <pc:docMk/>
          <pc:sldMk cId="0" sldId="462"/>
        </pc:sldMkLst>
        <pc:spChg chg="mod">
          <ac:chgData name="Dishank Solanki" userId="d214617e219b67e8" providerId="Windows Live" clId="Web-{9A7BDFBA-4267-462C-5F56-70F17A6844D6}" dt="2020-08-28T04:40:10.149" v="528" actId="20577"/>
          <ac:spMkLst>
            <pc:docMk/>
            <pc:sldMk cId="0" sldId="462"/>
            <ac:spMk id="2" creationId="{00000000-0000-0000-0000-000000000000}"/>
          </ac:spMkLst>
        </pc:spChg>
        <pc:spChg chg="mod">
          <ac:chgData name="Dishank Solanki" userId="d214617e219b67e8" providerId="Windows Live" clId="Web-{9A7BDFBA-4267-462C-5F56-70F17A6844D6}" dt="2020-08-28T04:12:00.082" v="96" actId="1076"/>
          <ac:spMkLst>
            <pc:docMk/>
            <pc:sldMk cId="0" sldId="462"/>
            <ac:spMk id="13" creationId="{00000000-0000-0000-0000-000000000000}"/>
          </ac:spMkLst>
        </pc:spChg>
        <pc:spChg chg="mod">
          <ac:chgData name="Dishank Solanki" userId="d214617e219b67e8" providerId="Windows Live" clId="Web-{9A7BDFBA-4267-462C-5F56-70F17A6844D6}" dt="2020-08-28T04:11:56.582" v="95" actId="1076"/>
          <ac:spMkLst>
            <pc:docMk/>
            <pc:sldMk cId="0" sldId="462"/>
            <ac:spMk id="24" creationId="{00000000-0000-0000-0000-000000000000}"/>
          </ac:spMkLst>
        </pc:spChg>
        <pc:cxnChg chg="mod">
          <ac:chgData name="Dishank Solanki" userId="d214617e219b67e8" providerId="Windows Live" clId="Web-{9A7BDFBA-4267-462C-5F56-70F17A6844D6}" dt="2020-08-28T04:12:00.082" v="96" actId="1076"/>
          <ac:cxnSpMkLst>
            <pc:docMk/>
            <pc:sldMk cId="0" sldId="462"/>
            <ac:cxnSpMk id="14" creationId="{00000000-0000-0000-0000-000000000000}"/>
          </ac:cxnSpMkLst>
        </pc:cxnChg>
      </pc:sldChg>
      <pc:sldChg chg="modSp">
        <pc:chgData name="Dishank Solanki" userId="d214617e219b67e8" providerId="Windows Live" clId="Web-{9A7BDFBA-4267-462C-5F56-70F17A6844D6}" dt="2020-08-28T04:40:06.243" v="523" actId="20577"/>
        <pc:sldMkLst>
          <pc:docMk/>
          <pc:sldMk cId="0" sldId="463"/>
        </pc:sldMkLst>
        <pc:spChg chg="mod">
          <ac:chgData name="Dishank Solanki" userId="d214617e219b67e8" providerId="Windows Live" clId="Web-{9A7BDFBA-4267-462C-5F56-70F17A6844D6}" dt="2020-08-28T04:40:06.243" v="523" actId="20577"/>
          <ac:spMkLst>
            <pc:docMk/>
            <pc:sldMk cId="0" sldId="463"/>
            <ac:spMk id="2" creationId="{00000000-0000-0000-0000-000000000000}"/>
          </ac:spMkLst>
        </pc:spChg>
      </pc:sldChg>
      <pc:sldChg chg="modSp">
        <pc:chgData name="Dishank Solanki" userId="d214617e219b67e8" providerId="Windows Live" clId="Web-{9A7BDFBA-4267-462C-5F56-70F17A6844D6}" dt="2020-08-28T04:40:02.321" v="520" actId="20577"/>
        <pc:sldMkLst>
          <pc:docMk/>
          <pc:sldMk cId="0" sldId="464"/>
        </pc:sldMkLst>
        <pc:spChg chg="mod">
          <ac:chgData name="Dishank Solanki" userId="d214617e219b67e8" providerId="Windows Live" clId="Web-{9A7BDFBA-4267-462C-5F56-70F17A6844D6}" dt="2020-08-28T04:40:02.321" v="520" actId="20577"/>
          <ac:spMkLst>
            <pc:docMk/>
            <pc:sldMk cId="0" sldId="464"/>
            <ac:spMk id="2" creationId="{00000000-0000-0000-0000-000000000000}"/>
          </ac:spMkLst>
        </pc:spChg>
        <pc:spChg chg="mod">
          <ac:chgData name="Dishank Solanki" userId="d214617e219b67e8" providerId="Windows Live" clId="Web-{9A7BDFBA-4267-462C-5F56-70F17A6844D6}" dt="2020-08-28T04:13:00.894" v="111"/>
          <ac:spMkLst>
            <pc:docMk/>
            <pc:sldMk cId="0" sldId="464"/>
            <ac:spMk id="10" creationId="{00000000-0000-0000-0000-000000000000}"/>
          </ac:spMkLst>
        </pc:spChg>
      </pc:sldChg>
      <pc:sldChg chg="addSp delSp modSp mod setBg">
        <pc:chgData name="Dishank Solanki" userId="d214617e219b67e8" providerId="Windows Live" clId="Web-{9A7BDFBA-4267-462C-5F56-70F17A6844D6}" dt="2020-08-28T04:39:53.212" v="514" actId="20577"/>
        <pc:sldMkLst>
          <pc:docMk/>
          <pc:sldMk cId="0" sldId="465"/>
        </pc:sldMkLst>
        <pc:spChg chg="mod">
          <ac:chgData name="Dishank Solanki" userId="d214617e219b67e8" providerId="Windows Live" clId="Web-{9A7BDFBA-4267-462C-5F56-70F17A6844D6}" dt="2020-08-28T04:39:53.212" v="514" actId="20577"/>
          <ac:spMkLst>
            <pc:docMk/>
            <pc:sldMk cId="0" sldId="465"/>
            <ac:spMk id="2" creationId="{00000000-0000-0000-0000-000000000000}"/>
          </ac:spMkLst>
        </pc:spChg>
        <pc:spChg chg="add del">
          <ac:chgData name="Dishank Solanki" userId="d214617e219b67e8" providerId="Windows Live" clId="Web-{9A7BDFBA-4267-462C-5F56-70F17A6844D6}" dt="2020-08-28T04:13:42.300" v="122"/>
          <ac:spMkLst>
            <pc:docMk/>
            <pc:sldMk cId="0" sldId="465"/>
            <ac:spMk id="3" creationId="{00000000-0000-0000-0000-000000000000}"/>
          </ac:spMkLst>
        </pc:spChg>
        <pc:spChg chg="mod">
          <ac:chgData name="Dishank Solanki" userId="d214617e219b67e8" providerId="Windows Live" clId="Web-{9A7BDFBA-4267-462C-5F56-70F17A6844D6}" dt="2020-08-28T04:13:42.300" v="122"/>
          <ac:spMkLst>
            <pc:docMk/>
            <pc:sldMk cId="0" sldId="465"/>
            <ac:spMk id="4" creationId="{00000000-0000-0000-0000-000000000000}"/>
          </ac:spMkLst>
        </pc:spChg>
        <pc:spChg chg="add">
          <ac:chgData name="Dishank Solanki" userId="d214617e219b67e8" providerId="Windows Live" clId="Web-{9A7BDFBA-4267-462C-5F56-70F17A6844D6}" dt="2020-08-28T04:13:42.300" v="122"/>
          <ac:spMkLst>
            <pc:docMk/>
            <pc:sldMk cId="0" sldId="465"/>
            <ac:spMk id="7" creationId="{1BE4F293-0A40-4AA3-8747-1C7D9F3EEABB}"/>
          </ac:spMkLst>
        </pc:spChg>
        <pc:spChg chg="add del">
          <ac:chgData name="Dishank Solanki" userId="d214617e219b67e8" providerId="Windows Live" clId="Web-{9A7BDFBA-4267-462C-5F56-70F17A6844D6}" dt="2020-08-28T04:13:42.237" v="121"/>
          <ac:spMkLst>
            <pc:docMk/>
            <pc:sldMk cId="0" sldId="465"/>
            <ac:spMk id="10" creationId="{1BE4F293-0A40-4AA3-8747-1C7D9F3EEABB}"/>
          </ac:spMkLst>
        </pc:spChg>
        <pc:grpChg chg="add">
          <ac:chgData name="Dishank Solanki" userId="d214617e219b67e8" providerId="Windows Live" clId="Web-{9A7BDFBA-4267-462C-5F56-70F17A6844D6}" dt="2020-08-28T04:13:42.300" v="122"/>
          <ac:grpSpMkLst>
            <pc:docMk/>
            <pc:sldMk cId="0" sldId="465"/>
            <ac:grpSpMk id="8" creationId="{5D1CC8B8-2CD1-45F6-9CED-CA310400222D}"/>
          </ac:grpSpMkLst>
        </pc:grpChg>
        <pc:grpChg chg="add del">
          <ac:chgData name="Dishank Solanki" userId="d214617e219b67e8" providerId="Windows Live" clId="Web-{9A7BDFBA-4267-462C-5F56-70F17A6844D6}" dt="2020-08-28T04:13:42.237" v="121"/>
          <ac:grpSpMkLst>
            <pc:docMk/>
            <pc:sldMk cId="0" sldId="465"/>
            <ac:grpSpMk id="12" creationId="{5D1CC8B8-2CD1-45F6-9CED-CA310400222D}"/>
          </ac:grpSpMkLst>
        </pc:grpChg>
        <pc:graphicFrameChg chg="add del">
          <ac:chgData name="Dishank Solanki" userId="d214617e219b67e8" providerId="Windows Live" clId="Web-{9A7BDFBA-4267-462C-5F56-70F17A6844D6}" dt="2020-08-28T04:13:42.237" v="121"/>
          <ac:graphicFrameMkLst>
            <pc:docMk/>
            <pc:sldMk cId="0" sldId="465"/>
            <ac:graphicFrameMk id="6" creationId="{2754E277-DE5F-41AB-A44C-6C9AA8070734}"/>
          </ac:graphicFrameMkLst>
        </pc:graphicFrameChg>
        <pc:graphicFrameChg chg="add">
          <ac:chgData name="Dishank Solanki" userId="d214617e219b67e8" providerId="Windows Live" clId="Web-{9A7BDFBA-4267-462C-5F56-70F17A6844D6}" dt="2020-08-28T04:13:42.300" v="122"/>
          <ac:graphicFrameMkLst>
            <pc:docMk/>
            <pc:sldMk cId="0" sldId="465"/>
            <ac:graphicFrameMk id="9" creationId="{138D71B7-913E-4CE8-BD41-E8B2ED32447C}"/>
          </ac:graphicFrameMkLst>
        </pc:graphicFrameChg>
      </pc:sldChg>
      <pc:sldChg chg="modSp">
        <pc:chgData name="Dishank Solanki" userId="d214617e219b67e8" providerId="Windows Live" clId="Web-{9A7BDFBA-4267-462C-5F56-70F17A6844D6}" dt="2020-08-28T04:39:42.946" v="508" actId="20577"/>
        <pc:sldMkLst>
          <pc:docMk/>
          <pc:sldMk cId="0" sldId="466"/>
        </pc:sldMkLst>
        <pc:spChg chg="mod">
          <ac:chgData name="Dishank Solanki" userId="d214617e219b67e8" providerId="Windows Live" clId="Web-{9A7BDFBA-4267-462C-5F56-70F17A6844D6}" dt="2020-08-28T04:39:42.946" v="508" actId="20577"/>
          <ac:spMkLst>
            <pc:docMk/>
            <pc:sldMk cId="0" sldId="466"/>
            <ac:spMk id="2" creationId="{00000000-0000-0000-0000-000000000000}"/>
          </ac:spMkLst>
        </pc:spChg>
      </pc:sldChg>
      <pc:sldChg chg="modSp">
        <pc:chgData name="Dishank Solanki" userId="d214617e219b67e8" providerId="Windows Live" clId="Web-{9A7BDFBA-4267-462C-5F56-70F17A6844D6}" dt="2020-08-28T04:39:47.462" v="511" actId="20577"/>
        <pc:sldMkLst>
          <pc:docMk/>
          <pc:sldMk cId="0" sldId="467"/>
        </pc:sldMkLst>
        <pc:spChg chg="mod">
          <ac:chgData name="Dishank Solanki" userId="d214617e219b67e8" providerId="Windows Live" clId="Web-{9A7BDFBA-4267-462C-5F56-70F17A6844D6}" dt="2020-08-28T04:39:47.462" v="511" actId="20577"/>
          <ac:spMkLst>
            <pc:docMk/>
            <pc:sldMk cId="0" sldId="467"/>
            <ac:spMk id="2" creationId="{00000000-0000-0000-0000-000000000000}"/>
          </ac:spMkLst>
        </pc:spChg>
      </pc:sldChg>
      <pc:sldChg chg="modSp">
        <pc:chgData name="Dishank Solanki" userId="d214617e219b67e8" providerId="Windows Live" clId="Web-{9A7BDFBA-4267-462C-5F56-70F17A6844D6}" dt="2020-08-28T04:39:37.477" v="505" actId="20577"/>
        <pc:sldMkLst>
          <pc:docMk/>
          <pc:sldMk cId="0" sldId="468"/>
        </pc:sldMkLst>
        <pc:spChg chg="mod">
          <ac:chgData name="Dishank Solanki" userId="d214617e219b67e8" providerId="Windows Live" clId="Web-{9A7BDFBA-4267-462C-5F56-70F17A6844D6}" dt="2020-08-28T04:39:37.477" v="505" actId="20577"/>
          <ac:spMkLst>
            <pc:docMk/>
            <pc:sldMk cId="0" sldId="468"/>
            <ac:spMk id="2" creationId="{00000000-0000-0000-0000-000000000000}"/>
          </ac:spMkLst>
        </pc:spChg>
      </pc:sldChg>
      <pc:sldChg chg="addSp delSp modSp mod setBg">
        <pc:chgData name="Dishank Solanki" userId="d214617e219b67e8" providerId="Windows Live" clId="Web-{9A7BDFBA-4267-462C-5F56-70F17A6844D6}" dt="2020-08-28T04:39:14.540" v="493" actId="20577"/>
        <pc:sldMkLst>
          <pc:docMk/>
          <pc:sldMk cId="0" sldId="470"/>
        </pc:sldMkLst>
        <pc:spChg chg="mod">
          <ac:chgData name="Dishank Solanki" userId="d214617e219b67e8" providerId="Windows Live" clId="Web-{9A7BDFBA-4267-462C-5F56-70F17A6844D6}" dt="2020-08-28T04:39:14.540" v="493" actId="20577"/>
          <ac:spMkLst>
            <pc:docMk/>
            <pc:sldMk cId="0" sldId="470"/>
            <ac:spMk id="2" creationId="{00000000-0000-0000-0000-000000000000}"/>
          </ac:spMkLst>
        </pc:spChg>
        <pc:spChg chg="del">
          <ac:chgData name="Dishank Solanki" userId="d214617e219b67e8" providerId="Windows Live" clId="Web-{9A7BDFBA-4267-462C-5F56-70F17A6844D6}" dt="2020-08-28T04:18:46.688" v="191"/>
          <ac:spMkLst>
            <pc:docMk/>
            <pc:sldMk cId="0" sldId="470"/>
            <ac:spMk id="3" creationId="{00000000-0000-0000-0000-000000000000}"/>
          </ac:spMkLst>
        </pc:spChg>
        <pc:spChg chg="mod">
          <ac:chgData name="Dishank Solanki" userId="d214617e219b67e8" providerId="Windows Live" clId="Web-{9A7BDFBA-4267-462C-5F56-70F17A6844D6}" dt="2020-08-28T04:18:46.688" v="191"/>
          <ac:spMkLst>
            <pc:docMk/>
            <pc:sldMk cId="0" sldId="470"/>
            <ac:spMk id="4" creationId="{00000000-0000-0000-0000-000000000000}"/>
          </ac:spMkLst>
        </pc:spChg>
        <pc:spChg chg="add">
          <ac:chgData name="Dishank Solanki" userId="d214617e219b67e8" providerId="Windows Live" clId="Web-{9A7BDFBA-4267-462C-5F56-70F17A6844D6}" dt="2020-08-28T04:18:46.688" v="191"/>
          <ac:spMkLst>
            <pc:docMk/>
            <pc:sldMk cId="0" sldId="470"/>
            <ac:spMk id="10" creationId="{1BE4F293-0A40-4AA3-8747-1C7D9F3EEABB}"/>
          </ac:spMkLst>
        </pc:spChg>
        <pc:grpChg chg="add">
          <ac:chgData name="Dishank Solanki" userId="d214617e219b67e8" providerId="Windows Live" clId="Web-{9A7BDFBA-4267-462C-5F56-70F17A6844D6}" dt="2020-08-28T04:18:46.688" v="191"/>
          <ac:grpSpMkLst>
            <pc:docMk/>
            <pc:sldMk cId="0" sldId="470"/>
            <ac:grpSpMk id="12" creationId="{5D1CC8B8-2CD1-45F6-9CED-CA310400222D}"/>
          </ac:grpSpMkLst>
        </pc:grpChg>
        <pc:graphicFrameChg chg="add">
          <ac:chgData name="Dishank Solanki" userId="d214617e219b67e8" providerId="Windows Live" clId="Web-{9A7BDFBA-4267-462C-5F56-70F17A6844D6}" dt="2020-08-28T04:18:46.688" v="191"/>
          <ac:graphicFrameMkLst>
            <pc:docMk/>
            <pc:sldMk cId="0" sldId="470"/>
            <ac:graphicFrameMk id="6" creationId="{AE1C502C-8DB3-4EC7-B434-AAB9A51BA432}"/>
          </ac:graphicFrameMkLst>
        </pc:graphicFrameChg>
      </pc:sldChg>
      <pc:sldChg chg="modSp">
        <pc:chgData name="Dishank Solanki" userId="d214617e219b67e8" providerId="Windows Live" clId="Web-{9A7BDFBA-4267-462C-5F56-70F17A6844D6}" dt="2020-08-28T04:20:23.297" v="217" actId="14100"/>
        <pc:sldMkLst>
          <pc:docMk/>
          <pc:sldMk cId="0" sldId="472"/>
        </pc:sldMkLst>
        <pc:spChg chg="mod">
          <ac:chgData name="Dishank Solanki" userId="d214617e219b67e8" providerId="Windows Live" clId="Web-{9A7BDFBA-4267-462C-5F56-70F17A6844D6}" dt="2020-08-28T04:20:23.297" v="217" actId="14100"/>
          <ac:spMkLst>
            <pc:docMk/>
            <pc:sldMk cId="0" sldId="472"/>
            <ac:spMk id="2" creationId="{00000000-0000-0000-0000-000000000000}"/>
          </ac:spMkLst>
        </pc:spChg>
      </pc:sldChg>
      <pc:sldChg chg="modSp">
        <pc:chgData name="Dishank Solanki" userId="d214617e219b67e8" providerId="Windows Live" clId="Web-{9A7BDFBA-4267-462C-5F56-70F17A6844D6}" dt="2020-08-28T04:38:24.790" v="477"/>
        <pc:sldMkLst>
          <pc:docMk/>
          <pc:sldMk cId="0" sldId="475"/>
        </pc:sldMkLst>
        <pc:spChg chg="mod">
          <ac:chgData name="Dishank Solanki" userId="d214617e219b67e8" providerId="Windows Live" clId="Web-{9A7BDFBA-4267-462C-5F56-70F17A6844D6}" dt="2020-08-28T04:38:24.790" v="477"/>
          <ac:spMkLst>
            <pc:docMk/>
            <pc:sldMk cId="0" sldId="475"/>
            <ac:spMk id="2" creationId="{00000000-0000-0000-0000-000000000000}"/>
          </ac:spMkLst>
        </pc:spChg>
      </pc:sldChg>
      <pc:sldChg chg="modSp">
        <pc:chgData name="Dishank Solanki" userId="d214617e219b67e8" providerId="Windows Live" clId="Web-{9A7BDFBA-4267-462C-5F56-70F17A6844D6}" dt="2020-08-28T04:37:56.447" v="461" actId="20577"/>
        <pc:sldMkLst>
          <pc:docMk/>
          <pc:sldMk cId="0" sldId="476"/>
        </pc:sldMkLst>
        <pc:spChg chg="mod">
          <ac:chgData name="Dishank Solanki" userId="d214617e219b67e8" providerId="Windows Live" clId="Web-{9A7BDFBA-4267-462C-5F56-70F17A6844D6}" dt="2020-08-28T04:37:56.447" v="461" actId="20577"/>
          <ac:spMkLst>
            <pc:docMk/>
            <pc:sldMk cId="0" sldId="476"/>
            <ac:spMk id="2" creationId="{00000000-0000-0000-0000-000000000000}"/>
          </ac:spMkLst>
        </pc:spChg>
        <pc:spChg chg="mod">
          <ac:chgData name="Dishank Solanki" userId="d214617e219b67e8" providerId="Windows Live" clId="Web-{9A7BDFBA-4267-462C-5F56-70F17A6844D6}" dt="2020-08-28T04:37:13.541" v="448"/>
          <ac:spMkLst>
            <pc:docMk/>
            <pc:sldMk cId="0" sldId="476"/>
            <ac:spMk id="15" creationId="{00000000-0000-0000-0000-000000000000}"/>
          </ac:spMkLst>
        </pc:spChg>
        <pc:spChg chg="mod">
          <ac:chgData name="Dishank Solanki" userId="d214617e219b67e8" providerId="Windows Live" clId="Web-{9A7BDFBA-4267-462C-5F56-70F17A6844D6}" dt="2020-08-28T04:37:04.557" v="445"/>
          <ac:spMkLst>
            <pc:docMk/>
            <pc:sldMk cId="0" sldId="476"/>
            <ac:spMk id="16" creationId="{00000000-0000-0000-0000-000000000000}"/>
          </ac:spMkLst>
        </pc:spChg>
      </pc:sldChg>
      <pc:sldChg chg="modSp">
        <pc:chgData name="Dishank Solanki" userId="d214617e219b67e8" providerId="Windows Live" clId="Web-{9A7BDFBA-4267-462C-5F56-70F17A6844D6}" dt="2020-08-28T04:36:15.385" v="426" actId="14100"/>
        <pc:sldMkLst>
          <pc:docMk/>
          <pc:sldMk cId="0" sldId="482"/>
        </pc:sldMkLst>
        <pc:spChg chg="mod">
          <ac:chgData name="Dishank Solanki" userId="d214617e219b67e8" providerId="Windows Live" clId="Web-{9A7BDFBA-4267-462C-5F56-70F17A6844D6}" dt="2020-08-28T04:36:15.385" v="426" actId="14100"/>
          <ac:spMkLst>
            <pc:docMk/>
            <pc:sldMk cId="0" sldId="482"/>
            <ac:spMk id="2" creationId="{00000000-0000-0000-0000-000000000000}"/>
          </ac:spMkLst>
        </pc:spChg>
      </pc:sldChg>
      <pc:sldChg chg="modSp">
        <pc:chgData name="Dishank Solanki" userId="d214617e219b67e8" providerId="Windows Live" clId="Web-{9A7BDFBA-4267-462C-5F56-70F17A6844D6}" dt="2020-08-28T04:35:44.229" v="409" actId="14100"/>
        <pc:sldMkLst>
          <pc:docMk/>
          <pc:sldMk cId="0" sldId="483"/>
        </pc:sldMkLst>
        <pc:spChg chg="mod">
          <ac:chgData name="Dishank Solanki" userId="d214617e219b67e8" providerId="Windows Live" clId="Web-{9A7BDFBA-4267-462C-5F56-70F17A6844D6}" dt="2020-08-28T04:35:44.229" v="409" actId="14100"/>
          <ac:spMkLst>
            <pc:docMk/>
            <pc:sldMk cId="0" sldId="483"/>
            <ac:spMk id="2" creationId="{00000000-0000-0000-0000-000000000000}"/>
          </ac:spMkLst>
        </pc:spChg>
      </pc:sldChg>
      <pc:sldChg chg="modSp">
        <pc:chgData name="Dishank Solanki" userId="d214617e219b67e8" providerId="Windows Live" clId="Web-{9A7BDFBA-4267-462C-5F56-70F17A6844D6}" dt="2020-08-28T04:32:51.058" v="340"/>
        <pc:sldMkLst>
          <pc:docMk/>
          <pc:sldMk cId="0" sldId="484"/>
        </pc:sldMkLst>
        <pc:spChg chg="mod">
          <ac:chgData name="Dishank Solanki" userId="d214617e219b67e8" providerId="Windows Live" clId="Web-{9A7BDFBA-4267-462C-5F56-70F17A6844D6}" dt="2020-08-28T04:32:51.058" v="340"/>
          <ac:spMkLst>
            <pc:docMk/>
            <pc:sldMk cId="0" sldId="484"/>
            <ac:spMk id="2" creationId="{00000000-0000-0000-0000-000000000000}"/>
          </ac:spMkLst>
        </pc:spChg>
      </pc:sldChg>
      <pc:sldChg chg="modSp">
        <pc:chgData name="Dishank Solanki" userId="d214617e219b67e8" providerId="Windows Live" clId="Web-{9A7BDFBA-4267-462C-5F56-70F17A6844D6}" dt="2020-08-28T04:35:14.198" v="401"/>
        <pc:sldMkLst>
          <pc:docMk/>
          <pc:sldMk cId="0" sldId="485"/>
        </pc:sldMkLst>
        <pc:spChg chg="mod">
          <ac:chgData name="Dishank Solanki" userId="d214617e219b67e8" providerId="Windows Live" clId="Web-{9A7BDFBA-4267-462C-5F56-70F17A6844D6}" dt="2020-08-28T04:35:05.714" v="399" actId="14100"/>
          <ac:spMkLst>
            <pc:docMk/>
            <pc:sldMk cId="0" sldId="485"/>
            <ac:spMk id="2" creationId="{00000000-0000-0000-0000-000000000000}"/>
          </ac:spMkLst>
        </pc:spChg>
        <pc:spChg chg="mod">
          <ac:chgData name="Dishank Solanki" userId="d214617e219b67e8" providerId="Windows Live" clId="Web-{9A7BDFBA-4267-462C-5F56-70F17A6844D6}" dt="2020-08-28T04:35:10.604" v="400"/>
          <ac:spMkLst>
            <pc:docMk/>
            <pc:sldMk cId="0" sldId="485"/>
            <ac:spMk id="19" creationId="{00000000-0000-0000-0000-000000000000}"/>
          </ac:spMkLst>
        </pc:spChg>
        <pc:spChg chg="mod">
          <ac:chgData name="Dishank Solanki" userId="d214617e219b67e8" providerId="Windows Live" clId="Web-{9A7BDFBA-4267-462C-5F56-70F17A6844D6}" dt="2020-08-28T04:35:14.198" v="401"/>
          <ac:spMkLst>
            <pc:docMk/>
            <pc:sldMk cId="0" sldId="485"/>
            <ac:spMk id="20" creationId="{00000000-0000-0000-0000-000000000000}"/>
          </ac:spMkLst>
        </pc:spChg>
      </pc:sldChg>
      <pc:sldChg chg="modSp">
        <pc:chgData name="Dishank Solanki" userId="d214617e219b67e8" providerId="Windows Live" clId="Web-{9A7BDFBA-4267-462C-5F56-70F17A6844D6}" dt="2020-08-28T04:33:26.277" v="352" actId="20577"/>
        <pc:sldMkLst>
          <pc:docMk/>
          <pc:sldMk cId="0" sldId="488"/>
        </pc:sldMkLst>
        <pc:spChg chg="mod">
          <ac:chgData name="Dishank Solanki" userId="d214617e219b67e8" providerId="Windows Live" clId="Web-{9A7BDFBA-4267-462C-5F56-70F17A6844D6}" dt="2020-08-28T04:33:26.277" v="352" actId="20577"/>
          <ac:spMkLst>
            <pc:docMk/>
            <pc:sldMk cId="0" sldId="488"/>
            <ac:spMk id="2" creationId="{00000000-0000-0000-0000-000000000000}"/>
          </ac:spMkLst>
        </pc:spChg>
        <pc:spChg chg="mod">
          <ac:chgData name="Dishank Solanki" userId="d214617e219b67e8" providerId="Windows Live" clId="Web-{9A7BDFBA-4267-462C-5F56-70F17A6844D6}" dt="2020-08-28T04:30:47.528" v="297"/>
          <ac:spMkLst>
            <pc:docMk/>
            <pc:sldMk cId="0" sldId="488"/>
            <ac:spMk id="31" creationId="{00000000-0000-0000-0000-000000000000}"/>
          </ac:spMkLst>
        </pc:spChg>
      </pc:sldChg>
      <pc:sldChg chg="modSp">
        <pc:chgData name="Dishank Solanki" userId="d214617e219b67e8" providerId="Windows Live" clId="Web-{9A7BDFBA-4267-462C-5F56-70F17A6844D6}" dt="2020-08-28T04:33:29.902" v="354" actId="20577"/>
        <pc:sldMkLst>
          <pc:docMk/>
          <pc:sldMk cId="0" sldId="489"/>
        </pc:sldMkLst>
        <pc:spChg chg="mod">
          <ac:chgData name="Dishank Solanki" userId="d214617e219b67e8" providerId="Windows Live" clId="Web-{9A7BDFBA-4267-462C-5F56-70F17A6844D6}" dt="2020-08-28T04:33:29.902" v="354" actId="20577"/>
          <ac:spMkLst>
            <pc:docMk/>
            <pc:sldMk cId="0" sldId="489"/>
            <ac:spMk id="2" creationId="{00000000-0000-0000-0000-000000000000}"/>
          </ac:spMkLst>
        </pc:spChg>
      </pc:sldChg>
      <pc:sldChg chg="addSp modSp mod setBg">
        <pc:chgData name="Dishank Solanki" userId="d214617e219b67e8" providerId="Windows Live" clId="Web-{9A7BDFBA-4267-462C-5F56-70F17A6844D6}" dt="2020-08-28T04:33:38.480" v="359" actId="20577"/>
        <pc:sldMkLst>
          <pc:docMk/>
          <pc:sldMk cId="0" sldId="495"/>
        </pc:sldMkLst>
        <pc:spChg chg="mod">
          <ac:chgData name="Dishank Solanki" userId="d214617e219b67e8" providerId="Windows Live" clId="Web-{9A7BDFBA-4267-462C-5F56-70F17A6844D6}" dt="2020-08-28T04:33:38.480" v="359" actId="20577"/>
          <ac:spMkLst>
            <pc:docMk/>
            <pc:sldMk cId="0" sldId="495"/>
            <ac:spMk id="2" creationId="{00000000-0000-0000-0000-000000000000}"/>
          </ac:spMkLst>
        </pc:spChg>
        <pc:spChg chg="mod">
          <ac:chgData name="Dishank Solanki" userId="d214617e219b67e8" providerId="Windows Live" clId="Web-{9A7BDFBA-4267-462C-5F56-70F17A6844D6}" dt="2020-08-28T04:29:46.138" v="282" actId="1076"/>
          <ac:spMkLst>
            <pc:docMk/>
            <pc:sldMk cId="0" sldId="495"/>
            <ac:spMk id="3" creationId="{00000000-0000-0000-0000-000000000000}"/>
          </ac:spMkLst>
        </pc:spChg>
        <pc:spChg chg="mod">
          <ac:chgData name="Dishank Solanki" userId="d214617e219b67e8" providerId="Windows Live" clId="Web-{9A7BDFBA-4267-462C-5F56-70F17A6844D6}" dt="2020-08-28T04:29:22.216" v="276"/>
          <ac:spMkLst>
            <pc:docMk/>
            <pc:sldMk cId="0" sldId="495"/>
            <ac:spMk id="4" creationId="{00000000-0000-0000-0000-000000000000}"/>
          </ac:spMkLst>
        </pc:spChg>
        <pc:spChg chg="add">
          <ac:chgData name="Dishank Solanki" userId="d214617e219b67e8" providerId="Windows Live" clId="Web-{9A7BDFBA-4267-462C-5F56-70F17A6844D6}" dt="2020-08-28T04:29:22.216" v="276"/>
          <ac:spMkLst>
            <pc:docMk/>
            <pc:sldMk cId="0" sldId="495"/>
            <ac:spMk id="9" creationId="{827B839B-9ADE-406B-8590-F1CAEDED45A1}"/>
          </ac:spMkLst>
        </pc:spChg>
        <pc:spChg chg="add">
          <ac:chgData name="Dishank Solanki" userId="d214617e219b67e8" providerId="Windows Live" clId="Web-{9A7BDFBA-4267-462C-5F56-70F17A6844D6}" dt="2020-08-28T04:29:22.216" v="276"/>
          <ac:spMkLst>
            <pc:docMk/>
            <pc:sldMk cId="0" sldId="495"/>
            <ac:spMk id="11" creationId="{CFE45BF0-46DB-408C-B5F7-7B11716805D4}"/>
          </ac:spMkLst>
        </pc:spChg>
        <pc:spChg chg="add">
          <ac:chgData name="Dishank Solanki" userId="d214617e219b67e8" providerId="Windows Live" clId="Web-{9A7BDFBA-4267-462C-5F56-70F17A6844D6}" dt="2020-08-28T04:29:22.216" v="276"/>
          <ac:spMkLst>
            <pc:docMk/>
            <pc:sldMk cId="0" sldId="495"/>
            <ac:spMk id="13" creationId="{2AEBC8F2-97B1-41B4-93F1-2D289E197FBA}"/>
          </ac:spMkLst>
        </pc:spChg>
        <pc:spChg chg="add">
          <ac:chgData name="Dishank Solanki" userId="d214617e219b67e8" providerId="Windows Live" clId="Web-{9A7BDFBA-4267-462C-5F56-70F17A6844D6}" dt="2020-08-28T04:29:22.216" v="276"/>
          <ac:spMkLst>
            <pc:docMk/>
            <pc:sldMk cId="0" sldId="495"/>
            <ac:spMk id="15" creationId="{472E3A19-F5D5-48FC-BB9C-48C2F68F598B}"/>
          </ac:spMkLst>
        </pc:spChg>
        <pc:spChg chg="add">
          <ac:chgData name="Dishank Solanki" userId="d214617e219b67e8" providerId="Windows Live" clId="Web-{9A7BDFBA-4267-462C-5F56-70F17A6844D6}" dt="2020-08-28T04:29:22.216" v="276"/>
          <ac:spMkLst>
            <pc:docMk/>
            <pc:sldMk cId="0" sldId="495"/>
            <ac:spMk id="17" creationId="{7A62E32F-BB65-43A8-8EB5-92346890E549}"/>
          </ac:spMkLst>
        </pc:spChg>
        <pc:spChg chg="add">
          <ac:chgData name="Dishank Solanki" userId="d214617e219b67e8" providerId="Windows Live" clId="Web-{9A7BDFBA-4267-462C-5F56-70F17A6844D6}" dt="2020-08-28T04:29:22.216" v="276"/>
          <ac:spMkLst>
            <pc:docMk/>
            <pc:sldMk cId="0" sldId="495"/>
            <ac:spMk id="19" creationId="{14E91B64-9FCC-451E-AFB4-A827D6329367}"/>
          </ac:spMkLst>
        </pc:spChg>
      </pc:sldChg>
      <pc:sldChg chg="addSp delSp modSp">
        <pc:chgData name="Dishank Solanki" userId="d214617e219b67e8" providerId="Windows Live" clId="Web-{9A7BDFBA-4267-462C-5F56-70F17A6844D6}" dt="2020-08-28T04:45:03.756" v="678" actId="20577"/>
        <pc:sldMkLst>
          <pc:docMk/>
          <pc:sldMk cId="0" sldId="498"/>
        </pc:sldMkLst>
        <pc:spChg chg="del">
          <ac:chgData name="Dishank Solanki" userId="d214617e219b67e8" providerId="Windows Live" clId="Web-{9A7BDFBA-4267-462C-5F56-70F17A6844D6}" dt="2020-08-28T04:05:50.021" v="0"/>
          <ac:spMkLst>
            <pc:docMk/>
            <pc:sldMk cId="0" sldId="498"/>
            <ac:spMk id="3" creationId="{00000000-0000-0000-0000-000000000000}"/>
          </ac:spMkLst>
        </pc:spChg>
        <pc:spChg chg="mod">
          <ac:chgData name="Dishank Solanki" userId="d214617e219b67e8" providerId="Windows Live" clId="Web-{9A7BDFBA-4267-462C-5F56-70F17A6844D6}" dt="2020-08-28T04:06:34.303" v="11" actId="1076"/>
          <ac:spMkLst>
            <pc:docMk/>
            <pc:sldMk cId="0" sldId="498"/>
            <ac:spMk id="5" creationId="{00000000-0000-0000-0000-000000000000}"/>
          </ac:spMkLst>
        </pc:spChg>
        <pc:spChg chg="mod">
          <ac:chgData name="Dishank Solanki" userId="d214617e219b67e8" providerId="Windows Live" clId="Web-{9A7BDFBA-4267-462C-5F56-70F17A6844D6}" dt="2020-08-28T04:45:03.756" v="678" actId="20577"/>
          <ac:spMkLst>
            <pc:docMk/>
            <pc:sldMk cId="0" sldId="498"/>
            <ac:spMk id="6" creationId="{00000000-0000-0000-0000-000000000000}"/>
          </ac:spMkLst>
        </pc:spChg>
        <pc:graphicFrameChg chg="add">
          <ac:chgData name="Dishank Solanki" userId="d214617e219b67e8" providerId="Windows Live" clId="Web-{9A7BDFBA-4267-462C-5F56-70F17A6844D6}" dt="2020-08-28T04:05:50.021" v="0"/>
          <ac:graphicFrameMkLst>
            <pc:docMk/>
            <pc:sldMk cId="0" sldId="498"/>
            <ac:graphicFrameMk id="8" creationId="{003CDB14-EA19-48D9-A9E9-6FEC0E7D6F7F}"/>
          </ac:graphicFrameMkLst>
        </pc:graphicFrameChg>
      </pc:sldChg>
      <pc:sldChg chg="modSp">
        <pc:chgData name="Dishank Solanki" userId="d214617e219b67e8" providerId="Windows Live" clId="Web-{9A7BDFBA-4267-462C-5F56-70F17A6844D6}" dt="2020-08-28T04:39:25.509" v="501" actId="20577"/>
        <pc:sldMkLst>
          <pc:docMk/>
          <pc:sldMk cId="0" sldId="500"/>
        </pc:sldMkLst>
        <pc:spChg chg="mod">
          <ac:chgData name="Dishank Solanki" userId="d214617e219b67e8" providerId="Windows Live" clId="Web-{9A7BDFBA-4267-462C-5F56-70F17A6844D6}" dt="2020-08-28T04:39:25.509" v="501" actId="20577"/>
          <ac:spMkLst>
            <pc:docMk/>
            <pc:sldMk cId="0" sldId="500"/>
            <ac:spMk id="2" creationId="{00000000-0000-0000-0000-000000000000}"/>
          </ac:spMkLst>
        </pc:spChg>
        <pc:spChg chg="mod">
          <ac:chgData name="Dishank Solanki" userId="d214617e219b67e8" providerId="Windows Live" clId="Web-{9A7BDFBA-4267-462C-5F56-70F17A6844D6}" dt="2020-08-28T04:17:47.564" v="177"/>
          <ac:spMkLst>
            <pc:docMk/>
            <pc:sldMk cId="0" sldId="500"/>
            <ac:spMk id="25" creationId="{00000000-0000-0000-0000-000000000000}"/>
          </ac:spMkLst>
        </pc:spChg>
      </pc:sldChg>
      <pc:sldChg chg="modSp">
        <pc:chgData name="Dishank Solanki" userId="d214617e219b67e8" providerId="Windows Live" clId="Web-{9A7BDFBA-4267-462C-5F56-70F17A6844D6}" dt="2020-08-28T04:41:54.992" v="589" actId="20577"/>
        <pc:sldMkLst>
          <pc:docMk/>
          <pc:sldMk cId="0" sldId="513"/>
        </pc:sldMkLst>
        <pc:spChg chg="mod">
          <ac:chgData name="Dishank Solanki" userId="d214617e219b67e8" providerId="Windows Live" clId="Web-{9A7BDFBA-4267-462C-5F56-70F17A6844D6}" dt="2020-08-28T04:41:54.992" v="589" actId="20577"/>
          <ac:spMkLst>
            <pc:docMk/>
            <pc:sldMk cId="0" sldId="513"/>
            <ac:spMk id="2" creationId="{00000000-0000-0000-0000-000000000000}"/>
          </ac:spMkLst>
        </pc:spChg>
      </pc:sldChg>
      <pc:sldChg chg="modSp">
        <pc:chgData name="Dishank Solanki" userId="d214617e219b67e8" providerId="Windows Live" clId="Web-{9A7BDFBA-4267-462C-5F56-70F17A6844D6}" dt="2020-08-28T04:41:50.523" v="586" actId="20577"/>
        <pc:sldMkLst>
          <pc:docMk/>
          <pc:sldMk cId="0" sldId="514"/>
        </pc:sldMkLst>
        <pc:spChg chg="mod">
          <ac:chgData name="Dishank Solanki" userId="d214617e219b67e8" providerId="Windows Live" clId="Web-{9A7BDFBA-4267-462C-5F56-70F17A6844D6}" dt="2020-08-28T04:41:50.523" v="586" actId="20577"/>
          <ac:spMkLst>
            <pc:docMk/>
            <pc:sldMk cId="0" sldId="514"/>
            <ac:spMk id="2" creationId="{00000000-0000-0000-0000-000000000000}"/>
          </ac:spMkLst>
        </pc:spChg>
      </pc:sldChg>
      <pc:sldChg chg="modSp">
        <pc:chgData name="Dishank Solanki" userId="d214617e219b67e8" providerId="Windows Live" clId="Web-{9A7BDFBA-4267-462C-5F56-70F17A6844D6}" dt="2020-08-28T04:41:46.617" v="583" actId="20577"/>
        <pc:sldMkLst>
          <pc:docMk/>
          <pc:sldMk cId="0" sldId="515"/>
        </pc:sldMkLst>
        <pc:spChg chg="mod">
          <ac:chgData name="Dishank Solanki" userId="d214617e219b67e8" providerId="Windows Live" clId="Web-{9A7BDFBA-4267-462C-5F56-70F17A6844D6}" dt="2020-08-28T04:41:46.617" v="583" actId="20577"/>
          <ac:spMkLst>
            <pc:docMk/>
            <pc:sldMk cId="0" sldId="515"/>
            <ac:spMk id="2" creationId="{00000000-0000-0000-0000-000000000000}"/>
          </ac:spMkLst>
        </pc:spChg>
      </pc:sldChg>
      <pc:sldChg chg="modSp">
        <pc:chgData name="Dishank Solanki" userId="d214617e219b67e8" providerId="Windows Live" clId="Web-{9A7BDFBA-4267-462C-5F56-70F17A6844D6}" dt="2020-08-28T04:41:41.836" v="580" actId="20577"/>
        <pc:sldMkLst>
          <pc:docMk/>
          <pc:sldMk cId="0" sldId="516"/>
        </pc:sldMkLst>
        <pc:spChg chg="mod">
          <ac:chgData name="Dishank Solanki" userId="d214617e219b67e8" providerId="Windows Live" clId="Web-{9A7BDFBA-4267-462C-5F56-70F17A6844D6}" dt="2020-08-28T04:41:41.836" v="580" actId="20577"/>
          <ac:spMkLst>
            <pc:docMk/>
            <pc:sldMk cId="0" sldId="516"/>
            <ac:spMk id="2" creationId="{00000000-0000-0000-0000-000000000000}"/>
          </ac:spMkLst>
        </pc:spChg>
      </pc:sldChg>
      <pc:sldChg chg="modSp">
        <pc:chgData name="Dishank Solanki" userId="d214617e219b67e8" providerId="Windows Live" clId="Web-{9A7BDFBA-4267-462C-5F56-70F17A6844D6}" dt="2020-08-28T04:41:35.414" v="577" actId="20577"/>
        <pc:sldMkLst>
          <pc:docMk/>
          <pc:sldMk cId="0" sldId="517"/>
        </pc:sldMkLst>
        <pc:spChg chg="mod">
          <ac:chgData name="Dishank Solanki" userId="d214617e219b67e8" providerId="Windows Live" clId="Web-{9A7BDFBA-4267-462C-5F56-70F17A6844D6}" dt="2020-08-28T04:41:35.414" v="577" actId="20577"/>
          <ac:spMkLst>
            <pc:docMk/>
            <pc:sldMk cId="0" sldId="517"/>
            <ac:spMk id="2" creationId="{00000000-0000-0000-0000-000000000000}"/>
          </ac:spMkLst>
        </pc:spChg>
      </pc:sldChg>
      <pc:sldChg chg="modSp">
        <pc:chgData name="Dishank Solanki" userId="d214617e219b67e8" providerId="Windows Live" clId="Web-{9A7BDFBA-4267-462C-5F56-70F17A6844D6}" dt="2020-08-28T04:41:26.602" v="572" actId="20577"/>
        <pc:sldMkLst>
          <pc:docMk/>
          <pc:sldMk cId="0" sldId="518"/>
        </pc:sldMkLst>
        <pc:spChg chg="mod">
          <ac:chgData name="Dishank Solanki" userId="d214617e219b67e8" providerId="Windows Live" clId="Web-{9A7BDFBA-4267-462C-5F56-70F17A6844D6}" dt="2020-08-28T04:41:26.602" v="572" actId="20577"/>
          <ac:spMkLst>
            <pc:docMk/>
            <pc:sldMk cId="0" sldId="518"/>
            <ac:spMk id="2" creationId="{00000000-0000-0000-0000-000000000000}"/>
          </ac:spMkLst>
        </pc:spChg>
      </pc:sldChg>
      <pc:sldChg chg="modSp">
        <pc:chgData name="Dishank Solanki" userId="d214617e219b67e8" providerId="Windows Live" clId="Web-{9A7BDFBA-4267-462C-5F56-70F17A6844D6}" dt="2020-08-28T04:41:18.758" v="569" actId="20577"/>
        <pc:sldMkLst>
          <pc:docMk/>
          <pc:sldMk cId="0" sldId="519"/>
        </pc:sldMkLst>
        <pc:spChg chg="mod">
          <ac:chgData name="Dishank Solanki" userId="d214617e219b67e8" providerId="Windows Live" clId="Web-{9A7BDFBA-4267-462C-5F56-70F17A6844D6}" dt="2020-08-28T04:41:18.758" v="569" actId="20577"/>
          <ac:spMkLst>
            <pc:docMk/>
            <pc:sldMk cId="0" sldId="519"/>
            <ac:spMk id="2" creationId="{00000000-0000-0000-0000-000000000000}"/>
          </ac:spMkLst>
        </pc:spChg>
      </pc:sldChg>
      <pc:sldChg chg="modSp">
        <pc:chgData name="Dishank Solanki" userId="d214617e219b67e8" providerId="Windows Live" clId="Web-{9A7BDFBA-4267-462C-5F56-70F17A6844D6}" dt="2020-08-28T04:41:10.508" v="563" actId="20577"/>
        <pc:sldMkLst>
          <pc:docMk/>
          <pc:sldMk cId="0" sldId="521"/>
        </pc:sldMkLst>
        <pc:spChg chg="mod">
          <ac:chgData name="Dishank Solanki" userId="d214617e219b67e8" providerId="Windows Live" clId="Web-{9A7BDFBA-4267-462C-5F56-70F17A6844D6}" dt="2020-08-28T04:41:10.508" v="563" actId="20577"/>
          <ac:spMkLst>
            <pc:docMk/>
            <pc:sldMk cId="0" sldId="521"/>
            <ac:spMk id="2" creationId="{00000000-0000-0000-0000-000000000000}"/>
          </ac:spMkLst>
        </pc:spChg>
      </pc:sldChg>
      <pc:sldChg chg="modSp">
        <pc:chgData name="Dishank Solanki" userId="d214617e219b67e8" providerId="Windows Live" clId="Web-{9A7BDFBA-4267-462C-5F56-70F17A6844D6}" dt="2020-08-28T04:41:06.336" v="560" actId="20577"/>
        <pc:sldMkLst>
          <pc:docMk/>
          <pc:sldMk cId="0" sldId="522"/>
        </pc:sldMkLst>
        <pc:spChg chg="mod">
          <ac:chgData name="Dishank Solanki" userId="d214617e219b67e8" providerId="Windows Live" clId="Web-{9A7BDFBA-4267-462C-5F56-70F17A6844D6}" dt="2020-08-28T04:41:06.336" v="560" actId="20577"/>
          <ac:spMkLst>
            <pc:docMk/>
            <pc:sldMk cId="0" sldId="522"/>
            <ac:spMk id="2" creationId="{00000000-0000-0000-0000-000000000000}"/>
          </ac:spMkLst>
        </pc:spChg>
      </pc:sldChg>
      <pc:sldChg chg="modSp">
        <pc:chgData name="Dishank Solanki" userId="d214617e219b67e8" providerId="Windows Live" clId="Web-{9A7BDFBA-4267-462C-5F56-70F17A6844D6}" dt="2020-08-28T04:41:01.602" v="557" actId="20577"/>
        <pc:sldMkLst>
          <pc:docMk/>
          <pc:sldMk cId="0" sldId="523"/>
        </pc:sldMkLst>
        <pc:spChg chg="mod">
          <ac:chgData name="Dishank Solanki" userId="d214617e219b67e8" providerId="Windows Live" clId="Web-{9A7BDFBA-4267-462C-5F56-70F17A6844D6}" dt="2020-08-28T04:41:01.602" v="557" actId="20577"/>
          <ac:spMkLst>
            <pc:docMk/>
            <pc:sldMk cId="0" sldId="523"/>
            <ac:spMk id="2" creationId="{00000000-0000-0000-0000-000000000000}"/>
          </ac:spMkLst>
        </pc:spChg>
      </pc:sldChg>
      <pc:sldChg chg="modSp">
        <pc:chgData name="Dishank Solanki" userId="d214617e219b67e8" providerId="Windows Live" clId="Web-{9A7BDFBA-4267-462C-5F56-70F17A6844D6}" dt="2020-08-28T04:40:51.852" v="554" actId="20577"/>
        <pc:sldMkLst>
          <pc:docMk/>
          <pc:sldMk cId="0" sldId="524"/>
        </pc:sldMkLst>
        <pc:spChg chg="mod">
          <ac:chgData name="Dishank Solanki" userId="d214617e219b67e8" providerId="Windows Live" clId="Web-{9A7BDFBA-4267-462C-5F56-70F17A6844D6}" dt="2020-08-28T04:40:51.852" v="554" actId="20577"/>
          <ac:spMkLst>
            <pc:docMk/>
            <pc:sldMk cId="0" sldId="524"/>
            <ac:spMk id="2" creationId="{00000000-0000-0000-0000-000000000000}"/>
          </ac:spMkLst>
        </pc:spChg>
      </pc:sldChg>
      <pc:sldChg chg="modSp">
        <pc:chgData name="Dishank Solanki" userId="d214617e219b67e8" providerId="Windows Live" clId="Web-{9A7BDFBA-4267-462C-5F56-70F17A6844D6}" dt="2020-08-28T04:16:28.721" v="168" actId="20577"/>
        <pc:sldMkLst>
          <pc:docMk/>
          <pc:sldMk cId="0" sldId="526"/>
        </pc:sldMkLst>
        <pc:spChg chg="mod">
          <ac:chgData name="Dishank Solanki" userId="d214617e219b67e8" providerId="Windows Live" clId="Web-{9A7BDFBA-4267-462C-5F56-70F17A6844D6}" dt="2020-08-28T04:16:21.502" v="166"/>
          <ac:spMkLst>
            <pc:docMk/>
            <pc:sldMk cId="0" sldId="526"/>
            <ac:spMk id="2" creationId="{00000000-0000-0000-0000-000000000000}"/>
          </ac:spMkLst>
        </pc:spChg>
        <pc:spChg chg="mod">
          <ac:chgData name="Dishank Solanki" userId="d214617e219b67e8" providerId="Windows Live" clId="Web-{9A7BDFBA-4267-462C-5F56-70F17A6844D6}" dt="2020-08-28T04:16:28.721" v="168" actId="20577"/>
          <ac:spMkLst>
            <pc:docMk/>
            <pc:sldMk cId="0" sldId="526"/>
            <ac:spMk id="18" creationId="{00000000-0000-0000-0000-000000000000}"/>
          </ac:spMkLst>
        </pc:spChg>
      </pc:sldChg>
      <pc:sldChg chg="modSp">
        <pc:chgData name="Dishank Solanki" userId="d214617e219b67e8" providerId="Windows Live" clId="Web-{9A7BDFBA-4267-462C-5F56-70F17A6844D6}" dt="2020-08-28T04:39:18.415" v="498" actId="20577"/>
        <pc:sldMkLst>
          <pc:docMk/>
          <pc:sldMk cId="0" sldId="527"/>
        </pc:sldMkLst>
        <pc:spChg chg="mod">
          <ac:chgData name="Dishank Solanki" userId="d214617e219b67e8" providerId="Windows Live" clId="Web-{9A7BDFBA-4267-462C-5F56-70F17A6844D6}" dt="2020-08-28T04:39:18.415" v="498" actId="20577"/>
          <ac:spMkLst>
            <pc:docMk/>
            <pc:sldMk cId="0" sldId="527"/>
            <ac:spMk id="2" creationId="{00000000-0000-0000-0000-000000000000}"/>
          </ac:spMkLst>
        </pc:spChg>
      </pc:sldChg>
      <pc:sldChg chg="addSp delSp modSp mod setBg">
        <pc:chgData name="Dishank Solanki" userId="d214617e219b67e8" providerId="Windows Live" clId="Web-{9A7BDFBA-4267-462C-5F56-70F17A6844D6}" dt="2020-08-28T04:39:58.212" v="517" actId="20577"/>
        <pc:sldMkLst>
          <pc:docMk/>
          <pc:sldMk cId="0" sldId="528"/>
        </pc:sldMkLst>
        <pc:spChg chg="mod">
          <ac:chgData name="Dishank Solanki" userId="d214617e219b67e8" providerId="Windows Live" clId="Web-{9A7BDFBA-4267-462C-5F56-70F17A6844D6}" dt="2020-08-28T04:39:58.212" v="517" actId="20577"/>
          <ac:spMkLst>
            <pc:docMk/>
            <pc:sldMk cId="0" sldId="528"/>
            <ac:spMk id="2" creationId="{00000000-0000-0000-0000-000000000000}"/>
          </ac:spMkLst>
        </pc:spChg>
        <pc:spChg chg="del">
          <ac:chgData name="Dishank Solanki" userId="d214617e219b67e8" providerId="Windows Live" clId="Web-{9A7BDFBA-4267-462C-5F56-70F17A6844D6}" dt="2020-08-28T04:13:11.097" v="112"/>
          <ac:spMkLst>
            <pc:docMk/>
            <pc:sldMk cId="0" sldId="528"/>
            <ac:spMk id="3" creationId="{00000000-0000-0000-0000-000000000000}"/>
          </ac:spMkLst>
        </pc:spChg>
        <pc:spChg chg="mod">
          <ac:chgData name="Dishank Solanki" userId="d214617e219b67e8" providerId="Windows Live" clId="Web-{9A7BDFBA-4267-462C-5F56-70F17A6844D6}" dt="2020-08-28T04:13:11.097" v="112"/>
          <ac:spMkLst>
            <pc:docMk/>
            <pc:sldMk cId="0" sldId="528"/>
            <ac:spMk id="4" creationId="{00000000-0000-0000-0000-000000000000}"/>
          </ac:spMkLst>
        </pc:spChg>
        <pc:spChg chg="add">
          <ac:chgData name="Dishank Solanki" userId="d214617e219b67e8" providerId="Windows Live" clId="Web-{9A7BDFBA-4267-462C-5F56-70F17A6844D6}" dt="2020-08-28T04:13:11.097" v="112"/>
          <ac:spMkLst>
            <pc:docMk/>
            <pc:sldMk cId="0" sldId="528"/>
            <ac:spMk id="10" creationId="{1BE4F293-0A40-4AA3-8747-1C7D9F3EEABB}"/>
          </ac:spMkLst>
        </pc:spChg>
        <pc:grpChg chg="add">
          <ac:chgData name="Dishank Solanki" userId="d214617e219b67e8" providerId="Windows Live" clId="Web-{9A7BDFBA-4267-462C-5F56-70F17A6844D6}" dt="2020-08-28T04:13:11.097" v="112"/>
          <ac:grpSpMkLst>
            <pc:docMk/>
            <pc:sldMk cId="0" sldId="528"/>
            <ac:grpSpMk id="12" creationId="{5D1CC8B8-2CD1-45F6-9CED-CA310400222D}"/>
          </ac:grpSpMkLst>
        </pc:grpChg>
        <pc:graphicFrameChg chg="add">
          <ac:chgData name="Dishank Solanki" userId="d214617e219b67e8" providerId="Windows Live" clId="Web-{9A7BDFBA-4267-462C-5F56-70F17A6844D6}" dt="2020-08-28T04:13:11.097" v="112"/>
          <ac:graphicFrameMkLst>
            <pc:docMk/>
            <pc:sldMk cId="0" sldId="528"/>
            <ac:graphicFrameMk id="6" creationId="{821B3125-678E-4D11-B236-F7F60E8709BA}"/>
          </ac:graphicFrameMkLst>
        </pc:graphicFrameChg>
      </pc:sldChg>
      <pc:sldChg chg="modSp">
        <pc:chgData name="Dishank Solanki" userId="d214617e219b67e8" providerId="Windows Live" clId="Web-{9A7BDFBA-4267-462C-5F56-70F17A6844D6}" dt="2020-08-28T04:34:40.089" v="388" actId="14100"/>
        <pc:sldMkLst>
          <pc:docMk/>
          <pc:sldMk cId="0" sldId="529"/>
        </pc:sldMkLst>
        <pc:spChg chg="mod">
          <ac:chgData name="Dishank Solanki" userId="d214617e219b67e8" providerId="Windows Live" clId="Web-{9A7BDFBA-4267-462C-5F56-70F17A6844D6}" dt="2020-08-28T04:34:40.089" v="388" actId="14100"/>
          <ac:spMkLst>
            <pc:docMk/>
            <pc:sldMk cId="0" sldId="529"/>
            <ac:spMk id="2" creationId="{00000000-0000-0000-0000-000000000000}"/>
          </ac:spMkLst>
        </pc:spChg>
      </pc:sldChg>
      <pc:sldChg chg="modSp">
        <pc:chgData name="Dishank Solanki" userId="d214617e219b67e8" providerId="Windows Live" clId="Web-{9A7BDFBA-4267-462C-5F56-70F17A6844D6}" dt="2020-08-28T04:32:15.652" v="326"/>
        <pc:sldMkLst>
          <pc:docMk/>
          <pc:sldMk cId="0" sldId="530"/>
        </pc:sldMkLst>
        <pc:spChg chg="mod">
          <ac:chgData name="Dishank Solanki" userId="d214617e219b67e8" providerId="Windows Live" clId="Web-{9A7BDFBA-4267-462C-5F56-70F17A6844D6}" dt="2020-08-28T04:32:12.199" v="325" actId="14100"/>
          <ac:spMkLst>
            <pc:docMk/>
            <pc:sldMk cId="0" sldId="530"/>
            <ac:spMk id="2" creationId="{00000000-0000-0000-0000-000000000000}"/>
          </ac:spMkLst>
        </pc:spChg>
        <pc:spChg chg="mod">
          <ac:chgData name="Dishank Solanki" userId="d214617e219b67e8" providerId="Windows Live" clId="Web-{9A7BDFBA-4267-462C-5F56-70F17A6844D6}" dt="2020-08-28T04:32:15.652" v="326"/>
          <ac:spMkLst>
            <pc:docMk/>
            <pc:sldMk cId="0" sldId="530"/>
            <ac:spMk id="14" creationId="{00000000-0000-0000-0000-000000000000}"/>
          </ac:spMkLst>
        </pc:spChg>
      </pc:sldChg>
      <pc:sldChg chg="addSp modSp mod setBg">
        <pc:chgData name="Dishank Solanki" userId="d214617e219b67e8" providerId="Windows Live" clId="Web-{9A7BDFBA-4267-462C-5F56-70F17A6844D6}" dt="2020-08-28T04:33:49.308" v="362" actId="20577"/>
        <pc:sldMkLst>
          <pc:docMk/>
          <pc:sldMk cId="0" sldId="531"/>
        </pc:sldMkLst>
        <pc:spChg chg="mod">
          <ac:chgData name="Dishank Solanki" userId="d214617e219b67e8" providerId="Windows Live" clId="Web-{9A7BDFBA-4267-462C-5F56-70F17A6844D6}" dt="2020-08-28T04:33:49.308" v="362" actId="20577"/>
          <ac:spMkLst>
            <pc:docMk/>
            <pc:sldMk cId="0" sldId="531"/>
            <ac:spMk id="2" creationId="{00000000-0000-0000-0000-000000000000}"/>
          </ac:spMkLst>
        </pc:spChg>
        <pc:spChg chg="mod">
          <ac:chgData name="Dishank Solanki" userId="d214617e219b67e8" providerId="Windows Live" clId="Web-{9A7BDFBA-4267-462C-5F56-70F17A6844D6}" dt="2020-08-28T04:28:41.404" v="259"/>
          <ac:spMkLst>
            <pc:docMk/>
            <pc:sldMk cId="0" sldId="531"/>
            <ac:spMk id="4" creationId="{00000000-0000-0000-0000-000000000000}"/>
          </ac:spMkLst>
        </pc:spChg>
        <pc:spChg chg="add">
          <ac:chgData name="Dishank Solanki" userId="d214617e219b67e8" providerId="Windows Live" clId="Web-{9A7BDFBA-4267-462C-5F56-70F17A6844D6}" dt="2020-08-28T04:28:41.404" v="259"/>
          <ac:spMkLst>
            <pc:docMk/>
            <pc:sldMk cId="0" sldId="531"/>
            <ac:spMk id="9" creationId="{B26EE4FD-480F-42A5-9FEB-DA630457CFB7}"/>
          </ac:spMkLst>
        </pc:spChg>
        <pc:spChg chg="add">
          <ac:chgData name="Dishank Solanki" userId="d214617e219b67e8" providerId="Windows Live" clId="Web-{9A7BDFBA-4267-462C-5F56-70F17A6844D6}" dt="2020-08-28T04:28:41.404" v="259"/>
          <ac:spMkLst>
            <pc:docMk/>
            <pc:sldMk cId="0" sldId="531"/>
            <ac:spMk id="11" creationId="{A187062F-BE14-42FC-B06A-607DB23849C3}"/>
          </ac:spMkLst>
        </pc:spChg>
        <pc:spChg chg="add">
          <ac:chgData name="Dishank Solanki" userId="d214617e219b67e8" providerId="Windows Live" clId="Web-{9A7BDFBA-4267-462C-5F56-70F17A6844D6}" dt="2020-08-28T04:28:41.404" v="259"/>
          <ac:spMkLst>
            <pc:docMk/>
            <pc:sldMk cId="0" sldId="531"/>
            <ac:spMk id="13" creationId="{731FE21B-2A45-4BF5-8B03-E12341988774}"/>
          </ac:spMkLst>
        </pc:spChg>
        <pc:spChg chg="add">
          <ac:chgData name="Dishank Solanki" userId="d214617e219b67e8" providerId="Windows Live" clId="Web-{9A7BDFBA-4267-462C-5F56-70F17A6844D6}" dt="2020-08-28T04:28:41.404" v="259"/>
          <ac:spMkLst>
            <pc:docMk/>
            <pc:sldMk cId="0" sldId="531"/>
            <ac:spMk id="15" creationId="{2DC5A94D-79ED-48F5-9DC5-96CBB507CEC8}"/>
          </ac:spMkLst>
        </pc:spChg>
        <pc:spChg chg="add">
          <ac:chgData name="Dishank Solanki" userId="d214617e219b67e8" providerId="Windows Live" clId="Web-{9A7BDFBA-4267-462C-5F56-70F17A6844D6}" dt="2020-08-28T04:28:41.404" v="259"/>
          <ac:spMkLst>
            <pc:docMk/>
            <pc:sldMk cId="0" sldId="531"/>
            <ac:spMk id="17" creationId="{93A3D4BE-AF25-4F9A-9C29-1145CCE24A28}"/>
          </ac:spMkLst>
        </pc:spChg>
      </pc:sldChg>
      <pc:sldChg chg="modSp">
        <pc:chgData name="Dishank Solanki" userId="d214617e219b67e8" providerId="Windows Live" clId="Web-{9A7BDFBA-4267-462C-5F56-70F17A6844D6}" dt="2020-08-28T04:42:24.679" v="606" actId="20577"/>
        <pc:sldMkLst>
          <pc:docMk/>
          <pc:sldMk cId="0" sldId="534"/>
        </pc:sldMkLst>
        <pc:spChg chg="mod">
          <ac:chgData name="Dishank Solanki" userId="d214617e219b67e8" providerId="Windows Live" clId="Web-{9A7BDFBA-4267-462C-5F56-70F17A6844D6}" dt="2020-08-28T04:42:24.679" v="606" actId="20577"/>
          <ac:spMkLst>
            <pc:docMk/>
            <pc:sldMk cId="0" sldId="534"/>
            <ac:spMk id="2" creationId="{00000000-0000-0000-0000-000000000000}"/>
          </ac:spMkLst>
        </pc:spChg>
        <pc:spChg chg="mod">
          <ac:chgData name="Dishank Solanki" userId="d214617e219b67e8" providerId="Windows Live" clId="Web-{9A7BDFBA-4267-462C-5F56-70F17A6844D6}" dt="2020-08-28T04:07:17.928" v="24" actId="20577"/>
          <ac:spMkLst>
            <pc:docMk/>
            <pc:sldMk cId="0" sldId="534"/>
            <ac:spMk id="3" creationId="{00000000-0000-0000-0000-000000000000}"/>
          </ac:spMkLst>
        </pc:spChg>
      </pc:sldChg>
      <pc:sldChg chg="modSp">
        <pc:chgData name="Dishank Solanki" userId="d214617e219b67e8" providerId="Windows Live" clId="Web-{9A7BDFBA-4267-462C-5F56-70F17A6844D6}" dt="2020-08-28T04:33:11.027" v="341" actId="20577"/>
        <pc:sldMkLst>
          <pc:docMk/>
          <pc:sldMk cId="0" sldId="535"/>
        </pc:sldMkLst>
        <pc:spChg chg="mod">
          <ac:chgData name="Dishank Solanki" userId="d214617e219b67e8" providerId="Windows Live" clId="Web-{9A7BDFBA-4267-462C-5F56-70F17A6844D6}" dt="2020-08-28T04:33:11.027" v="341" actId="20577"/>
          <ac:spMkLst>
            <pc:docMk/>
            <pc:sldMk cId="0" sldId="535"/>
            <ac:spMk id="2" creationId="{00000000-0000-0000-0000-000000000000}"/>
          </ac:spMkLst>
        </pc:spChg>
      </pc:sldChg>
      <pc:sldChg chg="modSp">
        <pc:chgData name="Dishank Solanki" userId="d214617e219b67e8" providerId="Windows Live" clId="Web-{9A7BDFBA-4267-462C-5F56-70F17A6844D6}" dt="2020-08-28T04:44:58.803" v="675" actId="20577"/>
        <pc:sldMkLst>
          <pc:docMk/>
          <pc:sldMk cId="0" sldId="537"/>
        </pc:sldMkLst>
        <pc:spChg chg="mod">
          <ac:chgData name="Dishank Solanki" userId="d214617e219b67e8" providerId="Windows Live" clId="Web-{9A7BDFBA-4267-462C-5F56-70F17A6844D6}" dt="2020-08-28T04:44:58.803" v="675" actId="20577"/>
          <ac:spMkLst>
            <pc:docMk/>
            <pc:sldMk cId="0" sldId="537"/>
            <ac:spMk id="17410" creationId="{00000000-0000-0000-0000-000000000000}"/>
          </ac:spMkLst>
        </pc:spChg>
      </pc:sldChg>
      <pc:sldChg chg="addSp delSp modSp mod setBg">
        <pc:chgData name="Dishank Solanki" userId="d214617e219b67e8" providerId="Windows Live" clId="Web-{9A7BDFBA-4267-462C-5F56-70F17A6844D6}" dt="2020-08-28T04:34:11.105" v="378" actId="20577"/>
        <pc:sldMkLst>
          <pc:docMk/>
          <pc:sldMk cId="0" sldId="538"/>
        </pc:sldMkLst>
        <pc:spChg chg="mod">
          <ac:chgData name="Dishank Solanki" userId="d214617e219b67e8" providerId="Windows Live" clId="Web-{9A7BDFBA-4267-462C-5F56-70F17A6844D6}" dt="2020-08-28T04:34:11.105" v="378" actId="20577"/>
          <ac:spMkLst>
            <pc:docMk/>
            <pc:sldMk cId="0" sldId="538"/>
            <ac:spMk id="2" creationId="{00000000-0000-0000-0000-000000000000}"/>
          </ac:spMkLst>
        </pc:spChg>
        <pc:spChg chg="add del">
          <ac:chgData name="Dishank Solanki" userId="d214617e219b67e8" providerId="Windows Live" clId="Web-{9A7BDFBA-4267-462C-5F56-70F17A6844D6}" dt="2020-08-28T04:21:14.469" v="220"/>
          <ac:spMkLst>
            <pc:docMk/>
            <pc:sldMk cId="0" sldId="538"/>
            <ac:spMk id="3" creationId="{00000000-0000-0000-0000-000000000000}"/>
          </ac:spMkLst>
        </pc:spChg>
        <pc:spChg chg="mod">
          <ac:chgData name="Dishank Solanki" userId="d214617e219b67e8" providerId="Windows Live" clId="Web-{9A7BDFBA-4267-462C-5F56-70F17A6844D6}" dt="2020-08-28T04:21:14.469" v="220"/>
          <ac:spMkLst>
            <pc:docMk/>
            <pc:sldMk cId="0" sldId="538"/>
            <ac:spMk id="4" creationId="{00000000-0000-0000-0000-000000000000}"/>
          </ac:spMkLst>
        </pc:spChg>
        <pc:spChg chg="add">
          <ac:chgData name="Dishank Solanki" userId="d214617e219b67e8" providerId="Windows Live" clId="Web-{9A7BDFBA-4267-462C-5F56-70F17A6844D6}" dt="2020-08-28T04:21:14.469" v="220"/>
          <ac:spMkLst>
            <pc:docMk/>
            <pc:sldMk cId="0" sldId="538"/>
            <ac:spMk id="7" creationId="{1BE4F293-0A40-4AA3-8747-1C7D9F3EEABB}"/>
          </ac:spMkLst>
        </pc:spChg>
        <pc:spChg chg="add del">
          <ac:chgData name="Dishank Solanki" userId="d214617e219b67e8" providerId="Windows Live" clId="Web-{9A7BDFBA-4267-462C-5F56-70F17A6844D6}" dt="2020-08-28T04:21:14.438" v="219"/>
          <ac:spMkLst>
            <pc:docMk/>
            <pc:sldMk cId="0" sldId="538"/>
            <ac:spMk id="10" creationId="{3A5B4632-C963-4296-86F0-79AA9EA5AE98}"/>
          </ac:spMkLst>
        </pc:spChg>
        <pc:grpChg chg="add">
          <ac:chgData name="Dishank Solanki" userId="d214617e219b67e8" providerId="Windows Live" clId="Web-{9A7BDFBA-4267-462C-5F56-70F17A6844D6}" dt="2020-08-28T04:21:14.469" v="220"/>
          <ac:grpSpMkLst>
            <pc:docMk/>
            <pc:sldMk cId="0" sldId="538"/>
            <ac:grpSpMk id="12" creationId="{5D1CC8B8-2CD1-45F6-9CED-CA310400222D}"/>
          </ac:grpSpMkLst>
        </pc:grpChg>
        <pc:graphicFrameChg chg="add del">
          <ac:chgData name="Dishank Solanki" userId="d214617e219b67e8" providerId="Windows Live" clId="Web-{9A7BDFBA-4267-462C-5F56-70F17A6844D6}" dt="2020-08-28T04:21:14.438" v="219"/>
          <ac:graphicFrameMkLst>
            <pc:docMk/>
            <pc:sldMk cId="0" sldId="538"/>
            <ac:graphicFrameMk id="6" creationId="{DC4A7E02-5EC9-47FD-8725-C61AA6505335}"/>
          </ac:graphicFrameMkLst>
        </pc:graphicFrameChg>
        <pc:graphicFrameChg chg="add">
          <ac:chgData name="Dishank Solanki" userId="d214617e219b67e8" providerId="Windows Live" clId="Web-{9A7BDFBA-4267-462C-5F56-70F17A6844D6}" dt="2020-08-28T04:21:14.469" v="220"/>
          <ac:graphicFrameMkLst>
            <pc:docMk/>
            <pc:sldMk cId="0" sldId="538"/>
            <ac:graphicFrameMk id="8" creationId="{9116BE3F-0553-4F6A-8BBE-454B66C28E07}"/>
          </ac:graphicFrameMkLst>
        </pc:graphicFrameChg>
      </pc:sldChg>
      <pc:sldChg chg="addSp modSp mod setBg">
        <pc:chgData name="Dishank Solanki" userId="d214617e219b67e8" providerId="Windows Live" clId="Web-{9A7BDFBA-4267-462C-5F56-70F17A6844D6}" dt="2020-08-28T04:39:05.900" v="490" actId="20577"/>
        <pc:sldMkLst>
          <pc:docMk/>
          <pc:sldMk cId="4108976097" sldId="539"/>
        </pc:sldMkLst>
        <pc:spChg chg="mod">
          <ac:chgData name="Dishank Solanki" userId="d214617e219b67e8" providerId="Windows Live" clId="Web-{9A7BDFBA-4267-462C-5F56-70F17A6844D6}" dt="2020-08-28T04:39:05.900" v="490" actId="20577"/>
          <ac:spMkLst>
            <pc:docMk/>
            <pc:sldMk cId="4108976097" sldId="539"/>
            <ac:spMk id="2" creationId="{00000000-0000-0000-0000-000000000000}"/>
          </ac:spMkLst>
        </pc:spChg>
        <pc:spChg chg="mod">
          <ac:chgData name="Dishank Solanki" userId="d214617e219b67e8" providerId="Windows Live" clId="Web-{9A7BDFBA-4267-462C-5F56-70F17A6844D6}" dt="2020-08-28T04:19:28.657" v="203" actId="1076"/>
          <ac:spMkLst>
            <pc:docMk/>
            <pc:sldMk cId="4108976097" sldId="539"/>
            <ac:spMk id="3" creationId="{00000000-0000-0000-0000-000000000000}"/>
          </ac:spMkLst>
        </pc:spChg>
        <pc:spChg chg="mod">
          <ac:chgData name="Dishank Solanki" userId="d214617e219b67e8" providerId="Windows Live" clId="Web-{9A7BDFBA-4267-462C-5F56-70F17A6844D6}" dt="2020-08-28T04:19:11.673" v="197"/>
          <ac:spMkLst>
            <pc:docMk/>
            <pc:sldMk cId="4108976097" sldId="539"/>
            <ac:spMk id="4" creationId="{00000000-0000-0000-0000-000000000000}"/>
          </ac:spMkLst>
        </pc:spChg>
        <pc:spChg chg="add">
          <ac:chgData name="Dishank Solanki" userId="d214617e219b67e8" providerId="Windows Live" clId="Web-{9A7BDFBA-4267-462C-5F56-70F17A6844D6}" dt="2020-08-28T04:19:11.673" v="197"/>
          <ac:spMkLst>
            <pc:docMk/>
            <pc:sldMk cId="4108976097" sldId="539"/>
            <ac:spMk id="9" creationId="{B26EE4FD-480F-42A5-9FEB-DA630457CFB7}"/>
          </ac:spMkLst>
        </pc:spChg>
        <pc:spChg chg="add">
          <ac:chgData name="Dishank Solanki" userId="d214617e219b67e8" providerId="Windows Live" clId="Web-{9A7BDFBA-4267-462C-5F56-70F17A6844D6}" dt="2020-08-28T04:19:11.673" v="197"/>
          <ac:spMkLst>
            <pc:docMk/>
            <pc:sldMk cId="4108976097" sldId="539"/>
            <ac:spMk id="11" creationId="{A187062F-BE14-42FC-B06A-607DB23849C3}"/>
          </ac:spMkLst>
        </pc:spChg>
        <pc:spChg chg="add">
          <ac:chgData name="Dishank Solanki" userId="d214617e219b67e8" providerId="Windows Live" clId="Web-{9A7BDFBA-4267-462C-5F56-70F17A6844D6}" dt="2020-08-28T04:19:11.673" v="197"/>
          <ac:spMkLst>
            <pc:docMk/>
            <pc:sldMk cId="4108976097" sldId="539"/>
            <ac:spMk id="13" creationId="{731FE21B-2A45-4BF5-8B03-E12341988774}"/>
          </ac:spMkLst>
        </pc:spChg>
        <pc:spChg chg="add">
          <ac:chgData name="Dishank Solanki" userId="d214617e219b67e8" providerId="Windows Live" clId="Web-{9A7BDFBA-4267-462C-5F56-70F17A6844D6}" dt="2020-08-28T04:19:11.673" v="197"/>
          <ac:spMkLst>
            <pc:docMk/>
            <pc:sldMk cId="4108976097" sldId="539"/>
            <ac:spMk id="15" creationId="{2DC5A94D-79ED-48F5-9DC5-96CBB507CEC8}"/>
          </ac:spMkLst>
        </pc:spChg>
        <pc:spChg chg="add">
          <ac:chgData name="Dishank Solanki" userId="d214617e219b67e8" providerId="Windows Live" clId="Web-{9A7BDFBA-4267-462C-5F56-70F17A6844D6}" dt="2020-08-28T04:19:11.673" v="197"/>
          <ac:spMkLst>
            <pc:docMk/>
            <pc:sldMk cId="4108976097" sldId="539"/>
            <ac:spMk id="17" creationId="{93A3D4BE-AF25-4F9A-9C29-1145CCE24A28}"/>
          </ac:spMkLst>
        </pc:spChg>
      </pc:sldChg>
      <pc:sldChg chg="modSp">
        <pc:chgData name="Dishank Solanki" userId="d214617e219b67e8" providerId="Windows Live" clId="Web-{9A7BDFBA-4267-462C-5F56-70F17A6844D6}" dt="2020-08-28T04:40:18.743" v="533" actId="20577"/>
        <pc:sldMkLst>
          <pc:docMk/>
          <pc:sldMk cId="4250510999" sldId="543"/>
        </pc:sldMkLst>
        <pc:spChg chg="mod">
          <ac:chgData name="Dishank Solanki" userId="d214617e219b67e8" providerId="Windows Live" clId="Web-{9A7BDFBA-4267-462C-5F56-70F17A6844D6}" dt="2020-08-28T04:40:18.743" v="533" actId="20577"/>
          <ac:spMkLst>
            <pc:docMk/>
            <pc:sldMk cId="4250510999" sldId="543"/>
            <ac:spMk id="2" creationId="{00000000-0000-0000-0000-000000000000}"/>
          </ac:spMkLst>
        </pc:spChg>
      </pc:sldChg>
      <pc:sldChg chg="addSp delSp modSp mod setBg">
        <pc:chgData name="Dishank Solanki" userId="d214617e219b67e8" providerId="Windows Live" clId="Web-{9A7BDFBA-4267-462C-5F56-70F17A6844D6}" dt="2020-08-28T04:39:30.712" v="502" actId="20577"/>
        <pc:sldMkLst>
          <pc:docMk/>
          <pc:sldMk cId="2819418054" sldId="544"/>
        </pc:sldMkLst>
        <pc:spChg chg="mod">
          <ac:chgData name="Dishank Solanki" userId="d214617e219b67e8" providerId="Windows Live" clId="Web-{9A7BDFBA-4267-462C-5F56-70F17A6844D6}" dt="2020-08-28T04:39:30.712" v="502" actId="20577"/>
          <ac:spMkLst>
            <pc:docMk/>
            <pc:sldMk cId="2819418054" sldId="544"/>
            <ac:spMk id="2" creationId="{00000000-0000-0000-0000-000000000000}"/>
          </ac:spMkLst>
        </pc:spChg>
        <pc:spChg chg="del">
          <ac:chgData name="Dishank Solanki" userId="d214617e219b67e8" providerId="Windows Live" clId="Web-{9A7BDFBA-4267-462C-5F56-70F17A6844D6}" dt="2020-08-28T04:15:37.627" v="155"/>
          <ac:spMkLst>
            <pc:docMk/>
            <pc:sldMk cId="2819418054" sldId="544"/>
            <ac:spMk id="3" creationId="{00000000-0000-0000-0000-000000000000}"/>
          </ac:spMkLst>
        </pc:spChg>
        <pc:spChg chg="mod">
          <ac:chgData name="Dishank Solanki" userId="d214617e219b67e8" providerId="Windows Live" clId="Web-{9A7BDFBA-4267-462C-5F56-70F17A6844D6}" dt="2020-08-28T04:15:37.627" v="155"/>
          <ac:spMkLst>
            <pc:docMk/>
            <pc:sldMk cId="2819418054" sldId="544"/>
            <ac:spMk id="4" creationId="{00000000-0000-0000-0000-000000000000}"/>
          </ac:spMkLst>
        </pc:spChg>
        <pc:spChg chg="add">
          <ac:chgData name="Dishank Solanki" userId="d214617e219b67e8" providerId="Windows Live" clId="Web-{9A7BDFBA-4267-462C-5F56-70F17A6844D6}" dt="2020-08-28T04:15:37.627" v="155"/>
          <ac:spMkLst>
            <pc:docMk/>
            <pc:sldMk cId="2819418054" sldId="544"/>
            <ac:spMk id="10" creationId="{1BE4F293-0A40-4AA3-8747-1C7D9F3EEABB}"/>
          </ac:spMkLst>
        </pc:spChg>
        <pc:grpChg chg="add">
          <ac:chgData name="Dishank Solanki" userId="d214617e219b67e8" providerId="Windows Live" clId="Web-{9A7BDFBA-4267-462C-5F56-70F17A6844D6}" dt="2020-08-28T04:15:37.627" v="155"/>
          <ac:grpSpMkLst>
            <pc:docMk/>
            <pc:sldMk cId="2819418054" sldId="544"/>
            <ac:grpSpMk id="12" creationId="{5D1CC8B8-2CD1-45F6-9CED-CA310400222D}"/>
          </ac:grpSpMkLst>
        </pc:grpChg>
        <pc:graphicFrameChg chg="add">
          <ac:chgData name="Dishank Solanki" userId="d214617e219b67e8" providerId="Windows Live" clId="Web-{9A7BDFBA-4267-462C-5F56-70F17A6844D6}" dt="2020-08-28T04:15:37.627" v="155"/>
          <ac:graphicFrameMkLst>
            <pc:docMk/>
            <pc:sldMk cId="2819418054" sldId="544"/>
            <ac:graphicFrameMk id="6" creationId="{748FC9D6-1732-4C0E-A846-59B27D2A7933}"/>
          </ac:graphicFrameMkLst>
        </pc:graphicFrameChg>
      </pc:sldChg>
      <pc:sldChg chg="modSp">
        <pc:chgData name="Dishank Solanki" userId="d214617e219b67e8" providerId="Windows Live" clId="Web-{9A7BDFBA-4267-462C-5F56-70F17A6844D6}" dt="2020-08-28T04:37:48.994" v="458" actId="20577"/>
        <pc:sldMkLst>
          <pc:docMk/>
          <pc:sldMk cId="3625928854" sldId="545"/>
        </pc:sldMkLst>
        <pc:spChg chg="mod">
          <ac:chgData name="Dishank Solanki" userId="d214617e219b67e8" providerId="Windows Live" clId="Web-{9A7BDFBA-4267-462C-5F56-70F17A6844D6}" dt="2020-08-28T04:37:41.166" v="455" actId="14100"/>
          <ac:spMkLst>
            <pc:docMk/>
            <pc:sldMk cId="3625928854" sldId="545"/>
            <ac:spMk id="7" creationId="{00000000-0000-0000-0000-000000000000}"/>
          </ac:spMkLst>
        </pc:spChg>
        <pc:spChg chg="mod">
          <ac:chgData name="Dishank Solanki" userId="d214617e219b67e8" providerId="Windows Live" clId="Web-{9A7BDFBA-4267-462C-5F56-70F17A6844D6}" dt="2020-08-28T04:37:48.994" v="458" actId="20577"/>
          <ac:spMkLst>
            <pc:docMk/>
            <pc:sldMk cId="3625928854" sldId="545"/>
            <ac:spMk id="8" creationId="{00000000-0000-0000-0000-000000000000}"/>
          </ac:spMkLst>
        </pc:spChg>
      </pc:sldChg>
      <pc:sldChg chg="modSp">
        <pc:chgData name="Dishank Solanki" userId="d214617e219b67e8" providerId="Windows Live" clId="Web-{9A7BDFBA-4267-462C-5F56-70F17A6844D6}" dt="2020-08-28T04:44:44.960" v="665" actId="20577"/>
        <pc:sldMkLst>
          <pc:docMk/>
          <pc:sldMk cId="2435067190" sldId="546"/>
        </pc:sldMkLst>
        <pc:spChg chg="mod">
          <ac:chgData name="Dishank Solanki" userId="d214617e219b67e8" providerId="Windows Live" clId="Web-{9A7BDFBA-4267-462C-5F56-70F17A6844D6}" dt="2020-08-28T04:44:44.960" v="665" actId="20577"/>
          <ac:spMkLst>
            <pc:docMk/>
            <pc:sldMk cId="2435067190" sldId="546"/>
            <ac:spMk id="2" creationId="{00000000-0000-0000-0000-000000000000}"/>
          </ac:spMkLst>
        </pc:spChg>
      </pc:sldChg>
      <pc:sldChg chg="modSp">
        <pc:chgData name="Dishank Solanki" userId="d214617e219b67e8" providerId="Windows Live" clId="Web-{9A7BDFBA-4267-462C-5F56-70F17A6844D6}" dt="2020-08-28T04:44:38.819" v="662" actId="20577"/>
        <pc:sldMkLst>
          <pc:docMk/>
          <pc:sldMk cId="202442863" sldId="549"/>
        </pc:sldMkLst>
        <pc:spChg chg="mod">
          <ac:chgData name="Dishank Solanki" userId="d214617e219b67e8" providerId="Windows Live" clId="Web-{9A7BDFBA-4267-462C-5F56-70F17A6844D6}" dt="2020-08-28T04:44:38.819" v="662" actId="20577"/>
          <ac:spMkLst>
            <pc:docMk/>
            <pc:sldMk cId="202442863" sldId="549"/>
            <ac:spMk id="4" creationId="{00000000-0000-0000-0000-000000000000}"/>
          </ac:spMkLst>
        </pc:spChg>
      </pc:sldChg>
      <pc:sldChg chg="addSp modSp mod setBg">
        <pc:chgData name="Dishank Solanki" userId="d214617e219b67e8" providerId="Windows Live" clId="Web-{9A7BDFBA-4267-462C-5F56-70F17A6844D6}" dt="2020-08-28T04:36:32.371" v="431" actId="20577"/>
        <pc:sldMkLst>
          <pc:docMk/>
          <pc:sldMk cId="2840370739" sldId="551"/>
        </pc:sldMkLst>
        <pc:spChg chg="mod">
          <ac:chgData name="Dishank Solanki" userId="d214617e219b67e8" providerId="Windows Live" clId="Web-{9A7BDFBA-4267-462C-5F56-70F17A6844D6}" dt="2020-08-28T04:36:32.371" v="431" actId="20577"/>
          <ac:spMkLst>
            <pc:docMk/>
            <pc:sldMk cId="2840370739" sldId="551"/>
            <ac:spMk id="2" creationId="{00000000-0000-0000-0000-000000000000}"/>
          </ac:spMkLst>
        </pc:spChg>
        <pc:spChg chg="add">
          <ac:chgData name="Dishank Solanki" userId="d214617e219b67e8" providerId="Windows Live" clId="Web-{9A7BDFBA-4267-462C-5F56-70F17A6844D6}" dt="2020-08-28T04:36:21.276" v="427"/>
          <ac:spMkLst>
            <pc:docMk/>
            <pc:sldMk cId="2840370739" sldId="551"/>
            <ac:spMk id="7" creationId="{B26EE4FD-480F-42A5-9FEB-DA630457CFB7}"/>
          </ac:spMkLst>
        </pc:spChg>
        <pc:spChg chg="add">
          <ac:chgData name="Dishank Solanki" userId="d214617e219b67e8" providerId="Windows Live" clId="Web-{9A7BDFBA-4267-462C-5F56-70F17A6844D6}" dt="2020-08-28T04:36:21.276" v="427"/>
          <ac:spMkLst>
            <pc:docMk/>
            <pc:sldMk cId="2840370739" sldId="551"/>
            <ac:spMk id="9" creationId="{A187062F-BE14-42FC-B06A-607DB23849C3}"/>
          </ac:spMkLst>
        </pc:spChg>
        <pc:spChg chg="add">
          <ac:chgData name="Dishank Solanki" userId="d214617e219b67e8" providerId="Windows Live" clId="Web-{9A7BDFBA-4267-462C-5F56-70F17A6844D6}" dt="2020-08-28T04:36:21.276" v="427"/>
          <ac:spMkLst>
            <pc:docMk/>
            <pc:sldMk cId="2840370739" sldId="551"/>
            <ac:spMk id="11" creationId="{731FE21B-2A45-4BF5-8B03-E12341988774}"/>
          </ac:spMkLst>
        </pc:spChg>
        <pc:spChg chg="add">
          <ac:chgData name="Dishank Solanki" userId="d214617e219b67e8" providerId="Windows Live" clId="Web-{9A7BDFBA-4267-462C-5F56-70F17A6844D6}" dt="2020-08-28T04:36:21.276" v="427"/>
          <ac:spMkLst>
            <pc:docMk/>
            <pc:sldMk cId="2840370739" sldId="551"/>
            <ac:spMk id="13" creationId="{2DC5A94D-79ED-48F5-9DC5-96CBB507CEC8}"/>
          </ac:spMkLst>
        </pc:spChg>
        <pc:spChg chg="add">
          <ac:chgData name="Dishank Solanki" userId="d214617e219b67e8" providerId="Windows Live" clId="Web-{9A7BDFBA-4267-462C-5F56-70F17A6844D6}" dt="2020-08-28T04:36:21.276" v="427"/>
          <ac:spMkLst>
            <pc:docMk/>
            <pc:sldMk cId="2840370739" sldId="551"/>
            <ac:spMk id="15" creationId="{93A3D4BE-AF25-4F9A-9C29-1145CCE24A28}"/>
          </ac:spMkLst>
        </pc:spChg>
      </pc:sldChg>
      <pc:sldChg chg="addSp modSp mod setBg">
        <pc:chgData name="Dishank Solanki" userId="d214617e219b67e8" providerId="Windows Live" clId="Web-{9A7BDFBA-4267-462C-5F56-70F17A6844D6}" dt="2020-08-28T04:32:30.262" v="331" actId="20577"/>
        <pc:sldMkLst>
          <pc:docMk/>
          <pc:sldMk cId="621174345" sldId="552"/>
        </pc:sldMkLst>
        <pc:spChg chg="mod">
          <ac:chgData name="Dishank Solanki" userId="d214617e219b67e8" providerId="Windows Live" clId="Web-{9A7BDFBA-4267-462C-5F56-70F17A6844D6}" dt="2020-08-28T04:32:30.262" v="331" actId="20577"/>
          <ac:spMkLst>
            <pc:docMk/>
            <pc:sldMk cId="621174345" sldId="552"/>
            <ac:spMk id="2" creationId="{00000000-0000-0000-0000-000000000000}"/>
          </ac:spMkLst>
        </pc:spChg>
        <pc:spChg chg="mod">
          <ac:chgData name="Dishank Solanki" userId="d214617e219b67e8" providerId="Windows Live" clId="Web-{9A7BDFBA-4267-462C-5F56-70F17A6844D6}" dt="2020-08-28T04:32:21.777" v="327"/>
          <ac:spMkLst>
            <pc:docMk/>
            <pc:sldMk cId="621174345" sldId="552"/>
            <ac:spMk id="4" creationId="{00000000-0000-0000-0000-000000000000}"/>
          </ac:spMkLst>
        </pc:spChg>
        <pc:spChg chg="add">
          <ac:chgData name="Dishank Solanki" userId="d214617e219b67e8" providerId="Windows Live" clId="Web-{9A7BDFBA-4267-462C-5F56-70F17A6844D6}" dt="2020-08-28T04:32:21.777" v="327"/>
          <ac:spMkLst>
            <pc:docMk/>
            <pc:sldMk cId="621174345" sldId="552"/>
            <ac:spMk id="9" creationId="{B26EE4FD-480F-42A5-9FEB-DA630457CFB7}"/>
          </ac:spMkLst>
        </pc:spChg>
        <pc:spChg chg="add">
          <ac:chgData name="Dishank Solanki" userId="d214617e219b67e8" providerId="Windows Live" clId="Web-{9A7BDFBA-4267-462C-5F56-70F17A6844D6}" dt="2020-08-28T04:32:21.777" v="327"/>
          <ac:spMkLst>
            <pc:docMk/>
            <pc:sldMk cId="621174345" sldId="552"/>
            <ac:spMk id="11" creationId="{A187062F-BE14-42FC-B06A-607DB23849C3}"/>
          </ac:spMkLst>
        </pc:spChg>
        <pc:spChg chg="add">
          <ac:chgData name="Dishank Solanki" userId="d214617e219b67e8" providerId="Windows Live" clId="Web-{9A7BDFBA-4267-462C-5F56-70F17A6844D6}" dt="2020-08-28T04:32:21.777" v="327"/>
          <ac:spMkLst>
            <pc:docMk/>
            <pc:sldMk cId="621174345" sldId="552"/>
            <ac:spMk id="13" creationId="{731FE21B-2A45-4BF5-8B03-E12341988774}"/>
          </ac:spMkLst>
        </pc:spChg>
        <pc:spChg chg="add">
          <ac:chgData name="Dishank Solanki" userId="d214617e219b67e8" providerId="Windows Live" clId="Web-{9A7BDFBA-4267-462C-5F56-70F17A6844D6}" dt="2020-08-28T04:32:21.777" v="327"/>
          <ac:spMkLst>
            <pc:docMk/>
            <pc:sldMk cId="621174345" sldId="552"/>
            <ac:spMk id="15" creationId="{2DC5A94D-79ED-48F5-9DC5-96CBB507CEC8}"/>
          </ac:spMkLst>
        </pc:spChg>
        <pc:spChg chg="add">
          <ac:chgData name="Dishank Solanki" userId="d214617e219b67e8" providerId="Windows Live" clId="Web-{9A7BDFBA-4267-462C-5F56-70F17A6844D6}" dt="2020-08-28T04:32:21.777" v="327"/>
          <ac:spMkLst>
            <pc:docMk/>
            <pc:sldMk cId="621174345" sldId="552"/>
            <ac:spMk id="17" creationId="{93A3D4BE-AF25-4F9A-9C29-1145CCE24A28}"/>
          </ac:spMkLst>
        </pc:spChg>
      </pc:sldChg>
      <pc:sldChg chg="modSp">
        <pc:chgData name="Dishank Solanki" userId="d214617e219b67e8" providerId="Windows Live" clId="Web-{9A7BDFBA-4267-462C-5F56-70F17A6844D6}" dt="2020-08-28T04:33:16.871" v="344" actId="20577"/>
        <pc:sldMkLst>
          <pc:docMk/>
          <pc:sldMk cId="3605971888" sldId="553"/>
        </pc:sldMkLst>
        <pc:spChg chg="mod">
          <ac:chgData name="Dishank Solanki" userId="d214617e219b67e8" providerId="Windows Live" clId="Web-{9A7BDFBA-4267-462C-5F56-70F17A6844D6}" dt="2020-08-28T04:33:16.871" v="344" actId="20577"/>
          <ac:spMkLst>
            <pc:docMk/>
            <pc:sldMk cId="3605971888" sldId="553"/>
            <ac:spMk id="2" creationId="{00000000-0000-0000-0000-000000000000}"/>
          </ac:spMkLst>
        </pc:spChg>
      </pc:sldChg>
      <pc:sldChg chg="modSp">
        <pc:chgData name="Dishank Solanki" userId="d214617e219b67e8" providerId="Windows Live" clId="Web-{9A7BDFBA-4267-462C-5F56-70F17A6844D6}" dt="2020-08-28T04:33:21.011" v="347" actId="20577"/>
        <pc:sldMkLst>
          <pc:docMk/>
          <pc:sldMk cId="1136636052" sldId="554"/>
        </pc:sldMkLst>
        <pc:spChg chg="mod">
          <ac:chgData name="Dishank Solanki" userId="d214617e219b67e8" providerId="Windows Live" clId="Web-{9A7BDFBA-4267-462C-5F56-70F17A6844D6}" dt="2020-08-28T04:33:21.011" v="347" actId="20577"/>
          <ac:spMkLst>
            <pc:docMk/>
            <pc:sldMk cId="1136636052" sldId="554"/>
            <ac:spMk id="2" creationId="{00000000-0000-0000-0000-000000000000}"/>
          </ac:spMkLst>
        </pc:spChg>
      </pc:sldChg>
      <pc:sldChg chg="modSp">
        <pc:chgData name="Dishank Solanki" userId="d214617e219b67e8" providerId="Windows Live" clId="Web-{9A7BDFBA-4267-462C-5F56-70F17A6844D6}" dt="2020-08-28T04:33:54.058" v="365" actId="20577"/>
        <pc:sldMkLst>
          <pc:docMk/>
          <pc:sldMk cId="1320883675" sldId="556"/>
        </pc:sldMkLst>
        <pc:spChg chg="mod">
          <ac:chgData name="Dishank Solanki" userId="d214617e219b67e8" providerId="Windows Live" clId="Web-{9A7BDFBA-4267-462C-5F56-70F17A6844D6}" dt="2020-08-28T04:33:54.058" v="365" actId="20577"/>
          <ac:spMkLst>
            <pc:docMk/>
            <pc:sldMk cId="1320883675" sldId="556"/>
            <ac:spMk id="2" creationId="{00000000-0000-0000-0000-000000000000}"/>
          </ac:spMkLst>
        </pc:spChg>
      </pc:sldChg>
      <pc:sldChg chg="addSp modSp mod setBg">
        <pc:chgData name="Dishank Solanki" userId="d214617e219b67e8" providerId="Windows Live" clId="Web-{9A7BDFBA-4267-462C-5F56-70F17A6844D6}" dt="2020-08-28T04:34:01.339" v="372" actId="20577"/>
        <pc:sldMkLst>
          <pc:docMk/>
          <pc:sldMk cId="3303803510" sldId="557"/>
        </pc:sldMkLst>
        <pc:spChg chg="mod">
          <ac:chgData name="Dishank Solanki" userId="d214617e219b67e8" providerId="Windows Live" clId="Web-{9A7BDFBA-4267-462C-5F56-70F17A6844D6}" dt="2020-08-28T04:34:01.339" v="372" actId="20577"/>
          <ac:spMkLst>
            <pc:docMk/>
            <pc:sldMk cId="3303803510" sldId="557"/>
            <ac:spMk id="2" creationId="{00000000-0000-0000-0000-000000000000}"/>
          </ac:spMkLst>
        </pc:spChg>
        <pc:spChg chg="mod">
          <ac:chgData name="Dishank Solanki" userId="d214617e219b67e8" providerId="Windows Live" clId="Web-{9A7BDFBA-4267-462C-5F56-70F17A6844D6}" dt="2020-08-28T04:22:20.859" v="232"/>
          <ac:spMkLst>
            <pc:docMk/>
            <pc:sldMk cId="3303803510" sldId="557"/>
            <ac:spMk id="4" creationId="{00000000-0000-0000-0000-000000000000}"/>
          </ac:spMkLst>
        </pc:spChg>
        <pc:spChg chg="add">
          <ac:chgData name="Dishank Solanki" userId="d214617e219b67e8" providerId="Windows Live" clId="Web-{9A7BDFBA-4267-462C-5F56-70F17A6844D6}" dt="2020-08-28T04:22:20.859" v="232"/>
          <ac:spMkLst>
            <pc:docMk/>
            <pc:sldMk cId="3303803510" sldId="557"/>
            <ac:spMk id="9" creationId="{B26EE4FD-480F-42A5-9FEB-DA630457CFB7}"/>
          </ac:spMkLst>
        </pc:spChg>
        <pc:spChg chg="add">
          <ac:chgData name="Dishank Solanki" userId="d214617e219b67e8" providerId="Windows Live" clId="Web-{9A7BDFBA-4267-462C-5F56-70F17A6844D6}" dt="2020-08-28T04:22:20.859" v="232"/>
          <ac:spMkLst>
            <pc:docMk/>
            <pc:sldMk cId="3303803510" sldId="557"/>
            <ac:spMk id="11" creationId="{A187062F-BE14-42FC-B06A-607DB23849C3}"/>
          </ac:spMkLst>
        </pc:spChg>
        <pc:spChg chg="add">
          <ac:chgData name="Dishank Solanki" userId="d214617e219b67e8" providerId="Windows Live" clId="Web-{9A7BDFBA-4267-462C-5F56-70F17A6844D6}" dt="2020-08-28T04:22:20.859" v="232"/>
          <ac:spMkLst>
            <pc:docMk/>
            <pc:sldMk cId="3303803510" sldId="557"/>
            <ac:spMk id="13" creationId="{731FE21B-2A45-4BF5-8B03-E12341988774}"/>
          </ac:spMkLst>
        </pc:spChg>
        <pc:spChg chg="add">
          <ac:chgData name="Dishank Solanki" userId="d214617e219b67e8" providerId="Windows Live" clId="Web-{9A7BDFBA-4267-462C-5F56-70F17A6844D6}" dt="2020-08-28T04:22:20.859" v="232"/>
          <ac:spMkLst>
            <pc:docMk/>
            <pc:sldMk cId="3303803510" sldId="557"/>
            <ac:spMk id="15" creationId="{2DC5A94D-79ED-48F5-9DC5-96CBB507CEC8}"/>
          </ac:spMkLst>
        </pc:spChg>
        <pc:spChg chg="add">
          <ac:chgData name="Dishank Solanki" userId="d214617e219b67e8" providerId="Windows Live" clId="Web-{9A7BDFBA-4267-462C-5F56-70F17A6844D6}" dt="2020-08-28T04:22:20.859" v="232"/>
          <ac:spMkLst>
            <pc:docMk/>
            <pc:sldMk cId="3303803510" sldId="557"/>
            <ac:spMk id="17" creationId="{93A3D4BE-AF25-4F9A-9C29-1145CCE24A28}"/>
          </ac:spMkLst>
        </pc:spChg>
      </pc:sldChg>
      <pc:sldChg chg="addSp delSp modSp">
        <pc:chgData name="Dishank Solanki" userId="d214617e219b67e8" providerId="Windows Live" clId="Web-{9A7BDFBA-4267-462C-5F56-70F17A6844D6}" dt="2020-08-28T04:33:57.542" v="370" actId="20577"/>
        <pc:sldMkLst>
          <pc:docMk/>
          <pc:sldMk cId="3919184819" sldId="558"/>
        </pc:sldMkLst>
        <pc:spChg chg="mod">
          <ac:chgData name="Dishank Solanki" userId="d214617e219b67e8" providerId="Windows Live" clId="Web-{9A7BDFBA-4267-462C-5F56-70F17A6844D6}" dt="2020-08-28T04:33:57.542" v="370" actId="20577"/>
          <ac:spMkLst>
            <pc:docMk/>
            <pc:sldMk cId="3919184819" sldId="558"/>
            <ac:spMk id="2" creationId="{00000000-0000-0000-0000-000000000000}"/>
          </ac:spMkLst>
        </pc:spChg>
        <pc:spChg chg="add">
          <ac:chgData name="Dishank Solanki" userId="d214617e219b67e8" providerId="Windows Live" clId="Web-{9A7BDFBA-4267-462C-5F56-70F17A6844D6}" dt="2020-08-28T04:27:00.780" v="239"/>
          <ac:spMkLst>
            <pc:docMk/>
            <pc:sldMk cId="3919184819" sldId="558"/>
            <ac:spMk id="3" creationId="{384D3D1D-5E93-4B25-AFB6-34159D2DE63C}"/>
          </ac:spMkLst>
        </pc:spChg>
        <pc:spChg chg="del">
          <ac:chgData name="Dishank Solanki" userId="d214617e219b67e8" providerId="Windows Live" clId="Web-{9A7BDFBA-4267-462C-5F56-70F17A6844D6}" dt="2020-08-28T04:26:49.013" v="238"/>
          <ac:spMkLst>
            <pc:docMk/>
            <pc:sldMk cId="3919184819" sldId="558"/>
            <ac:spMk id="7" creationId="{00000000-0000-0000-0000-000000000000}"/>
          </ac:spMkLst>
        </pc:spChg>
        <pc:picChg chg="add mod">
          <ac:chgData name="Dishank Solanki" userId="d214617e219b67e8" providerId="Windows Live" clId="Web-{9A7BDFBA-4267-462C-5F56-70F17A6844D6}" dt="2020-08-28T04:28:03.060" v="251" actId="1076"/>
          <ac:picMkLst>
            <pc:docMk/>
            <pc:sldMk cId="3919184819" sldId="558"/>
            <ac:picMk id="5" creationId="{FA68C03C-ED9A-4C0D-8A86-4C744E9A1232}"/>
          </ac:picMkLst>
        </pc:picChg>
      </pc:sldChg>
      <pc:sldChg chg="addSp modSp mod setBg">
        <pc:chgData name="Dishank Solanki" userId="d214617e219b67e8" providerId="Windows Live" clId="Web-{9A7BDFBA-4267-462C-5F56-70F17A6844D6}" dt="2020-08-28T04:29:17.747" v="274" actId="20577"/>
        <pc:sldMkLst>
          <pc:docMk/>
          <pc:sldMk cId="3966856202" sldId="559"/>
        </pc:sldMkLst>
        <pc:spChg chg="mod">
          <ac:chgData name="Dishank Solanki" userId="d214617e219b67e8" providerId="Windows Live" clId="Web-{9A7BDFBA-4267-462C-5F56-70F17A6844D6}" dt="2020-08-28T04:29:17.747" v="274" actId="20577"/>
          <ac:spMkLst>
            <pc:docMk/>
            <pc:sldMk cId="3966856202" sldId="559"/>
            <ac:spMk id="2" creationId="{00000000-0000-0000-0000-000000000000}"/>
          </ac:spMkLst>
        </pc:spChg>
        <pc:spChg chg="mod">
          <ac:chgData name="Dishank Solanki" userId="d214617e219b67e8" providerId="Windows Live" clId="Web-{9A7BDFBA-4267-462C-5F56-70F17A6844D6}" dt="2020-08-28T04:29:10.013" v="269"/>
          <ac:spMkLst>
            <pc:docMk/>
            <pc:sldMk cId="3966856202" sldId="559"/>
            <ac:spMk id="4" creationId="{00000000-0000-0000-0000-000000000000}"/>
          </ac:spMkLst>
        </pc:spChg>
        <pc:spChg chg="add">
          <ac:chgData name="Dishank Solanki" userId="d214617e219b67e8" providerId="Windows Live" clId="Web-{9A7BDFBA-4267-462C-5F56-70F17A6844D6}" dt="2020-08-28T04:29:10.013" v="269"/>
          <ac:spMkLst>
            <pc:docMk/>
            <pc:sldMk cId="3966856202" sldId="559"/>
            <ac:spMk id="9" creationId="{B26EE4FD-480F-42A5-9FEB-DA630457CFB7}"/>
          </ac:spMkLst>
        </pc:spChg>
        <pc:spChg chg="add">
          <ac:chgData name="Dishank Solanki" userId="d214617e219b67e8" providerId="Windows Live" clId="Web-{9A7BDFBA-4267-462C-5F56-70F17A6844D6}" dt="2020-08-28T04:29:10.013" v="269"/>
          <ac:spMkLst>
            <pc:docMk/>
            <pc:sldMk cId="3966856202" sldId="559"/>
            <ac:spMk id="11" creationId="{A187062F-BE14-42FC-B06A-607DB23849C3}"/>
          </ac:spMkLst>
        </pc:spChg>
        <pc:spChg chg="add">
          <ac:chgData name="Dishank Solanki" userId="d214617e219b67e8" providerId="Windows Live" clId="Web-{9A7BDFBA-4267-462C-5F56-70F17A6844D6}" dt="2020-08-28T04:29:10.013" v="269"/>
          <ac:spMkLst>
            <pc:docMk/>
            <pc:sldMk cId="3966856202" sldId="559"/>
            <ac:spMk id="13" creationId="{731FE21B-2A45-4BF5-8B03-E12341988774}"/>
          </ac:spMkLst>
        </pc:spChg>
        <pc:spChg chg="add">
          <ac:chgData name="Dishank Solanki" userId="d214617e219b67e8" providerId="Windows Live" clId="Web-{9A7BDFBA-4267-462C-5F56-70F17A6844D6}" dt="2020-08-28T04:29:10.013" v="269"/>
          <ac:spMkLst>
            <pc:docMk/>
            <pc:sldMk cId="3966856202" sldId="559"/>
            <ac:spMk id="15" creationId="{2DC5A94D-79ED-48F5-9DC5-96CBB507CEC8}"/>
          </ac:spMkLst>
        </pc:spChg>
        <pc:spChg chg="add">
          <ac:chgData name="Dishank Solanki" userId="d214617e219b67e8" providerId="Windows Live" clId="Web-{9A7BDFBA-4267-462C-5F56-70F17A6844D6}" dt="2020-08-28T04:29:10.013" v="269"/>
          <ac:spMkLst>
            <pc:docMk/>
            <pc:sldMk cId="3966856202" sldId="559"/>
            <ac:spMk id="17" creationId="{93A3D4BE-AF25-4F9A-9C29-1145CCE24A28}"/>
          </ac:spMkLst>
        </pc:spChg>
      </pc:sldChg>
      <pc:sldChg chg="modSp">
        <pc:chgData name="Dishank Solanki" userId="d214617e219b67e8" providerId="Windows Live" clId="Web-{9A7BDFBA-4267-462C-5F56-70F17A6844D6}" dt="2020-08-28T04:29:04.966" v="266" actId="20577"/>
        <pc:sldMkLst>
          <pc:docMk/>
          <pc:sldMk cId="507094805" sldId="560"/>
        </pc:sldMkLst>
        <pc:spChg chg="mod">
          <ac:chgData name="Dishank Solanki" userId="d214617e219b67e8" providerId="Windows Live" clId="Web-{9A7BDFBA-4267-462C-5F56-70F17A6844D6}" dt="2020-08-28T04:29:04.966" v="266" actId="20577"/>
          <ac:spMkLst>
            <pc:docMk/>
            <pc:sldMk cId="507094805" sldId="560"/>
            <ac:spMk id="2" creationId="{00000000-0000-0000-0000-000000000000}"/>
          </ac:spMkLst>
        </pc:spChg>
      </pc:sldChg>
      <pc:sldChg chg="modSp">
        <pc:chgData name="Dishank Solanki" userId="d214617e219b67e8" providerId="Windows Live" clId="Web-{9A7BDFBA-4267-462C-5F56-70F17A6844D6}" dt="2020-08-28T04:44:50.007" v="670" actId="20577"/>
        <pc:sldMkLst>
          <pc:docMk/>
          <pc:sldMk cId="386645236" sldId="561"/>
        </pc:sldMkLst>
        <pc:spChg chg="mod">
          <ac:chgData name="Dishank Solanki" userId="d214617e219b67e8" providerId="Windows Live" clId="Web-{9A7BDFBA-4267-462C-5F56-70F17A6844D6}" dt="2020-08-28T04:44:50.007" v="670" actId="20577"/>
          <ac:spMkLst>
            <pc:docMk/>
            <pc:sldMk cId="386645236" sldId="561"/>
            <ac:spMk id="2" creationId="{00000000-0000-0000-0000-000000000000}"/>
          </ac:spMkLst>
        </pc:spChg>
      </pc:sldChg>
      <pc:sldChg chg="addSp delSp modSp mod setBg">
        <pc:chgData name="Dishank Solanki" userId="d214617e219b67e8" providerId="Windows Live" clId="Web-{9A7BDFBA-4267-462C-5F56-70F17A6844D6}" dt="2020-08-28T04:34:06.355" v="375" actId="20577"/>
        <pc:sldMkLst>
          <pc:docMk/>
          <pc:sldMk cId="3978836092" sldId="563"/>
        </pc:sldMkLst>
        <pc:spChg chg="mod">
          <ac:chgData name="Dishank Solanki" userId="d214617e219b67e8" providerId="Windows Live" clId="Web-{9A7BDFBA-4267-462C-5F56-70F17A6844D6}" dt="2020-08-28T04:34:06.355" v="375" actId="20577"/>
          <ac:spMkLst>
            <pc:docMk/>
            <pc:sldMk cId="3978836092" sldId="563"/>
            <ac:spMk id="2" creationId="{00000000-0000-0000-0000-000000000000}"/>
          </ac:spMkLst>
        </pc:spChg>
        <pc:spChg chg="del">
          <ac:chgData name="Dishank Solanki" userId="d214617e219b67e8" providerId="Windows Live" clId="Web-{9A7BDFBA-4267-462C-5F56-70F17A6844D6}" dt="2020-08-28T04:21:40.453" v="221"/>
          <ac:spMkLst>
            <pc:docMk/>
            <pc:sldMk cId="3978836092" sldId="563"/>
            <ac:spMk id="3" creationId="{00000000-0000-0000-0000-000000000000}"/>
          </ac:spMkLst>
        </pc:spChg>
        <pc:spChg chg="mod">
          <ac:chgData name="Dishank Solanki" userId="d214617e219b67e8" providerId="Windows Live" clId="Web-{9A7BDFBA-4267-462C-5F56-70F17A6844D6}" dt="2020-08-28T04:21:40.453" v="221"/>
          <ac:spMkLst>
            <pc:docMk/>
            <pc:sldMk cId="3978836092" sldId="563"/>
            <ac:spMk id="4" creationId="{00000000-0000-0000-0000-000000000000}"/>
          </ac:spMkLst>
        </pc:spChg>
        <pc:spChg chg="add">
          <ac:chgData name="Dishank Solanki" userId="d214617e219b67e8" providerId="Windows Live" clId="Web-{9A7BDFBA-4267-462C-5F56-70F17A6844D6}" dt="2020-08-28T04:21:40.453" v="221"/>
          <ac:spMkLst>
            <pc:docMk/>
            <pc:sldMk cId="3978836092" sldId="563"/>
            <ac:spMk id="10" creationId="{1BE4F293-0A40-4AA3-8747-1C7D9F3EEABB}"/>
          </ac:spMkLst>
        </pc:spChg>
        <pc:grpChg chg="add">
          <ac:chgData name="Dishank Solanki" userId="d214617e219b67e8" providerId="Windows Live" clId="Web-{9A7BDFBA-4267-462C-5F56-70F17A6844D6}" dt="2020-08-28T04:21:40.453" v="221"/>
          <ac:grpSpMkLst>
            <pc:docMk/>
            <pc:sldMk cId="3978836092" sldId="563"/>
            <ac:grpSpMk id="12" creationId="{5D1CC8B8-2CD1-45F6-9CED-CA310400222D}"/>
          </ac:grpSpMkLst>
        </pc:grpChg>
        <pc:graphicFrameChg chg="add">
          <ac:chgData name="Dishank Solanki" userId="d214617e219b67e8" providerId="Windows Live" clId="Web-{9A7BDFBA-4267-462C-5F56-70F17A6844D6}" dt="2020-08-28T04:21:40.453" v="221"/>
          <ac:graphicFrameMkLst>
            <pc:docMk/>
            <pc:sldMk cId="3978836092" sldId="563"/>
            <ac:graphicFrameMk id="6" creationId="{D488CC7A-6CC7-45C9-AB86-0A90CA74BBE9}"/>
          </ac:graphicFrameMkLst>
        </pc:graphicFrameChg>
      </pc:sldChg>
      <pc:sldChg chg="modSp">
        <pc:chgData name="Dishank Solanki" userId="d214617e219b67e8" providerId="Windows Live" clId="Web-{9A7BDFBA-4267-462C-5F56-70F17A6844D6}" dt="2020-08-28T04:44:01.226" v="649" actId="14100"/>
        <pc:sldMkLst>
          <pc:docMk/>
          <pc:sldMk cId="3333820821" sldId="564"/>
        </pc:sldMkLst>
        <pc:spChg chg="mod">
          <ac:chgData name="Dishank Solanki" userId="d214617e219b67e8" providerId="Windows Live" clId="Web-{9A7BDFBA-4267-462C-5F56-70F17A6844D6}" dt="2020-08-28T04:44:01.226" v="649" actId="14100"/>
          <ac:spMkLst>
            <pc:docMk/>
            <pc:sldMk cId="3333820821" sldId="564"/>
            <ac:spMk id="2" creationId="{00000000-0000-0000-0000-000000000000}"/>
          </ac:spMkLst>
        </pc:spChg>
      </pc:sldChg>
      <pc:sldChg chg="addSp delSp modSp">
        <pc:chgData name="Dishank Solanki" userId="d214617e219b67e8" providerId="Windows Live" clId="Web-{9A7BDFBA-4267-462C-5F56-70F17A6844D6}" dt="2020-08-28T04:40:38.118" v="547" actId="20577"/>
        <pc:sldMkLst>
          <pc:docMk/>
          <pc:sldMk cId="2205716657" sldId="565"/>
        </pc:sldMkLst>
        <pc:spChg chg="mod">
          <ac:chgData name="Dishank Solanki" userId="d214617e219b67e8" providerId="Windows Live" clId="Web-{9A7BDFBA-4267-462C-5F56-70F17A6844D6}" dt="2020-08-28T04:40:38.118" v="547" actId="20577"/>
          <ac:spMkLst>
            <pc:docMk/>
            <pc:sldMk cId="2205716657" sldId="565"/>
            <ac:spMk id="2" creationId="{00000000-0000-0000-0000-000000000000}"/>
          </ac:spMkLst>
        </pc:spChg>
        <pc:spChg chg="del mod">
          <ac:chgData name="Dishank Solanki" userId="d214617e219b67e8" providerId="Windows Live" clId="Web-{9A7BDFBA-4267-462C-5F56-70F17A6844D6}" dt="2020-08-28T04:08:14.115" v="40"/>
          <ac:spMkLst>
            <pc:docMk/>
            <pc:sldMk cId="2205716657" sldId="565"/>
            <ac:spMk id="3" creationId="{00000000-0000-0000-0000-000000000000}"/>
          </ac:spMkLst>
        </pc:spChg>
        <pc:spChg chg="del">
          <ac:chgData name="Dishank Solanki" userId="d214617e219b67e8" providerId="Windows Live" clId="Web-{9A7BDFBA-4267-462C-5F56-70F17A6844D6}" dt="2020-08-28T04:08:14.115" v="40"/>
          <ac:spMkLst>
            <pc:docMk/>
            <pc:sldMk cId="2205716657" sldId="565"/>
            <ac:spMk id="9" creationId="{6A1473A6-3F22-483E-8A30-80B9D2B14592}"/>
          </ac:spMkLst>
        </pc:spChg>
        <pc:spChg chg="add">
          <ac:chgData name="Dishank Solanki" userId="d214617e219b67e8" providerId="Windows Live" clId="Web-{9A7BDFBA-4267-462C-5F56-70F17A6844D6}" dt="2020-08-28T04:08:14.115" v="40"/>
          <ac:spMkLst>
            <pc:docMk/>
            <pc:sldMk cId="2205716657" sldId="565"/>
            <ac:spMk id="20" creationId="{1BE4F293-0A40-4AA3-8747-1C7D9F3EEABB}"/>
          </ac:spMkLst>
        </pc:spChg>
        <pc:grpChg chg="del">
          <ac:chgData name="Dishank Solanki" userId="d214617e219b67e8" providerId="Windows Live" clId="Web-{9A7BDFBA-4267-462C-5F56-70F17A6844D6}" dt="2020-08-28T04:08:14.115" v="40"/>
          <ac:grpSpMkLst>
            <pc:docMk/>
            <pc:sldMk cId="2205716657" sldId="565"/>
            <ac:grpSpMk id="11" creationId="{AA1375E3-3E53-4D75-BAB7-E5929BFCB25F}"/>
          </ac:grpSpMkLst>
        </pc:grpChg>
        <pc:grpChg chg="add">
          <ac:chgData name="Dishank Solanki" userId="d214617e219b67e8" providerId="Windows Live" clId="Web-{9A7BDFBA-4267-462C-5F56-70F17A6844D6}" dt="2020-08-28T04:08:14.115" v="40"/>
          <ac:grpSpMkLst>
            <pc:docMk/>
            <pc:sldMk cId="2205716657" sldId="565"/>
            <ac:grpSpMk id="22" creationId="{5D1CC8B8-2CD1-45F6-9CED-CA310400222D}"/>
          </ac:grpSpMkLst>
        </pc:grpChg>
        <pc:graphicFrameChg chg="add">
          <ac:chgData name="Dishank Solanki" userId="d214617e219b67e8" providerId="Windows Live" clId="Web-{9A7BDFBA-4267-462C-5F56-70F17A6844D6}" dt="2020-08-28T04:08:14.115" v="40"/>
          <ac:graphicFrameMkLst>
            <pc:docMk/>
            <pc:sldMk cId="2205716657" sldId="565"/>
            <ac:graphicFrameMk id="16" creationId="{8D4F9974-D76E-48F1-A0FF-2EDE53C594FB}"/>
          </ac:graphicFrameMkLst>
        </pc:graphicFrameChg>
      </pc:sldChg>
      <pc:sldChg chg="modSp">
        <pc:chgData name="Dishank Solanki" userId="d214617e219b67e8" providerId="Windows Live" clId="Web-{9A7BDFBA-4267-462C-5F56-70F17A6844D6}" dt="2020-08-28T04:44:27.600" v="659" actId="14100"/>
        <pc:sldMkLst>
          <pc:docMk/>
          <pc:sldMk cId="1082712609" sldId="566"/>
        </pc:sldMkLst>
        <pc:spChg chg="mod">
          <ac:chgData name="Dishank Solanki" userId="d214617e219b67e8" providerId="Windows Live" clId="Web-{9A7BDFBA-4267-462C-5F56-70F17A6844D6}" dt="2020-08-28T04:44:27.600" v="659" actId="14100"/>
          <ac:spMkLst>
            <pc:docMk/>
            <pc:sldMk cId="1082712609" sldId="566"/>
            <ac:spMk id="9" creationId="{00000000-0000-0000-0000-000000000000}"/>
          </ac:spMkLst>
        </pc:spChg>
      </pc:sldChg>
      <pc:sldChg chg="modSp">
        <pc:chgData name="Dishank Solanki" userId="d214617e219b67e8" providerId="Windows Live" clId="Web-{9A7BDFBA-4267-462C-5F56-70F17A6844D6}" dt="2020-08-28T04:44:16.038" v="654" actId="1076"/>
        <pc:sldMkLst>
          <pc:docMk/>
          <pc:sldMk cId="2527619050" sldId="567"/>
        </pc:sldMkLst>
        <pc:spChg chg="mod">
          <ac:chgData name="Dishank Solanki" userId="d214617e219b67e8" providerId="Windows Live" clId="Web-{9A7BDFBA-4267-462C-5F56-70F17A6844D6}" dt="2020-08-28T04:44:16.038" v="654" actId="1076"/>
          <ac:spMkLst>
            <pc:docMk/>
            <pc:sldMk cId="2527619050" sldId="567"/>
            <ac:spMk id="34" creationId="{00000000-0000-0000-0000-000000000000}"/>
          </ac:spMkLst>
        </pc:spChg>
      </pc:sldChg>
      <pc:sldChg chg="modSp">
        <pc:chgData name="Dishank Solanki" userId="d214617e219b67e8" providerId="Windows Live" clId="Web-{9A7BDFBA-4267-462C-5F56-70F17A6844D6}" dt="2020-08-28T04:43:19.476" v="627" actId="20577"/>
        <pc:sldMkLst>
          <pc:docMk/>
          <pc:sldMk cId="296747153" sldId="568"/>
        </pc:sldMkLst>
        <pc:spChg chg="mod">
          <ac:chgData name="Dishank Solanki" userId="d214617e219b67e8" providerId="Windows Live" clId="Web-{9A7BDFBA-4267-462C-5F56-70F17A6844D6}" dt="2020-08-28T04:06:59.646" v="13" actId="14100"/>
          <ac:spMkLst>
            <pc:docMk/>
            <pc:sldMk cId="296747153" sldId="568"/>
            <ac:spMk id="5" creationId="{00000000-0000-0000-0000-000000000000}"/>
          </ac:spMkLst>
        </pc:spChg>
        <pc:spChg chg="mod">
          <ac:chgData name="Dishank Solanki" userId="d214617e219b67e8" providerId="Windows Live" clId="Web-{9A7BDFBA-4267-462C-5F56-70F17A6844D6}" dt="2020-08-28T04:43:19.476" v="627" actId="20577"/>
          <ac:spMkLst>
            <pc:docMk/>
            <pc:sldMk cId="296747153" sldId="568"/>
            <ac:spMk id="6" creationId="{00000000-0000-0000-0000-000000000000}"/>
          </ac:spMkLst>
        </pc:spChg>
        <pc:cxnChg chg="mod">
          <ac:chgData name="Dishank Solanki" userId="d214617e219b67e8" providerId="Windows Live" clId="Web-{9A7BDFBA-4267-462C-5F56-70F17A6844D6}" dt="2020-08-28T04:06:59.646" v="13" actId="14100"/>
          <ac:cxnSpMkLst>
            <pc:docMk/>
            <pc:sldMk cId="296747153" sldId="568"/>
            <ac:cxnSpMk id="18" creationId="{00000000-0000-0000-0000-000000000000}"/>
          </ac:cxnSpMkLst>
        </pc:cxnChg>
      </pc:sldChg>
      <pc:sldChg chg="modSp">
        <pc:chgData name="Dishank Solanki" userId="d214617e219b67e8" providerId="Windows Live" clId="Web-{9A7BDFBA-4267-462C-5F56-70F17A6844D6}" dt="2020-08-28T04:42:54.070" v="613" actId="20577"/>
        <pc:sldMkLst>
          <pc:docMk/>
          <pc:sldMk cId="1082237739" sldId="569"/>
        </pc:sldMkLst>
        <pc:spChg chg="mod">
          <ac:chgData name="Dishank Solanki" userId="d214617e219b67e8" providerId="Windows Live" clId="Web-{9A7BDFBA-4267-462C-5F56-70F17A6844D6}" dt="2020-08-28T04:42:54.070" v="613" actId="20577"/>
          <ac:spMkLst>
            <pc:docMk/>
            <pc:sldMk cId="1082237739" sldId="569"/>
            <ac:spMk id="4" creationId="{00000000-0000-0000-0000-000000000000}"/>
          </ac:spMkLst>
        </pc:spChg>
      </pc:sldChg>
      <pc:sldChg chg="modSp">
        <pc:chgData name="Dishank Solanki" userId="d214617e219b67e8" providerId="Windows Live" clId="Web-{9A7BDFBA-4267-462C-5F56-70F17A6844D6}" dt="2020-08-28T04:38:53.431" v="487" actId="20577"/>
        <pc:sldMkLst>
          <pc:docMk/>
          <pc:sldMk cId="2422096680" sldId="570"/>
        </pc:sldMkLst>
        <pc:spChg chg="mod">
          <ac:chgData name="Dishank Solanki" userId="d214617e219b67e8" providerId="Windows Live" clId="Web-{9A7BDFBA-4267-462C-5F56-70F17A6844D6}" dt="2020-08-28T04:38:45.353" v="485" actId="14100"/>
          <ac:spMkLst>
            <pc:docMk/>
            <pc:sldMk cId="2422096680" sldId="570"/>
            <ac:spMk id="7" creationId="{00000000-0000-0000-0000-000000000000}"/>
          </ac:spMkLst>
        </pc:spChg>
        <pc:spChg chg="mod">
          <ac:chgData name="Dishank Solanki" userId="d214617e219b67e8" providerId="Windows Live" clId="Web-{9A7BDFBA-4267-462C-5F56-70F17A6844D6}" dt="2020-08-28T04:38:53.431" v="487" actId="20577"/>
          <ac:spMkLst>
            <pc:docMk/>
            <pc:sldMk cId="2422096680" sldId="570"/>
            <ac:spMk id="8" creationId="{00000000-0000-0000-0000-000000000000}"/>
          </ac:spMkLst>
        </pc:spChg>
      </pc:sldChg>
      <pc:sldChg chg="modSp">
        <pc:chgData name="Dishank Solanki" userId="d214617e219b67e8" providerId="Windows Live" clId="Web-{9A7BDFBA-4267-462C-5F56-70F17A6844D6}" dt="2020-08-28T04:20:00.047" v="210" actId="1076"/>
        <pc:sldMkLst>
          <pc:docMk/>
          <pc:sldMk cId="573000989" sldId="571"/>
        </pc:sldMkLst>
        <pc:spChg chg="mod">
          <ac:chgData name="Dishank Solanki" userId="d214617e219b67e8" providerId="Windows Live" clId="Web-{9A7BDFBA-4267-462C-5F56-70F17A6844D6}" dt="2020-08-28T04:19:55.001" v="209" actId="14100"/>
          <ac:spMkLst>
            <pc:docMk/>
            <pc:sldMk cId="573000989" sldId="571"/>
            <ac:spMk id="7" creationId="{00000000-0000-0000-0000-000000000000}"/>
          </ac:spMkLst>
        </pc:spChg>
        <pc:spChg chg="mod">
          <ac:chgData name="Dishank Solanki" userId="d214617e219b67e8" providerId="Windows Live" clId="Web-{9A7BDFBA-4267-462C-5F56-70F17A6844D6}" dt="2020-08-28T04:20:00.047" v="210" actId="1076"/>
          <ac:spMkLst>
            <pc:docMk/>
            <pc:sldMk cId="573000989" sldId="571"/>
            <ac:spMk id="8" creationId="{00000000-0000-0000-0000-000000000000}"/>
          </ac:spMkLst>
        </pc:spChg>
      </pc:sldChg>
      <pc:sldChg chg="modSp">
        <pc:chgData name="Dishank Solanki" userId="d214617e219b67e8" providerId="Windows Live" clId="Web-{9A7BDFBA-4267-462C-5F56-70F17A6844D6}" dt="2020-08-28T04:41:15.211" v="566" actId="20577"/>
        <pc:sldMkLst>
          <pc:docMk/>
          <pc:sldMk cId="1645796806" sldId="572"/>
        </pc:sldMkLst>
        <pc:spChg chg="mod">
          <ac:chgData name="Dishank Solanki" userId="d214617e219b67e8" providerId="Windows Live" clId="Web-{9A7BDFBA-4267-462C-5F56-70F17A6844D6}" dt="2020-08-28T04:41:15.211" v="566" actId="20577"/>
          <ac:spMkLst>
            <pc:docMk/>
            <pc:sldMk cId="1645796806" sldId="572"/>
            <ac:spMk id="4" creationId="{00000000-0000-0000-0000-000000000000}"/>
          </ac:spMkLst>
        </pc:spChg>
      </pc:sldChg>
    </pc:docChg>
  </pc:docChgLst>
  <pc:docChgLst>
    <pc:chgData clId="Web-{0D481AFF-2551-4B6C-D4AE-C1551DFC1FC8}"/>
    <pc:docChg chg="addSld">
      <pc:chgData name="" userId="" providerId="" clId="Web-{0D481AFF-2551-4B6C-D4AE-C1551DFC1FC8}" dt="2020-08-28T00:31:35.064" v="0"/>
      <pc:docMkLst>
        <pc:docMk/>
      </pc:docMkLst>
      <pc:sldChg chg="new">
        <pc:chgData name="" userId="" providerId="" clId="Web-{0D481AFF-2551-4B6C-D4AE-C1551DFC1FC8}" dt="2020-08-28T00:31:35.064" v="0"/>
        <pc:sldMkLst>
          <pc:docMk/>
          <pc:sldMk cId="1531706294" sldId="573"/>
        </pc:sldMkLst>
      </pc:sldChg>
    </pc:docChg>
  </pc:docChgLst>
  <pc:docChgLst>
    <pc:chgData name="Hernando Hoyos" userId="1636300ec6b8ee25" providerId="LiveId" clId="{A0EE85C7-B255-4C57-AEEE-57EEB2C56FC2}"/>
    <pc:docChg chg="undo custSel addSld delSld modSld sldOrd">
      <pc:chgData name="Hernando Hoyos" userId="1636300ec6b8ee25" providerId="LiveId" clId="{A0EE85C7-B255-4C57-AEEE-57EEB2C56FC2}" dt="2020-07-25T02:20:33.413" v="1239"/>
      <pc:docMkLst>
        <pc:docMk/>
      </pc:docMkLst>
      <pc:sldChg chg="ord">
        <pc:chgData name="Hernando Hoyos" userId="1636300ec6b8ee25" providerId="LiveId" clId="{A0EE85C7-B255-4C57-AEEE-57EEB2C56FC2}" dt="2020-07-25T02:00:34.819" v="289"/>
        <pc:sldMkLst>
          <pc:docMk/>
          <pc:sldMk cId="0" sldId="438"/>
        </pc:sldMkLst>
      </pc:sldChg>
      <pc:sldChg chg="modSp mod">
        <pc:chgData name="Hernando Hoyos" userId="1636300ec6b8ee25" providerId="LiveId" clId="{A0EE85C7-B255-4C57-AEEE-57EEB2C56FC2}" dt="2020-07-25T02:07:26.229" v="550" actId="20577"/>
        <pc:sldMkLst>
          <pc:docMk/>
          <pc:sldMk cId="0" sldId="446"/>
        </pc:sldMkLst>
        <pc:spChg chg="mod">
          <ac:chgData name="Hernando Hoyos" userId="1636300ec6b8ee25" providerId="LiveId" clId="{A0EE85C7-B255-4C57-AEEE-57EEB2C56FC2}" dt="2020-07-25T02:07:26.229" v="550" actId="20577"/>
          <ac:spMkLst>
            <pc:docMk/>
            <pc:sldMk cId="0" sldId="446"/>
            <ac:spMk id="3" creationId="{00000000-0000-0000-0000-000000000000}"/>
          </ac:spMkLst>
        </pc:spChg>
      </pc:sldChg>
      <pc:sldChg chg="modSp mod ord">
        <pc:chgData name="Hernando Hoyos" userId="1636300ec6b8ee25" providerId="LiveId" clId="{A0EE85C7-B255-4C57-AEEE-57EEB2C56FC2}" dt="2020-07-25T02:18:28.008" v="1231"/>
        <pc:sldMkLst>
          <pc:docMk/>
          <pc:sldMk cId="0" sldId="495"/>
        </pc:sldMkLst>
        <pc:spChg chg="mod">
          <ac:chgData name="Hernando Hoyos" userId="1636300ec6b8ee25" providerId="LiveId" clId="{A0EE85C7-B255-4C57-AEEE-57EEB2C56FC2}" dt="2020-07-25T02:17:52.655" v="1227" actId="14100"/>
          <ac:spMkLst>
            <pc:docMk/>
            <pc:sldMk cId="0" sldId="495"/>
            <ac:spMk id="3" creationId="{00000000-0000-0000-0000-000000000000}"/>
          </ac:spMkLst>
        </pc:spChg>
      </pc:sldChg>
      <pc:sldChg chg="modSp mod ord">
        <pc:chgData name="Hernando Hoyos" userId="1636300ec6b8ee25" providerId="LiveId" clId="{A0EE85C7-B255-4C57-AEEE-57EEB2C56FC2}" dt="2020-07-25T02:01:03.565" v="363" actId="20577"/>
        <pc:sldMkLst>
          <pc:docMk/>
          <pc:sldMk cId="0" sldId="498"/>
        </pc:sldMkLst>
        <pc:spChg chg="mod">
          <ac:chgData name="Hernando Hoyos" userId="1636300ec6b8ee25" providerId="LiveId" clId="{A0EE85C7-B255-4C57-AEEE-57EEB2C56FC2}" dt="2020-07-25T01:54:01.580" v="94" actId="113"/>
          <ac:spMkLst>
            <pc:docMk/>
            <pc:sldMk cId="0" sldId="498"/>
            <ac:spMk id="2" creationId="{00000000-0000-0000-0000-000000000000}"/>
          </ac:spMkLst>
        </pc:spChg>
        <pc:spChg chg="mod">
          <ac:chgData name="Hernando Hoyos" userId="1636300ec6b8ee25" providerId="LiveId" clId="{A0EE85C7-B255-4C57-AEEE-57EEB2C56FC2}" dt="2020-07-25T02:01:03.565" v="363" actId="20577"/>
          <ac:spMkLst>
            <pc:docMk/>
            <pc:sldMk cId="0" sldId="498"/>
            <ac:spMk id="3" creationId="{00000000-0000-0000-0000-000000000000}"/>
          </ac:spMkLst>
        </pc:spChg>
      </pc:sldChg>
      <pc:sldChg chg="add del">
        <pc:chgData name="Hernando Hoyos" userId="1636300ec6b8ee25" providerId="LiveId" clId="{A0EE85C7-B255-4C57-AEEE-57EEB2C56FC2}" dt="2020-07-25T02:13:02.293" v="1010" actId="47"/>
        <pc:sldMkLst>
          <pc:docMk/>
          <pc:sldMk cId="0" sldId="499"/>
        </pc:sldMkLst>
      </pc:sldChg>
      <pc:sldChg chg="del">
        <pc:chgData name="Hernando Hoyos" userId="1636300ec6b8ee25" providerId="LiveId" clId="{A0EE85C7-B255-4C57-AEEE-57EEB2C56FC2}" dt="2020-07-25T02:05:11.683" v="527" actId="47"/>
        <pc:sldMkLst>
          <pc:docMk/>
          <pc:sldMk cId="1271428663" sldId="540"/>
        </pc:sldMkLst>
      </pc:sldChg>
      <pc:sldChg chg="modSp mod">
        <pc:chgData name="Hernando Hoyos" userId="1636300ec6b8ee25" providerId="LiveId" clId="{A0EE85C7-B255-4C57-AEEE-57EEB2C56FC2}" dt="2020-07-25T01:53:11.897" v="87" actId="20577"/>
        <pc:sldMkLst>
          <pc:docMk/>
          <pc:sldMk cId="2435067190" sldId="546"/>
        </pc:sldMkLst>
        <pc:spChg chg="mod">
          <ac:chgData name="Hernando Hoyos" userId="1636300ec6b8ee25" providerId="LiveId" clId="{A0EE85C7-B255-4C57-AEEE-57EEB2C56FC2}" dt="2020-07-25T01:53:11.897" v="87" actId="20577"/>
          <ac:spMkLst>
            <pc:docMk/>
            <pc:sldMk cId="2435067190" sldId="546"/>
            <ac:spMk id="2" creationId="{00000000-0000-0000-0000-000000000000}"/>
          </ac:spMkLst>
        </pc:spChg>
      </pc:sldChg>
      <pc:sldChg chg="modSp mod ord">
        <pc:chgData name="Hernando Hoyos" userId="1636300ec6b8ee25" providerId="LiveId" clId="{A0EE85C7-B255-4C57-AEEE-57EEB2C56FC2}" dt="2020-07-25T02:14:06.078" v="1072" actId="20577"/>
        <pc:sldMkLst>
          <pc:docMk/>
          <pc:sldMk cId="2403530790" sldId="548"/>
        </pc:sldMkLst>
        <pc:spChg chg="mod">
          <ac:chgData name="Hernando Hoyos" userId="1636300ec6b8ee25" providerId="LiveId" clId="{A0EE85C7-B255-4C57-AEEE-57EEB2C56FC2}" dt="2020-07-25T02:04:41.236" v="524" actId="20577"/>
          <ac:spMkLst>
            <pc:docMk/>
            <pc:sldMk cId="2403530790" sldId="548"/>
            <ac:spMk id="2" creationId="{00000000-0000-0000-0000-000000000000}"/>
          </ac:spMkLst>
        </pc:spChg>
        <pc:spChg chg="mod">
          <ac:chgData name="Hernando Hoyos" userId="1636300ec6b8ee25" providerId="LiveId" clId="{A0EE85C7-B255-4C57-AEEE-57EEB2C56FC2}" dt="2020-07-25T02:14:06.078" v="1072" actId="20577"/>
          <ac:spMkLst>
            <pc:docMk/>
            <pc:sldMk cId="2403530790" sldId="548"/>
            <ac:spMk id="3" creationId="{00000000-0000-0000-0000-000000000000}"/>
          </ac:spMkLst>
        </pc:spChg>
      </pc:sldChg>
      <pc:sldChg chg="modSp mod">
        <pc:chgData name="Hernando Hoyos" userId="1636300ec6b8ee25" providerId="LiveId" clId="{A0EE85C7-B255-4C57-AEEE-57EEB2C56FC2}" dt="2020-07-25T01:55:18.427" v="157" actId="313"/>
        <pc:sldMkLst>
          <pc:docMk/>
          <pc:sldMk cId="202442863" sldId="549"/>
        </pc:sldMkLst>
        <pc:spChg chg="mod">
          <ac:chgData name="Hernando Hoyos" userId="1636300ec6b8ee25" providerId="LiveId" clId="{A0EE85C7-B255-4C57-AEEE-57EEB2C56FC2}" dt="2020-07-25T01:55:13.466" v="155" actId="404"/>
          <ac:spMkLst>
            <pc:docMk/>
            <pc:sldMk cId="202442863" sldId="549"/>
            <ac:spMk id="4" creationId="{00000000-0000-0000-0000-000000000000}"/>
          </ac:spMkLst>
        </pc:spChg>
        <pc:spChg chg="mod">
          <ac:chgData name="Hernando Hoyos" userId="1636300ec6b8ee25" providerId="LiveId" clId="{A0EE85C7-B255-4C57-AEEE-57EEB2C56FC2}" dt="2020-07-25T01:55:18.427" v="157" actId="313"/>
          <ac:spMkLst>
            <pc:docMk/>
            <pc:sldMk cId="202442863" sldId="549"/>
            <ac:spMk id="5" creationId="{00000000-0000-0000-0000-000000000000}"/>
          </ac:spMkLst>
        </pc:spChg>
      </pc:sldChg>
      <pc:sldChg chg="ord">
        <pc:chgData name="Hernando Hoyos" userId="1636300ec6b8ee25" providerId="LiveId" clId="{A0EE85C7-B255-4C57-AEEE-57EEB2C56FC2}" dt="2020-07-25T02:20:32.123" v="1237"/>
        <pc:sldMkLst>
          <pc:docMk/>
          <pc:sldMk cId="3303803510" sldId="557"/>
        </pc:sldMkLst>
      </pc:sldChg>
      <pc:sldChg chg="delSp modSp add mod ord">
        <pc:chgData name="Hernando Hoyos" userId="1636300ec6b8ee25" providerId="LiveId" clId="{A0EE85C7-B255-4C57-AEEE-57EEB2C56FC2}" dt="2020-07-25T01:53:39.226" v="88" actId="14100"/>
        <pc:sldMkLst>
          <pc:docMk/>
          <pc:sldMk cId="386645236" sldId="561"/>
        </pc:sldMkLst>
        <pc:spChg chg="mod">
          <ac:chgData name="Hernando Hoyos" userId="1636300ec6b8ee25" providerId="LiveId" clId="{A0EE85C7-B255-4C57-AEEE-57EEB2C56FC2}" dt="2020-07-25T01:53:39.226" v="88" actId="14100"/>
          <ac:spMkLst>
            <pc:docMk/>
            <pc:sldMk cId="386645236" sldId="561"/>
            <ac:spMk id="2" creationId="{00000000-0000-0000-0000-000000000000}"/>
          </ac:spMkLst>
        </pc:spChg>
        <pc:spChg chg="del">
          <ac:chgData name="Hernando Hoyos" userId="1636300ec6b8ee25" providerId="LiveId" clId="{A0EE85C7-B255-4C57-AEEE-57EEB2C56FC2}" dt="2020-07-25T01:53:01.260" v="84" actId="478"/>
          <ac:spMkLst>
            <pc:docMk/>
            <pc:sldMk cId="386645236" sldId="561"/>
            <ac:spMk id="6" creationId="{00000000-0000-0000-0000-000000000000}"/>
          </ac:spMkLst>
        </pc:spChg>
        <pc:spChg chg="del">
          <ac:chgData name="Hernando Hoyos" userId="1636300ec6b8ee25" providerId="LiveId" clId="{A0EE85C7-B255-4C57-AEEE-57EEB2C56FC2}" dt="2020-07-25T01:53:02.380" v="85" actId="478"/>
          <ac:spMkLst>
            <pc:docMk/>
            <pc:sldMk cId="386645236" sldId="561"/>
            <ac:spMk id="8" creationId="{00000000-0000-0000-0000-000000000000}"/>
          </ac:spMkLst>
        </pc:spChg>
        <pc:picChg chg="del">
          <ac:chgData name="Hernando Hoyos" userId="1636300ec6b8ee25" providerId="LiveId" clId="{A0EE85C7-B255-4C57-AEEE-57EEB2C56FC2}" dt="2020-07-25T01:52:56.884" v="82" actId="478"/>
          <ac:picMkLst>
            <pc:docMk/>
            <pc:sldMk cId="386645236" sldId="561"/>
            <ac:picMk id="1026" creationId="{00000000-0000-0000-0000-000000000000}"/>
          </ac:picMkLst>
        </pc:picChg>
      </pc:sldChg>
      <pc:sldChg chg="modSp add mod ord">
        <pc:chgData name="Hernando Hoyos" userId="1636300ec6b8ee25" providerId="LiveId" clId="{A0EE85C7-B255-4C57-AEEE-57EEB2C56FC2}" dt="2020-07-25T02:02:33.706" v="381" actId="13926"/>
        <pc:sldMkLst>
          <pc:docMk/>
          <pc:sldMk cId="1092967729" sldId="562"/>
        </pc:sldMkLst>
        <pc:spChg chg="mod">
          <ac:chgData name="Hernando Hoyos" userId="1636300ec6b8ee25" providerId="LiveId" clId="{A0EE85C7-B255-4C57-AEEE-57EEB2C56FC2}" dt="2020-07-25T01:55:42.388" v="209" actId="404"/>
          <ac:spMkLst>
            <pc:docMk/>
            <pc:sldMk cId="1092967729" sldId="562"/>
            <ac:spMk id="2" creationId="{00000000-0000-0000-0000-000000000000}"/>
          </ac:spMkLst>
        </pc:spChg>
        <pc:spChg chg="mod">
          <ac:chgData name="Hernando Hoyos" userId="1636300ec6b8ee25" providerId="LiveId" clId="{A0EE85C7-B255-4C57-AEEE-57EEB2C56FC2}" dt="2020-07-25T02:02:33.706" v="381" actId="13926"/>
          <ac:spMkLst>
            <pc:docMk/>
            <pc:sldMk cId="1092967729" sldId="562"/>
            <ac:spMk id="3" creationId="{00000000-0000-0000-0000-000000000000}"/>
          </ac:spMkLst>
        </pc:spChg>
      </pc:sldChg>
      <pc:sldChg chg="modSp add mod ord">
        <pc:chgData name="Hernando Hoyos" userId="1636300ec6b8ee25" providerId="LiveId" clId="{A0EE85C7-B255-4C57-AEEE-57EEB2C56FC2}" dt="2020-07-25T02:20:33.413" v="1239"/>
        <pc:sldMkLst>
          <pc:docMk/>
          <pc:sldMk cId="3978836092" sldId="563"/>
        </pc:sldMkLst>
        <pc:spChg chg="mod">
          <ac:chgData name="Hernando Hoyos" userId="1636300ec6b8ee25" providerId="LiveId" clId="{A0EE85C7-B255-4C57-AEEE-57EEB2C56FC2}" dt="2020-07-25T02:01:30.205" v="374" actId="20577"/>
          <ac:spMkLst>
            <pc:docMk/>
            <pc:sldMk cId="3978836092" sldId="563"/>
            <ac:spMk id="2" creationId="{00000000-0000-0000-0000-000000000000}"/>
          </ac:spMkLst>
        </pc:spChg>
        <pc:spChg chg="mod">
          <ac:chgData name="Hernando Hoyos" userId="1636300ec6b8ee25" providerId="LiveId" clId="{A0EE85C7-B255-4C57-AEEE-57EEB2C56FC2}" dt="2020-07-25T02:01:35.778" v="375" actId="6549"/>
          <ac:spMkLst>
            <pc:docMk/>
            <pc:sldMk cId="3978836092" sldId="563"/>
            <ac:spMk id="3" creationId="{00000000-0000-0000-0000-000000000000}"/>
          </ac:spMkLst>
        </pc:spChg>
      </pc:sldChg>
      <pc:sldChg chg="addSp delSp modSp add mod ord">
        <pc:chgData name="Hernando Hoyos" userId="1636300ec6b8ee25" providerId="LiveId" clId="{A0EE85C7-B255-4C57-AEEE-57EEB2C56FC2}" dt="2020-07-25T02:04:00.277" v="500" actId="1076"/>
        <pc:sldMkLst>
          <pc:docMk/>
          <pc:sldMk cId="3333820821" sldId="564"/>
        </pc:sldMkLst>
        <pc:spChg chg="mod">
          <ac:chgData name="Hernando Hoyos" userId="1636300ec6b8ee25" providerId="LiveId" clId="{A0EE85C7-B255-4C57-AEEE-57EEB2C56FC2}" dt="2020-07-25T02:03:30.084" v="466" actId="1076"/>
          <ac:spMkLst>
            <pc:docMk/>
            <pc:sldMk cId="3333820821" sldId="564"/>
            <ac:spMk id="2" creationId="{00000000-0000-0000-0000-000000000000}"/>
          </ac:spMkLst>
        </pc:spChg>
        <pc:spChg chg="del mod">
          <ac:chgData name="Hernando Hoyos" userId="1636300ec6b8ee25" providerId="LiveId" clId="{A0EE85C7-B255-4C57-AEEE-57EEB2C56FC2}" dt="2020-07-25T02:02:49.812" v="389" actId="478"/>
          <ac:spMkLst>
            <pc:docMk/>
            <pc:sldMk cId="3333820821" sldId="564"/>
            <ac:spMk id="3" creationId="{00000000-0000-0000-0000-000000000000}"/>
          </ac:spMkLst>
        </pc:spChg>
        <pc:spChg chg="add mod">
          <ac:chgData name="Hernando Hoyos" userId="1636300ec6b8ee25" providerId="LiveId" clId="{A0EE85C7-B255-4C57-AEEE-57EEB2C56FC2}" dt="2020-07-25T02:04:00.277" v="500" actId="1076"/>
          <ac:spMkLst>
            <pc:docMk/>
            <pc:sldMk cId="3333820821" sldId="564"/>
            <ac:spMk id="4" creationId="{D4E4BA04-AC74-413F-94FD-90065BD9C947}"/>
          </ac:spMkLst>
        </pc:spChg>
      </pc:sldChg>
      <pc:sldChg chg="modSp add del mod">
        <pc:chgData name="Hernando Hoyos" userId="1636300ec6b8ee25" providerId="LiveId" clId="{A0EE85C7-B255-4C57-AEEE-57EEB2C56FC2}" dt="2020-07-25T02:03:40.407" v="467" actId="2696"/>
        <pc:sldMkLst>
          <pc:docMk/>
          <pc:sldMk cId="819024184" sldId="565"/>
        </pc:sldMkLst>
        <pc:spChg chg="mod">
          <ac:chgData name="Hernando Hoyos" userId="1636300ec6b8ee25" providerId="LiveId" clId="{A0EE85C7-B255-4C57-AEEE-57EEB2C56FC2}" dt="2020-07-25T02:03:20.095" v="465" actId="1076"/>
          <ac:spMkLst>
            <pc:docMk/>
            <pc:sldMk cId="819024184" sldId="565"/>
            <ac:spMk id="2" creationId="{00000000-0000-0000-0000-000000000000}"/>
          </ac:spMkLst>
        </pc:spChg>
      </pc:sldChg>
      <pc:sldChg chg="modSp add mod ord">
        <pc:chgData name="Hernando Hoyos" userId="1636300ec6b8ee25" providerId="LiveId" clId="{A0EE85C7-B255-4C57-AEEE-57EEB2C56FC2}" dt="2020-07-25T02:12:57.196" v="1009" actId="20577"/>
        <pc:sldMkLst>
          <pc:docMk/>
          <pc:sldMk cId="2205716657" sldId="565"/>
        </pc:sldMkLst>
        <pc:spChg chg="mod">
          <ac:chgData name="Hernando Hoyos" userId="1636300ec6b8ee25" providerId="LiveId" clId="{A0EE85C7-B255-4C57-AEEE-57EEB2C56FC2}" dt="2020-07-25T02:12:57.196" v="1009" actId="20577"/>
          <ac:spMkLst>
            <pc:docMk/>
            <pc:sldMk cId="2205716657" sldId="565"/>
            <ac:spMk id="3" creationId="{00000000-0000-0000-0000-000000000000}"/>
          </ac:spMkLst>
        </pc:spChg>
      </pc:sldChg>
      <pc:sldChg chg="add del ord">
        <pc:chgData name="Hernando Hoyos" userId="1636300ec6b8ee25" providerId="LiveId" clId="{A0EE85C7-B255-4C57-AEEE-57EEB2C56FC2}" dt="2020-07-25T02:19:23.544" v="1235" actId="47"/>
        <pc:sldMkLst>
          <pc:docMk/>
          <pc:sldMk cId="3123721522" sldId="566"/>
        </pc:sldMkLst>
      </pc:sldChg>
    </pc:docChg>
  </pc:docChgLst>
  <pc:docChgLst>
    <pc:chgData name="Dishank Solanki" userId="d214617e219b67e8" providerId="Windows Live" clId="Web-{0D481AFF-2551-4B6C-D4AE-C1551DFC1FC8}"/>
    <pc:docChg chg="delSld modSld addMainMaster delMainMaster">
      <pc:chgData name="Dishank Solanki" userId="d214617e219b67e8" providerId="Windows Live" clId="Web-{0D481AFF-2551-4B6C-D4AE-C1551DFC1FC8}" dt="2020-08-28T04:02:44.810" v="504"/>
      <pc:docMkLst>
        <pc:docMk/>
      </pc:docMkLst>
      <pc:sldChg chg="modSp del mod modClrScheme chgLayout">
        <pc:chgData name="Dishank Solanki" userId="d214617e219b67e8" providerId="Windows Live" clId="Web-{0D481AFF-2551-4B6C-D4AE-C1551DFC1FC8}" dt="2020-08-28T00:33:39.990" v="21"/>
        <pc:sldMkLst>
          <pc:docMk/>
          <pc:sldMk cId="0" sldId="256"/>
        </pc:sldMkLst>
        <pc:spChg chg="mod ord">
          <ac:chgData name="Dishank Solanki" userId="d214617e219b67e8" providerId="Windows Live" clId="Web-{0D481AFF-2551-4B6C-D4AE-C1551DFC1FC8}" dt="2020-08-28T00:31:46.330" v="0"/>
          <ac:spMkLst>
            <pc:docMk/>
            <pc:sldMk cId="0" sldId="256"/>
            <ac:spMk id="3" creationId="{00000000-0000-0000-0000-000000000000}"/>
          </ac:spMkLst>
        </pc:spChg>
        <pc:spChg chg="mod ord">
          <ac:chgData name="Dishank Solanki" userId="d214617e219b67e8" providerId="Windows Live" clId="Web-{0D481AFF-2551-4B6C-D4AE-C1551DFC1FC8}" dt="2020-08-28T00:31:46.330" v="0"/>
          <ac:spMkLst>
            <pc:docMk/>
            <pc:sldMk cId="0" sldId="256"/>
            <ac:spMk id="5" creationId="{00000000-0000-0000-0000-000000000000}"/>
          </ac:spMkLst>
        </pc:spChg>
      </pc:sldChg>
      <pc:sldChg chg="modSp mod modClrScheme chgLayout">
        <pc:chgData name="Dishank Solanki" userId="d214617e219b67e8" providerId="Windows Live" clId="Web-{0D481AFF-2551-4B6C-D4AE-C1551DFC1FC8}" dt="2020-08-28T00:31:46.330" v="0"/>
        <pc:sldMkLst>
          <pc:docMk/>
          <pc:sldMk cId="0" sldId="277"/>
        </pc:sldMkLst>
        <pc:spChg chg="mod ord">
          <ac:chgData name="Dishank Solanki" userId="d214617e219b67e8" providerId="Windows Live" clId="Web-{0D481AFF-2551-4B6C-D4AE-C1551DFC1FC8}" dt="2020-08-28T00:31:46.330" v="0"/>
          <ac:spMkLst>
            <pc:docMk/>
            <pc:sldMk cId="0" sldId="277"/>
            <ac:spMk id="2" creationId="{00000000-0000-0000-0000-000000000000}"/>
          </ac:spMkLst>
        </pc:spChg>
        <pc:spChg chg="mod ord">
          <ac:chgData name="Dishank Solanki" userId="d214617e219b67e8" providerId="Windows Live" clId="Web-{0D481AFF-2551-4B6C-D4AE-C1551DFC1FC8}" dt="2020-08-28T00:31:46.330" v="0"/>
          <ac:spMkLst>
            <pc:docMk/>
            <pc:sldMk cId="0" sldId="277"/>
            <ac:spMk id="3" creationId="{00000000-0000-0000-0000-000000000000}"/>
          </ac:spMkLst>
        </pc:spChg>
        <pc:spChg chg="mod ord">
          <ac:chgData name="Dishank Solanki" userId="d214617e219b67e8" providerId="Windows Live" clId="Web-{0D481AFF-2551-4B6C-D4AE-C1551DFC1FC8}" dt="2020-08-28T00:31:46.330" v="0"/>
          <ac:spMkLst>
            <pc:docMk/>
            <pc:sldMk cId="0" sldId="277"/>
            <ac:spMk id="4" creationId="{00000000-0000-0000-0000-000000000000}"/>
          </ac:spMkLst>
        </pc:spChg>
      </pc:sldChg>
      <pc:sldChg chg="addSp modSp mod setBg modClrScheme chgLayout">
        <pc:chgData name="Dishank Solanki" userId="d214617e219b67e8" providerId="Windows Live" clId="Web-{0D481AFF-2551-4B6C-D4AE-C1551DFC1FC8}" dt="2020-08-28T00:53:18.365" v="384" actId="20577"/>
        <pc:sldMkLst>
          <pc:docMk/>
          <pc:sldMk cId="0" sldId="279"/>
        </pc:sldMkLst>
        <pc:spChg chg="mod ord">
          <ac:chgData name="Dishank Solanki" userId="d214617e219b67e8" providerId="Windows Live" clId="Web-{0D481AFF-2551-4B6C-D4AE-C1551DFC1FC8}" dt="2020-08-28T00:53:18.365" v="384" actId="20577"/>
          <ac:spMkLst>
            <pc:docMk/>
            <pc:sldMk cId="0" sldId="279"/>
            <ac:spMk id="2" creationId="{00000000-0000-0000-0000-000000000000}"/>
          </ac:spMkLst>
        </pc:spChg>
        <pc:spChg chg="mod ord">
          <ac:chgData name="Dishank Solanki" userId="d214617e219b67e8" providerId="Windows Live" clId="Web-{0D481AFF-2551-4B6C-D4AE-C1551DFC1FC8}" dt="2020-08-28T00:53:08.521" v="381"/>
          <ac:spMkLst>
            <pc:docMk/>
            <pc:sldMk cId="0" sldId="279"/>
            <ac:spMk id="3" creationId="{00000000-0000-0000-0000-000000000000}"/>
          </ac:spMkLst>
        </pc:spChg>
        <pc:spChg chg="mod ord">
          <ac:chgData name="Dishank Solanki" userId="d214617e219b67e8" providerId="Windows Live" clId="Web-{0D481AFF-2551-4B6C-D4AE-C1551DFC1FC8}" dt="2020-08-28T00:53:08.521" v="381"/>
          <ac:spMkLst>
            <pc:docMk/>
            <pc:sldMk cId="0" sldId="279"/>
            <ac:spMk id="4" creationId="{00000000-0000-0000-0000-000000000000}"/>
          </ac:spMkLst>
        </pc:spChg>
        <pc:spChg chg="add">
          <ac:chgData name="Dishank Solanki" userId="d214617e219b67e8" providerId="Windows Live" clId="Web-{0D481AFF-2551-4B6C-D4AE-C1551DFC1FC8}" dt="2020-08-28T00:53:08.521" v="381"/>
          <ac:spMkLst>
            <pc:docMk/>
            <pc:sldMk cId="0" sldId="279"/>
            <ac:spMk id="9" creationId="{827B839B-9ADE-406B-8590-F1CAEDED45A1}"/>
          </ac:spMkLst>
        </pc:spChg>
        <pc:spChg chg="add">
          <ac:chgData name="Dishank Solanki" userId="d214617e219b67e8" providerId="Windows Live" clId="Web-{0D481AFF-2551-4B6C-D4AE-C1551DFC1FC8}" dt="2020-08-28T00:53:08.521" v="381"/>
          <ac:spMkLst>
            <pc:docMk/>
            <pc:sldMk cId="0" sldId="279"/>
            <ac:spMk id="11" creationId="{CFE45BF0-46DB-408C-B5F7-7B11716805D4}"/>
          </ac:spMkLst>
        </pc:spChg>
        <pc:spChg chg="add">
          <ac:chgData name="Dishank Solanki" userId="d214617e219b67e8" providerId="Windows Live" clId="Web-{0D481AFF-2551-4B6C-D4AE-C1551DFC1FC8}" dt="2020-08-28T00:53:08.521" v="381"/>
          <ac:spMkLst>
            <pc:docMk/>
            <pc:sldMk cId="0" sldId="279"/>
            <ac:spMk id="13" creationId="{2AEBC8F2-97B1-41B4-93F1-2D289E197FBA}"/>
          </ac:spMkLst>
        </pc:spChg>
        <pc:spChg chg="add">
          <ac:chgData name="Dishank Solanki" userId="d214617e219b67e8" providerId="Windows Live" clId="Web-{0D481AFF-2551-4B6C-D4AE-C1551DFC1FC8}" dt="2020-08-28T00:53:08.521" v="381"/>
          <ac:spMkLst>
            <pc:docMk/>
            <pc:sldMk cId="0" sldId="279"/>
            <ac:spMk id="15" creationId="{472E3A19-F5D5-48FC-BB9C-48C2F68F598B}"/>
          </ac:spMkLst>
        </pc:spChg>
        <pc:spChg chg="add">
          <ac:chgData name="Dishank Solanki" userId="d214617e219b67e8" providerId="Windows Live" clId="Web-{0D481AFF-2551-4B6C-D4AE-C1551DFC1FC8}" dt="2020-08-28T00:53:08.521" v="381"/>
          <ac:spMkLst>
            <pc:docMk/>
            <pc:sldMk cId="0" sldId="279"/>
            <ac:spMk id="17" creationId="{7A62E32F-BB65-43A8-8EB5-92346890E549}"/>
          </ac:spMkLst>
        </pc:spChg>
        <pc:spChg chg="add">
          <ac:chgData name="Dishank Solanki" userId="d214617e219b67e8" providerId="Windows Live" clId="Web-{0D481AFF-2551-4B6C-D4AE-C1551DFC1FC8}" dt="2020-08-28T00:53:08.521" v="381"/>
          <ac:spMkLst>
            <pc:docMk/>
            <pc:sldMk cId="0" sldId="279"/>
            <ac:spMk id="19" creationId="{14E91B64-9FCC-451E-AFB4-A827D6329367}"/>
          </ac:spMkLst>
        </pc:spChg>
      </pc:sldChg>
      <pc:sldChg chg="modSp mod modClrScheme chgLayout">
        <pc:chgData name="Dishank Solanki" userId="d214617e219b67e8" providerId="Windows Live" clId="Web-{0D481AFF-2551-4B6C-D4AE-C1551DFC1FC8}" dt="2020-08-28T00:31:46.330" v="0"/>
        <pc:sldMkLst>
          <pc:docMk/>
          <pc:sldMk cId="0" sldId="280"/>
        </pc:sldMkLst>
        <pc:spChg chg="mod ord">
          <ac:chgData name="Dishank Solanki" userId="d214617e219b67e8" providerId="Windows Live" clId="Web-{0D481AFF-2551-4B6C-D4AE-C1551DFC1FC8}" dt="2020-08-28T00:31:46.330" v="0"/>
          <ac:spMkLst>
            <pc:docMk/>
            <pc:sldMk cId="0" sldId="280"/>
            <ac:spMk id="2" creationId="{00000000-0000-0000-0000-000000000000}"/>
          </ac:spMkLst>
        </pc:spChg>
        <pc:spChg chg="mod ord">
          <ac:chgData name="Dishank Solanki" userId="d214617e219b67e8" providerId="Windows Live" clId="Web-{0D481AFF-2551-4B6C-D4AE-C1551DFC1FC8}" dt="2020-08-28T00:31:46.330" v="0"/>
          <ac:spMkLst>
            <pc:docMk/>
            <pc:sldMk cId="0" sldId="280"/>
            <ac:spMk id="3" creationId="{00000000-0000-0000-0000-000000000000}"/>
          </ac:spMkLst>
        </pc:spChg>
        <pc:spChg chg="mod ord">
          <ac:chgData name="Dishank Solanki" userId="d214617e219b67e8" providerId="Windows Live" clId="Web-{0D481AFF-2551-4B6C-D4AE-C1551DFC1FC8}" dt="2020-08-28T00:31:46.330" v="0"/>
          <ac:spMkLst>
            <pc:docMk/>
            <pc:sldMk cId="0" sldId="280"/>
            <ac:spMk id="8" creationId="{00000000-0000-0000-0000-000000000000}"/>
          </ac:spMkLst>
        </pc:spChg>
      </pc:sldChg>
      <pc:sldChg chg="modSp mod modClrScheme chgLayout">
        <pc:chgData name="Dishank Solanki" userId="d214617e219b67e8" providerId="Windows Live" clId="Web-{0D481AFF-2551-4B6C-D4AE-C1551DFC1FC8}" dt="2020-08-28T00:31:46.330" v="0"/>
        <pc:sldMkLst>
          <pc:docMk/>
          <pc:sldMk cId="0" sldId="281"/>
        </pc:sldMkLst>
        <pc:spChg chg="mod ord">
          <ac:chgData name="Dishank Solanki" userId="d214617e219b67e8" providerId="Windows Live" clId="Web-{0D481AFF-2551-4B6C-D4AE-C1551DFC1FC8}" dt="2020-08-28T00:31:46.330" v="0"/>
          <ac:spMkLst>
            <pc:docMk/>
            <pc:sldMk cId="0" sldId="281"/>
            <ac:spMk id="2" creationId="{00000000-0000-0000-0000-000000000000}"/>
          </ac:spMkLst>
        </pc:spChg>
        <pc:spChg chg="mod ord">
          <ac:chgData name="Dishank Solanki" userId="d214617e219b67e8" providerId="Windows Live" clId="Web-{0D481AFF-2551-4B6C-D4AE-C1551DFC1FC8}" dt="2020-08-28T00:31:46.330" v="0"/>
          <ac:spMkLst>
            <pc:docMk/>
            <pc:sldMk cId="0" sldId="281"/>
            <ac:spMk id="3" creationId="{00000000-0000-0000-0000-000000000000}"/>
          </ac:spMkLst>
        </pc:spChg>
        <pc:spChg chg="mod ord">
          <ac:chgData name="Dishank Solanki" userId="d214617e219b67e8" providerId="Windows Live" clId="Web-{0D481AFF-2551-4B6C-D4AE-C1551DFC1FC8}" dt="2020-08-28T00:31:46.330" v="0"/>
          <ac:spMkLst>
            <pc:docMk/>
            <pc:sldMk cId="0" sldId="281"/>
            <ac:spMk id="14" creationId="{00000000-0000-0000-0000-000000000000}"/>
          </ac:spMkLst>
        </pc:spChg>
      </pc:sldChg>
      <pc:sldChg chg="addSp modSp mod setBg modClrScheme chgLayout">
        <pc:chgData name="Dishank Solanki" userId="d214617e219b67e8" providerId="Windows Live" clId="Web-{0D481AFF-2551-4B6C-D4AE-C1551DFC1FC8}" dt="2020-08-28T00:42:22.832" v="175" actId="20577"/>
        <pc:sldMkLst>
          <pc:docMk/>
          <pc:sldMk cId="0" sldId="433"/>
        </pc:sldMkLst>
        <pc:spChg chg="mod ord">
          <ac:chgData name="Dishank Solanki" userId="d214617e219b67e8" providerId="Windows Live" clId="Web-{0D481AFF-2551-4B6C-D4AE-C1551DFC1FC8}" dt="2020-08-28T00:42:16.613" v="168" actId="20577"/>
          <ac:spMkLst>
            <pc:docMk/>
            <pc:sldMk cId="0" sldId="433"/>
            <ac:spMk id="2" creationId="{00000000-0000-0000-0000-000000000000}"/>
          </ac:spMkLst>
        </pc:spChg>
        <pc:spChg chg="mod ord">
          <ac:chgData name="Dishank Solanki" userId="d214617e219b67e8" providerId="Windows Live" clId="Web-{0D481AFF-2551-4B6C-D4AE-C1551DFC1FC8}" dt="2020-08-28T00:42:22.832" v="175" actId="20577"/>
          <ac:spMkLst>
            <pc:docMk/>
            <pc:sldMk cId="0" sldId="433"/>
            <ac:spMk id="3" creationId="{00000000-0000-0000-0000-000000000000}"/>
          </ac:spMkLst>
        </pc:spChg>
        <pc:spChg chg="mod ord">
          <ac:chgData name="Dishank Solanki" userId="d214617e219b67e8" providerId="Windows Live" clId="Web-{0D481AFF-2551-4B6C-D4AE-C1551DFC1FC8}" dt="2020-08-28T00:42:07.848" v="165"/>
          <ac:spMkLst>
            <pc:docMk/>
            <pc:sldMk cId="0" sldId="433"/>
            <ac:spMk id="4" creationId="{00000000-0000-0000-0000-000000000000}"/>
          </ac:spMkLst>
        </pc:spChg>
        <pc:spChg chg="add">
          <ac:chgData name="Dishank Solanki" userId="d214617e219b67e8" providerId="Windows Live" clId="Web-{0D481AFF-2551-4B6C-D4AE-C1551DFC1FC8}" dt="2020-08-28T00:42:07.848" v="165"/>
          <ac:spMkLst>
            <pc:docMk/>
            <pc:sldMk cId="0" sldId="433"/>
            <ac:spMk id="9" creationId="{827B839B-9ADE-406B-8590-F1CAEDED45A1}"/>
          </ac:spMkLst>
        </pc:spChg>
        <pc:spChg chg="add">
          <ac:chgData name="Dishank Solanki" userId="d214617e219b67e8" providerId="Windows Live" clId="Web-{0D481AFF-2551-4B6C-D4AE-C1551DFC1FC8}" dt="2020-08-28T00:42:07.848" v="165"/>
          <ac:spMkLst>
            <pc:docMk/>
            <pc:sldMk cId="0" sldId="433"/>
            <ac:spMk id="11" creationId="{CFE45BF0-46DB-408C-B5F7-7B11716805D4}"/>
          </ac:spMkLst>
        </pc:spChg>
        <pc:spChg chg="add">
          <ac:chgData name="Dishank Solanki" userId="d214617e219b67e8" providerId="Windows Live" clId="Web-{0D481AFF-2551-4B6C-D4AE-C1551DFC1FC8}" dt="2020-08-28T00:42:07.848" v="165"/>
          <ac:spMkLst>
            <pc:docMk/>
            <pc:sldMk cId="0" sldId="433"/>
            <ac:spMk id="13" creationId="{2AEBC8F2-97B1-41B4-93F1-2D289E197FBA}"/>
          </ac:spMkLst>
        </pc:spChg>
        <pc:spChg chg="add">
          <ac:chgData name="Dishank Solanki" userId="d214617e219b67e8" providerId="Windows Live" clId="Web-{0D481AFF-2551-4B6C-D4AE-C1551DFC1FC8}" dt="2020-08-28T00:42:07.848" v="165"/>
          <ac:spMkLst>
            <pc:docMk/>
            <pc:sldMk cId="0" sldId="433"/>
            <ac:spMk id="15" creationId="{472E3A19-F5D5-48FC-BB9C-48C2F68F598B}"/>
          </ac:spMkLst>
        </pc:spChg>
        <pc:spChg chg="add">
          <ac:chgData name="Dishank Solanki" userId="d214617e219b67e8" providerId="Windows Live" clId="Web-{0D481AFF-2551-4B6C-D4AE-C1551DFC1FC8}" dt="2020-08-28T00:42:07.848" v="165"/>
          <ac:spMkLst>
            <pc:docMk/>
            <pc:sldMk cId="0" sldId="433"/>
            <ac:spMk id="17" creationId="{7A62E32F-BB65-43A8-8EB5-92346890E549}"/>
          </ac:spMkLst>
        </pc:spChg>
        <pc:spChg chg="add">
          <ac:chgData name="Dishank Solanki" userId="d214617e219b67e8" providerId="Windows Live" clId="Web-{0D481AFF-2551-4B6C-D4AE-C1551DFC1FC8}" dt="2020-08-28T00:42:07.848" v="165"/>
          <ac:spMkLst>
            <pc:docMk/>
            <pc:sldMk cId="0" sldId="433"/>
            <ac:spMk id="19" creationId="{14E91B64-9FCC-451E-AFB4-A827D6329367}"/>
          </ac:spMkLst>
        </pc:spChg>
      </pc:sldChg>
      <pc:sldChg chg="addSp modSp mod setBg modClrScheme chgLayout">
        <pc:chgData name="Dishank Solanki" userId="d214617e219b67e8" providerId="Windows Live" clId="Web-{0D481AFF-2551-4B6C-D4AE-C1551DFC1FC8}" dt="2020-08-28T00:43:02.661" v="192" actId="1076"/>
        <pc:sldMkLst>
          <pc:docMk/>
          <pc:sldMk cId="0" sldId="434"/>
        </pc:sldMkLst>
        <pc:spChg chg="mod ord">
          <ac:chgData name="Dishank Solanki" userId="d214617e219b67e8" providerId="Windows Live" clId="Web-{0D481AFF-2551-4B6C-D4AE-C1551DFC1FC8}" dt="2020-08-28T00:42:41.098" v="181" actId="20577"/>
          <ac:spMkLst>
            <pc:docMk/>
            <pc:sldMk cId="0" sldId="434"/>
            <ac:spMk id="2" creationId="{00000000-0000-0000-0000-000000000000}"/>
          </ac:spMkLst>
        </pc:spChg>
        <pc:spChg chg="mod ord">
          <ac:chgData name="Dishank Solanki" userId="d214617e219b67e8" providerId="Windows Live" clId="Web-{0D481AFF-2551-4B6C-D4AE-C1551DFC1FC8}" dt="2020-08-28T00:43:02.661" v="192" actId="1076"/>
          <ac:spMkLst>
            <pc:docMk/>
            <pc:sldMk cId="0" sldId="434"/>
            <ac:spMk id="3" creationId="{00000000-0000-0000-0000-000000000000}"/>
          </ac:spMkLst>
        </pc:spChg>
        <pc:spChg chg="mod ord">
          <ac:chgData name="Dishank Solanki" userId="d214617e219b67e8" providerId="Windows Live" clId="Web-{0D481AFF-2551-4B6C-D4AE-C1551DFC1FC8}" dt="2020-08-28T00:42:28.066" v="178"/>
          <ac:spMkLst>
            <pc:docMk/>
            <pc:sldMk cId="0" sldId="434"/>
            <ac:spMk id="4" creationId="{00000000-0000-0000-0000-000000000000}"/>
          </ac:spMkLst>
        </pc:spChg>
        <pc:spChg chg="add">
          <ac:chgData name="Dishank Solanki" userId="d214617e219b67e8" providerId="Windows Live" clId="Web-{0D481AFF-2551-4B6C-D4AE-C1551DFC1FC8}" dt="2020-08-28T00:42:28.066" v="178"/>
          <ac:spMkLst>
            <pc:docMk/>
            <pc:sldMk cId="0" sldId="434"/>
            <ac:spMk id="9" creationId="{827B839B-9ADE-406B-8590-F1CAEDED45A1}"/>
          </ac:spMkLst>
        </pc:spChg>
        <pc:spChg chg="add">
          <ac:chgData name="Dishank Solanki" userId="d214617e219b67e8" providerId="Windows Live" clId="Web-{0D481AFF-2551-4B6C-D4AE-C1551DFC1FC8}" dt="2020-08-28T00:42:28.066" v="178"/>
          <ac:spMkLst>
            <pc:docMk/>
            <pc:sldMk cId="0" sldId="434"/>
            <ac:spMk id="11" creationId="{CFE45BF0-46DB-408C-B5F7-7B11716805D4}"/>
          </ac:spMkLst>
        </pc:spChg>
        <pc:spChg chg="add">
          <ac:chgData name="Dishank Solanki" userId="d214617e219b67e8" providerId="Windows Live" clId="Web-{0D481AFF-2551-4B6C-D4AE-C1551DFC1FC8}" dt="2020-08-28T00:42:28.066" v="178"/>
          <ac:spMkLst>
            <pc:docMk/>
            <pc:sldMk cId="0" sldId="434"/>
            <ac:spMk id="13" creationId="{2AEBC8F2-97B1-41B4-93F1-2D289E197FBA}"/>
          </ac:spMkLst>
        </pc:spChg>
        <pc:spChg chg="add">
          <ac:chgData name="Dishank Solanki" userId="d214617e219b67e8" providerId="Windows Live" clId="Web-{0D481AFF-2551-4B6C-D4AE-C1551DFC1FC8}" dt="2020-08-28T00:42:28.066" v="178"/>
          <ac:spMkLst>
            <pc:docMk/>
            <pc:sldMk cId="0" sldId="434"/>
            <ac:spMk id="15" creationId="{472E3A19-F5D5-48FC-BB9C-48C2F68F598B}"/>
          </ac:spMkLst>
        </pc:spChg>
        <pc:spChg chg="add">
          <ac:chgData name="Dishank Solanki" userId="d214617e219b67e8" providerId="Windows Live" clId="Web-{0D481AFF-2551-4B6C-D4AE-C1551DFC1FC8}" dt="2020-08-28T00:42:28.066" v="178"/>
          <ac:spMkLst>
            <pc:docMk/>
            <pc:sldMk cId="0" sldId="434"/>
            <ac:spMk id="17" creationId="{7A62E32F-BB65-43A8-8EB5-92346890E549}"/>
          </ac:spMkLst>
        </pc:spChg>
        <pc:spChg chg="add">
          <ac:chgData name="Dishank Solanki" userId="d214617e219b67e8" providerId="Windows Live" clId="Web-{0D481AFF-2551-4B6C-D4AE-C1551DFC1FC8}" dt="2020-08-28T00:42:28.066" v="178"/>
          <ac:spMkLst>
            <pc:docMk/>
            <pc:sldMk cId="0" sldId="434"/>
            <ac:spMk id="19" creationId="{14E91B64-9FCC-451E-AFB4-A827D6329367}"/>
          </ac:spMkLst>
        </pc:spChg>
      </pc:sldChg>
      <pc:sldChg chg="addSp modSp mod setBg modClrScheme chgLayout">
        <pc:chgData name="Dishank Solanki" userId="d214617e219b67e8" providerId="Windows Live" clId="Web-{0D481AFF-2551-4B6C-D4AE-C1551DFC1FC8}" dt="2020-08-28T00:35:36.602" v="58" actId="1076"/>
        <pc:sldMkLst>
          <pc:docMk/>
          <pc:sldMk cId="0" sldId="437"/>
        </pc:sldMkLst>
        <pc:spChg chg="mod ord">
          <ac:chgData name="Dishank Solanki" userId="d214617e219b67e8" providerId="Windows Live" clId="Web-{0D481AFF-2551-4B6C-D4AE-C1551DFC1FC8}" dt="2020-08-28T00:35:27.539" v="51" actId="20577"/>
          <ac:spMkLst>
            <pc:docMk/>
            <pc:sldMk cId="0" sldId="437"/>
            <ac:spMk id="2" creationId="{00000000-0000-0000-0000-000000000000}"/>
          </ac:spMkLst>
        </pc:spChg>
        <pc:spChg chg="mod ord">
          <ac:chgData name="Dishank Solanki" userId="d214617e219b67e8" providerId="Windows Live" clId="Web-{0D481AFF-2551-4B6C-D4AE-C1551DFC1FC8}" dt="2020-08-28T00:35:36.602" v="58" actId="1076"/>
          <ac:spMkLst>
            <pc:docMk/>
            <pc:sldMk cId="0" sldId="437"/>
            <ac:spMk id="3" creationId="{00000000-0000-0000-0000-000000000000}"/>
          </ac:spMkLst>
        </pc:spChg>
        <pc:spChg chg="mod ord">
          <ac:chgData name="Dishank Solanki" userId="d214617e219b67e8" providerId="Windows Live" clId="Web-{0D481AFF-2551-4B6C-D4AE-C1551DFC1FC8}" dt="2020-08-28T00:35:07.836" v="46"/>
          <ac:spMkLst>
            <pc:docMk/>
            <pc:sldMk cId="0" sldId="437"/>
            <ac:spMk id="4" creationId="{00000000-0000-0000-0000-000000000000}"/>
          </ac:spMkLst>
        </pc:spChg>
        <pc:spChg chg="add">
          <ac:chgData name="Dishank Solanki" userId="d214617e219b67e8" providerId="Windows Live" clId="Web-{0D481AFF-2551-4B6C-D4AE-C1551DFC1FC8}" dt="2020-08-28T00:35:07.836" v="46"/>
          <ac:spMkLst>
            <pc:docMk/>
            <pc:sldMk cId="0" sldId="437"/>
            <ac:spMk id="9" creationId="{827B839B-9ADE-406B-8590-F1CAEDED45A1}"/>
          </ac:spMkLst>
        </pc:spChg>
        <pc:spChg chg="add">
          <ac:chgData name="Dishank Solanki" userId="d214617e219b67e8" providerId="Windows Live" clId="Web-{0D481AFF-2551-4B6C-D4AE-C1551DFC1FC8}" dt="2020-08-28T00:35:07.836" v="46"/>
          <ac:spMkLst>
            <pc:docMk/>
            <pc:sldMk cId="0" sldId="437"/>
            <ac:spMk id="11" creationId="{CFE45BF0-46DB-408C-B5F7-7B11716805D4}"/>
          </ac:spMkLst>
        </pc:spChg>
        <pc:spChg chg="add">
          <ac:chgData name="Dishank Solanki" userId="d214617e219b67e8" providerId="Windows Live" clId="Web-{0D481AFF-2551-4B6C-D4AE-C1551DFC1FC8}" dt="2020-08-28T00:35:07.836" v="46"/>
          <ac:spMkLst>
            <pc:docMk/>
            <pc:sldMk cId="0" sldId="437"/>
            <ac:spMk id="13" creationId="{2AEBC8F2-97B1-41B4-93F1-2D289E197FBA}"/>
          </ac:spMkLst>
        </pc:spChg>
        <pc:spChg chg="add">
          <ac:chgData name="Dishank Solanki" userId="d214617e219b67e8" providerId="Windows Live" clId="Web-{0D481AFF-2551-4B6C-D4AE-C1551DFC1FC8}" dt="2020-08-28T00:35:07.836" v="46"/>
          <ac:spMkLst>
            <pc:docMk/>
            <pc:sldMk cId="0" sldId="437"/>
            <ac:spMk id="15" creationId="{472E3A19-F5D5-48FC-BB9C-48C2F68F598B}"/>
          </ac:spMkLst>
        </pc:spChg>
        <pc:spChg chg="add">
          <ac:chgData name="Dishank Solanki" userId="d214617e219b67e8" providerId="Windows Live" clId="Web-{0D481AFF-2551-4B6C-D4AE-C1551DFC1FC8}" dt="2020-08-28T00:35:07.836" v="46"/>
          <ac:spMkLst>
            <pc:docMk/>
            <pc:sldMk cId="0" sldId="437"/>
            <ac:spMk id="17" creationId="{7A62E32F-BB65-43A8-8EB5-92346890E549}"/>
          </ac:spMkLst>
        </pc:spChg>
        <pc:spChg chg="add">
          <ac:chgData name="Dishank Solanki" userId="d214617e219b67e8" providerId="Windows Live" clId="Web-{0D481AFF-2551-4B6C-D4AE-C1551DFC1FC8}" dt="2020-08-28T00:35:07.836" v="46"/>
          <ac:spMkLst>
            <pc:docMk/>
            <pc:sldMk cId="0" sldId="437"/>
            <ac:spMk id="19" creationId="{14E91B64-9FCC-451E-AFB4-A827D6329367}"/>
          </ac:spMkLst>
        </pc:spChg>
      </pc:sldChg>
      <pc:sldChg chg="addSp modSp mod setBg modClrScheme chgLayout">
        <pc:chgData name="Dishank Solanki" userId="d214617e219b67e8" providerId="Windows Live" clId="Web-{0D481AFF-2551-4B6C-D4AE-C1551DFC1FC8}" dt="2020-08-28T00:34:16.834" v="29" actId="20577"/>
        <pc:sldMkLst>
          <pc:docMk/>
          <pc:sldMk cId="0" sldId="438"/>
        </pc:sldMkLst>
        <pc:spChg chg="mod ord">
          <ac:chgData name="Dishank Solanki" userId="d214617e219b67e8" providerId="Windows Live" clId="Web-{0D481AFF-2551-4B6C-D4AE-C1551DFC1FC8}" dt="2020-08-28T00:34:16.834" v="29" actId="20577"/>
          <ac:spMkLst>
            <pc:docMk/>
            <pc:sldMk cId="0" sldId="438"/>
            <ac:spMk id="2" creationId="{00000000-0000-0000-0000-000000000000}"/>
          </ac:spMkLst>
        </pc:spChg>
        <pc:spChg chg="mod ord">
          <ac:chgData name="Dishank Solanki" userId="d214617e219b67e8" providerId="Windows Live" clId="Web-{0D481AFF-2551-4B6C-D4AE-C1551DFC1FC8}" dt="2020-08-28T00:34:08.584" v="26" actId="1076"/>
          <ac:spMkLst>
            <pc:docMk/>
            <pc:sldMk cId="0" sldId="438"/>
            <ac:spMk id="3" creationId="{00000000-0000-0000-0000-000000000000}"/>
          </ac:spMkLst>
        </pc:spChg>
        <pc:spChg chg="mod ord">
          <ac:chgData name="Dishank Solanki" userId="d214617e219b67e8" providerId="Windows Live" clId="Web-{0D481AFF-2551-4B6C-D4AE-C1551DFC1FC8}" dt="2020-08-28T00:33:56.615" v="22"/>
          <ac:spMkLst>
            <pc:docMk/>
            <pc:sldMk cId="0" sldId="438"/>
            <ac:spMk id="4" creationId="{00000000-0000-0000-0000-000000000000}"/>
          </ac:spMkLst>
        </pc:spChg>
        <pc:spChg chg="add">
          <ac:chgData name="Dishank Solanki" userId="d214617e219b67e8" providerId="Windows Live" clId="Web-{0D481AFF-2551-4B6C-D4AE-C1551DFC1FC8}" dt="2020-08-28T00:33:56.615" v="22"/>
          <ac:spMkLst>
            <pc:docMk/>
            <pc:sldMk cId="0" sldId="438"/>
            <ac:spMk id="9" creationId="{827B839B-9ADE-406B-8590-F1CAEDED45A1}"/>
          </ac:spMkLst>
        </pc:spChg>
        <pc:spChg chg="add">
          <ac:chgData name="Dishank Solanki" userId="d214617e219b67e8" providerId="Windows Live" clId="Web-{0D481AFF-2551-4B6C-D4AE-C1551DFC1FC8}" dt="2020-08-28T00:33:56.615" v="22"/>
          <ac:spMkLst>
            <pc:docMk/>
            <pc:sldMk cId="0" sldId="438"/>
            <ac:spMk id="11" creationId="{CFE45BF0-46DB-408C-B5F7-7B11716805D4}"/>
          </ac:spMkLst>
        </pc:spChg>
        <pc:spChg chg="add">
          <ac:chgData name="Dishank Solanki" userId="d214617e219b67e8" providerId="Windows Live" clId="Web-{0D481AFF-2551-4B6C-D4AE-C1551DFC1FC8}" dt="2020-08-28T00:33:56.615" v="22"/>
          <ac:spMkLst>
            <pc:docMk/>
            <pc:sldMk cId="0" sldId="438"/>
            <ac:spMk id="13" creationId="{2AEBC8F2-97B1-41B4-93F1-2D289E197FBA}"/>
          </ac:spMkLst>
        </pc:spChg>
        <pc:spChg chg="add">
          <ac:chgData name="Dishank Solanki" userId="d214617e219b67e8" providerId="Windows Live" clId="Web-{0D481AFF-2551-4B6C-D4AE-C1551DFC1FC8}" dt="2020-08-28T00:33:56.615" v="22"/>
          <ac:spMkLst>
            <pc:docMk/>
            <pc:sldMk cId="0" sldId="438"/>
            <ac:spMk id="15" creationId="{472E3A19-F5D5-48FC-BB9C-48C2F68F598B}"/>
          </ac:spMkLst>
        </pc:spChg>
        <pc:spChg chg="add">
          <ac:chgData name="Dishank Solanki" userId="d214617e219b67e8" providerId="Windows Live" clId="Web-{0D481AFF-2551-4B6C-D4AE-C1551DFC1FC8}" dt="2020-08-28T00:33:56.615" v="22"/>
          <ac:spMkLst>
            <pc:docMk/>
            <pc:sldMk cId="0" sldId="438"/>
            <ac:spMk id="17" creationId="{7A62E32F-BB65-43A8-8EB5-92346890E549}"/>
          </ac:spMkLst>
        </pc:spChg>
        <pc:spChg chg="add">
          <ac:chgData name="Dishank Solanki" userId="d214617e219b67e8" providerId="Windows Live" clId="Web-{0D481AFF-2551-4B6C-D4AE-C1551DFC1FC8}" dt="2020-08-28T00:33:56.615" v="22"/>
          <ac:spMkLst>
            <pc:docMk/>
            <pc:sldMk cId="0" sldId="438"/>
            <ac:spMk id="19" creationId="{14E91B64-9FCC-451E-AFB4-A827D6329367}"/>
          </ac:spMkLst>
        </pc:spChg>
      </pc:sldChg>
      <pc:sldChg chg="addSp delSp modSp mod setBg modClrScheme chgLayout">
        <pc:chgData name="Dishank Solanki" userId="d214617e219b67e8" providerId="Windows Live" clId="Web-{0D481AFF-2551-4B6C-D4AE-C1551DFC1FC8}" dt="2020-08-28T00:43:31.709" v="196" actId="20577"/>
        <pc:sldMkLst>
          <pc:docMk/>
          <pc:sldMk cId="0" sldId="439"/>
        </pc:sldMkLst>
        <pc:spChg chg="mod ord">
          <ac:chgData name="Dishank Solanki" userId="d214617e219b67e8" providerId="Windows Live" clId="Web-{0D481AFF-2551-4B6C-D4AE-C1551DFC1FC8}" dt="2020-08-28T00:43:31.709" v="196" actId="20577"/>
          <ac:spMkLst>
            <pc:docMk/>
            <pc:sldMk cId="0" sldId="439"/>
            <ac:spMk id="2" creationId="{00000000-0000-0000-0000-000000000000}"/>
          </ac:spMkLst>
        </pc:spChg>
        <pc:spChg chg="del mod ord">
          <ac:chgData name="Dishank Solanki" userId="d214617e219b67e8" providerId="Windows Live" clId="Web-{0D481AFF-2551-4B6C-D4AE-C1551DFC1FC8}" dt="2020-08-28T00:43:23.787" v="195"/>
          <ac:spMkLst>
            <pc:docMk/>
            <pc:sldMk cId="0" sldId="439"/>
            <ac:spMk id="3" creationId="{00000000-0000-0000-0000-000000000000}"/>
          </ac:spMkLst>
        </pc:spChg>
        <pc:spChg chg="mod ord">
          <ac:chgData name="Dishank Solanki" userId="d214617e219b67e8" providerId="Windows Live" clId="Web-{0D481AFF-2551-4B6C-D4AE-C1551DFC1FC8}" dt="2020-08-28T00:43:23.787" v="195"/>
          <ac:spMkLst>
            <pc:docMk/>
            <pc:sldMk cId="0" sldId="439"/>
            <ac:spMk id="4" creationId="{00000000-0000-0000-0000-000000000000}"/>
          </ac:spMkLst>
        </pc:spChg>
        <pc:spChg chg="add del">
          <ac:chgData name="Dishank Solanki" userId="d214617e219b67e8" providerId="Windows Live" clId="Web-{0D481AFF-2551-4B6C-D4AE-C1551DFC1FC8}" dt="2020-08-28T00:43:23.740" v="194"/>
          <ac:spMkLst>
            <pc:docMk/>
            <pc:sldMk cId="0" sldId="439"/>
            <ac:spMk id="9" creationId="{827B839B-9ADE-406B-8590-F1CAEDED45A1}"/>
          </ac:spMkLst>
        </pc:spChg>
        <pc:spChg chg="add">
          <ac:chgData name="Dishank Solanki" userId="d214617e219b67e8" providerId="Windows Live" clId="Web-{0D481AFF-2551-4B6C-D4AE-C1551DFC1FC8}" dt="2020-08-28T00:43:23.787" v="195"/>
          <ac:spMkLst>
            <pc:docMk/>
            <pc:sldMk cId="0" sldId="439"/>
            <ac:spMk id="10" creationId="{B819A166-7571-4003-A6B8-B62034C3ED30}"/>
          </ac:spMkLst>
        </pc:spChg>
        <pc:spChg chg="add del">
          <ac:chgData name="Dishank Solanki" userId="d214617e219b67e8" providerId="Windows Live" clId="Web-{0D481AFF-2551-4B6C-D4AE-C1551DFC1FC8}" dt="2020-08-28T00:43:23.740" v="194"/>
          <ac:spMkLst>
            <pc:docMk/>
            <pc:sldMk cId="0" sldId="439"/>
            <ac:spMk id="11" creationId="{CFE45BF0-46DB-408C-B5F7-7B11716805D4}"/>
          </ac:spMkLst>
        </pc:spChg>
        <pc:spChg chg="add del">
          <ac:chgData name="Dishank Solanki" userId="d214617e219b67e8" providerId="Windows Live" clId="Web-{0D481AFF-2551-4B6C-D4AE-C1551DFC1FC8}" dt="2020-08-28T00:43:23.740" v="194"/>
          <ac:spMkLst>
            <pc:docMk/>
            <pc:sldMk cId="0" sldId="439"/>
            <ac:spMk id="13" creationId="{2AEBC8F2-97B1-41B4-93F1-2D289E197FBA}"/>
          </ac:spMkLst>
        </pc:spChg>
        <pc:spChg chg="add del">
          <ac:chgData name="Dishank Solanki" userId="d214617e219b67e8" providerId="Windows Live" clId="Web-{0D481AFF-2551-4B6C-D4AE-C1551DFC1FC8}" dt="2020-08-28T00:43:23.740" v="194"/>
          <ac:spMkLst>
            <pc:docMk/>
            <pc:sldMk cId="0" sldId="439"/>
            <ac:spMk id="15" creationId="{472E3A19-F5D5-48FC-BB9C-48C2F68F598B}"/>
          </ac:spMkLst>
        </pc:spChg>
        <pc:spChg chg="add del">
          <ac:chgData name="Dishank Solanki" userId="d214617e219b67e8" providerId="Windows Live" clId="Web-{0D481AFF-2551-4B6C-D4AE-C1551DFC1FC8}" dt="2020-08-28T00:43:23.740" v="194"/>
          <ac:spMkLst>
            <pc:docMk/>
            <pc:sldMk cId="0" sldId="439"/>
            <ac:spMk id="17" creationId="{7A62E32F-BB65-43A8-8EB5-92346890E549}"/>
          </ac:spMkLst>
        </pc:spChg>
        <pc:spChg chg="add del">
          <ac:chgData name="Dishank Solanki" userId="d214617e219b67e8" providerId="Windows Live" clId="Web-{0D481AFF-2551-4B6C-D4AE-C1551DFC1FC8}" dt="2020-08-28T00:43:23.740" v="194"/>
          <ac:spMkLst>
            <pc:docMk/>
            <pc:sldMk cId="0" sldId="439"/>
            <ac:spMk id="19" creationId="{14E91B64-9FCC-451E-AFB4-A827D6329367}"/>
          </ac:spMkLst>
        </pc:spChg>
        <pc:graphicFrameChg chg="add">
          <ac:chgData name="Dishank Solanki" userId="d214617e219b67e8" providerId="Windows Live" clId="Web-{0D481AFF-2551-4B6C-D4AE-C1551DFC1FC8}" dt="2020-08-28T00:43:23.787" v="195"/>
          <ac:graphicFrameMkLst>
            <pc:docMk/>
            <pc:sldMk cId="0" sldId="439"/>
            <ac:graphicFrameMk id="6" creationId="{97EB5722-B57D-448D-AAC1-ACCCBAE283D1}"/>
          </ac:graphicFrameMkLst>
        </pc:graphicFrameChg>
      </pc:sldChg>
      <pc:sldChg chg="addSp delSp modSp mod setBg modClrScheme chgLayout">
        <pc:chgData name="Dishank Solanki" userId="d214617e219b67e8" providerId="Windows Live" clId="Web-{0D481AFF-2551-4B6C-D4AE-C1551DFC1FC8}" dt="2020-08-28T00:45:43.213" v="233" actId="20577"/>
        <pc:sldMkLst>
          <pc:docMk/>
          <pc:sldMk cId="0" sldId="440"/>
        </pc:sldMkLst>
        <pc:spChg chg="mod ord">
          <ac:chgData name="Dishank Solanki" userId="d214617e219b67e8" providerId="Windows Live" clId="Web-{0D481AFF-2551-4B6C-D4AE-C1551DFC1FC8}" dt="2020-08-28T00:45:43.213" v="233" actId="20577"/>
          <ac:spMkLst>
            <pc:docMk/>
            <pc:sldMk cId="0" sldId="440"/>
            <ac:spMk id="2" creationId="{00000000-0000-0000-0000-000000000000}"/>
          </ac:spMkLst>
        </pc:spChg>
        <pc:spChg chg="del mod ord">
          <ac:chgData name="Dishank Solanki" userId="d214617e219b67e8" providerId="Windows Live" clId="Web-{0D481AFF-2551-4B6C-D4AE-C1551DFC1FC8}" dt="2020-08-28T00:45:35.587" v="232"/>
          <ac:spMkLst>
            <pc:docMk/>
            <pc:sldMk cId="0" sldId="440"/>
            <ac:spMk id="3" creationId="{00000000-0000-0000-0000-000000000000}"/>
          </ac:spMkLst>
        </pc:spChg>
        <pc:spChg chg="mod ord">
          <ac:chgData name="Dishank Solanki" userId="d214617e219b67e8" providerId="Windows Live" clId="Web-{0D481AFF-2551-4B6C-D4AE-C1551DFC1FC8}" dt="2020-08-28T00:45:35.587" v="232"/>
          <ac:spMkLst>
            <pc:docMk/>
            <pc:sldMk cId="0" sldId="440"/>
            <ac:spMk id="4" creationId="{00000000-0000-0000-0000-000000000000}"/>
          </ac:spMkLst>
        </pc:spChg>
        <pc:spChg chg="add">
          <ac:chgData name="Dishank Solanki" userId="d214617e219b67e8" providerId="Windows Live" clId="Web-{0D481AFF-2551-4B6C-D4AE-C1551DFC1FC8}" dt="2020-08-28T00:45:35.587" v="232"/>
          <ac:spMkLst>
            <pc:docMk/>
            <pc:sldMk cId="0" sldId="440"/>
            <ac:spMk id="10" creationId="{B819A166-7571-4003-A6B8-B62034C3ED30}"/>
          </ac:spMkLst>
        </pc:spChg>
        <pc:graphicFrameChg chg="add">
          <ac:chgData name="Dishank Solanki" userId="d214617e219b67e8" providerId="Windows Live" clId="Web-{0D481AFF-2551-4B6C-D4AE-C1551DFC1FC8}" dt="2020-08-28T00:45:35.587" v="232"/>
          <ac:graphicFrameMkLst>
            <pc:docMk/>
            <pc:sldMk cId="0" sldId="440"/>
            <ac:graphicFrameMk id="6" creationId="{42E6B458-3DDB-4712-9101-5479F6524394}"/>
          </ac:graphicFrameMkLst>
        </pc:graphicFrameChg>
      </pc:sldChg>
      <pc:sldChg chg="addSp modSp mod setBg modClrScheme chgLayout">
        <pc:chgData name="Dishank Solanki" userId="d214617e219b67e8" providerId="Windows Live" clId="Web-{0D481AFF-2551-4B6C-D4AE-C1551DFC1FC8}" dt="2020-08-28T00:41:52.519" v="161" actId="1076"/>
        <pc:sldMkLst>
          <pc:docMk/>
          <pc:sldMk cId="0" sldId="441"/>
        </pc:sldMkLst>
        <pc:spChg chg="mod ord">
          <ac:chgData name="Dishank Solanki" userId="d214617e219b67e8" providerId="Windows Live" clId="Web-{0D481AFF-2551-4B6C-D4AE-C1551DFC1FC8}" dt="2020-08-28T00:41:42.643" v="154" actId="20577"/>
          <ac:spMkLst>
            <pc:docMk/>
            <pc:sldMk cId="0" sldId="441"/>
            <ac:spMk id="2" creationId="{00000000-0000-0000-0000-000000000000}"/>
          </ac:spMkLst>
        </pc:spChg>
        <pc:spChg chg="mod ord">
          <ac:chgData name="Dishank Solanki" userId="d214617e219b67e8" providerId="Windows Live" clId="Web-{0D481AFF-2551-4B6C-D4AE-C1551DFC1FC8}" dt="2020-08-28T00:41:52.519" v="161" actId="1076"/>
          <ac:spMkLst>
            <pc:docMk/>
            <pc:sldMk cId="0" sldId="441"/>
            <ac:spMk id="3" creationId="{00000000-0000-0000-0000-000000000000}"/>
          </ac:spMkLst>
        </pc:spChg>
        <pc:spChg chg="mod ord">
          <ac:chgData name="Dishank Solanki" userId="d214617e219b67e8" providerId="Windows Live" clId="Web-{0D481AFF-2551-4B6C-D4AE-C1551DFC1FC8}" dt="2020-08-28T00:41:34.441" v="151"/>
          <ac:spMkLst>
            <pc:docMk/>
            <pc:sldMk cId="0" sldId="441"/>
            <ac:spMk id="4" creationId="{00000000-0000-0000-0000-000000000000}"/>
          </ac:spMkLst>
        </pc:spChg>
        <pc:spChg chg="add">
          <ac:chgData name="Dishank Solanki" userId="d214617e219b67e8" providerId="Windows Live" clId="Web-{0D481AFF-2551-4B6C-D4AE-C1551DFC1FC8}" dt="2020-08-28T00:41:34.441" v="151"/>
          <ac:spMkLst>
            <pc:docMk/>
            <pc:sldMk cId="0" sldId="441"/>
            <ac:spMk id="9" creationId="{827B839B-9ADE-406B-8590-F1CAEDED45A1}"/>
          </ac:spMkLst>
        </pc:spChg>
        <pc:spChg chg="add">
          <ac:chgData name="Dishank Solanki" userId="d214617e219b67e8" providerId="Windows Live" clId="Web-{0D481AFF-2551-4B6C-D4AE-C1551DFC1FC8}" dt="2020-08-28T00:41:34.441" v="151"/>
          <ac:spMkLst>
            <pc:docMk/>
            <pc:sldMk cId="0" sldId="441"/>
            <ac:spMk id="11" creationId="{CFE45BF0-46DB-408C-B5F7-7B11716805D4}"/>
          </ac:spMkLst>
        </pc:spChg>
        <pc:spChg chg="add">
          <ac:chgData name="Dishank Solanki" userId="d214617e219b67e8" providerId="Windows Live" clId="Web-{0D481AFF-2551-4B6C-D4AE-C1551DFC1FC8}" dt="2020-08-28T00:41:34.441" v="151"/>
          <ac:spMkLst>
            <pc:docMk/>
            <pc:sldMk cId="0" sldId="441"/>
            <ac:spMk id="13" creationId="{2AEBC8F2-97B1-41B4-93F1-2D289E197FBA}"/>
          </ac:spMkLst>
        </pc:spChg>
        <pc:spChg chg="add">
          <ac:chgData name="Dishank Solanki" userId="d214617e219b67e8" providerId="Windows Live" clId="Web-{0D481AFF-2551-4B6C-D4AE-C1551DFC1FC8}" dt="2020-08-28T00:41:34.441" v="151"/>
          <ac:spMkLst>
            <pc:docMk/>
            <pc:sldMk cId="0" sldId="441"/>
            <ac:spMk id="15" creationId="{472E3A19-F5D5-48FC-BB9C-48C2F68F598B}"/>
          </ac:spMkLst>
        </pc:spChg>
        <pc:spChg chg="add">
          <ac:chgData name="Dishank Solanki" userId="d214617e219b67e8" providerId="Windows Live" clId="Web-{0D481AFF-2551-4B6C-D4AE-C1551DFC1FC8}" dt="2020-08-28T00:41:34.441" v="151"/>
          <ac:spMkLst>
            <pc:docMk/>
            <pc:sldMk cId="0" sldId="441"/>
            <ac:spMk id="17" creationId="{7A62E32F-BB65-43A8-8EB5-92346890E549}"/>
          </ac:spMkLst>
        </pc:spChg>
        <pc:spChg chg="add">
          <ac:chgData name="Dishank Solanki" userId="d214617e219b67e8" providerId="Windows Live" clId="Web-{0D481AFF-2551-4B6C-D4AE-C1551DFC1FC8}" dt="2020-08-28T00:41:34.441" v="151"/>
          <ac:spMkLst>
            <pc:docMk/>
            <pc:sldMk cId="0" sldId="441"/>
            <ac:spMk id="19" creationId="{14E91B64-9FCC-451E-AFB4-A827D6329367}"/>
          </ac:spMkLst>
        </pc:spChg>
      </pc:sldChg>
      <pc:sldChg chg="modSp mod modClrScheme chgLayout">
        <pc:chgData name="Dishank Solanki" userId="d214617e219b67e8" providerId="Windows Live" clId="Web-{0D481AFF-2551-4B6C-D4AE-C1551DFC1FC8}" dt="2020-08-28T00:46:31.667" v="245" actId="1076"/>
        <pc:sldMkLst>
          <pc:docMk/>
          <pc:sldMk cId="0" sldId="442"/>
        </pc:sldMkLst>
        <pc:spChg chg="mod ord">
          <ac:chgData name="Dishank Solanki" userId="d214617e219b67e8" providerId="Windows Live" clId="Web-{0D481AFF-2551-4B6C-D4AE-C1551DFC1FC8}" dt="2020-08-28T00:46:31.667" v="245" actId="1076"/>
          <ac:spMkLst>
            <pc:docMk/>
            <pc:sldMk cId="0" sldId="442"/>
            <ac:spMk id="2" creationId="{00000000-0000-0000-0000-000000000000}"/>
          </ac:spMkLst>
        </pc:spChg>
        <pc:spChg chg="mod ord">
          <ac:chgData name="Dishank Solanki" userId="d214617e219b67e8" providerId="Windows Live" clId="Web-{0D481AFF-2551-4B6C-D4AE-C1551DFC1FC8}" dt="2020-08-28T00:31:46.330" v="0"/>
          <ac:spMkLst>
            <pc:docMk/>
            <pc:sldMk cId="0" sldId="442"/>
            <ac:spMk id="3" creationId="{00000000-0000-0000-0000-000000000000}"/>
          </ac:spMkLst>
        </pc:spChg>
        <pc:spChg chg="mod ord">
          <ac:chgData name="Dishank Solanki" userId="d214617e219b67e8" providerId="Windows Live" clId="Web-{0D481AFF-2551-4B6C-D4AE-C1551DFC1FC8}" dt="2020-08-28T00:31:46.330" v="0"/>
          <ac:spMkLst>
            <pc:docMk/>
            <pc:sldMk cId="0" sldId="442"/>
            <ac:spMk id="4" creationId="{00000000-0000-0000-0000-000000000000}"/>
          </ac:spMkLst>
        </pc:spChg>
      </pc:sldChg>
      <pc:sldChg chg="addSp modSp mod setBg modClrScheme chgLayout">
        <pc:chgData name="Dishank Solanki" userId="d214617e219b67e8" providerId="Windows Live" clId="Web-{0D481AFF-2551-4B6C-D4AE-C1551DFC1FC8}" dt="2020-08-28T00:47:05.449" v="257" actId="20577"/>
        <pc:sldMkLst>
          <pc:docMk/>
          <pc:sldMk cId="0" sldId="444"/>
        </pc:sldMkLst>
        <pc:spChg chg="mod ord">
          <ac:chgData name="Dishank Solanki" userId="d214617e219b67e8" providerId="Windows Live" clId="Web-{0D481AFF-2551-4B6C-D4AE-C1551DFC1FC8}" dt="2020-08-28T00:47:05.449" v="257" actId="20577"/>
          <ac:spMkLst>
            <pc:docMk/>
            <pc:sldMk cId="0" sldId="444"/>
            <ac:spMk id="2" creationId="{00000000-0000-0000-0000-000000000000}"/>
          </ac:spMkLst>
        </pc:spChg>
        <pc:spChg chg="mod ord">
          <ac:chgData name="Dishank Solanki" userId="d214617e219b67e8" providerId="Windows Live" clId="Web-{0D481AFF-2551-4B6C-D4AE-C1551DFC1FC8}" dt="2020-08-28T00:46:56.137" v="254" actId="1076"/>
          <ac:spMkLst>
            <pc:docMk/>
            <pc:sldMk cId="0" sldId="444"/>
            <ac:spMk id="3" creationId="{00000000-0000-0000-0000-000000000000}"/>
          </ac:spMkLst>
        </pc:spChg>
        <pc:spChg chg="mod ord">
          <ac:chgData name="Dishank Solanki" userId="d214617e219b67e8" providerId="Windows Live" clId="Web-{0D481AFF-2551-4B6C-D4AE-C1551DFC1FC8}" dt="2020-08-28T00:46:44.792" v="246"/>
          <ac:spMkLst>
            <pc:docMk/>
            <pc:sldMk cId="0" sldId="444"/>
            <ac:spMk id="4" creationId="{00000000-0000-0000-0000-000000000000}"/>
          </ac:spMkLst>
        </pc:spChg>
        <pc:spChg chg="add">
          <ac:chgData name="Dishank Solanki" userId="d214617e219b67e8" providerId="Windows Live" clId="Web-{0D481AFF-2551-4B6C-D4AE-C1551DFC1FC8}" dt="2020-08-28T00:46:44.792" v="246"/>
          <ac:spMkLst>
            <pc:docMk/>
            <pc:sldMk cId="0" sldId="444"/>
            <ac:spMk id="9" creationId="{827B839B-9ADE-406B-8590-F1CAEDED45A1}"/>
          </ac:spMkLst>
        </pc:spChg>
        <pc:spChg chg="add">
          <ac:chgData name="Dishank Solanki" userId="d214617e219b67e8" providerId="Windows Live" clId="Web-{0D481AFF-2551-4B6C-D4AE-C1551DFC1FC8}" dt="2020-08-28T00:46:44.792" v="246"/>
          <ac:spMkLst>
            <pc:docMk/>
            <pc:sldMk cId="0" sldId="444"/>
            <ac:spMk id="11" creationId="{CFE45BF0-46DB-408C-B5F7-7B11716805D4}"/>
          </ac:spMkLst>
        </pc:spChg>
        <pc:spChg chg="add">
          <ac:chgData name="Dishank Solanki" userId="d214617e219b67e8" providerId="Windows Live" clId="Web-{0D481AFF-2551-4B6C-D4AE-C1551DFC1FC8}" dt="2020-08-28T00:46:44.792" v="246"/>
          <ac:spMkLst>
            <pc:docMk/>
            <pc:sldMk cId="0" sldId="444"/>
            <ac:spMk id="13" creationId="{2AEBC8F2-97B1-41B4-93F1-2D289E197FBA}"/>
          </ac:spMkLst>
        </pc:spChg>
        <pc:spChg chg="add">
          <ac:chgData name="Dishank Solanki" userId="d214617e219b67e8" providerId="Windows Live" clId="Web-{0D481AFF-2551-4B6C-D4AE-C1551DFC1FC8}" dt="2020-08-28T00:46:44.792" v="246"/>
          <ac:spMkLst>
            <pc:docMk/>
            <pc:sldMk cId="0" sldId="444"/>
            <ac:spMk id="15" creationId="{472E3A19-F5D5-48FC-BB9C-48C2F68F598B}"/>
          </ac:spMkLst>
        </pc:spChg>
        <pc:spChg chg="add">
          <ac:chgData name="Dishank Solanki" userId="d214617e219b67e8" providerId="Windows Live" clId="Web-{0D481AFF-2551-4B6C-D4AE-C1551DFC1FC8}" dt="2020-08-28T00:46:44.792" v="246"/>
          <ac:spMkLst>
            <pc:docMk/>
            <pc:sldMk cId="0" sldId="444"/>
            <ac:spMk id="17" creationId="{7A62E32F-BB65-43A8-8EB5-92346890E549}"/>
          </ac:spMkLst>
        </pc:spChg>
        <pc:spChg chg="add">
          <ac:chgData name="Dishank Solanki" userId="d214617e219b67e8" providerId="Windows Live" clId="Web-{0D481AFF-2551-4B6C-D4AE-C1551DFC1FC8}" dt="2020-08-28T00:46:44.792" v="246"/>
          <ac:spMkLst>
            <pc:docMk/>
            <pc:sldMk cId="0" sldId="444"/>
            <ac:spMk id="19" creationId="{14E91B64-9FCC-451E-AFB4-A827D6329367}"/>
          </ac:spMkLst>
        </pc:spChg>
      </pc:sldChg>
      <pc:sldChg chg="addSp modSp mod setBg modClrScheme chgLayout">
        <pc:chgData name="Dishank Solanki" userId="d214617e219b67e8" providerId="Windows Live" clId="Web-{0D481AFF-2551-4B6C-D4AE-C1551DFC1FC8}" dt="2020-08-28T00:52:35.364" v="364" actId="1076"/>
        <pc:sldMkLst>
          <pc:docMk/>
          <pc:sldMk cId="0" sldId="446"/>
        </pc:sldMkLst>
        <pc:spChg chg="mod ord">
          <ac:chgData name="Dishank Solanki" userId="d214617e219b67e8" providerId="Windows Live" clId="Web-{0D481AFF-2551-4B6C-D4AE-C1551DFC1FC8}" dt="2020-08-28T00:52:29.551" v="356" actId="20577"/>
          <ac:spMkLst>
            <pc:docMk/>
            <pc:sldMk cId="0" sldId="446"/>
            <ac:spMk id="2" creationId="{00000000-0000-0000-0000-000000000000}"/>
          </ac:spMkLst>
        </pc:spChg>
        <pc:spChg chg="mod ord">
          <ac:chgData name="Dishank Solanki" userId="d214617e219b67e8" providerId="Windows Live" clId="Web-{0D481AFF-2551-4B6C-D4AE-C1551DFC1FC8}" dt="2020-08-28T00:52:35.364" v="364" actId="1076"/>
          <ac:spMkLst>
            <pc:docMk/>
            <pc:sldMk cId="0" sldId="446"/>
            <ac:spMk id="3" creationId="{00000000-0000-0000-0000-000000000000}"/>
          </ac:spMkLst>
        </pc:spChg>
        <pc:spChg chg="mod ord">
          <ac:chgData name="Dishank Solanki" userId="d214617e219b67e8" providerId="Windows Live" clId="Web-{0D481AFF-2551-4B6C-D4AE-C1551DFC1FC8}" dt="2020-08-28T00:52:20.493" v="353"/>
          <ac:spMkLst>
            <pc:docMk/>
            <pc:sldMk cId="0" sldId="446"/>
            <ac:spMk id="4" creationId="{00000000-0000-0000-0000-000000000000}"/>
          </ac:spMkLst>
        </pc:spChg>
        <pc:spChg chg="add">
          <ac:chgData name="Dishank Solanki" userId="d214617e219b67e8" providerId="Windows Live" clId="Web-{0D481AFF-2551-4B6C-D4AE-C1551DFC1FC8}" dt="2020-08-28T00:52:20.493" v="353"/>
          <ac:spMkLst>
            <pc:docMk/>
            <pc:sldMk cId="0" sldId="446"/>
            <ac:spMk id="9" creationId="{827B839B-9ADE-406B-8590-F1CAEDED45A1}"/>
          </ac:spMkLst>
        </pc:spChg>
        <pc:spChg chg="add">
          <ac:chgData name="Dishank Solanki" userId="d214617e219b67e8" providerId="Windows Live" clId="Web-{0D481AFF-2551-4B6C-D4AE-C1551DFC1FC8}" dt="2020-08-28T00:52:20.493" v="353"/>
          <ac:spMkLst>
            <pc:docMk/>
            <pc:sldMk cId="0" sldId="446"/>
            <ac:spMk id="11" creationId="{CFE45BF0-46DB-408C-B5F7-7B11716805D4}"/>
          </ac:spMkLst>
        </pc:spChg>
        <pc:spChg chg="add">
          <ac:chgData name="Dishank Solanki" userId="d214617e219b67e8" providerId="Windows Live" clId="Web-{0D481AFF-2551-4B6C-D4AE-C1551DFC1FC8}" dt="2020-08-28T00:52:20.493" v="353"/>
          <ac:spMkLst>
            <pc:docMk/>
            <pc:sldMk cId="0" sldId="446"/>
            <ac:spMk id="13" creationId="{2AEBC8F2-97B1-41B4-93F1-2D289E197FBA}"/>
          </ac:spMkLst>
        </pc:spChg>
        <pc:spChg chg="add">
          <ac:chgData name="Dishank Solanki" userId="d214617e219b67e8" providerId="Windows Live" clId="Web-{0D481AFF-2551-4B6C-D4AE-C1551DFC1FC8}" dt="2020-08-28T00:52:20.493" v="353"/>
          <ac:spMkLst>
            <pc:docMk/>
            <pc:sldMk cId="0" sldId="446"/>
            <ac:spMk id="15" creationId="{472E3A19-F5D5-48FC-BB9C-48C2F68F598B}"/>
          </ac:spMkLst>
        </pc:spChg>
        <pc:spChg chg="add">
          <ac:chgData name="Dishank Solanki" userId="d214617e219b67e8" providerId="Windows Live" clId="Web-{0D481AFF-2551-4B6C-D4AE-C1551DFC1FC8}" dt="2020-08-28T00:52:20.493" v="353"/>
          <ac:spMkLst>
            <pc:docMk/>
            <pc:sldMk cId="0" sldId="446"/>
            <ac:spMk id="17" creationId="{7A62E32F-BB65-43A8-8EB5-92346890E549}"/>
          </ac:spMkLst>
        </pc:spChg>
        <pc:spChg chg="add">
          <ac:chgData name="Dishank Solanki" userId="d214617e219b67e8" providerId="Windows Live" clId="Web-{0D481AFF-2551-4B6C-D4AE-C1551DFC1FC8}" dt="2020-08-28T00:52:20.493" v="353"/>
          <ac:spMkLst>
            <pc:docMk/>
            <pc:sldMk cId="0" sldId="446"/>
            <ac:spMk id="19" creationId="{14E91B64-9FCC-451E-AFB4-A827D6329367}"/>
          </ac:spMkLst>
        </pc:spChg>
      </pc:sldChg>
      <pc:sldChg chg="addSp modSp mod setBg modClrScheme chgLayout">
        <pc:chgData name="Dishank Solanki" userId="d214617e219b67e8" providerId="Windows Live" clId="Web-{0D481AFF-2551-4B6C-D4AE-C1551DFC1FC8}" dt="2020-08-28T00:53:58.054" v="404" actId="20577"/>
        <pc:sldMkLst>
          <pc:docMk/>
          <pc:sldMk cId="0" sldId="447"/>
        </pc:sldMkLst>
        <pc:spChg chg="mod ord">
          <ac:chgData name="Dishank Solanki" userId="d214617e219b67e8" providerId="Windows Live" clId="Web-{0D481AFF-2551-4B6C-D4AE-C1551DFC1FC8}" dt="2020-08-28T00:53:58.054" v="404" actId="20577"/>
          <ac:spMkLst>
            <pc:docMk/>
            <pc:sldMk cId="0" sldId="447"/>
            <ac:spMk id="2" creationId="{00000000-0000-0000-0000-000000000000}"/>
          </ac:spMkLst>
        </pc:spChg>
        <pc:spChg chg="mod ord">
          <ac:chgData name="Dishank Solanki" userId="d214617e219b67e8" providerId="Windows Live" clId="Web-{0D481AFF-2551-4B6C-D4AE-C1551DFC1FC8}" dt="2020-08-28T00:53:46.725" v="401"/>
          <ac:spMkLst>
            <pc:docMk/>
            <pc:sldMk cId="0" sldId="447"/>
            <ac:spMk id="3" creationId="{00000000-0000-0000-0000-000000000000}"/>
          </ac:spMkLst>
        </pc:spChg>
        <pc:spChg chg="mod ord">
          <ac:chgData name="Dishank Solanki" userId="d214617e219b67e8" providerId="Windows Live" clId="Web-{0D481AFF-2551-4B6C-D4AE-C1551DFC1FC8}" dt="2020-08-28T00:53:46.725" v="401"/>
          <ac:spMkLst>
            <pc:docMk/>
            <pc:sldMk cId="0" sldId="447"/>
            <ac:spMk id="4" creationId="{00000000-0000-0000-0000-000000000000}"/>
          </ac:spMkLst>
        </pc:spChg>
        <pc:spChg chg="add">
          <ac:chgData name="Dishank Solanki" userId="d214617e219b67e8" providerId="Windows Live" clId="Web-{0D481AFF-2551-4B6C-D4AE-C1551DFC1FC8}" dt="2020-08-28T00:53:46.725" v="401"/>
          <ac:spMkLst>
            <pc:docMk/>
            <pc:sldMk cId="0" sldId="447"/>
            <ac:spMk id="9" creationId="{827B839B-9ADE-406B-8590-F1CAEDED45A1}"/>
          </ac:spMkLst>
        </pc:spChg>
        <pc:spChg chg="add">
          <ac:chgData name="Dishank Solanki" userId="d214617e219b67e8" providerId="Windows Live" clId="Web-{0D481AFF-2551-4B6C-D4AE-C1551DFC1FC8}" dt="2020-08-28T00:53:46.725" v="401"/>
          <ac:spMkLst>
            <pc:docMk/>
            <pc:sldMk cId="0" sldId="447"/>
            <ac:spMk id="11" creationId="{CFE45BF0-46DB-408C-B5F7-7B11716805D4}"/>
          </ac:spMkLst>
        </pc:spChg>
        <pc:spChg chg="add">
          <ac:chgData name="Dishank Solanki" userId="d214617e219b67e8" providerId="Windows Live" clId="Web-{0D481AFF-2551-4B6C-D4AE-C1551DFC1FC8}" dt="2020-08-28T00:53:46.725" v="401"/>
          <ac:spMkLst>
            <pc:docMk/>
            <pc:sldMk cId="0" sldId="447"/>
            <ac:spMk id="13" creationId="{2AEBC8F2-97B1-41B4-93F1-2D289E197FBA}"/>
          </ac:spMkLst>
        </pc:spChg>
        <pc:spChg chg="add">
          <ac:chgData name="Dishank Solanki" userId="d214617e219b67e8" providerId="Windows Live" clId="Web-{0D481AFF-2551-4B6C-D4AE-C1551DFC1FC8}" dt="2020-08-28T00:53:46.725" v="401"/>
          <ac:spMkLst>
            <pc:docMk/>
            <pc:sldMk cId="0" sldId="447"/>
            <ac:spMk id="15" creationId="{472E3A19-F5D5-48FC-BB9C-48C2F68F598B}"/>
          </ac:spMkLst>
        </pc:spChg>
        <pc:spChg chg="add">
          <ac:chgData name="Dishank Solanki" userId="d214617e219b67e8" providerId="Windows Live" clId="Web-{0D481AFF-2551-4B6C-D4AE-C1551DFC1FC8}" dt="2020-08-28T00:53:46.725" v="401"/>
          <ac:spMkLst>
            <pc:docMk/>
            <pc:sldMk cId="0" sldId="447"/>
            <ac:spMk id="17" creationId="{7A62E32F-BB65-43A8-8EB5-92346890E549}"/>
          </ac:spMkLst>
        </pc:spChg>
        <pc:spChg chg="add">
          <ac:chgData name="Dishank Solanki" userId="d214617e219b67e8" providerId="Windows Live" clId="Web-{0D481AFF-2551-4B6C-D4AE-C1551DFC1FC8}" dt="2020-08-28T00:53:46.725" v="401"/>
          <ac:spMkLst>
            <pc:docMk/>
            <pc:sldMk cId="0" sldId="447"/>
            <ac:spMk id="19" creationId="{14E91B64-9FCC-451E-AFB4-A827D6329367}"/>
          </ac:spMkLst>
        </pc:spChg>
      </pc:sldChg>
      <pc:sldChg chg="addSp delSp modSp mod setBg modClrScheme chgLayout">
        <pc:chgData name="Dishank Solanki" userId="d214617e219b67e8" providerId="Windows Live" clId="Web-{0D481AFF-2551-4B6C-D4AE-C1551DFC1FC8}" dt="2020-08-28T00:53:40.256" v="398" actId="20577"/>
        <pc:sldMkLst>
          <pc:docMk/>
          <pc:sldMk cId="0" sldId="448"/>
        </pc:sldMkLst>
        <pc:spChg chg="mod ord">
          <ac:chgData name="Dishank Solanki" userId="d214617e219b67e8" providerId="Windows Live" clId="Web-{0D481AFF-2551-4B6C-D4AE-C1551DFC1FC8}" dt="2020-08-28T00:53:40.256" v="398" actId="20577"/>
          <ac:spMkLst>
            <pc:docMk/>
            <pc:sldMk cId="0" sldId="448"/>
            <ac:spMk id="2" creationId="{00000000-0000-0000-0000-000000000000}"/>
          </ac:spMkLst>
        </pc:spChg>
        <pc:spChg chg="del mod ord">
          <ac:chgData name="Dishank Solanki" userId="d214617e219b67e8" providerId="Windows Live" clId="Web-{0D481AFF-2551-4B6C-D4AE-C1551DFC1FC8}" dt="2020-08-28T00:53:27.131" v="389"/>
          <ac:spMkLst>
            <pc:docMk/>
            <pc:sldMk cId="0" sldId="448"/>
            <ac:spMk id="3" creationId="{00000000-0000-0000-0000-000000000000}"/>
          </ac:spMkLst>
        </pc:spChg>
        <pc:spChg chg="mod ord">
          <ac:chgData name="Dishank Solanki" userId="d214617e219b67e8" providerId="Windows Live" clId="Web-{0D481AFF-2551-4B6C-D4AE-C1551DFC1FC8}" dt="2020-08-28T00:53:27.131" v="389"/>
          <ac:spMkLst>
            <pc:docMk/>
            <pc:sldMk cId="0" sldId="448"/>
            <ac:spMk id="4" creationId="{00000000-0000-0000-0000-000000000000}"/>
          </ac:spMkLst>
        </pc:spChg>
        <pc:spChg chg="add del">
          <ac:chgData name="Dishank Solanki" userId="d214617e219b67e8" providerId="Windows Live" clId="Web-{0D481AFF-2551-4B6C-D4AE-C1551DFC1FC8}" dt="2020-08-28T00:53:27.086" v="388"/>
          <ac:spMkLst>
            <pc:docMk/>
            <pc:sldMk cId="0" sldId="448"/>
            <ac:spMk id="9" creationId="{827B839B-9ADE-406B-8590-F1CAEDED45A1}"/>
          </ac:spMkLst>
        </pc:spChg>
        <pc:spChg chg="add">
          <ac:chgData name="Dishank Solanki" userId="d214617e219b67e8" providerId="Windows Live" clId="Web-{0D481AFF-2551-4B6C-D4AE-C1551DFC1FC8}" dt="2020-08-28T00:53:27.131" v="389"/>
          <ac:spMkLst>
            <pc:docMk/>
            <pc:sldMk cId="0" sldId="448"/>
            <ac:spMk id="10" creationId="{1BE4F293-0A40-4AA3-8747-1C7D9F3EEABB}"/>
          </ac:spMkLst>
        </pc:spChg>
        <pc:spChg chg="add del">
          <ac:chgData name="Dishank Solanki" userId="d214617e219b67e8" providerId="Windows Live" clId="Web-{0D481AFF-2551-4B6C-D4AE-C1551DFC1FC8}" dt="2020-08-28T00:53:27.086" v="388"/>
          <ac:spMkLst>
            <pc:docMk/>
            <pc:sldMk cId="0" sldId="448"/>
            <ac:spMk id="11" creationId="{CFE45BF0-46DB-408C-B5F7-7B11716805D4}"/>
          </ac:spMkLst>
        </pc:spChg>
        <pc:spChg chg="add del">
          <ac:chgData name="Dishank Solanki" userId="d214617e219b67e8" providerId="Windows Live" clId="Web-{0D481AFF-2551-4B6C-D4AE-C1551DFC1FC8}" dt="2020-08-28T00:53:27.086" v="388"/>
          <ac:spMkLst>
            <pc:docMk/>
            <pc:sldMk cId="0" sldId="448"/>
            <ac:spMk id="13" creationId="{2AEBC8F2-97B1-41B4-93F1-2D289E197FBA}"/>
          </ac:spMkLst>
        </pc:spChg>
        <pc:spChg chg="add del">
          <ac:chgData name="Dishank Solanki" userId="d214617e219b67e8" providerId="Windows Live" clId="Web-{0D481AFF-2551-4B6C-D4AE-C1551DFC1FC8}" dt="2020-08-28T00:53:27.086" v="388"/>
          <ac:spMkLst>
            <pc:docMk/>
            <pc:sldMk cId="0" sldId="448"/>
            <ac:spMk id="15" creationId="{472E3A19-F5D5-48FC-BB9C-48C2F68F598B}"/>
          </ac:spMkLst>
        </pc:spChg>
        <pc:spChg chg="add del">
          <ac:chgData name="Dishank Solanki" userId="d214617e219b67e8" providerId="Windows Live" clId="Web-{0D481AFF-2551-4B6C-D4AE-C1551DFC1FC8}" dt="2020-08-28T00:53:27.086" v="388"/>
          <ac:spMkLst>
            <pc:docMk/>
            <pc:sldMk cId="0" sldId="448"/>
            <ac:spMk id="17" creationId="{7A62E32F-BB65-43A8-8EB5-92346890E549}"/>
          </ac:spMkLst>
        </pc:spChg>
        <pc:spChg chg="add del">
          <ac:chgData name="Dishank Solanki" userId="d214617e219b67e8" providerId="Windows Live" clId="Web-{0D481AFF-2551-4B6C-D4AE-C1551DFC1FC8}" dt="2020-08-28T00:53:27.086" v="388"/>
          <ac:spMkLst>
            <pc:docMk/>
            <pc:sldMk cId="0" sldId="448"/>
            <ac:spMk id="19" creationId="{14E91B64-9FCC-451E-AFB4-A827D6329367}"/>
          </ac:spMkLst>
        </pc:spChg>
        <pc:grpChg chg="add">
          <ac:chgData name="Dishank Solanki" userId="d214617e219b67e8" providerId="Windows Live" clId="Web-{0D481AFF-2551-4B6C-D4AE-C1551DFC1FC8}" dt="2020-08-28T00:53:27.131" v="389"/>
          <ac:grpSpMkLst>
            <pc:docMk/>
            <pc:sldMk cId="0" sldId="448"/>
            <ac:grpSpMk id="12" creationId="{5D1CC8B8-2CD1-45F6-9CED-CA310400222D}"/>
          </ac:grpSpMkLst>
        </pc:grpChg>
        <pc:graphicFrameChg chg="add">
          <ac:chgData name="Dishank Solanki" userId="d214617e219b67e8" providerId="Windows Live" clId="Web-{0D481AFF-2551-4B6C-D4AE-C1551DFC1FC8}" dt="2020-08-28T00:53:27.131" v="389"/>
          <ac:graphicFrameMkLst>
            <pc:docMk/>
            <pc:sldMk cId="0" sldId="448"/>
            <ac:graphicFrameMk id="6" creationId="{C6BB7ABE-59BB-4A33-8BEC-FBB29A1D603E}"/>
          </ac:graphicFrameMkLst>
        </pc:graphicFrameChg>
      </pc:sldChg>
      <pc:sldChg chg="modSp mod modClrScheme chgLayout">
        <pc:chgData name="Dishank Solanki" userId="d214617e219b67e8" providerId="Windows Live" clId="Web-{0D481AFF-2551-4B6C-D4AE-C1551DFC1FC8}" dt="2020-08-28T00:31:46.330" v="0"/>
        <pc:sldMkLst>
          <pc:docMk/>
          <pc:sldMk cId="0" sldId="461"/>
        </pc:sldMkLst>
        <pc:spChg chg="mod ord">
          <ac:chgData name="Dishank Solanki" userId="d214617e219b67e8" providerId="Windows Live" clId="Web-{0D481AFF-2551-4B6C-D4AE-C1551DFC1FC8}" dt="2020-08-28T00:31:46.330" v="0"/>
          <ac:spMkLst>
            <pc:docMk/>
            <pc:sldMk cId="0" sldId="461"/>
            <ac:spMk id="2" creationId="{00000000-0000-0000-0000-000000000000}"/>
          </ac:spMkLst>
        </pc:spChg>
        <pc:spChg chg="mod ord">
          <ac:chgData name="Dishank Solanki" userId="d214617e219b67e8" providerId="Windows Live" clId="Web-{0D481AFF-2551-4B6C-D4AE-C1551DFC1FC8}" dt="2020-08-28T00:31:46.330" v="0"/>
          <ac:spMkLst>
            <pc:docMk/>
            <pc:sldMk cId="0" sldId="461"/>
            <ac:spMk id="12" creationId="{00000000-0000-0000-0000-000000000000}"/>
          </ac:spMkLst>
        </pc:spChg>
      </pc:sldChg>
      <pc:sldChg chg="modSp mod modClrScheme chgLayout">
        <pc:chgData name="Dishank Solanki" userId="d214617e219b67e8" providerId="Windows Live" clId="Web-{0D481AFF-2551-4B6C-D4AE-C1551DFC1FC8}" dt="2020-08-28T00:31:46.330" v="0"/>
        <pc:sldMkLst>
          <pc:docMk/>
          <pc:sldMk cId="0" sldId="462"/>
        </pc:sldMkLst>
        <pc:spChg chg="mod ord">
          <ac:chgData name="Dishank Solanki" userId="d214617e219b67e8" providerId="Windows Live" clId="Web-{0D481AFF-2551-4B6C-D4AE-C1551DFC1FC8}" dt="2020-08-28T00:31:46.330" v="0"/>
          <ac:spMkLst>
            <pc:docMk/>
            <pc:sldMk cId="0" sldId="462"/>
            <ac:spMk id="2" creationId="{00000000-0000-0000-0000-000000000000}"/>
          </ac:spMkLst>
        </pc:spChg>
        <pc:spChg chg="mod ord">
          <ac:chgData name="Dishank Solanki" userId="d214617e219b67e8" providerId="Windows Live" clId="Web-{0D481AFF-2551-4B6C-D4AE-C1551DFC1FC8}" dt="2020-08-28T00:31:46.330" v="0"/>
          <ac:spMkLst>
            <pc:docMk/>
            <pc:sldMk cId="0" sldId="462"/>
            <ac:spMk id="3" creationId="{00000000-0000-0000-0000-000000000000}"/>
          </ac:spMkLst>
        </pc:spChg>
        <pc:spChg chg="mod ord">
          <ac:chgData name="Dishank Solanki" userId="d214617e219b67e8" providerId="Windows Live" clId="Web-{0D481AFF-2551-4B6C-D4AE-C1551DFC1FC8}" dt="2020-08-28T00:31:46.330" v="0"/>
          <ac:spMkLst>
            <pc:docMk/>
            <pc:sldMk cId="0" sldId="462"/>
            <ac:spMk id="9" creationId="{00000000-0000-0000-0000-000000000000}"/>
          </ac:spMkLst>
        </pc:spChg>
      </pc:sldChg>
      <pc:sldChg chg="modSp mod modClrScheme chgLayout">
        <pc:chgData name="Dishank Solanki" userId="d214617e219b67e8" providerId="Windows Live" clId="Web-{0D481AFF-2551-4B6C-D4AE-C1551DFC1FC8}" dt="2020-08-28T00:31:46.330" v="0"/>
        <pc:sldMkLst>
          <pc:docMk/>
          <pc:sldMk cId="0" sldId="463"/>
        </pc:sldMkLst>
        <pc:spChg chg="mod ord">
          <ac:chgData name="Dishank Solanki" userId="d214617e219b67e8" providerId="Windows Live" clId="Web-{0D481AFF-2551-4B6C-D4AE-C1551DFC1FC8}" dt="2020-08-28T00:31:46.330" v="0"/>
          <ac:spMkLst>
            <pc:docMk/>
            <pc:sldMk cId="0" sldId="463"/>
            <ac:spMk id="2" creationId="{00000000-0000-0000-0000-000000000000}"/>
          </ac:spMkLst>
        </pc:spChg>
        <pc:spChg chg="mod ord">
          <ac:chgData name="Dishank Solanki" userId="d214617e219b67e8" providerId="Windows Live" clId="Web-{0D481AFF-2551-4B6C-D4AE-C1551DFC1FC8}" dt="2020-08-28T00:31:46.330" v="0"/>
          <ac:spMkLst>
            <pc:docMk/>
            <pc:sldMk cId="0" sldId="463"/>
            <ac:spMk id="26" creationId="{00000000-0000-0000-0000-000000000000}"/>
          </ac:spMkLst>
        </pc:spChg>
      </pc:sldChg>
      <pc:sldChg chg="modSp mod modClrScheme chgLayout">
        <pc:chgData name="Dishank Solanki" userId="d214617e219b67e8" providerId="Windows Live" clId="Web-{0D481AFF-2551-4B6C-D4AE-C1551DFC1FC8}" dt="2020-08-28T00:31:46.330" v="0"/>
        <pc:sldMkLst>
          <pc:docMk/>
          <pc:sldMk cId="0" sldId="464"/>
        </pc:sldMkLst>
        <pc:spChg chg="mod ord">
          <ac:chgData name="Dishank Solanki" userId="d214617e219b67e8" providerId="Windows Live" clId="Web-{0D481AFF-2551-4B6C-D4AE-C1551DFC1FC8}" dt="2020-08-28T00:31:46.330" v="0"/>
          <ac:spMkLst>
            <pc:docMk/>
            <pc:sldMk cId="0" sldId="464"/>
            <ac:spMk id="2" creationId="{00000000-0000-0000-0000-000000000000}"/>
          </ac:spMkLst>
        </pc:spChg>
        <pc:spChg chg="mod ord">
          <ac:chgData name="Dishank Solanki" userId="d214617e219b67e8" providerId="Windows Live" clId="Web-{0D481AFF-2551-4B6C-D4AE-C1551DFC1FC8}" dt="2020-08-28T00:31:46.330" v="0"/>
          <ac:spMkLst>
            <pc:docMk/>
            <pc:sldMk cId="0" sldId="464"/>
            <ac:spMk id="9" creationId="{00000000-0000-0000-0000-000000000000}"/>
          </ac:spMkLst>
        </pc:spChg>
      </pc:sldChg>
      <pc:sldChg chg="modSp mod modClrScheme chgLayout">
        <pc:chgData name="Dishank Solanki" userId="d214617e219b67e8" providerId="Windows Live" clId="Web-{0D481AFF-2551-4B6C-D4AE-C1551DFC1FC8}" dt="2020-08-28T00:31:46.330" v="0"/>
        <pc:sldMkLst>
          <pc:docMk/>
          <pc:sldMk cId="0" sldId="465"/>
        </pc:sldMkLst>
        <pc:spChg chg="mod ord">
          <ac:chgData name="Dishank Solanki" userId="d214617e219b67e8" providerId="Windows Live" clId="Web-{0D481AFF-2551-4B6C-D4AE-C1551DFC1FC8}" dt="2020-08-28T00:31:46.330" v="0"/>
          <ac:spMkLst>
            <pc:docMk/>
            <pc:sldMk cId="0" sldId="465"/>
            <ac:spMk id="2" creationId="{00000000-0000-0000-0000-000000000000}"/>
          </ac:spMkLst>
        </pc:spChg>
        <pc:spChg chg="mod ord">
          <ac:chgData name="Dishank Solanki" userId="d214617e219b67e8" providerId="Windows Live" clId="Web-{0D481AFF-2551-4B6C-D4AE-C1551DFC1FC8}" dt="2020-08-28T00:31:46.330" v="0"/>
          <ac:spMkLst>
            <pc:docMk/>
            <pc:sldMk cId="0" sldId="465"/>
            <ac:spMk id="3" creationId="{00000000-0000-0000-0000-000000000000}"/>
          </ac:spMkLst>
        </pc:spChg>
        <pc:spChg chg="mod ord">
          <ac:chgData name="Dishank Solanki" userId="d214617e219b67e8" providerId="Windows Live" clId="Web-{0D481AFF-2551-4B6C-D4AE-C1551DFC1FC8}" dt="2020-08-28T00:31:46.330" v="0"/>
          <ac:spMkLst>
            <pc:docMk/>
            <pc:sldMk cId="0" sldId="465"/>
            <ac:spMk id="4" creationId="{00000000-0000-0000-0000-000000000000}"/>
          </ac:spMkLst>
        </pc:spChg>
      </pc:sldChg>
      <pc:sldChg chg="modSp mod modClrScheme chgLayout">
        <pc:chgData name="Dishank Solanki" userId="d214617e219b67e8" providerId="Windows Live" clId="Web-{0D481AFF-2551-4B6C-D4AE-C1551DFC1FC8}" dt="2020-08-28T00:31:46.330" v="0"/>
        <pc:sldMkLst>
          <pc:docMk/>
          <pc:sldMk cId="0" sldId="466"/>
        </pc:sldMkLst>
        <pc:spChg chg="mod ord">
          <ac:chgData name="Dishank Solanki" userId="d214617e219b67e8" providerId="Windows Live" clId="Web-{0D481AFF-2551-4B6C-D4AE-C1551DFC1FC8}" dt="2020-08-28T00:31:46.330" v="0"/>
          <ac:spMkLst>
            <pc:docMk/>
            <pc:sldMk cId="0" sldId="466"/>
            <ac:spMk id="2" creationId="{00000000-0000-0000-0000-000000000000}"/>
          </ac:spMkLst>
        </pc:spChg>
        <pc:spChg chg="mod ord">
          <ac:chgData name="Dishank Solanki" userId="d214617e219b67e8" providerId="Windows Live" clId="Web-{0D481AFF-2551-4B6C-D4AE-C1551DFC1FC8}" dt="2020-08-28T00:31:46.330" v="0"/>
          <ac:spMkLst>
            <pc:docMk/>
            <pc:sldMk cId="0" sldId="466"/>
            <ac:spMk id="3" creationId="{00000000-0000-0000-0000-000000000000}"/>
          </ac:spMkLst>
        </pc:spChg>
        <pc:spChg chg="mod ord">
          <ac:chgData name="Dishank Solanki" userId="d214617e219b67e8" providerId="Windows Live" clId="Web-{0D481AFF-2551-4B6C-D4AE-C1551DFC1FC8}" dt="2020-08-28T00:31:46.330" v="0"/>
          <ac:spMkLst>
            <pc:docMk/>
            <pc:sldMk cId="0" sldId="466"/>
            <ac:spMk id="9" creationId="{00000000-0000-0000-0000-000000000000}"/>
          </ac:spMkLst>
        </pc:spChg>
      </pc:sldChg>
      <pc:sldChg chg="modSp mod modClrScheme chgLayout">
        <pc:chgData name="Dishank Solanki" userId="d214617e219b67e8" providerId="Windows Live" clId="Web-{0D481AFF-2551-4B6C-D4AE-C1551DFC1FC8}" dt="2020-08-28T00:31:46.330" v="0"/>
        <pc:sldMkLst>
          <pc:docMk/>
          <pc:sldMk cId="0" sldId="467"/>
        </pc:sldMkLst>
        <pc:spChg chg="mod ord">
          <ac:chgData name="Dishank Solanki" userId="d214617e219b67e8" providerId="Windows Live" clId="Web-{0D481AFF-2551-4B6C-D4AE-C1551DFC1FC8}" dt="2020-08-28T00:31:46.330" v="0"/>
          <ac:spMkLst>
            <pc:docMk/>
            <pc:sldMk cId="0" sldId="467"/>
            <ac:spMk id="2" creationId="{00000000-0000-0000-0000-000000000000}"/>
          </ac:spMkLst>
        </pc:spChg>
        <pc:spChg chg="mod ord">
          <ac:chgData name="Dishank Solanki" userId="d214617e219b67e8" providerId="Windows Live" clId="Web-{0D481AFF-2551-4B6C-D4AE-C1551DFC1FC8}" dt="2020-08-28T00:31:46.330" v="0"/>
          <ac:spMkLst>
            <pc:docMk/>
            <pc:sldMk cId="0" sldId="467"/>
            <ac:spMk id="3" creationId="{00000000-0000-0000-0000-000000000000}"/>
          </ac:spMkLst>
        </pc:spChg>
        <pc:spChg chg="mod ord">
          <ac:chgData name="Dishank Solanki" userId="d214617e219b67e8" providerId="Windows Live" clId="Web-{0D481AFF-2551-4B6C-D4AE-C1551DFC1FC8}" dt="2020-08-28T00:31:46.330" v="0"/>
          <ac:spMkLst>
            <pc:docMk/>
            <pc:sldMk cId="0" sldId="467"/>
            <ac:spMk id="18" creationId="{00000000-0000-0000-0000-000000000000}"/>
          </ac:spMkLst>
        </pc:spChg>
      </pc:sldChg>
      <pc:sldChg chg="modSp mod modClrScheme chgLayout">
        <pc:chgData name="Dishank Solanki" userId="d214617e219b67e8" providerId="Windows Live" clId="Web-{0D481AFF-2551-4B6C-D4AE-C1551DFC1FC8}" dt="2020-08-28T00:31:46.330" v="0"/>
        <pc:sldMkLst>
          <pc:docMk/>
          <pc:sldMk cId="0" sldId="468"/>
        </pc:sldMkLst>
        <pc:spChg chg="mod ord">
          <ac:chgData name="Dishank Solanki" userId="d214617e219b67e8" providerId="Windows Live" clId="Web-{0D481AFF-2551-4B6C-D4AE-C1551DFC1FC8}" dt="2020-08-28T00:31:46.330" v="0"/>
          <ac:spMkLst>
            <pc:docMk/>
            <pc:sldMk cId="0" sldId="468"/>
            <ac:spMk id="2" creationId="{00000000-0000-0000-0000-000000000000}"/>
          </ac:spMkLst>
        </pc:spChg>
        <pc:spChg chg="mod ord">
          <ac:chgData name="Dishank Solanki" userId="d214617e219b67e8" providerId="Windows Live" clId="Web-{0D481AFF-2551-4B6C-D4AE-C1551DFC1FC8}" dt="2020-08-28T00:31:46.330" v="0"/>
          <ac:spMkLst>
            <pc:docMk/>
            <pc:sldMk cId="0" sldId="468"/>
            <ac:spMk id="3" creationId="{00000000-0000-0000-0000-000000000000}"/>
          </ac:spMkLst>
        </pc:spChg>
        <pc:spChg chg="mod ord">
          <ac:chgData name="Dishank Solanki" userId="d214617e219b67e8" providerId="Windows Live" clId="Web-{0D481AFF-2551-4B6C-D4AE-C1551DFC1FC8}" dt="2020-08-28T00:31:46.330" v="0"/>
          <ac:spMkLst>
            <pc:docMk/>
            <pc:sldMk cId="0" sldId="468"/>
            <ac:spMk id="13" creationId="{00000000-0000-0000-0000-000000000000}"/>
          </ac:spMkLst>
        </pc:spChg>
      </pc:sldChg>
      <pc:sldChg chg="modSp mod modClrScheme chgLayout">
        <pc:chgData name="Dishank Solanki" userId="d214617e219b67e8" providerId="Windows Live" clId="Web-{0D481AFF-2551-4B6C-D4AE-C1551DFC1FC8}" dt="2020-08-28T00:31:46.330" v="0"/>
        <pc:sldMkLst>
          <pc:docMk/>
          <pc:sldMk cId="0" sldId="470"/>
        </pc:sldMkLst>
        <pc:spChg chg="mod ord">
          <ac:chgData name="Dishank Solanki" userId="d214617e219b67e8" providerId="Windows Live" clId="Web-{0D481AFF-2551-4B6C-D4AE-C1551DFC1FC8}" dt="2020-08-28T00:31:46.330" v="0"/>
          <ac:spMkLst>
            <pc:docMk/>
            <pc:sldMk cId="0" sldId="470"/>
            <ac:spMk id="2" creationId="{00000000-0000-0000-0000-000000000000}"/>
          </ac:spMkLst>
        </pc:spChg>
        <pc:spChg chg="mod ord">
          <ac:chgData name="Dishank Solanki" userId="d214617e219b67e8" providerId="Windows Live" clId="Web-{0D481AFF-2551-4B6C-D4AE-C1551DFC1FC8}" dt="2020-08-28T00:31:46.330" v="0"/>
          <ac:spMkLst>
            <pc:docMk/>
            <pc:sldMk cId="0" sldId="470"/>
            <ac:spMk id="3" creationId="{00000000-0000-0000-0000-000000000000}"/>
          </ac:spMkLst>
        </pc:spChg>
        <pc:spChg chg="mod ord">
          <ac:chgData name="Dishank Solanki" userId="d214617e219b67e8" providerId="Windows Live" clId="Web-{0D481AFF-2551-4B6C-D4AE-C1551DFC1FC8}" dt="2020-08-28T00:31:46.330" v="0"/>
          <ac:spMkLst>
            <pc:docMk/>
            <pc:sldMk cId="0" sldId="470"/>
            <ac:spMk id="4" creationId="{00000000-0000-0000-0000-000000000000}"/>
          </ac:spMkLst>
        </pc:spChg>
      </pc:sldChg>
      <pc:sldChg chg="modSp mod modClrScheme chgLayout">
        <pc:chgData name="Dishank Solanki" userId="d214617e219b67e8" providerId="Windows Live" clId="Web-{0D481AFF-2551-4B6C-D4AE-C1551DFC1FC8}" dt="2020-08-28T00:31:46.330" v="0"/>
        <pc:sldMkLst>
          <pc:docMk/>
          <pc:sldMk cId="0" sldId="472"/>
        </pc:sldMkLst>
        <pc:spChg chg="mod ord">
          <ac:chgData name="Dishank Solanki" userId="d214617e219b67e8" providerId="Windows Live" clId="Web-{0D481AFF-2551-4B6C-D4AE-C1551DFC1FC8}" dt="2020-08-28T00:31:46.330" v="0"/>
          <ac:spMkLst>
            <pc:docMk/>
            <pc:sldMk cId="0" sldId="472"/>
            <ac:spMk id="2" creationId="{00000000-0000-0000-0000-000000000000}"/>
          </ac:spMkLst>
        </pc:spChg>
        <pc:spChg chg="mod ord">
          <ac:chgData name="Dishank Solanki" userId="d214617e219b67e8" providerId="Windows Live" clId="Web-{0D481AFF-2551-4B6C-D4AE-C1551DFC1FC8}" dt="2020-08-28T00:31:46.330" v="0"/>
          <ac:spMkLst>
            <pc:docMk/>
            <pc:sldMk cId="0" sldId="472"/>
            <ac:spMk id="3" creationId="{00000000-0000-0000-0000-000000000000}"/>
          </ac:spMkLst>
        </pc:spChg>
        <pc:spChg chg="mod ord">
          <ac:chgData name="Dishank Solanki" userId="d214617e219b67e8" providerId="Windows Live" clId="Web-{0D481AFF-2551-4B6C-D4AE-C1551DFC1FC8}" dt="2020-08-28T00:31:46.330" v="0"/>
          <ac:spMkLst>
            <pc:docMk/>
            <pc:sldMk cId="0" sldId="472"/>
            <ac:spMk id="13" creationId="{00000000-0000-0000-0000-000000000000}"/>
          </ac:spMkLst>
        </pc:spChg>
      </pc:sldChg>
      <pc:sldChg chg="modSp mod modClrScheme chgLayout">
        <pc:chgData name="Dishank Solanki" userId="d214617e219b67e8" providerId="Windows Live" clId="Web-{0D481AFF-2551-4B6C-D4AE-C1551DFC1FC8}" dt="2020-08-28T00:31:46.330" v="0"/>
        <pc:sldMkLst>
          <pc:docMk/>
          <pc:sldMk cId="0" sldId="475"/>
        </pc:sldMkLst>
        <pc:spChg chg="mod ord">
          <ac:chgData name="Dishank Solanki" userId="d214617e219b67e8" providerId="Windows Live" clId="Web-{0D481AFF-2551-4B6C-D4AE-C1551DFC1FC8}" dt="2020-08-28T00:31:46.330" v="0"/>
          <ac:spMkLst>
            <pc:docMk/>
            <pc:sldMk cId="0" sldId="475"/>
            <ac:spMk id="2" creationId="{00000000-0000-0000-0000-000000000000}"/>
          </ac:spMkLst>
        </pc:spChg>
        <pc:spChg chg="mod ord">
          <ac:chgData name="Dishank Solanki" userId="d214617e219b67e8" providerId="Windows Live" clId="Web-{0D481AFF-2551-4B6C-D4AE-C1551DFC1FC8}" dt="2020-08-28T00:31:46.330" v="0"/>
          <ac:spMkLst>
            <pc:docMk/>
            <pc:sldMk cId="0" sldId="475"/>
            <ac:spMk id="3" creationId="{00000000-0000-0000-0000-000000000000}"/>
          </ac:spMkLst>
        </pc:spChg>
        <pc:spChg chg="mod ord">
          <ac:chgData name="Dishank Solanki" userId="d214617e219b67e8" providerId="Windows Live" clId="Web-{0D481AFF-2551-4B6C-D4AE-C1551DFC1FC8}" dt="2020-08-28T00:31:46.330" v="0"/>
          <ac:spMkLst>
            <pc:docMk/>
            <pc:sldMk cId="0" sldId="475"/>
            <ac:spMk id="24" creationId="{00000000-0000-0000-0000-000000000000}"/>
          </ac:spMkLst>
        </pc:spChg>
      </pc:sldChg>
      <pc:sldChg chg="modSp mod modClrScheme chgLayout">
        <pc:chgData name="Dishank Solanki" userId="d214617e219b67e8" providerId="Windows Live" clId="Web-{0D481AFF-2551-4B6C-D4AE-C1551DFC1FC8}" dt="2020-08-28T00:31:46.330" v="0"/>
        <pc:sldMkLst>
          <pc:docMk/>
          <pc:sldMk cId="0" sldId="476"/>
        </pc:sldMkLst>
        <pc:spChg chg="mod ord">
          <ac:chgData name="Dishank Solanki" userId="d214617e219b67e8" providerId="Windows Live" clId="Web-{0D481AFF-2551-4B6C-D4AE-C1551DFC1FC8}" dt="2020-08-28T00:31:46.330" v="0"/>
          <ac:spMkLst>
            <pc:docMk/>
            <pc:sldMk cId="0" sldId="476"/>
            <ac:spMk id="2" creationId="{00000000-0000-0000-0000-000000000000}"/>
          </ac:spMkLst>
        </pc:spChg>
        <pc:spChg chg="mod ord">
          <ac:chgData name="Dishank Solanki" userId="d214617e219b67e8" providerId="Windows Live" clId="Web-{0D481AFF-2551-4B6C-D4AE-C1551DFC1FC8}" dt="2020-08-28T00:31:46.330" v="0"/>
          <ac:spMkLst>
            <pc:docMk/>
            <pc:sldMk cId="0" sldId="476"/>
            <ac:spMk id="3" creationId="{00000000-0000-0000-0000-000000000000}"/>
          </ac:spMkLst>
        </pc:spChg>
        <pc:spChg chg="mod ord">
          <ac:chgData name="Dishank Solanki" userId="d214617e219b67e8" providerId="Windows Live" clId="Web-{0D481AFF-2551-4B6C-D4AE-C1551DFC1FC8}" dt="2020-08-28T00:31:46.330" v="0"/>
          <ac:spMkLst>
            <pc:docMk/>
            <pc:sldMk cId="0" sldId="476"/>
            <ac:spMk id="17" creationId="{00000000-0000-0000-0000-000000000000}"/>
          </ac:spMkLst>
        </pc:spChg>
      </pc:sldChg>
      <pc:sldChg chg="modSp mod modClrScheme chgLayout">
        <pc:chgData name="Dishank Solanki" userId="d214617e219b67e8" providerId="Windows Live" clId="Web-{0D481AFF-2551-4B6C-D4AE-C1551DFC1FC8}" dt="2020-08-28T00:31:46.330" v="0"/>
        <pc:sldMkLst>
          <pc:docMk/>
          <pc:sldMk cId="0" sldId="482"/>
        </pc:sldMkLst>
        <pc:spChg chg="mod ord">
          <ac:chgData name="Dishank Solanki" userId="d214617e219b67e8" providerId="Windows Live" clId="Web-{0D481AFF-2551-4B6C-D4AE-C1551DFC1FC8}" dt="2020-08-28T00:31:46.330" v="0"/>
          <ac:spMkLst>
            <pc:docMk/>
            <pc:sldMk cId="0" sldId="482"/>
            <ac:spMk id="2" creationId="{00000000-0000-0000-0000-000000000000}"/>
          </ac:spMkLst>
        </pc:spChg>
        <pc:spChg chg="mod ord">
          <ac:chgData name="Dishank Solanki" userId="d214617e219b67e8" providerId="Windows Live" clId="Web-{0D481AFF-2551-4B6C-D4AE-C1551DFC1FC8}" dt="2020-08-28T00:31:46.330" v="0"/>
          <ac:spMkLst>
            <pc:docMk/>
            <pc:sldMk cId="0" sldId="482"/>
            <ac:spMk id="13" creationId="{00000000-0000-0000-0000-000000000000}"/>
          </ac:spMkLst>
        </pc:spChg>
      </pc:sldChg>
      <pc:sldChg chg="modSp mod modClrScheme chgLayout">
        <pc:chgData name="Dishank Solanki" userId="d214617e219b67e8" providerId="Windows Live" clId="Web-{0D481AFF-2551-4B6C-D4AE-C1551DFC1FC8}" dt="2020-08-28T00:31:46.330" v="0"/>
        <pc:sldMkLst>
          <pc:docMk/>
          <pc:sldMk cId="0" sldId="483"/>
        </pc:sldMkLst>
        <pc:spChg chg="mod ord">
          <ac:chgData name="Dishank Solanki" userId="d214617e219b67e8" providerId="Windows Live" clId="Web-{0D481AFF-2551-4B6C-D4AE-C1551DFC1FC8}" dt="2020-08-28T00:31:46.330" v="0"/>
          <ac:spMkLst>
            <pc:docMk/>
            <pc:sldMk cId="0" sldId="483"/>
            <ac:spMk id="2" creationId="{00000000-0000-0000-0000-000000000000}"/>
          </ac:spMkLst>
        </pc:spChg>
        <pc:spChg chg="mod ord">
          <ac:chgData name="Dishank Solanki" userId="d214617e219b67e8" providerId="Windows Live" clId="Web-{0D481AFF-2551-4B6C-D4AE-C1551DFC1FC8}" dt="2020-08-28T00:31:46.330" v="0"/>
          <ac:spMkLst>
            <pc:docMk/>
            <pc:sldMk cId="0" sldId="483"/>
            <ac:spMk id="15" creationId="{00000000-0000-0000-0000-000000000000}"/>
          </ac:spMkLst>
        </pc:spChg>
      </pc:sldChg>
      <pc:sldChg chg="modSp mod modClrScheme chgLayout">
        <pc:chgData name="Dishank Solanki" userId="d214617e219b67e8" providerId="Windows Live" clId="Web-{0D481AFF-2551-4B6C-D4AE-C1551DFC1FC8}" dt="2020-08-28T00:31:46.330" v="0"/>
        <pc:sldMkLst>
          <pc:docMk/>
          <pc:sldMk cId="0" sldId="484"/>
        </pc:sldMkLst>
        <pc:spChg chg="mod ord">
          <ac:chgData name="Dishank Solanki" userId="d214617e219b67e8" providerId="Windows Live" clId="Web-{0D481AFF-2551-4B6C-D4AE-C1551DFC1FC8}" dt="2020-08-28T00:31:46.330" v="0"/>
          <ac:spMkLst>
            <pc:docMk/>
            <pc:sldMk cId="0" sldId="484"/>
            <ac:spMk id="2" creationId="{00000000-0000-0000-0000-000000000000}"/>
          </ac:spMkLst>
        </pc:spChg>
        <pc:spChg chg="mod ord">
          <ac:chgData name="Dishank Solanki" userId="d214617e219b67e8" providerId="Windows Live" clId="Web-{0D481AFF-2551-4B6C-D4AE-C1551DFC1FC8}" dt="2020-08-28T00:31:46.330" v="0"/>
          <ac:spMkLst>
            <pc:docMk/>
            <pc:sldMk cId="0" sldId="484"/>
            <ac:spMk id="16" creationId="{00000000-0000-0000-0000-000000000000}"/>
          </ac:spMkLst>
        </pc:spChg>
      </pc:sldChg>
      <pc:sldChg chg="modSp mod modClrScheme chgLayout">
        <pc:chgData name="Dishank Solanki" userId="d214617e219b67e8" providerId="Windows Live" clId="Web-{0D481AFF-2551-4B6C-D4AE-C1551DFC1FC8}" dt="2020-08-28T00:31:46.330" v="0"/>
        <pc:sldMkLst>
          <pc:docMk/>
          <pc:sldMk cId="0" sldId="485"/>
        </pc:sldMkLst>
        <pc:spChg chg="mod ord">
          <ac:chgData name="Dishank Solanki" userId="d214617e219b67e8" providerId="Windows Live" clId="Web-{0D481AFF-2551-4B6C-D4AE-C1551DFC1FC8}" dt="2020-08-28T00:31:46.330" v="0"/>
          <ac:spMkLst>
            <pc:docMk/>
            <pc:sldMk cId="0" sldId="485"/>
            <ac:spMk id="2" creationId="{00000000-0000-0000-0000-000000000000}"/>
          </ac:spMkLst>
        </pc:spChg>
        <pc:spChg chg="mod ord">
          <ac:chgData name="Dishank Solanki" userId="d214617e219b67e8" providerId="Windows Live" clId="Web-{0D481AFF-2551-4B6C-D4AE-C1551DFC1FC8}" dt="2020-08-28T00:31:46.330" v="0"/>
          <ac:spMkLst>
            <pc:docMk/>
            <pc:sldMk cId="0" sldId="485"/>
            <ac:spMk id="18" creationId="{00000000-0000-0000-0000-000000000000}"/>
          </ac:spMkLst>
        </pc:spChg>
      </pc:sldChg>
      <pc:sldChg chg="modSp mod modClrScheme chgLayout">
        <pc:chgData name="Dishank Solanki" userId="d214617e219b67e8" providerId="Windows Live" clId="Web-{0D481AFF-2551-4B6C-D4AE-C1551DFC1FC8}" dt="2020-08-28T00:31:46.330" v="0"/>
        <pc:sldMkLst>
          <pc:docMk/>
          <pc:sldMk cId="0" sldId="488"/>
        </pc:sldMkLst>
        <pc:spChg chg="mod ord">
          <ac:chgData name="Dishank Solanki" userId="d214617e219b67e8" providerId="Windows Live" clId="Web-{0D481AFF-2551-4B6C-D4AE-C1551DFC1FC8}" dt="2020-08-28T00:31:46.330" v="0"/>
          <ac:spMkLst>
            <pc:docMk/>
            <pc:sldMk cId="0" sldId="488"/>
            <ac:spMk id="2" creationId="{00000000-0000-0000-0000-000000000000}"/>
          </ac:spMkLst>
        </pc:spChg>
        <pc:spChg chg="mod ord">
          <ac:chgData name="Dishank Solanki" userId="d214617e219b67e8" providerId="Windows Live" clId="Web-{0D481AFF-2551-4B6C-D4AE-C1551DFC1FC8}" dt="2020-08-28T00:31:46.330" v="0"/>
          <ac:spMkLst>
            <pc:docMk/>
            <pc:sldMk cId="0" sldId="488"/>
            <ac:spMk id="14" creationId="{00000000-0000-0000-0000-000000000000}"/>
          </ac:spMkLst>
        </pc:spChg>
      </pc:sldChg>
      <pc:sldChg chg="modSp mod modClrScheme chgLayout">
        <pc:chgData name="Dishank Solanki" userId="d214617e219b67e8" providerId="Windows Live" clId="Web-{0D481AFF-2551-4B6C-D4AE-C1551DFC1FC8}" dt="2020-08-28T00:31:46.330" v="0"/>
        <pc:sldMkLst>
          <pc:docMk/>
          <pc:sldMk cId="0" sldId="489"/>
        </pc:sldMkLst>
        <pc:spChg chg="mod ord">
          <ac:chgData name="Dishank Solanki" userId="d214617e219b67e8" providerId="Windows Live" clId="Web-{0D481AFF-2551-4B6C-D4AE-C1551DFC1FC8}" dt="2020-08-28T00:31:46.330" v="0"/>
          <ac:spMkLst>
            <pc:docMk/>
            <pc:sldMk cId="0" sldId="489"/>
            <ac:spMk id="2" creationId="{00000000-0000-0000-0000-000000000000}"/>
          </ac:spMkLst>
        </pc:spChg>
        <pc:spChg chg="mod ord">
          <ac:chgData name="Dishank Solanki" userId="d214617e219b67e8" providerId="Windows Live" clId="Web-{0D481AFF-2551-4B6C-D4AE-C1551DFC1FC8}" dt="2020-08-28T00:31:46.330" v="0"/>
          <ac:spMkLst>
            <pc:docMk/>
            <pc:sldMk cId="0" sldId="489"/>
            <ac:spMk id="31" creationId="{00000000-0000-0000-0000-000000000000}"/>
          </ac:spMkLst>
        </pc:spChg>
      </pc:sldChg>
      <pc:sldChg chg="modSp mod modClrScheme chgLayout">
        <pc:chgData name="Dishank Solanki" userId="d214617e219b67e8" providerId="Windows Live" clId="Web-{0D481AFF-2551-4B6C-D4AE-C1551DFC1FC8}" dt="2020-08-28T00:31:46.330" v="0"/>
        <pc:sldMkLst>
          <pc:docMk/>
          <pc:sldMk cId="0" sldId="495"/>
        </pc:sldMkLst>
        <pc:spChg chg="mod ord">
          <ac:chgData name="Dishank Solanki" userId="d214617e219b67e8" providerId="Windows Live" clId="Web-{0D481AFF-2551-4B6C-D4AE-C1551DFC1FC8}" dt="2020-08-28T00:31:46.330" v="0"/>
          <ac:spMkLst>
            <pc:docMk/>
            <pc:sldMk cId="0" sldId="495"/>
            <ac:spMk id="2" creationId="{00000000-0000-0000-0000-000000000000}"/>
          </ac:spMkLst>
        </pc:spChg>
        <pc:spChg chg="mod ord">
          <ac:chgData name="Dishank Solanki" userId="d214617e219b67e8" providerId="Windows Live" clId="Web-{0D481AFF-2551-4B6C-D4AE-C1551DFC1FC8}" dt="2020-08-28T00:31:46.330" v="0"/>
          <ac:spMkLst>
            <pc:docMk/>
            <pc:sldMk cId="0" sldId="495"/>
            <ac:spMk id="3" creationId="{00000000-0000-0000-0000-000000000000}"/>
          </ac:spMkLst>
        </pc:spChg>
        <pc:spChg chg="mod ord">
          <ac:chgData name="Dishank Solanki" userId="d214617e219b67e8" providerId="Windows Live" clId="Web-{0D481AFF-2551-4B6C-D4AE-C1551DFC1FC8}" dt="2020-08-28T00:31:46.330" v="0"/>
          <ac:spMkLst>
            <pc:docMk/>
            <pc:sldMk cId="0" sldId="495"/>
            <ac:spMk id="4" creationId="{00000000-0000-0000-0000-000000000000}"/>
          </ac:spMkLst>
        </pc:spChg>
      </pc:sldChg>
      <pc:sldChg chg="modSp mod modClrScheme chgLayout">
        <pc:chgData name="Dishank Solanki" userId="d214617e219b67e8" providerId="Windows Live" clId="Web-{0D481AFF-2551-4B6C-D4AE-C1551DFC1FC8}" dt="2020-08-28T00:31:46.330" v="0"/>
        <pc:sldMkLst>
          <pc:docMk/>
          <pc:sldMk cId="0" sldId="498"/>
        </pc:sldMkLst>
        <pc:spChg chg="mod ord">
          <ac:chgData name="Dishank Solanki" userId="d214617e219b67e8" providerId="Windows Live" clId="Web-{0D481AFF-2551-4B6C-D4AE-C1551DFC1FC8}" dt="2020-08-28T00:31:46.330" v="0"/>
          <ac:spMkLst>
            <pc:docMk/>
            <pc:sldMk cId="0" sldId="498"/>
            <ac:spMk id="3" creationId="{00000000-0000-0000-0000-000000000000}"/>
          </ac:spMkLst>
        </pc:spChg>
        <pc:spChg chg="mod ord">
          <ac:chgData name="Dishank Solanki" userId="d214617e219b67e8" providerId="Windows Live" clId="Web-{0D481AFF-2551-4B6C-D4AE-C1551DFC1FC8}" dt="2020-08-28T00:31:46.330" v="0"/>
          <ac:spMkLst>
            <pc:docMk/>
            <pc:sldMk cId="0" sldId="498"/>
            <ac:spMk id="4" creationId="{00000000-0000-0000-0000-000000000000}"/>
          </ac:spMkLst>
        </pc:spChg>
      </pc:sldChg>
      <pc:sldChg chg="modSp mod modClrScheme chgLayout">
        <pc:chgData name="Dishank Solanki" userId="d214617e219b67e8" providerId="Windows Live" clId="Web-{0D481AFF-2551-4B6C-D4AE-C1551DFC1FC8}" dt="2020-08-28T00:31:46.330" v="0"/>
        <pc:sldMkLst>
          <pc:docMk/>
          <pc:sldMk cId="0" sldId="500"/>
        </pc:sldMkLst>
        <pc:spChg chg="mod ord">
          <ac:chgData name="Dishank Solanki" userId="d214617e219b67e8" providerId="Windows Live" clId="Web-{0D481AFF-2551-4B6C-D4AE-C1551DFC1FC8}" dt="2020-08-28T00:31:46.330" v="0"/>
          <ac:spMkLst>
            <pc:docMk/>
            <pc:sldMk cId="0" sldId="500"/>
            <ac:spMk id="2" creationId="{00000000-0000-0000-0000-000000000000}"/>
          </ac:spMkLst>
        </pc:spChg>
        <pc:spChg chg="mod ord">
          <ac:chgData name="Dishank Solanki" userId="d214617e219b67e8" providerId="Windows Live" clId="Web-{0D481AFF-2551-4B6C-D4AE-C1551DFC1FC8}" dt="2020-08-28T00:31:46.330" v="0"/>
          <ac:spMkLst>
            <pc:docMk/>
            <pc:sldMk cId="0" sldId="500"/>
            <ac:spMk id="18" creationId="{00000000-0000-0000-0000-000000000000}"/>
          </ac:spMkLst>
        </pc:spChg>
      </pc:sldChg>
      <pc:sldChg chg="addSp modSp mod setBg modClrScheme chgLayout">
        <pc:chgData name="Dishank Solanki" userId="d214617e219b67e8" providerId="Windows Live" clId="Web-{0D481AFF-2551-4B6C-D4AE-C1551DFC1FC8}" dt="2020-08-28T00:54:11.601" v="410" actId="20577"/>
        <pc:sldMkLst>
          <pc:docMk/>
          <pc:sldMk cId="0" sldId="513"/>
        </pc:sldMkLst>
        <pc:spChg chg="mod ord">
          <ac:chgData name="Dishank Solanki" userId="d214617e219b67e8" providerId="Windows Live" clId="Web-{0D481AFF-2551-4B6C-D4AE-C1551DFC1FC8}" dt="2020-08-28T00:54:11.601" v="410" actId="20577"/>
          <ac:spMkLst>
            <pc:docMk/>
            <pc:sldMk cId="0" sldId="513"/>
            <ac:spMk id="2" creationId="{00000000-0000-0000-0000-000000000000}"/>
          </ac:spMkLst>
        </pc:spChg>
        <pc:spChg chg="mod ord">
          <ac:chgData name="Dishank Solanki" userId="d214617e219b67e8" providerId="Windows Live" clId="Web-{0D481AFF-2551-4B6C-D4AE-C1551DFC1FC8}" dt="2020-08-28T00:54:02.913" v="407"/>
          <ac:spMkLst>
            <pc:docMk/>
            <pc:sldMk cId="0" sldId="513"/>
            <ac:spMk id="3" creationId="{00000000-0000-0000-0000-000000000000}"/>
          </ac:spMkLst>
        </pc:spChg>
        <pc:spChg chg="mod ord">
          <ac:chgData name="Dishank Solanki" userId="d214617e219b67e8" providerId="Windows Live" clId="Web-{0D481AFF-2551-4B6C-D4AE-C1551DFC1FC8}" dt="2020-08-28T00:54:02.913" v="407"/>
          <ac:spMkLst>
            <pc:docMk/>
            <pc:sldMk cId="0" sldId="513"/>
            <ac:spMk id="4" creationId="{00000000-0000-0000-0000-000000000000}"/>
          </ac:spMkLst>
        </pc:spChg>
        <pc:spChg chg="add">
          <ac:chgData name="Dishank Solanki" userId="d214617e219b67e8" providerId="Windows Live" clId="Web-{0D481AFF-2551-4B6C-D4AE-C1551DFC1FC8}" dt="2020-08-28T00:54:02.913" v="407"/>
          <ac:spMkLst>
            <pc:docMk/>
            <pc:sldMk cId="0" sldId="513"/>
            <ac:spMk id="9" creationId="{827B839B-9ADE-406B-8590-F1CAEDED45A1}"/>
          </ac:spMkLst>
        </pc:spChg>
        <pc:spChg chg="add">
          <ac:chgData name="Dishank Solanki" userId="d214617e219b67e8" providerId="Windows Live" clId="Web-{0D481AFF-2551-4B6C-D4AE-C1551DFC1FC8}" dt="2020-08-28T00:54:02.913" v="407"/>
          <ac:spMkLst>
            <pc:docMk/>
            <pc:sldMk cId="0" sldId="513"/>
            <ac:spMk id="11" creationId="{CFE45BF0-46DB-408C-B5F7-7B11716805D4}"/>
          </ac:spMkLst>
        </pc:spChg>
        <pc:spChg chg="add">
          <ac:chgData name="Dishank Solanki" userId="d214617e219b67e8" providerId="Windows Live" clId="Web-{0D481AFF-2551-4B6C-D4AE-C1551DFC1FC8}" dt="2020-08-28T00:54:02.913" v="407"/>
          <ac:spMkLst>
            <pc:docMk/>
            <pc:sldMk cId="0" sldId="513"/>
            <ac:spMk id="13" creationId="{2AEBC8F2-97B1-41B4-93F1-2D289E197FBA}"/>
          </ac:spMkLst>
        </pc:spChg>
        <pc:spChg chg="add">
          <ac:chgData name="Dishank Solanki" userId="d214617e219b67e8" providerId="Windows Live" clId="Web-{0D481AFF-2551-4B6C-D4AE-C1551DFC1FC8}" dt="2020-08-28T00:54:02.913" v="407"/>
          <ac:spMkLst>
            <pc:docMk/>
            <pc:sldMk cId="0" sldId="513"/>
            <ac:spMk id="15" creationId="{472E3A19-F5D5-48FC-BB9C-48C2F68F598B}"/>
          </ac:spMkLst>
        </pc:spChg>
        <pc:spChg chg="add">
          <ac:chgData name="Dishank Solanki" userId="d214617e219b67e8" providerId="Windows Live" clId="Web-{0D481AFF-2551-4B6C-D4AE-C1551DFC1FC8}" dt="2020-08-28T00:54:02.913" v="407"/>
          <ac:spMkLst>
            <pc:docMk/>
            <pc:sldMk cId="0" sldId="513"/>
            <ac:spMk id="17" creationId="{7A62E32F-BB65-43A8-8EB5-92346890E549}"/>
          </ac:spMkLst>
        </pc:spChg>
        <pc:spChg chg="add">
          <ac:chgData name="Dishank Solanki" userId="d214617e219b67e8" providerId="Windows Live" clId="Web-{0D481AFF-2551-4B6C-D4AE-C1551DFC1FC8}" dt="2020-08-28T00:54:02.913" v="407"/>
          <ac:spMkLst>
            <pc:docMk/>
            <pc:sldMk cId="0" sldId="513"/>
            <ac:spMk id="19" creationId="{14E91B64-9FCC-451E-AFB4-A827D6329367}"/>
          </ac:spMkLst>
        </pc:spChg>
      </pc:sldChg>
      <pc:sldChg chg="modSp mod modClrScheme chgLayout">
        <pc:chgData name="Dishank Solanki" userId="d214617e219b67e8" providerId="Windows Live" clId="Web-{0D481AFF-2551-4B6C-D4AE-C1551DFC1FC8}" dt="2020-08-28T00:55:22.697" v="434" actId="1076"/>
        <pc:sldMkLst>
          <pc:docMk/>
          <pc:sldMk cId="0" sldId="514"/>
        </pc:sldMkLst>
        <pc:spChg chg="mod ord">
          <ac:chgData name="Dishank Solanki" userId="d214617e219b67e8" providerId="Windows Live" clId="Web-{0D481AFF-2551-4B6C-D4AE-C1551DFC1FC8}" dt="2020-08-28T00:55:22.697" v="434" actId="1076"/>
          <ac:spMkLst>
            <pc:docMk/>
            <pc:sldMk cId="0" sldId="514"/>
            <ac:spMk id="2" creationId="{00000000-0000-0000-0000-000000000000}"/>
          </ac:spMkLst>
        </pc:spChg>
        <pc:spChg chg="mod ord">
          <ac:chgData name="Dishank Solanki" userId="d214617e219b67e8" providerId="Windows Live" clId="Web-{0D481AFF-2551-4B6C-D4AE-C1551DFC1FC8}" dt="2020-08-28T00:31:46.330" v="0"/>
          <ac:spMkLst>
            <pc:docMk/>
            <pc:sldMk cId="0" sldId="514"/>
            <ac:spMk id="4" creationId="{00000000-0000-0000-0000-000000000000}"/>
          </ac:spMkLst>
        </pc:spChg>
      </pc:sldChg>
      <pc:sldChg chg="modSp mod modClrScheme chgLayout">
        <pc:chgData name="Dishank Solanki" userId="d214617e219b67e8" providerId="Windows Live" clId="Web-{0D481AFF-2551-4B6C-D4AE-C1551DFC1FC8}" dt="2020-08-28T00:55:10.731" v="431" actId="14100"/>
        <pc:sldMkLst>
          <pc:docMk/>
          <pc:sldMk cId="0" sldId="515"/>
        </pc:sldMkLst>
        <pc:spChg chg="mod ord">
          <ac:chgData name="Dishank Solanki" userId="d214617e219b67e8" providerId="Windows Live" clId="Web-{0D481AFF-2551-4B6C-D4AE-C1551DFC1FC8}" dt="2020-08-28T00:55:10.731" v="431" actId="14100"/>
          <ac:spMkLst>
            <pc:docMk/>
            <pc:sldMk cId="0" sldId="515"/>
            <ac:spMk id="2" creationId="{00000000-0000-0000-0000-000000000000}"/>
          </ac:spMkLst>
        </pc:spChg>
        <pc:spChg chg="mod ord">
          <ac:chgData name="Dishank Solanki" userId="d214617e219b67e8" providerId="Windows Live" clId="Web-{0D481AFF-2551-4B6C-D4AE-C1551DFC1FC8}" dt="2020-08-28T00:31:46.330" v="0"/>
          <ac:spMkLst>
            <pc:docMk/>
            <pc:sldMk cId="0" sldId="515"/>
            <ac:spMk id="3" creationId="{00000000-0000-0000-0000-000000000000}"/>
          </ac:spMkLst>
        </pc:spChg>
        <pc:spChg chg="mod ord">
          <ac:chgData name="Dishank Solanki" userId="d214617e219b67e8" providerId="Windows Live" clId="Web-{0D481AFF-2551-4B6C-D4AE-C1551DFC1FC8}" dt="2020-08-28T00:31:46.330" v="0"/>
          <ac:spMkLst>
            <pc:docMk/>
            <pc:sldMk cId="0" sldId="515"/>
            <ac:spMk id="6" creationId="{00000000-0000-0000-0000-000000000000}"/>
          </ac:spMkLst>
        </pc:spChg>
      </pc:sldChg>
      <pc:sldChg chg="modSp mod modClrScheme chgLayout">
        <pc:chgData name="Dishank Solanki" userId="d214617e219b67e8" providerId="Windows Live" clId="Web-{0D481AFF-2551-4B6C-D4AE-C1551DFC1FC8}" dt="2020-08-28T00:55:40.088" v="438" actId="14100"/>
        <pc:sldMkLst>
          <pc:docMk/>
          <pc:sldMk cId="0" sldId="516"/>
        </pc:sldMkLst>
        <pc:spChg chg="mod ord">
          <ac:chgData name="Dishank Solanki" userId="d214617e219b67e8" providerId="Windows Live" clId="Web-{0D481AFF-2551-4B6C-D4AE-C1551DFC1FC8}" dt="2020-08-28T00:55:40.088" v="438" actId="14100"/>
          <ac:spMkLst>
            <pc:docMk/>
            <pc:sldMk cId="0" sldId="516"/>
            <ac:spMk id="2" creationId="{00000000-0000-0000-0000-000000000000}"/>
          </ac:spMkLst>
        </pc:spChg>
        <pc:spChg chg="mod ord">
          <ac:chgData name="Dishank Solanki" userId="d214617e219b67e8" providerId="Windows Live" clId="Web-{0D481AFF-2551-4B6C-D4AE-C1551DFC1FC8}" dt="2020-08-28T00:31:46.330" v="0"/>
          <ac:spMkLst>
            <pc:docMk/>
            <pc:sldMk cId="0" sldId="516"/>
            <ac:spMk id="5" creationId="{00000000-0000-0000-0000-000000000000}"/>
          </ac:spMkLst>
        </pc:spChg>
      </pc:sldChg>
      <pc:sldChg chg="addSp delSp modSp mod setBg modClrScheme chgLayout">
        <pc:chgData name="Dishank Solanki" userId="d214617e219b67e8" providerId="Windows Live" clId="Web-{0D481AFF-2551-4B6C-D4AE-C1551DFC1FC8}" dt="2020-08-28T00:55:49.104" v="439"/>
        <pc:sldMkLst>
          <pc:docMk/>
          <pc:sldMk cId="0" sldId="517"/>
        </pc:sldMkLst>
        <pc:spChg chg="mod ord">
          <ac:chgData name="Dishank Solanki" userId="d214617e219b67e8" providerId="Windows Live" clId="Web-{0D481AFF-2551-4B6C-D4AE-C1551DFC1FC8}" dt="2020-08-28T00:55:49.104" v="439"/>
          <ac:spMkLst>
            <pc:docMk/>
            <pc:sldMk cId="0" sldId="517"/>
            <ac:spMk id="2" creationId="{00000000-0000-0000-0000-000000000000}"/>
          </ac:spMkLst>
        </pc:spChg>
        <pc:spChg chg="del mod ord">
          <ac:chgData name="Dishank Solanki" userId="d214617e219b67e8" providerId="Windows Live" clId="Web-{0D481AFF-2551-4B6C-D4AE-C1551DFC1FC8}" dt="2020-08-28T00:55:49.104" v="439"/>
          <ac:spMkLst>
            <pc:docMk/>
            <pc:sldMk cId="0" sldId="517"/>
            <ac:spMk id="3" creationId="{00000000-0000-0000-0000-000000000000}"/>
          </ac:spMkLst>
        </pc:spChg>
        <pc:spChg chg="mod ord">
          <ac:chgData name="Dishank Solanki" userId="d214617e219b67e8" providerId="Windows Live" clId="Web-{0D481AFF-2551-4B6C-D4AE-C1551DFC1FC8}" dt="2020-08-28T00:55:49.104" v="439"/>
          <ac:spMkLst>
            <pc:docMk/>
            <pc:sldMk cId="0" sldId="517"/>
            <ac:spMk id="4" creationId="{00000000-0000-0000-0000-000000000000}"/>
          </ac:spMkLst>
        </pc:spChg>
        <pc:spChg chg="add">
          <ac:chgData name="Dishank Solanki" userId="d214617e219b67e8" providerId="Windows Live" clId="Web-{0D481AFF-2551-4B6C-D4AE-C1551DFC1FC8}" dt="2020-08-28T00:55:49.104" v="439"/>
          <ac:spMkLst>
            <pc:docMk/>
            <pc:sldMk cId="0" sldId="517"/>
            <ac:spMk id="10" creationId="{1BE4F293-0A40-4AA3-8747-1C7D9F3EEABB}"/>
          </ac:spMkLst>
        </pc:spChg>
        <pc:grpChg chg="add">
          <ac:chgData name="Dishank Solanki" userId="d214617e219b67e8" providerId="Windows Live" clId="Web-{0D481AFF-2551-4B6C-D4AE-C1551DFC1FC8}" dt="2020-08-28T00:55:49.104" v="439"/>
          <ac:grpSpMkLst>
            <pc:docMk/>
            <pc:sldMk cId="0" sldId="517"/>
            <ac:grpSpMk id="12" creationId="{5D1CC8B8-2CD1-45F6-9CED-CA310400222D}"/>
          </ac:grpSpMkLst>
        </pc:grpChg>
        <pc:graphicFrameChg chg="add">
          <ac:chgData name="Dishank Solanki" userId="d214617e219b67e8" providerId="Windows Live" clId="Web-{0D481AFF-2551-4B6C-D4AE-C1551DFC1FC8}" dt="2020-08-28T00:55:49.104" v="439"/>
          <ac:graphicFrameMkLst>
            <pc:docMk/>
            <pc:sldMk cId="0" sldId="517"/>
            <ac:graphicFrameMk id="6" creationId="{BC5424E4-0B23-41CC-B100-9061ADB97BD5}"/>
          </ac:graphicFrameMkLst>
        </pc:graphicFrameChg>
      </pc:sldChg>
      <pc:sldChg chg="modSp mod modClrScheme chgLayout">
        <pc:chgData name="Dishank Solanki" userId="d214617e219b67e8" providerId="Windows Live" clId="Web-{0D481AFF-2551-4B6C-D4AE-C1551DFC1FC8}" dt="2020-08-28T03:57:51.042" v="464" actId="1076"/>
        <pc:sldMkLst>
          <pc:docMk/>
          <pc:sldMk cId="0" sldId="518"/>
        </pc:sldMkLst>
        <pc:spChg chg="mod ord">
          <ac:chgData name="Dishank Solanki" userId="d214617e219b67e8" providerId="Windows Live" clId="Web-{0D481AFF-2551-4B6C-D4AE-C1551DFC1FC8}" dt="2020-08-28T03:57:51.042" v="464" actId="1076"/>
          <ac:spMkLst>
            <pc:docMk/>
            <pc:sldMk cId="0" sldId="518"/>
            <ac:spMk id="2" creationId="{00000000-0000-0000-0000-000000000000}"/>
          </ac:spMkLst>
        </pc:spChg>
        <pc:spChg chg="mod ord">
          <ac:chgData name="Dishank Solanki" userId="d214617e219b67e8" providerId="Windows Live" clId="Web-{0D481AFF-2551-4B6C-D4AE-C1551DFC1FC8}" dt="2020-08-28T00:31:46.330" v="0"/>
          <ac:spMkLst>
            <pc:docMk/>
            <pc:sldMk cId="0" sldId="518"/>
            <ac:spMk id="4" creationId="{00000000-0000-0000-0000-000000000000}"/>
          </ac:spMkLst>
        </pc:spChg>
      </pc:sldChg>
      <pc:sldChg chg="addSp delSp modSp mod setBg modClrScheme chgLayout">
        <pc:chgData name="Dishank Solanki" userId="d214617e219b67e8" providerId="Windows Live" clId="Web-{0D481AFF-2551-4B6C-D4AE-C1551DFC1FC8}" dt="2020-08-28T00:56:22.573" v="450" actId="20577"/>
        <pc:sldMkLst>
          <pc:docMk/>
          <pc:sldMk cId="0" sldId="519"/>
        </pc:sldMkLst>
        <pc:spChg chg="mod ord">
          <ac:chgData name="Dishank Solanki" userId="d214617e219b67e8" providerId="Windows Live" clId="Web-{0D481AFF-2551-4B6C-D4AE-C1551DFC1FC8}" dt="2020-08-28T00:56:22.573" v="450" actId="20577"/>
          <ac:spMkLst>
            <pc:docMk/>
            <pc:sldMk cId="0" sldId="519"/>
            <ac:spMk id="2" creationId="{00000000-0000-0000-0000-000000000000}"/>
          </ac:spMkLst>
        </pc:spChg>
        <pc:spChg chg="add del mod ord">
          <ac:chgData name="Dishank Solanki" userId="d214617e219b67e8" providerId="Windows Live" clId="Web-{0D481AFF-2551-4B6C-D4AE-C1551DFC1FC8}" dt="2020-08-28T00:56:13.932" v="447"/>
          <ac:spMkLst>
            <pc:docMk/>
            <pc:sldMk cId="0" sldId="519"/>
            <ac:spMk id="3" creationId="{00000000-0000-0000-0000-000000000000}"/>
          </ac:spMkLst>
        </pc:spChg>
        <pc:spChg chg="mod ord">
          <ac:chgData name="Dishank Solanki" userId="d214617e219b67e8" providerId="Windows Live" clId="Web-{0D481AFF-2551-4B6C-D4AE-C1551DFC1FC8}" dt="2020-08-28T00:56:13.932" v="447"/>
          <ac:spMkLst>
            <pc:docMk/>
            <pc:sldMk cId="0" sldId="519"/>
            <ac:spMk id="4" creationId="{00000000-0000-0000-0000-000000000000}"/>
          </ac:spMkLst>
        </pc:spChg>
        <pc:spChg chg="add">
          <ac:chgData name="Dishank Solanki" userId="d214617e219b67e8" providerId="Windows Live" clId="Web-{0D481AFF-2551-4B6C-D4AE-C1551DFC1FC8}" dt="2020-08-28T00:56:13.932" v="447"/>
          <ac:spMkLst>
            <pc:docMk/>
            <pc:sldMk cId="0" sldId="519"/>
            <ac:spMk id="7" creationId="{1BE4F293-0A40-4AA3-8747-1C7D9F3EEABB}"/>
          </ac:spMkLst>
        </pc:spChg>
        <pc:spChg chg="add del">
          <ac:chgData name="Dishank Solanki" userId="d214617e219b67e8" providerId="Windows Live" clId="Web-{0D481AFF-2551-4B6C-D4AE-C1551DFC1FC8}" dt="2020-08-28T00:56:13.890" v="446"/>
          <ac:spMkLst>
            <pc:docMk/>
            <pc:sldMk cId="0" sldId="519"/>
            <ac:spMk id="10" creationId="{1BE4F293-0A40-4AA3-8747-1C7D9F3EEABB}"/>
          </ac:spMkLst>
        </pc:spChg>
        <pc:grpChg chg="add">
          <ac:chgData name="Dishank Solanki" userId="d214617e219b67e8" providerId="Windows Live" clId="Web-{0D481AFF-2551-4B6C-D4AE-C1551DFC1FC8}" dt="2020-08-28T00:56:13.932" v="447"/>
          <ac:grpSpMkLst>
            <pc:docMk/>
            <pc:sldMk cId="0" sldId="519"/>
            <ac:grpSpMk id="8" creationId="{5D1CC8B8-2CD1-45F6-9CED-CA310400222D}"/>
          </ac:grpSpMkLst>
        </pc:grpChg>
        <pc:grpChg chg="add del">
          <ac:chgData name="Dishank Solanki" userId="d214617e219b67e8" providerId="Windows Live" clId="Web-{0D481AFF-2551-4B6C-D4AE-C1551DFC1FC8}" dt="2020-08-28T00:56:13.890" v="446"/>
          <ac:grpSpMkLst>
            <pc:docMk/>
            <pc:sldMk cId="0" sldId="519"/>
            <ac:grpSpMk id="12" creationId="{5D1CC8B8-2CD1-45F6-9CED-CA310400222D}"/>
          </ac:grpSpMkLst>
        </pc:grpChg>
        <pc:graphicFrameChg chg="add del">
          <ac:chgData name="Dishank Solanki" userId="d214617e219b67e8" providerId="Windows Live" clId="Web-{0D481AFF-2551-4B6C-D4AE-C1551DFC1FC8}" dt="2020-08-28T00:56:13.890" v="446"/>
          <ac:graphicFrameMkLst>
            <pc:docMk/>
            <pc:sldMk cId="0" sldId="519"/>
            <ac:graphicFrameMk id="6" creationId="{3F6651D3-BD23-435F-BC7A-EA203DDC87D1}"/>
          </ac:graphicFrameMkLst>
        </pc:graphicFrameChg>
        <pc:graphicFrameChg chg="add">
          <ac:chgData name="Dishank Solanki" userId="d214617e219b67e8" providerId="Windows Live" clId="Web-{0D481AFF-2551-4B6C-D4AE-C1551DFC1FC8}" dt="2020-08-28T00:56:13.932" v="447"/>
          <ac:graphicFrameMkLst>
            <pc:docMk/>
            <pc:sldMk cId="0" sldId="519"/>
            <ac:graphicFrameMk id="9" creationId="{7CE51765-77E5-4E82-B103-78794B49C1E0}"/>
          </ac:graphicFrameMkLst>
        </pc:graphicFrameChg>
      </pc:sldChg>
      <pc:sldChg chg="modSp mod modClrScheme chgLayout">
        <pc:chgData name="Dishank Solanki" userId="d214617e219b67e8" providerId="Windows Live" clId="Web-{0D481AFF-2551-4B6C-D4AE-C1551DFC1FC8}" dt="2020-08-28T03:59:18.246" v="472" actId="20577"/>
        <pc:sldMkLst>
          <pc:docMk/>
          <pc:sldMk cId="0" sldId="521"/>
        </pc:sldMkLst>
        <pc:spChg chg="mod ord">
          <ac:chgData name="Dishank Solanki" userId="d214617e219b67e8" providerId="Windows Live" clId="Web-{0D481AFF-2551-4B6C-D4AE-C1551DFC1FC8}" dt="2020-08-28T03:59:18.246" v="472" actId="20577"/>
          <ac:spMkLst>
            <pc:docMk/>
            <pc:sldMk cId="0" sldId="521"/>
            <ac:spMk id="2" creationId="{00000000-0000-0000-0000-000000000000}"/>
          </ac:spMkLst>
        </pc:spChg>
        <pc:spChg chg="mod ord">
          <ac:chgData name="Dishank Solanki" userId="d214617e219b67e8" providerId="Windows Live" clId="Web-{0D481AFF-2551-4B6C-D4AE-C1551DFC1FC8}" dt="2020-08-28T00:31:46.330" v="0"/>
          <ac:spMkLst>
            <pc:docMk/>
            <pc:sldMk cId="0" sldId="521"/>
            <ac:spMk id="6" creationId="{00000000-0000-0000-0000-000000000000}"/>
          </ac:spMkLst>
        </pc:spChg>
      </pc:sldChg>
      <pc:sldChg chg="addSp modSp mod setBg modClrScheme chgLayout">
        <pc:chgData name="Dishank Solanki" userId="d214617e219b67e8" providerId="Windows Live" clId="Web-{0D481AFF-2551-4B6C-D4AE-C1551DFC1FC8}" dt="2020-08-28T04:01:23.716" v="491" actId="1076"/>
        <pc:sldMkLst>
          <pc:docMk/>
          <pc:sldMk cId="0" sldId="522"/>
        </pc:sldMkLst>
        <pc:spChg chg="mod ord">
          <ac:chgData name="Dishank Solanki" userId="d214617e219b67e8" providerId="Windows Live" clId="Web-{0D481AFF-2551-4B6C-D4AE-C1551DFC1FC8}" dt="2020-08-28T04:01:09.825" v="484" actId="20577"/>
          <ac:spMkLst>
            <pc:docMk/>
            <pc:sldMk cId="0" sldId="522"/>
            <ac:spMk id="2" creationId="{00000000-0000-0000-0000-000000000000}"/>
          </ac:spMkLst>
        </pc:spChg>
        <pc:spChg chg="mod ord">
          <ac:chgData name="Dishank Solanki" userId="d214617e219b67e8" providerId="Windows Live" clId="Web-{0D481AFF-2551-4B6C-D4AE-C1551DFC1FC8}" dt="2020-08-28T04:01:23.716" v="491" actId="1076"/>
          <ac:spMkLst>
            <pc:docMk/>
            <pc:sldMk cId="0" sldId="522"/>
            <ac:spMk id="3" creationId="{00000000-0000-0000-0000-000000000000}"/>
          </ac:spMkLst>
        </pc:spChg>
        <pc:spChg chg="mod ord">
          <ac:chgData name="Dishank Solanki" userId="d214617e219b67e8" providerId="Windows Live" clId="Web-{0D481AFF-2551-4B6C-D4AE-C1551DFC1FC8}" dt="2020-08-28T04:01:03.388" v="483"/>
          <ac:spMkLst>
            <pc:docMk/>
            <pc:sldMk cId="0" sldId="522"/>
            <ac:spMk id="4" creationId="{00000000-0000-0000-0000-000000000000}"/>
          </ac:spMkLst>
        </pc:spChg>
        <pc:spChg chg="add">
          <ac:chgData name="Dishank Solanki" userId="d214617e219b67e8" providerId="Windows Live" clId="Web-{0D481AFF-2551-4B6C-D4AE-C1551DFC1FC8}" dt="2020-08-28T04:01:03.388" v="483"/>
          <ac:spMkLst>
            <pc:docMk/>
            <pc:sldMk cId="0" sldId="522"/>
            <ac:spMk id="9" creationId="{827B839B-9ADE-406B-8590-F1CAEDED45A1}"/>
          </ac:spMkLst>
        </pc:spChg>
        <pc:spChg chg="add">
          <ac:chgData name="Dishank Solanki" userId="d214617e219b67e8" providerId="Windows Live" clId="Web-{0D481AFF-2551-4B6C-D4AE-C1551DFC1FC8}" dt="2020-08-28T04:01:03.388" v="483"/>
          <ac:spMkLst>
            <pc:docMk/>
            <pc:sldMk cId="0" sldId="522"/>
            <ac:spMk id="11" creationId="{CFE45BF0-46DB-408C-B5F7-7B11716805D4}"/>
          </ac:spMkLst>
        </pc:spChg>
        <pc:spChg chg="add">
          <ac:chgData name="Dishank Solanki" userId="d214617e219b67e8" providerId="Windows Live" clId="Web-{0D481AFF-2551-4B6C-D4AE-C1551DFC1FC8}" dt="2020-08-28T04:01:03.388" v="483"/>
          <ac:spMkLst>
            <pc:docMk/>
            <pc:sldMk cId="0" sldId="522"/>
            <ac:spMk id="13" creationId="{2AEBC8F2-97B1-41B4-93F1-2D289E197FBA}"/>
          </ac:spMkLst>
        </pc:spChg>
        <pc:spChg chg="add">
          <ac:chgData name="Dishank Solanki" userId="d214617e219b67e8" providerId="Windows Live" clId="Web-{0D481AFF-2551-4B6C-D4AE-C1551DFC1FC8}" dt="2020-08-28T04:01:03.388" v="483"/>
          <ac:spMkLst>
            <pc:docMk/>
            <pc:sldMk cId="0" sldId="522"/>
            <ac:spMk id="15" creationId="{472E3A19-F5D5-48FC-BB9C-48C2F68F598B}"/>
          </ac:spMkLst>
        </pc:spChg>
        <pc:spChg chg="add">
          <ac:chgData name="Dishank Solanki" userId="d214617e219b67e8" providerId="Windows Live" clId="Web-{0D481AFF-2551-4B6C-D4AE-C1551DFC1FC8}" dt="2020-08-28T04:01:03.388" v="483"/>
          <ac:spMkLst>
            <pc:docMk/>
            <pc:sldMk cId="0" sldId="522"/>
            <ac:spMk id="17" creationId="{7A62E32F-BB65-43A8-8EB5-92346890E549}"/>
          </ac:spMkLst>
        </pc:spChg>
        <pc:spChg chg="add">
          <ac:chgData name="Dishank Solanki" userId="d214617e219b67e8" providerId="Windows Live" clId="Web-{0D481AFF-2551-4B6C-D4AE-C1551DFC1FC8}" dt="2020-08-28T04:01:03.388" v="483"/>
          <ac:spMkLst>
            <pc:docMk/>
            <pc:sldMk cId="0" sldId="522"/>
            <ac:spMk id="19" creationId="{14E91B64-9FCC-451E-AFB4-A827D6329367}"/>
          </ac:spMkLst>
        </pc:spChg>
      </pc:sldChg>
      <pc:sldChg chg="modSp mod modClrScheme chgLayout">
        <pc:chgData name="Dishank Solanki" userId="d214617e219b67e8" providerId="Windows Live" clId="Web-{0D481AFF-2551-4B6C-D4AE-C1551DFC1FC8}" dt="2020-08-28T04:01:52.357" v="500" actId="14100"/>
        <pc:sldMkLst>
          <pc:docMk/>
          <pc:sldMk cId="0" sldId="523"/>
        </pc:sldMkLst>
        <pc:spChg chg="mod ord">
          <ac:chgData name="Dishank Solanki" userId="d214617e219b67e8" providerId="Windows Live" clId="Web-{0D481AFF-2551-4B6C-D4AE-C1551DFC1FC8}" dt="2020-08-28T04:01:52.357" v="500" actId="14100"/>
          <ac:spMkLst>
            <pc:docMk/>
            <pc:sldMk cId="0" sldId="523"/>
            <ac:spMk id="2" creationId="{00000000-0000-0000-0000-000000000000}"/>
          </ac:spMkLst>
        </pc:spChg>
        <pc:spChg chg="mod ord">
          <ac:chgData name="Dishank Solanki" userId="d214617e219b67e8" providerId="Windows Live" clId="Web-{0D481AFF-2551-4B6C-D4AE-C1551DFC1FC8}" dt="2020-08-28T00:31:46.330" v="0"/>
          <ac:spMkLst>
            <pc:docMk/>
            <pc:sldMk cId="0" sldId="523"/>
            <ac:spMk id="4" creationId="{00000000-0000-0000-0000-000000000000}"/>
          </ac:spMkLst>
        </pc:spChg>
        <pc:graphicFrameChg chg="mod ord">
          <ac:chgData name="Dishank Solanki" userId="d214617e219b67e8" providerId="Windows Live" clId="Web-{0D481AFF-2551-4B6C-D4AE-C1551DFC1FC8}" dt="2020-08-28T00:31:46.330" v="0"/>
          <ac:graphicFrameMkLst>
            <pc:docMk/>
            <pc:sldMk cId="0" sldId="523"/>
            <ac:graphicFrameMk id="5" creationId="{00000000-0000-0000-0000-000000000000}"/>
          </ac:graphicFrameMkLst>
        </pc:graphicFrameChg>
      </pc:sldChg>
      <pc:sldChg chg="addSp delSp modSp mod setBg modClrScheme chgLayout">
        <pc:chgData name="Dishank Solanki" userId="d214617e219b67e8" providerId="Windows Live" clId="Web-{0D481AFF-2551-4B6C-D4AE-C1551DFC1FC8}" dt="2020-08-28T04:02:18.654" v="503"/>
        <pc:sldMkLst>
          <pc:docMk/>
          <pc:sldMk cId="0" sldId="524"/>
        </pc:sldMkLst>
        <pc:spChg chg="mod ord">
          <ac:chgData name="Dishank Solanki" userId="d214617e219b67e8" providerId="Windows Live" clId="Web-{0D481AFF-2551-4B6C-D4AE-C1551DFC1FC8}" dt="2020-08-28T04:02:18.654" v="503"/>
          <ac:spMkLst>
            <pc:docMk/>
            <pc:sldMk cId="0" sldId="524"/>
            <ac:spMk id="2" creationId="{00000000-0000-0000-0000-000000000000}"/>
          </ac:spMkLst>
        </pc:spChg>
        <pc:spChg chg="mod ord">
          <ac:chgData name="Dishank Solanki" userId="d214617e219b67e8" providerId="Windows Live" clId="Web-{0D481AFF-2551-4B6C-D4AE-C1551DFC1FC8}" dt="2020-08-28T04:02:18.654" v="503"/>
          <ac:spMkLst>
            <pc:docMk/>
            <pc:sldMk cId="0" sldId="524"/>
            <ac:spMk id="3" creationId="{00000000-0000-0000-0000-000000000000}"/>
          </ac:spMkLst>
        </pc:spChg>
        <pc:spChg chg="mod ord">
          <ac:chgData name="Dishank Solanki" userId="d214617e219b67e8" providerId="Windows Live" clId="Web-{0D481AFF-2551-4B6C-D4AE-C1551DFC1FC8}" dt="2020-08-28T04:02:18.654" v="503"/>
          <ac:spMkLst>
            <pc:docMk/>
            <pc:sldMk cId="0" sldId="524"/>
            <ac:spMk id="4" creationId="{00000000-0000-0000-0000-000000000000}"/>
          </ac:spMkLst>
        </pc:spChg>
        <pc:spChg chg="add">
          <ac:chgData name="Dishank Solanki" userId="d214617e219b67e8" providerId="Windows Live" clId="Web-{0D481AFF-2551-4B6C-D4AE-C1551DFC1FC8}" dt="2020-08-28T04:02:18.654" v="503"/>
          <ac:spMkLst>
            <pc:docMk/>
            <pc:sldMk cId="0" sldId="524"/>
            <ac:spMk id="6" creationId="{6A1473A6-3F22-483E-8A30-80B9D2B14592}"/>
          </ac:spMkLst>
        </pc:spChg>
        <pc:spChg chg="add del">
          <ac:chgData name="Dishank Solanki" userId="d214617e219b67e8" providerId="Windows Live" clId="Web-{0D481AFF-2551-4B6C-D4AE-C1551DFC1FC8}" dt="2020-08-28T04:02:18.638" v="502"/>
          <ac:spMkLst>
            <pc:docMk/>
            <pc:sldMk cId="0" sldId="524"/>
            <ac:spMk id="9" creationId="{827B839B-9ADE-406B-8590-F1CAEDED45A1}"/>
          </ac:spMkLst>
        </pc:spChg>
        <pc:spChg chg="add del">
          <ac:chgData name="Dishank Solanki" userId="d214617e219b67e8" providerId="Windows Live" clId="Web-{0D481AFF-2551-4B6C-D4AE-C1551DFC1FC8}" dt="2020-08-28T04:02:18.638" v="502"/>
          <ac:spMkLst>
            <pc:docMk/>
            <pc:sldMk cId="0" sldId="524"/>
            <ac:spMk id="11" creationId="{CFE45BF0-46DB-408C-B5F7-7B11716805D4}"/>
          </ac:spMkLst>
        </pc:spChg>
        <pc:spChg chg="add del">
          <ac:chgData name="Dishank Solanki" userId="d214617e219b67e8" providerId="Windows Live" clId="Web-{0D481AFF-2551-4B6C-D4AE-C1551DFC1FC8}" dt="2020-08-28T04:02:18.638" v="502"/>
          <ac:spMkLst>
            <pc:docMk/>
            <pc:sldMk cId="0" sldId="524"/>
            <ac:spMk id="13" creationId="{2AEBC8F2-97B1-41B4-93F1-2D289E197FBA}"/>
          </ac:spMkLst>
        </pc:spChg>
        <pc:spChg chg="add del">
          <ac:chgData name="Dishank Solanki" userId="d214617e219b67e8" providerId="Windows Live" clId="Web-{0D481AFF-2551-4B6C-D4AE-C1551DFC1FC8}" dt="2020-08-28T04:02:18.638" v="502"/>
          <ac:spMkLst>
            <pc:docMk/>
            <pc:sldMk cId="0" sldId="524"/>
            <ac:spMk id="15" creationId="{472E3A19-F5D5-48FC-BB9C-48C2F68F598B}"/>
          </ac:spMkLst>
        </pc:spChg>
        <pc:spChg chg="add del">
          <ac:chgData name="Dishank Solanki" userId="d214617e219b67e8" providerId="Windows Live" clId="Web-{0D481AFF-2551-4B6C-D4AE-C1551DFC1FC8}" dt="2020-08-28T04:02:18.638" v="502"/>
          <ac:spMkLst>
            <pc:docMk/>
            <pc:sldMk cId="0" sldId="524"/>
            <ac:spMk id="17" creationId="{7A62E32F-BB65-43A8-8EB5-92346890E549}"/>
          </ac:spMkLst>
        </pc:spChg>
        <pc:spChg chg="add del">
          <ac:chgData name="Dishank Solanki" userId="d214617e219b67e8" providerId="Windows Live" clId="Web-{0D481AFF-2551-4B6C-D4AE-C1551DFC1FC8}" dt="2020-08-28T04:02:18.638" v="502"/>
          <ac:spMkLst>
            <pc:docMk/>
            <pc:sldMk cId="0" sldId="524"/>
            <ac:spMk id="19" creationId="{14E91B64-9FCC-451E-AFB4-A827D6329367}"/>
          </ac:spMkLst>
        </pc:spChg>
        <pc:grpChg chg="add">
          <ac:chgData name="Dishank Solanki" userId="d214617e219b67e8" providerId="Windows Live" clId="Web-{0D481AFF-2551-4B6C-D4AE-C1551DFC1FC8}" dt="2020-08-28T04:02:18.654" v="503"/>
          <ac:grpSpMkLst>
            <pc:docMk/>
            <pc:sldMk cId="0" sldId="524"/>
            <ac:grpSpMk id="7" creationId="{AA1375E3-3E53-4D75-BAB7-E5929BFCB25F}"/>
          </ac:grpSpMkLst>
        </pc:grpChg>
      </pc:sldChg>
      <pc:sldChg chg="modSp mod modClrScheme chgLayout">
        <pc:chgData name="Dishank Solanki" userId="d214617e219b67e8" providerId="Windows Live" clId="Web-{0D481AFF-2551-4B6C-D4AE-C1551DFC1FC8}" dt="2020-08-28T00:31:46.330" v="0"/>
        <pc:sldMkLst>
          <pc:docMk/>
          <pc:sldMk cId="0" sldId="526"/>
        </pc:sldMkLst>
        <pc:spChg chg="mod ord">
          <ac:chgData name="Dishank Solanki" userId="d214617e219b67e8" providerId="Windows Live" clId="Web-{0D481AFF-2551-4B6C-D4AE-C1551DFC1FC8}" dt="2020-08-28T00:31:46.330" v="0"/>
          <ac:spMkLst>
            <pc:docMk/>
            <pc:sldMk cId="0" sldId="526"/>
            <ac:spMk id="2" creationId="{00000000-0000-0000-0000-000000000000}"/>
          </ac:spMkLst>
        </pc:spChg>
        <pc:spChg chg="mod ord">
          <ac:chgData name="Dishank Solanki" userId="d214617e219b67e8" providerId="Windows Live" clId="Web-{0D481AFF-2551-4B6C-D4AE-C1551DFC1FC8}" dt="2020-08-28T00:31:46.330" v="0"/>
          <ac:spMkLst>
            <pc:docMk/>
            <pc:sldMk cId="0" sldId="526"/>
            <ac:spMk id="4" creationId="{00000000-0000-0000-0000-000000000000}"/>
          </ac:spMkLst>
        </pc:spChg>
      </pc:sldChg>
      <pc:sldChg chg="modSp mod modClrScheme chgLayout">
        <pc:chgData name="Dishank Solanki" userId="d214617e219b67e8" providerId="Windows Live" clId="Web-{0D481AFF-2551-4B6C-D4AE-C1551DFC1FC8}" dt="2020-08-28T00:31:46.330" v="0"/>
        <pc:sldMkLst>
          <pc:docMk/>
          <pc:sldMk cId="0" sldId="527"/>
        </pc:sldMkLst>
        <pc:spChg chg="mod ord">
          <ac:chgData name="Dishank Solanki" userId="d214617e219b67e8" providerId="Windows Live" clId="Web-{0D481AFF-2551-4B6C-D4AE-C1551DFC1FC8}" dt="2020-08-28T00:31:46.330" v="0"/>
          <ac:spMkLst>
            <pc:docMk/>
            <pc:sldMk cId="0" sldId="527"/>
            <ac:spMk id="2" creationId="{00000000-0000-0000-0000-000000000000}"/>
          </ac:spMkLst>
        </pc:spChg>
        <pc:spChg chg="mod ord">
          <ac:chgData name="Dishank Solanki" userId="d214617e219b67e8" providerId="Windows Live" clId="Web-{0D481AFF-2551-4B6C-D4AE-C1551DFC1FC8}" dt="2020-08-28T00:31:46.330" v="0"/>
          <ac:spMkLst>
            <pc:docMk/>
            <pc:sldMk cId="0" sldId="527"/>
            <ac:spMk id="18" creationId="{00000000-0000-0000-0000-000000000000}"/>
          </ac:spMkLst>
        </pc:spChg>
      </pc:sldChg>
      <pc:sldChg chg="modSp mod modClrScheme chgLayout">
        <pc:chgData name="Dishank Solanki" userId="d214617e219b67e8" providerId="Windows Live" clId="Web-{0D481AFF-2551-4B6C-D4AE-C1551DFC1FC8}" dt="2020-08-28T00:31:46.330" v="0"/>
        <pc:sldMkLst>
          <pc:docMk/>
          <pc:sldMk cId="0" sldId="528"/>
        </pc:sldMkLst>
        <pc:spChg chg="mod ord">
          <ac:chgData name="Dishank Solanki" userId="d214617e219b67e8" providerId="Windows Live" clId="Web-{0D481AFF-2551-4B6C-D4AE-C1551DFC1FC8}" dt="2020-08-28T00:31:46.330" v="0"/>
          <ac:spMkLst>
            <pc:docMk/>
            <pc:sldMk cId="0" sldId="528"/>
            <ac:spMk id="2" creationId="{00000000-0000-0000-0000-000000000000}"/>
          </ac:spMkLst>
        </pc:spChg>
        <pc:spChg chg="mod ord">
          <ac:chgData name="Dishank Solanki" userId="d214617e219b67e8" providerId="Windows Live" clId="Web-{0D481AFF-2551-4B6C-D4AE-C1551DFC1FC8}" dt="2020-08-28T00:31:46.330" v="0"/>
          <ac:spMkLst>
            <pc:docMk/>
            <pc:sldMk cId="0" sldId="528"/>
            <ac:spMk id="3" creationId="{00000000-0000-0000-0000-000000000000}"/>
          </ac:spMkLst>
        </pc:spChg>
        <pc:spChg chg="mod ord">
          <ac:chgData name="Dishank Solanki" userId="d214617e219b67e8" providerId="Windows Live" clId="Web-{0D481AFF-2551-4B6C-D4AE-C1551DFC1FC8}" dt="2020-08-28T00:31:46.330" v="0"/>
          <ac:spMkLst>
            <pc:docMk/>
            <pc:sldMk cId="0" sldId="528"/>
            <ac:spMk id="4" creationId="{00000000-0000-0000-0000-000000000000}"/>
          </ac:spMkLst>
        </pc:spChg>
      </pc:sldChg>
      <pc:sldChg chg="modSp mod modClrScheme chgLayout">
        <pc:chgData name="Dishank Solanki" userId="d214617e219b67e8" providerId="Windows Live" clId="Web-{0D481AFF-2551-4B6C-D4AE-C1551DFC1FC8}" dt="2020-08-28T00:31:46.330" v="0"/>
        <pc:sldMkLst>
          <pc:docMk/>
          <pc:sldMk cId="0" sldId="529"/>
        </pc:sldMkLst>
        <pc:spChg chg="mod ord">
          <ac:chgData name="Dishank Solanki" userId="d214617e219b67e8" providerId="Windows Live" clId="Web-{0D481AFF-2551-4B6C-D4AE-C1551DFC1FC8}" dt="2020-08-28T00:31:46.330" v="0"/>
          <ac:spMkLst>
            <pc:docMk/>
            <pc:sldMk cId="0" sldId="529"/>
            <ac:spMk id="2" creationId="{00000000-0000-0000-0000-000000000000}"/>
          </ac:spMkLst>
        </pc:spChg>
        <pc:spChg chg="mod ord">
          <ac:chgData name="Dishank Solanki" userId="d214617e219b67e8" providerId="Windows Live" clId="Web-{0D481AFF-2551-4B6C-D4AE-C1551DFC1FC8}" dt="2020-08-28T00:31:46.330" v="0"/>
          <ac:spMkLst>
            <pc:docMk/>
            <pc:sldMk cId="0" sldId="529"/>
            <ac:spMk id="4" creationId="{00000000-0000-0000-0000-000000000000}"/>
          </ac:spMkLst>
        </pc:spChg>
      </pc:sldChg>
      <pc:sldChg chg="modSp mod modClrScheme chgLayout">
        <pc:chgData name="Dishank Solanki" userId="d214617e219b67e8" providerId="Windows Live" clId="Web-{0D481AFF-2551-4B6C-D4AE-C1551DFC1FC8}" dt="2020-08-28T00:31:46.330" v="0"/>
        <pc:sldMkLst>
          <pc:docMk/>
          <pc:sldMk cId="0" sldId="530"/>
        </pc:sldMkLst>
        <pc:spChg chg="mod ord">
          <ac:chgData name="Dishank Solanki" userId="d214617e219b67e8" providerId="Windows Live" clId="Web-{0D481AFF-2551-4B6C-D4AE-C1551DFC1FC8}" dt="2020-08-28T00:31:46.330" v="0"/>
          <ac:spMkLst>
            <pc:docMk/>
            <pc:sldMk cId="0" sldId="530"/>
            <ac:spMk id="2" creationId="{00000000-0000-0000-0000-000000000000}"/>
          </ac:spMkLst>
        </pc:spChg>
        <pc:spChg chg="mod ord">
          <ac:chgData name="Dishank Solanki" userId="d214617e219b67e8" providerId="Windows Live" clId="Web-{0D481AFF-2551-4B6C-D4AE-C1551DFC1FC8}" dt="2020-08-28T00:31:46.330" v="0"/>
          <ac:spMkLst>
            <pc:docMk/>
            <pc:sldMk cId="0" sldId="530"/>
            <ac:spMk id="4" creationId="{00000000-0000-0000-0000-000000000000}"/>
          </ac:spMkLst>
        </pc:spChg>
      </pc:sldChg>
      <pc:sldChg chg="modSp mod modClrScheme chgLayout">
        <pc:chgData name="Dishank Solanki" userId="d214617e219b67e8" providerId="Windows Live" clId="Web-{0D481AFF-2551-4B6C-D4AE-C1551DFC1FC8}" dt="2020-08-28T00:31:46.330" v="0"/>
        <pc:sldMkLst>
          <pc:docMk/>
          <pc:sldMk cId="0" sldId="531"/>
        </pc:sldMkLst>
        <pc:spChg chg="mod ord">
          <ac:chgData name="Dishank Solanki" userId="d214617e219b67e8" providerId="Windows Live" clId="Web-{0D481AFF-2551-4B6C-D4AE-C1551DFC1FC8}" dt="2020-08-28T00:31:46.330" v="0"/>
          <ac:spMkLst>
            <pc:docMk/>
            <pc:sldMk cId="0" sldId="531"/>
            <ac:spMk id="2" creationId="{00000000-0000-0000-0000-000000000000}"/>
          </ac:spMkLst>
        </pc:spChg>
        <pc:spChg chg="mod ord">
          <ac:chgData name="Dishank Solanki" userId="d214617e219b67e8" providerId="Windows Live" clId="Web-{0D481AFF-2551-4B6C-D4AE-C1551DFC1FC8}" dt="2020-08-28T00:31:46.330" v="0"/>
          <ac:spMkLst>
            <pc:docMk/>
            <pc:sldMk cId="0" sldId="531"/>
            <ac:spMk id="4" creationId="{00000000-0000-0000-0000-000000000000}"/>
          </ac:spMkLst>
        </pc:spChg>
      </pc:sldChg>
      <pc:sldChg chg="modSp mod modClrScheme chgLayout">
        <pc:chgData name="Dishank Solanki" userId="d214617e219b67e8" providerId="Windows Live" clId="Web-{0D481AFF-2551-4B6C-D4AE-C1551DFC1FC8}" dt="2020-08-28T00:31:46.330" v="0"/>
        <pc:sldMkLst>
          <pc:docMk/>
          <pc:sldMk cId="0" sldId="532"/>
        </pc:sldMkLst>
        <pc:spChg chg="mod ord">
          <ac:chgData name="Dishank Solanki" userId="d214617e219b67e8" providerId="Windows Live" clId="Web-{0D481AFF-2551-4B6C-D4AE-C1551DFC1FC8}" dt="2020-08-28T00:31:46.330" v="0"/>
          <ac:spMkLst>
            <pc:docMk/>
            <pc:sldMk cId="0" sldId="532"/>
            <ac:spMk id="2" creationId="{00000000-0000-0000-0000-000000000000}"/>
          </ac:spMkLst>
        </pc:spChg>
      </pc:sldChg>
      <pc:sldChg chg="modSp mod modClrScheme chgLayout">
        <pc:chgData name="Dishank Solanki" userId="d214617e219b67e8" providerId="Windows Live" clId="Web-{0D481AFF-2551-4B6C-D4AE-C1551DFC1FC8}" dt="2020-08-28T00:31:46.330" v="0"/>
        <pc:sldMkLst>
          <pc:docMk/>
          <pc:sldMk cId="0" sldId="533"/>
        </pc:sldMkLst>
        <pc:spChg chg="mod ord">
          <ac:chgData name="Dishank Solanki" userId="d214617e219b67e8" providerId="Windows Live" clId="Web-{0D481AFF-2551-4B6C-D4AE-C1551DFC1FC8}" dt="2020-08-28T00:31:46.330" v="0"/>
          <ac:spMkLst>
            <pc:docMk/>
            <pc:sldMk cId="0" sldId="533"/>
            <ac:spMk id="2" creationId="{00000000-0000-0000-0000-000000000000}"/>
          </ac:spMkLst>
        </pc:spChg>
      </pc:sldChg>
      <pc:sldChg chg="addSp modSp mod setBg modClrScheme chgLayout">
        <pc:chgData name="Dishank Solanki" userId="d214617e219b67e8" providerId="Windows Live" clId="Web-{0D481AFF-2551-4B6C-D4AE-C1551DFC1FC8}" dt="2020-08-28T00:52:12.661" v="350" actId="20577"/>
        <pc:sldMkLst>
          <pc:docMk/>
          <pc:sldMk cId="0" sldId="534"/>
        </pc:sldMkLst>
        <pc:spChg chg="mod ord">
          <ac:chgData name="Dishank Solanki" userId="d214617e219b67e8" providerId="Windows Live" clId="Web-{0D481AFF-2551-4B6C-D4AE-C1551DFC1FC8}" dt="2020-08-28T00:52:08.941" v="347" actId="20577"/>
          <ac:spMkLst>
            <pc:docMk/>
            <pc:sldMk cId="0" sldId="534"/>
            <ac:spMk id="2" creationId="{00000000-0000-0000-0000-000000000000}"/>
          </ac:spMkLst>
        </pc:spChg>
        <pc:spChg chg="mod ord">
          <ac:chgData name="Dishank Solanki" userId="d214617e219b67e8" providerId="Windows Live" clId="Web-{0D481AFF-2551-4B6C-D4AE-C1551DFC1FC8}" dt="2020-08-28T00:52:12.661" v="350" actId="20577"/>
          <ac:spMkLst>
            <pc:docMk/>
            <pc:sldMk cId="0" sldId="534"/>
            <ac:spMk id="3" creationId="{00000000-0000-0000-0000-000000000000}"/>
          </ac:spMkLst>
        </pc:spChg>
        <pc:spChg chg="mod ord">
          <ac:chgData name="Dishank Solanki" userId="d214617e219b67e8" providerId="Windows Live" clId="Web-{0D481AFF-2551-4B6C-D4AE-C1551DFC1FC8}" dt="2020-08-28T00:51:57.863" v="342"/>
          <ac:spMkLst>
            <pc:docMk/>
            <pc:sldMk cId="0" sldId="534"/>
            <ac:spMk id="4" creationId="{00000000-0000-0000-0000-000000000000}"/>
          </ac:spMkLst>
        </pc:spChg>
        <pc:spChg chg="add">
          <ac:chgData name="Dishank Solanki" userId="d214617e219b67e8" providerId="Windows Live" clId="Web-{0D481AFF-2551-4B6C-D4AE-C1551DFC1FC8}" dt="2020-08-28T00:51:57.863" v="342"/>
          <ac:spMkLst>
            <pc:docMk/>
            <pc:sldMk cId="0" sldId="534"/>
            <ac:spMk id="9" creationId="{827B839B-9ADE-406B-8590-F1CAEDED45A1}"/>
          </ac:spMkLst>
        </pc:spChg>
        <pc:spChg chg="add">
          <ac:chgData name="Dishank Solanki" userId="d214617e219b67e8" providerId="Windows Live" clId="Web-{0D481AFF-2551-4B6C-D4AE-C1551DFC1FC8}" dt="2020-08-28T00:51:57.863" v="342"/>
          <ac:spMkLst>
            <pc:docMk/>
            <pc:sldMk cId="0" sldId="534"/>
            <ac:spMk id="11" creationId="{CFE45BF0-46DB-408C-B5F7-7B11716805D4}"/>
          </ac:spMkLst>
        </pc:spChg>
        <pc:spChg chg="add">
          <ac:chgData name="Dishank Solanki" userId="d214617e219b67e8" providerId="Windows Live" clId="Web-{0D481AFF-2551-4B6C-D4AE-C1551DFC1FC8}" dt="2020-08-28T00:51:57.863" v="342"/>
          <ac:spMkLst>
            <pc:docMk/>
            <pc:sldMk cId="0" sldId="534"/>
            <ac:spMk id="13" creationId="{2AEBC8F2-97B1-41B4-93F1-2D289E197FBA}"/>
          </ac:spMkLst>
        </pc:spChg>
        <pc:spChg chg="add">
          <ac:chgData name="Dishank Solanki" userId="d214617e219b67e8" providerId="Windows Live" clId="Web-{0D481AFF-2551-4B6C-D4AE-C1551DFC1FC8}" dt="2020-08-28T00:51:57.863" v="342"/>
          <ac:spMkLst>
            <pc:docMk/>
            <pc:sldMk cId="0" sldId="534"/>
            <ac:spMk id="15" creationId="{472E3A19-F5D5-48FC-BB9C-48C2F68F598B}"/>
          </ac:spMkLst>
        </pc:spChg>
        <pc:spChg chg="add">
          <ac:chgData name="Dishank Solanki" userId="d214617e219b67e8" providerId="Windows Live" clId="Web-{0D481AFF-2551-4B6C-D4AE-C1551DFC1FC8}" dt="2020-08-28T00:51:57.863" v="342"/>
          <ac:spMkLst>
            <pc:docMk/>
            <pc:sldMk cId="0" sldId="534"/>
            <ac:spMk id="17" creationId="{7A62E32F-BB65-43A8-8EB5-92346890E549}"/>
          </ac:spMkLst>
        </pc:spChg>
        <pc:spChg chg="add">
          <ac:chgData name="Dishank Solanki" userId="d214617e219b67e8" providerId="Windows Live" clId="Web-{0D481AFF-2551-4B6C-D4AE-C1551DFC1FC8}" dt="2020-08-28T00:51:57.863" v="342"/>
          <ac:spMkLst>
            <pc:docMk/>
            <pc:sldMk cId="0" sldId="534"/>
            <ac:spMk id="19" creationId="{14E91B64-9FCC-451E-AFB4-A827D6329367}"/>
          </ac:spMkLst>
        </pc:spChg>
      </pc:sldChg>
      <pc:sldChg chg="modSp mod modClrScheme chgLayout">
        <pc:chgData name="Dishank Solanki" userId="d214617e219b67e8" providerId="Windows Live" clId="Web-{0D481AFF-2551-4B6C-D4AE-C1551DFC1FC8}" dt="2020-08-28T00:31:46.330" v="0"/>
        <pc:sldMkLst>
          <pc:docMk/>
          <pc:sldMk cId="0" sldId="535"/>
        </pc:sldMkLst>
        <pc:spChg chg="mod ord">
          <ac:chgData name="Dishank Solanki" userId="d214617e219b67e8" providerId="Windows Live" clId="Web-{0D481AFF-2551-4B6C-D4AE-C1551DFC1FC8}" dt="2020-08-28T00:31:46.330" v="0"/>
          <ac:spMkLst>
            <pc:docMk/>
            <pc:sldMk cId="0" sldId="535"/>
            <ac:spMk id="2" creationId="{00000000-0000-0000-0000-000000000000}"/>
          </ac:spMkLst>
        </pc:spChg>
        <pc:spChg chg="mod ord">
          <ac:chgData name="Dishank Solanki" userId="d214617e219b67e8" providerId="Windows Live" clId="Web-{0D481AFF-2551-4B6C-D4AE-C1551DFC1FC8}" dt="2020-08-28T00:31:46.330" v="0"/>
          <ac:spMkLst>
            <pc:docMk/>
            <pc:sldMk cId="0" sldId="535"/>
            <ac:spMk id="3" creationId="{00000000-0000-0000-0000-000000000000}"/>
          </ac:spMkLst>
        </pc:spChg>
        <pc:spChg chg="mod ord">
          <ac:chgData name="Dishank Solanki" userId="d214617e219b67e8" providerId="Windows Live" clId="Web-{0D481AFF-2551-4B6C-D4AE-C1551DFC1FC8}" dt="2020-08-28T00:31:46.330" v="0"/>
          <ac:spMkLst>
            <pc:docMk/>
            <pc:sldMk cId="0" sldId="535"/>
            <ac:spMk id="4" creationId="{00000000-0000-0000-0000-000000000000}"/>
          </ac:spMkLst>
        </pc:spChg>
      </pc:sldChg>
      <pc:sldChg chg="addSp modSp mod setBg modClrScheme chgLayout">
        <pc:chgData name="Dishank Solanki" userId="d214617e219b67e8" providerId="Windows Live" clId="Web-{0D481AFF-2551-4B6C-D4AE-C1551DFC1FC8}" dt="2020-08-28T00:35:03.382" v="44" actId="20577"/>
        <pc:sldMkLst>
          <pc:docMk/>
          <pc:sldMk cId="0" sldId="537"/>
        </pc:sldMkLst>
        <pc:spChg chg="add">
          <ac:chgData name="Dishank Solanki" userId="d214617e219b67e8" providerId="Windows Live" clId="Web-{0D481AFF-2551-4B6C-D4AE-C1551DFC1FC8}" dt="2020-08-28T00:34:25.835" v="32"/>
          <ac:spMkLst>
            <pc:docMk/>
            <pc:sldMk cId="0" sldId="537"/>
            <ac:spMk id="72" creationId="{827B839B-9ADE-406B-8590-F1CAEDED45A1}"/>
          </ac:spMkLst>
        </pc:spChg>
        <pc:spChg chg="add">
          <ac:chgData name="Dishank Solanki" userId="d214617e219b67e8" providerId="Windows Live" clId="Web-{0D481AFF-2551-4B6C-D4AE-C1551DFC1FC8}" dt="2020-08-28T00:34:25.835" v="32"/>
          <ac:spMkLst>
            <pc:docMk/>
            <pc:sldMk cId="0" sldId="537"/>
            <ac:spMk id="74" creationId="{CFE45BF0-46DB-408C-B5F7-7B11716805D4}"/>
          </ac:spMkLst>
        </pc:spChg>
        <pc:spChg chg="add">
          <ac:chgData name="Dishank Solanki" userId="d214617e219b67e8" providerId="Windows Live" clId="Web-{0D481AFF-2551-4B6C-D4AE-C1551DFC1FC8}" dt="2020-08-28T00:34:25.835" v="32"/>
          <ac:spMkLst>
            <pc:docMk/>
            <pc:sldMk cId="0" sldId="537"/>
            <ac:spMk id="76" creationId="{2AEBC8F2-97B1-41B4-93F1-2D289E197FBA}"/>
          </ac:spMkLst>
        </pc:spChg>
        <pc:spChg chg="add">
          <ac:chgData name="Dishank Solanki" userId="d214617e219b67e8" providerId="Windows Live" clId="Web-{0D481AFF-2551-4B6C-D4AE-C1551DFC1FC8}" dt="2020-08-28T00:34:25.835" v="32"/>
          <ac:spMkLst>
            <pc:docMk/>
            <pc:sldMk cId="0" sldId="537"/>
            <ac:spMk id="78" creationId="{472E3A19-F5D5-48FC-BB9C-48C2F68F598B}"/>
          </ac:spMkLst>
        </pc:spChg>
        <pc:spChg chg="add">
          <ac:chgData name="Dishank Solanki" userId="d214617e219b67e8" providerId="Windows Live" clId="Web-{0D481AFF-2551-4B6C-D4AE-C1551DFC1FC8}" dt="2020-08-28T00:34:25.835" v="32"/>
          <ac:spMkLst>
            <pc:docMk/>
            <pc:sldMk cId="0" sldId="537"/>
            <ac:spMk id="80" creationId="{7A62E32F-BB65-43A8-8EB5-92346890E549}"/>
          </ac:spMkLst>
        </pc:spChg>
        <pc:spChg chg="add">
          <ac:chgData name="Dishank Solanki" userId="d214617e219b67e8" providerId="Windows Live" clId="Web-{0D481AFF-2551-4B6C-D4AE-C1551DFC1FC8}" dt="2020-08-28T00:34:25.835" v="32"/>
          <ac:spMkLst>
            <pc:docMk/>
            <pc:sldMk cId="0" sldId="537"/>
            <ac:spMk id="82" creationId="{14E91B64-9FCC-451E-AFB4-A827D6329367}"/>
          </ac:spMkLst>
        </pc:spChg>
        <pc:spChg chg="mod ord">
          <ac:chgData name="Dishank Solanki" userId="d214617e219b67e8" providerId="Windows Live" clId="Web-{0D481AFF-2551-4B6C-D4AE-C1551DFC1FC8}" dt="2020-08-28T00:35:03.382" v="44" actId="20577"/>
          <ac:spMkLst>
            <pc:docMk/>
            <pc:sldMk cId="0" sldId="537"/>
            <ac:spMk id="17410" creationId="{00000000-0000-0000-0000-000000000000}"/>
          </ac:spMkLst>
        </pc:spChg>
        <pc:spChg chg="mod">
          <ac:chgData name="Dishank Solanki" userId="d214617e219b67e8" providerId="Windows Live" clId="Web-{0D481AFF-2551-4B6C-D4AE-C1551DFC1FC8}" dt="2020-08-28T00:34:48.837" v="41" actId="1076"/>
          <ac:spMkLst>
            <pc:docMk/>
            <pc:sldMk cId="0" sldId="537"/>
            <ac:spMk id="17411" creationId="{00000000-0000-0000-0000-000000000000}"/>
          </ac:spMkLst>
        </pc:spChg>
      </pc:sldChg>
      <pc:sldChg chg="modSp mod modClrScheme chgLayout">
        <pc:chgData name="Dishank Solanki" userId="d214617e219b67e8" providerId="Windows Live" clId="Web-{0D481AFF-2551-4B6C-D4AE-C1551DFC1FC8}" dt="2020-08-28T00:31:46.330" v="0"/>
        <pc:sldMkLst>
          <pc:docMk/>
          <pc:sldMk cId="0" sldId="538"/>
        </pc:sldMkLst>
        <pc:spChg chg="mod ord">
          <ac:chgData name="Dishank Solanki" userId="d214617e219b67e8" providerId="Windows Live" clId="Web-{0D481AFF-2551-4B6C-D4AE-C1551DFC1FC8}" dt="2020-08-28T00:31:46.330" v="0"/>
          <ac:spMkLst>
            <pc:docMk/>
            <pc:sldMk cId="0" sldId="538"/>
            <ac:spMk id="2" creationId="{00000000-0000-0000-0000-000000000000}"/>
          </ac:spMkLst>
        </pc:spChg>
        <pc:spChg chg="mod ord">
          <ac:chgData name="Dishank Solanki" userId="d214617e219b67e8" providerId="Windows Live" clId="Web-{0D481AFF-2551-4B6C-D4AE-C1551DFC1FC8}" dt="2020-08-28T00:31:46.330" v="0"/>
          <ac:spMkLst>
            <pc:docMk/>
            <pc:sldMk cId="0" sldId="538"/>
            <ac:spMk id="3" creationId="{00000000-0000-0000-0000-000000000000}"/>
          </ac:spMkLst>
        </pc:spChg>
        <pc:spChg chg="mod ord">
          <ac:chgData name="Dishank Solanki" userId="d214617e219b67e8" providerId="Windows Live" clId="Web-{0D481AFF-2551-4B6C-D4AE-C1551DFC1FC8}" dt="2020-08-28T00:31:46.330" v="0"/>
          <ac:spMkLst>
            <pc:docMk/>
            <pc:sldMk cId="0" sldId="538"/>
            <ac:spMk id="4" creationId="{00000000-0000-0000-0000-000000000000}"/>
          </ac:spMkLst>
        </pc:spChg>
      </pc:sldChg>
      <pc:sldChg chg="modSp mod modClrScheme chgLayout">
        <pc:chgData name="Dishank Solanki" userId="d214617e219b67e8" providerId="Windows Live" clId="Web-{0D481AFF-2551-4B6C-D4AE-C1551DFC1FC8}" dt="2020-08-28T00:31:46.330" v="0"/>
        <pc:sldMkLst>
          <pc:docMk/>
          <pc:sldMk cId="4108976097" sldId="539"/>
        </pc:sldMkLst>
        <pc:spChg chg="mod ord">
          <ac:chgData name="Dishank Solanki" userId="d214617e219b67e8" providerId="Windows Live" clId="Web-{0D481AFF-2551-4B6C-D4AE-C1551DFC1FC8}" dt="2020-08-28T00:31:46.330" v="0"/>
          <ac:spMkLst>
            <pc:docMk/>
            <pc:sldMk cId="4108976097" sldId="539"/>
            <ac:spMk id="2" creationId="{00000000-0000-0000-0000-000000000000}"/>
          </ac:spMkLst>
        </pc:spChg>
        <pc:spChg chg="mod ord">
          <ac:chgData name="Dishank Solanki" userId="d214617e219b67e8" providerId="Windows Live" clId="Web-{0D481AFF-2551-4B6C-D4AE-C1551DFC1FC8}" dt="2020-08-28T00:31:46.330" v="0"/>
          <ac:spMkLst>
            <pc:docMk/>
            <pc:sldMk cId="4108976097" sldId="539"/>
            <ac:spMk id="3" creationId="{00000000-0000-0000-0000-000000000000}"/>
          </ac:spMkLst>
        </pc:spChg>
        <pc:spChg chg="mod ord">
          <ac:chgData name="Dishank Solanki" userId="d214617e219b67e8" providerId="Windows Live" clId="Web-{0D481AFF-2551-4B6C-D4AE-C1551DFC1FC8}" dt="2020-08-28T00:31:46.330" v="0"/>
          <ac:spMkLst>
            <pc:docMk/>
            <pc:sldMk cId="4108976097" sldId="539"/>
            <ac:spMk id="4" creationId="{00000000-0000-0000-0000-000000000000}"/>
          </ac:spMkLst>
        </pc:spChg>
      </pc:sldChg>
      <pc:sldChg chg="addSp modSp mod setBg modClrScheme chgLayout">
        <pc:chgData name="Dishank Solanki" userId="d214617e219b67e8" providerId="Windows Live" clId="Web-{0D481AFF-2551-4B6C-D4AE-C1551DFC1FC8}" dt="2020-08-28T00:52:49.849" v="370" actId="20577"/>
        <pc:sldMkLst>
          <pc:docMk/>
          <pc:sldMk cId="1847536229" sldId="541"/>
        </pc:sldMkLst>
        <pc:spChg chg="mod ord">
          <ac:chgData name="Dishank Solanki" userId="d214617e219b67e8" providerId="Windows Live" clId="Web-{0D481AFF-2551-4B6C-D4AE-C1551DFC1FC8}" dt="2020-08-28T00:52:49.849" v="370" actId="20577"/>
          <ac:spMkLst>
            <pc:docMk/>
            <pc:sldMk cId="1847536229" sldId="541"/>
            <ac:spMk id="2" creationId="{00000000-0000-0000-0000-000000000000}"/>
          </ac:spMkLst>
        </pc:spChg>
        <pc:spChg chg="add">
          <ac:chgData name="Dishank Solanki" userId="d214617e219b67e8" providerId="Windows Live" clId="Web-{0D481AFF-2551-4B6C-D4AE-C1551DFC1FC8}" dt="2020-08-28T00:52:40.662" v="365"/>
          <ac:spMkLst>
            <pc:docMk/>
            <pc:sldMk cId="1847536229" sldId="541"/>
            <ac:spMk id="7" creationId="{B26EE4FD-480F-42A5-9FEB-DA630457CFB7}"/>
          </ac:spMkLst>
        </pc:spChg>
        <pc:spChg chg="add">
          <ac:chgData name="Dishank Solanki" userId="d214617e219b67e8" providerId="Windows Live" clId="Web-{0D481AFF-2551-4B6C-D4AE-C1551DFC1FC8}" dt="2020-08-28T00:52:40.662" v="365"/>
          <ac:spMkLst>
            <pc:docMk/>
            <pc:sldMk cId="1847536229" sldId="541"/>
            <ac:spMk id="9" creationId="{A187062F-BE14-42FC-B06A-607DB23849C3}"/>
          </ac:spMkLst>
        </pc:spChg>
        <pc:spChg chg="add">
          <ac:chgData name="Dishank Solanki" userId="d214617e219b67e8" providerId="Windows Live" clId="Web-{0D481AFF-2551-4B6C-D4AE-C1551DFC1FC8}" dt="2020-08-28T00:52:40.662" v="365"/>
          <ac:spMkLst>
            <pc:docMk/>
            <pc:sldMk cId="1847536229" sldId="541"/>
            <ac:spMk id="11" creationId="{731FE21B-2A45-4BF5-8B03-E12341988774}"/>
          </ac:spMkLst>
        </pc:spChg>
        <pc:spChg chg="add">
          <ac:chgData name="Dishank Solanki" userId="d214617e219b67e8" providerId="Windows Live" clId="Web-{0D481AFF-2551-4B6C-D4AE-C1551DFC1FC8}" dt="2020-08-28T00:52:40.662" v="365"/>
          <ac:spMkLst>
            <pc:docMk/>
            <pc:sldMk cId="1847536229" sldId="541"/>
            <ac:spMk id="13" creationId="{2DC5A94D-79ED-48F5-9DC5-96CBB507CEC8}"/>
          </ac:spMkLst>
        </pc:spChg>
        <pc:spChg chg="add">
          <ac:chgData name="Dishank Solanki" userId="d214617e219b67e8" providerId="Windows Live" clId="Web-{0D481AFF-2551-4B6C-D4AE-C1551DFC1FC8}" dt="2020-08-28T00:52:40.662" v="365"/>
          <ac:spMkLst>
            <pc:docMk/>
            <pc:sldMk cId="1847536229" sldId="541"/>
            <ac:spMk id="15" creationId="{93A3D4BE-AF25-4F9A-9C29-1145CCE24A28}"/>
          </ac:spMkLst>
        </pc:spChg>
      </pc:sldChg>
      <pc:sldChg chg="addSp modSp mod setBg modClrScheme chgLayout">
        <pc:chgData name="Dishank Solanki" userId="d214617e219b67e8" providerId="Windows Live" clId="Web-{0D481AFF-2551-4B6C-D4AE-C1551DFC1FC8}" dt="2020-08-28T00:53:03.037" v="379" actId="20577"/>
        <pc:sldMkLst>
          <pc:docMk/>
          <pc:sldMk cId="1529124631" sldId="542"/>
        </pc:sldMkLst>
        <pc:spChg chg="mod ord">
          <ac:chgData name="Dishank Solanki" userId="d214617e219b67e8" providerId="Windows Live" clId="Web-{0D481AFF-2551-4B6C-D4AE-C1551DFC1FC8}" dt="2020-08-28T00:53:03.037" v="379" actId="20577"/>
          <ac:spMkLst>
            <pc:docMk/>
            <pc:sldMk cId="1529124631" sldId="542"/>
            <ac:spMk id="2" creationId="{00000000-0000-0000-0000-000000000000}"/>
          </ac:spMkLst>
        </pc:spChg>
        <pc:spChg chg="mod ord">
          <ac:chgData name="Dishank Solanki" userId="d214617e219b67e8" providerId="Windows Live" clId="Web-{0D481AFF-2551-4B6C-D4AE-C1551DFC1FC8}" dt="2020-08-28T00:52:53.271" v="372"/>
          <ac:spMkLst>
            <pc:docMk/>
            <pc:sldMk cId="1529124631" sldId="542"/>
            <ac:spMk id="3" creationId="{00000000-0000-0000-0000-000000000000}"/>
          </ac:spMkLst>
        </pc:spChg>
        <pc:spChg chg="mod ord">
          <ac:chgData name="Dishank Solanki" userId="d214617e219b67e8" providerId="Windows Live" clId="Web-{0D481AFF-2551-4B6C-D4AE-C1551DFC1FC8}" dt="2020-08-28T00:52:53.271" v="372"/>
          <ac:spMkLst>
            <pc:docMk/>
            <pc:sldMk cId="1529124631" sldId="542"/>
            <ac:spMk id="4" creationId="{00000000-0000-0000-0000-000000000000}"/>
          </ac:spMkLst>
        </pc:spChg>
        <pc:spChg chg="add">
          <ac:chgData name="Dishank Solanki" userId="d214617e219b67e8" providerId="Windows Live" clId="Web-{0D481AFF-2551-4B6C-D4AE-C1551DFC1FC8}" dt="2020-08-28T00:52:53.271" v="372"/>
          <ac:spMkLst>
            <pc:docMk/>
            <pc:sldMk cId="1529124631" sldId="542"/>
            <ac:spMk id="9" creationId="{827B839B-9ADE-406B-8590-F1CAEDED45A1}"/>
          </ac:spMkLst>
        </pc:spChg>
        <pc:spChg chg="add">
          <ac:chgData name="Dishank Solanki" userId="d214617e219b67e8" providerId="Windows Live" clId="Web-{0D481AFF-2551-4B6C-D4AE-C1551DFC1FC8}" dt="2020-08-28T00:52:53.271" v="372"/>
          <ac:spMkLst>
            <pc:docMk/>
            <pc:sldMk cId="1529124631" sldId="542"/>
            <ac:spMk id="11" creationId="{CFE45BF0-46DB-408C-B5F7-7B11716805D4}"/>
          </ac:spMkLst>
        </pc:spChg>
        <pc:spChg chg="add">
          <ac:chgData name="Dishank Solanki" userId="d214617e219b67e8" providerId="Windows Live" clId="Web-{0D481AFF-2551-4B6C-D4AE-C1551DFC1FC8}" dt="2020-08-28T00:52:53.271" v="372"/>
          <ac:spMkLst>
            <pc:docMk/>
            <pc:sldMk cId="1529124631" sldId="542"/>
            <ac:spMk id="13" creationId="{2AEBC8F2-97B1-41B4-93F1-2D289E197FBA}"/>
          </ac:spMkLst>
        </pc:spChg>
        <pc:spChg chg="add">
          <ac:chgData name="Dishank Solanki" userId="d214617e219b67e8" providerId="Windows Live" clId="Web-{0D481AFF-2551-4B6C-D4AE-C1551DFC1FC8}" dt="2020-08-28T00:52:53.271" v="372"/>
          <ac:spMkLst>
            <pc:docMk/>
            <pc:sldMk cId="1529124631" sldId="542"/>
            <ac:spMk id="15" creationId="{472E3A19-F5D5-48FC-BB9C-48C2F68F598B}"/>
          </ac:spMkLst>
        </pc:spChg>
        <pc:spChg chg="add">
          <ac:chgData name="Dishank Solanki" userId="d214617e219b67e8" providerId="Windows Live" clId="Web-{0D481AFF-2551-4B6C-D4AE-C1551DFC1FC8}" dt="2020-08-28T00:52:53.271" v="372"/>
          <ac:spMkLst>
            <pc:docMk/>
            <pc:sldMk cId="1529124631" sldId="542"/>
            <ac:spMk id="17" creationId="{7A62E32F-BB65-43A8-8EB5-92346890E549}"/>
          </ac:spMkLst>
        </pc:spChg>
        <pc:spChg chg="add">
          <ac:chgData name="Dishank Solanki" userId="d214617e219b67e8" providerId="Windows Live" clId="Web-{0D481AFF-2551-4B6C-D4AE-C1551DFC1FC8}" dt="2020-08-28T00:52:53.271" v="372"/>
          <ac:spMkLst>
            <pc:docMk/>
            <pc:sldMk cId="1529124631" sldId="542"/>
            <ac:spMk id="19" creationId="{14E91B64-9FCC-451E-AFB4-A827D6329367}"/>
          </ac:spMkLst>
        </pc:spChg>
      </pc:sldChg>
      <pc:sldChg chg="modSp mod modClrScheme chgLayout">
        <pc:chgData name="Dishank Solanki" userId="d214617e219b67e8" providerId="Windows Live" clId="Web-{0D481AFF-2551-4B6C-D4AE-C1551DFC1FC8}" dt="2020-08-28T00:31:46.330" v="0"/>
        <pc:sldMkLst>
          <pc:docMk/>
          <pc:sldMk cId="4250510999" sldId="543"/>
        </pc:sldMkLst>
        <pc:spChg chg="mod ord">
          <ac:chgData name="Dishank Solanki" userId="d214617e219b67e8" providerId="Windows Live" clId="Web-{0D481AFF-2551-4B6C-D4AE-C1551DFC1FC8}" dt="2020-08-28T00:31:46.330" v="0"/>
          <ac:spMkLst>
            <pc:docMk/>
            <pc:sldMk cId="4250510999" sldId="543"/>
            <ac:spMk id="2" creationId="{00000000-0000-0000-0000-000000000000}"/>
          </ac:spMkLst>
        </pc:spChg>
        <pc:spChg chg="mod ord">
          <ac:chgData name="Dishank Solanki" userId="d214617e219b67e8" providerId="Windows Live" clId="Web-{0D481AFF-2551-4B6C-D4AE-C1551DFC1FC8}" dt="2020-08-28T00:31:46.330" v="0"/>
          <ac:spMkLst>
            <pc:docMk/>
            <pc:sldMk cId="4250510999" sldId="543"/>
            <ac:spMk id="3" creationId="{00000000-0000-0000-0000-000000000000}"/>
          </ac:spMkLst>
        </pc:spChg>
        <pc:spChg chg="mod ord">
          <ac:chgData name="Dishank Solanki" userId="d214617e219b67e8" providerId="Windows Live" clId="Web-{0D481AFF-2551-4B6C-D4AE-C1551DFC1FC8}" dt="2020-08-28T00:31:46.330" v="0"/>
          <ac:spMkLst>
            <pc:docMk/>
            <pc:sldMk cId="4250510999" sldId="543"/>
            <ac:spMk id="14" creationId="{00000000-0000-0000-0000-000000000000}"/>
          </ac:spMkLst>
        </pc:spChg>
      </pc:sldChg>
      <pc:sldChg chg="modSp mod modClrScheme chgLayout">
        <pc:chgData name="Dishank Solanki" userId="d214617e219b67e8" providerId="Windows Live" clId="Web-{0D481AFF-2551-4B6C-D4AE-C1551DFC1FC8}" dt="2020-08-28T00:31:46.330" v="0"/>
        <pc:sldMkLst>
          <pc:docMk/>
          <pc:sldMk cId="2819418054" sldId="544"/>
        </pc:sldMkLst>
        <pc:spChg chg="mod ord">
          <ac:chgData name="Dishank Solanki" userId="d214617e219b67e8" providerId="Windows Live" clId="Web-{0D481AFF-2551-4B6C-D4AE-C1551DFC1FC8}" dt="2020-08-28T00:31:46.330" v="0"/>
          <ac:spMkLst>
            <pc:docMk/>
            <pc:sldMk cId="2819418054" sldId="544"/>
            <ac:spMk id="2" creationId="{00000000-0000-0000-0000-000000000000}"/>
          </ac:spMkLst>
        </pc:spChg>
        <pc:spChg chg="mod ord">
          <ac:chgData name="Dishank Solanki" userId="d214617e219b67e8" providerId="Windows Live" clId="Web-{0D481AFF-2551-4B6C-D4AE-C1551DFC1FC8}" dt="2020-08-28T00:31:46.330" v="0"/>
          <ac:spMkLst>
            <pc:docMk/>
            <pc:sldMk cId="2819418054" sldId="544"/>
            <ac:spMk id="3" creationId="{00000000-0000-0000-0000-000000000000}"/>
          </ac:spMkLst>
        </pc:spChg>
        <pc:spChg chg="mod ord">
          <ac:chgData name="Dishank Solanki" userId="d214617e219b67e8" providerId="Windows Live" clId="Web-{0D481AFF-2551-4B6C-D4AE-C1551DFC1FC8}" dt="2020-08-28T00:31:46.330" v="0"/>
          <ac:spMkLst>
            <pc:docMk/>
            <pc:sldMk cId="2819418054" sldId="544"/>
            <ac:spMk id="4" creationId="{00000000-0000-0000-0000-000000000000}"/>
          </ac:spMkLst>
        </pc:spChg>
      </pc:sldChg>
      <pc:sldChg chg="modSp mod modClrScheme chgLayout">
        <pc:chgData name="Dishank Solanki" userId="d214617e219b67e8" providerId="Windows Live" clId="Web-{0D481AFF-2551-4B6C-D4AE-C1551DFC1FC8}" dt="2020-08-28T00:31:46.330" v="0"/>
        <pc:sldMkLst>
          <pc:docMk/>
          <pc:sldMk cId="3625928854" sldId="545"/>
        </pc:sldMkLst>
        <pc:spChg chg="mod ord">
          <ac:chgData name="Dishank Solanki" userId="d214617e219b67e8" providerId="Windows Live" clId="Web-{0D481AFF-2551-4B6C-D4AE-C1551DFC1FC8}" dt="2020-08-28T00:31:46.330" v="0"/>
          <ac:spMkLst>
            <pc:docMk/>
            <pc:sldMk cId="3625928854" sldId="545"/>
            <ac:spMk id="4" creationId="{00000000-0000-0000-0000-000000000000}"/>
          </ac:spMkLst>
        </pc:spChg>
      </pc:sldChg>
      <pc:sldChg chg="modSp mod modClrScheme chgLayout">
        <pc:chgData name="Dishank Solanki" userId="d214617e219b67e8" providerId="Windows Live" clId="Web-{0D481AFF-2551-4B6C-D4AE-C1551DFC1FC8}" dt="2020-08-28T00:36:23.135" v="74" actId="20577"/>
        <pc:sldMkLst>
          <pc:docMk/>
          <pc:sldMk cId="2435067190" sldId="546"/>
        </pc:sldMkLst>
        <pc:spChg chg="mod ord">
          <ac:chgData name="Dishank Solanki" userId="d214617e219b67e8" providerId="Windows Live" clId="Web-{0D481AFF-2551-4B6C-D4AE-C1551DFC1FC8}" dt="2020-08-28T00:36:23.135" v="74" actId="20577"/>
          <ac:spMkLst>
            <pc:docMk/>
            <pc:sldMk cId="2435067190" sldId="546"/>
            <ac:spMk id="2" creationId="{00000000-0000-0000-0000-000000000000}"/>
          </ac:spMkLst>
        </pc:spChg>
        <pc:spChg chg="mod ord">
          <ac:chgData name="Dishank Solanki" userId="d214617e219b67e8" providerId="Windows Live" clId="Web-{0D481AFF-2551-4B6C-D4AE-C1551DFC1FC8}" dt="2020-08-28T00:31:46.330" v="0"/>
          <ac:spMkLst>
            <pc:docMk/>
            <pc:sldMk cId="2435067190" sldId="546"/>
            <ac:spMk id="4" creationId="{00000000-0000-0000-0000-000000000000}"/>
          </ac:spMkLst>
        </pc:spChg>
      </pc:sldChg>
      <pc:sldChg chg="addSp modSp mod setBg modClrScheme chgLayout">
        <pc:chgData name="Dishank Solanki" userId="d214617e219b67e8" providerId="Windows Live" clId="Web-{0D481AFF-2551-4B6C-D4AE-C1551DFC1FC8}" dt="2020-08-28T00:36:34.385" v="82" actId="20577"/>
        <pc:sldMkLst>
          <pc:docMk/>
          <pc:sldMk cId="1928791050" sldId="547"/>
        </pc:sldMkLst>
        <pc:spChg chg="mod ord">
          <ac:chgData name="Dishank Solanki" userId="d214617e219b67e8" providerId="Windows Live" clId="Web-{0D481AFF-2551-4B6C-D4AE-C1551DFC1FC8}" dt="2020-08-28T00:36:34.385" v="82" actId="20577"/>
          <ac:spMkLst>
            <pc:docMk/>
            <pc:sldMk cId="1928791050" sldId="547"/>
            <ac:spMk id="2" creationId="{00000000-0000-0000-0000-000000000000}"/>
          </ac:spMkLst>
        </pc:spChg>
        <pc:spChg chg="add">
          <ac:chgData name="Dishank Solanki" userId="d214617e219b67e8" providerId="Windows Live" clId="Web-{0D481AFF-2551-4B6C-D4AE-C1551DFC1FC8}" dt="2020-08-28T00:36:27.947" v="77"/>
          <ac:spMkLst>
            <pc:docMk/>
            <pc:sldMk cId="1928791050" sldId="547"/>
            <ac:spMk id="7" creationId="{B26EE4FD-480F-42A5-9FEB-DA630457CFB7}"/>
          </ac:spMkLst>
        </pc:spChg>
        <pc:spChg chg="add">
          <ac:chgData name="Dishank Solanki" userId="d214617e219b67e8" providerId="Windows Live" clId="Web-{0D481AFF-2551-4B6C-D4AE-C1551DFC1FC8}" dt="2020-08-28T00:36:27.947" v="77"/>
          <ac:spMkLst>
            <pc:docMk/>
            <pc:sldMk cId="1928791050" sldId="547"/>
            <ac:spMk id="9" creationId="{A187062F-BE14-42FC-B06A-607DB23849C3}"/>
          </ac:spMkLst>
        </pc:spChg>
        <pc:spChg chg="add">
          <ac:chgData name="Dishank Solanki" userId="d214617e219b67e8" providerId="Windows Live" clId="Web-{0D481AFF-2551-4B6C-D4AE-C1551DFC1FC8}" dt="2020-08-28T00:36:27.947" v="77"/>
          <ac:spMkLst>
            <pc:docMk/>
            <pc:sldMk cId="1928791050" sldId="547"/>
            <ac:spMk id="11" creationId="{731FE21B-2A45-4BF5-8B03-E12341988774}"/>
          </ac:spMkLst>
        </pc:spChg>
        <pc:spChg chg="add">
          <ac:chgData name="Dishank Solanki" userId="d214617e219b67e8" providerId="Windows Live" clId="Web-{0D481AFF-2551-4B6C-D4AE-C1551DFC1FC8}" dt="2020-08-28T00:36:27.947" v="77"/>
          <ac:spMkLst>
            <pc:docMk/>
            <pc:sldMk cId="1928791050" sldId="547"/>
            <ac:spMk id="13" creationId="{2DC5A94D-79ED-48F5-9DC5-96CBB507CEC8}"/>
          </ac:spMkLst>
        </pc:spChg>
        <pc:spChg chg="add">
          <ac:chgData name="Dishank Solanki" userId="d214617e219b67e8" providerId="Windows Live" clId="Web-{0D481AFF-2551-4B6C-D4AE-C1551DFC1FC8}" dt="2020-08-28T00:36:27.947" v="77"/>
          <ac:spMkLst>
            <pc:docMk/>
            <pc:sldMk cId="1928791050" sldId="547"/>
            <ac:spMk id="15" creationId="{93A3D4BE-AF25-4F9A-9C29-1145CCE24A28}"/>
          </ac:spMkLst>
        </pc:spChg>
      </pc:sldChg>
      <pc:sldChg chg="modSp mod modClrScheme chgLayout">
        <pc:chgData name="Dishank Solanki" userId="d214617e219b67e8" providerId="Windows Live" clId="Web-{0D481AFF-2551-4B6C-D4AE-C1551DFC1FC8}" dt="2020-08-28T00:37:19.496" v="94" actId="20577"/>
        <pc:sldMkLst>
          <pc:docMk/>
          <pc:sldMk cId="202442863" sldId="549"/>
        </pc:sldMkLst>
        <pc:spChg chg="mod ord">
          <ac:chgData name="Dishank Solanki" userId="d214617e219b67e8" providerId="Windows Live" clId="Web-{0D481AFF-2551-4B6C-D4AE-C1551DFC1FC8}" dt="2020-08-28T00:37:19.496" v="94" actId="20577"/>
          <ac:spMkLst>
            <pc:docMk/>
            <pc:sldMk cId="202442863" sldId="549"/>
            <ac:spMk id="4" creationId="{00000000-0000-0000-0000-000000000000}"/>
          </ac:spMkLst>
        </pc:spChg>
        <pc:spChg chg="mod ord">
          <ac:chgData name="Dishank Solanki" userId="d214617e219b67e8" providerId="Windows Live" clId="Web-{0D481AFF-2551-4B6C-D4AE-C1551DFC1FC8}" dt="2020-08-28T00:31:46.330" v="0"/>
          <ac:spMkLst>
            <pc:docMk/>
            <pc:sldMk cId="202442863" sldId="549"/>
            <ac:spMk id="5" creationId="{00000000-0000-0000-0000-000000000000}"/>
          </ac:spMkLst>
        </pc:spChg>
        <pc:spChg chg="mod ord">
          <ac:chgData name="Dishank Solanki" userId="d214617e219b67e8" providerId="Windows Live" clId="Web-{0D481AFF-2551-4B6C-D4AE-C1551DFC1FC8}" dt="2020-08-28T00:31:46.330" v="0"/>
          <ac:spMkLst>
            <pc:docMk/>
            <pc:sldMk cId="202442863" sldId="549"/>
            <ac:spMk id="6" creationId="{00000000-0000-0000-0000-000000000000}"/>
          </ac:spMkLst>
        </pc:spChg>
      </pc:sldChg>
      <pc:sldChg chg="modSp mod modClrScheme chgLayout">
        <pc:chgData name="Dishank Solanki" userId="d214617e219b67e8" providerId="Windows Live" clId="Web-{0D481AFF-2551-4B6C-D4AE-C1551DFC1FC8}" dt="2020-08-28T00:31:46.330" v="0"/>
        <pc:sldMkLst>
          <pc:docMk/>
          <pc:sldMk cId="2840370739" sldId="551"/>
        </pc:sldMkLst>
        <pc:spChg chg="mod ord">
          <ac:chgData name="Dishank Solanki" userId="d214617e219b67e8" providerId="Windows Live" clId="Web-{0D481AFF-2551-4B6C-D4AE-C1551DFC1FC8}" dt="2020-08-28T00:31:46.330" v="0"/>
          <ac:spMkLst>
            <pc:docMk/>
            <pc:sldMk cId="2840370739" sldId="551"/>
            <ac:spMk id="2" creationId="{00000000-0000-0000-0000-000000000000}"/>
          </ac:spMkLst>
        </pc:spChg>
      </pc:sldChg>
      <pc:sldChg chg="modSp mod modClrScheme chgLayout">
        <pc:chgData name="Dishank Solanki" userId="d214617e219b67e8" providerId="Windows Live" clId="Web-{0D481AFF-2551-4B6C-D4AE-C1551DFC1FC8}" dt="2020-08-28T00:31:46.330" v="0"/>
        <pc:sldMkLst>
          <pc:docMk/>
          <pc:sldMk cId="621174345" sldId="552"/>
        </pc:sldMkLst>
        <pc:spChg chg="mod ord">
          <ac:chgData name="Dishank Solanki" userId="d214617e219b67e8" providerId="Windows Live" clId="Web-{0D481AFF-2551-4B6C-D4AE-C1551DFC1FC8}" dt="2020-08-28T00:31:46.330" v="0"/>
          <ac:spMkLst>
            <pc:docMk/>
            <pc:sldMk cId="621174345" sldId="552"/>
            <ac:spMk id="2" creationId="{00000000-0000-0000-0000-000000000000}"/>
          </ac:spMkLst>
        </pc:spChg>
        <pc:spChg chg="mod ord">
          <ac:chgData name="Dishank Solanki" userId="d214617e219b67e8" providerId="Windows Live" clId="Web-{0D481AFF-2551-4B6C-D4AE-C1551DFC1FC8}" dt="2020-08-28T00:31:46.330" v="0"/>
          <ac:spMkLst>
            <pc:docMk/>
            <pc:sldMk cId="621174345" sldId="552"/>
            <ac:spMk id="4" creationId="{00000000-0000-0000-0000-000000000000}"/>
          </ac:spMkLst>
        </pc:spChg>
      </pc:sldChg>
      <pc:sldChg chg="modSp mod modClrScheme chgLayout">
        <pc:chgData name="Dishank Solanki" userId="d214617e219b67e8" providerId="Windows Live" clId="Web-{0D481AFF-2551-4B6C-D4AE-C1551DFC1FC8}" dt="2020-08-28T00:31:46.330" v="0"/>
        <pc:sldMkLst>
          <pc:docMk/>
          <pc:sldMk cId="3605971888" sldId="553"/>
        </pc:sldMkLst>
        <pc:spChg chg="mod ord">
          <ac:chgData name="Dishank Solanki" userId="d214617e219b67e8" providerId="Windows Live" clId="Web-{0D481AFF-2551-4B6C-D4AE-C1551DFC1FC8}" dt="2020-08-28T00:31:46.330" v="0"/>
          <ac:spMkLst>
            <pc:docMk/>
            <pc:sldMk cId="3605971888" sldId="553"/>
            <ac:spMk id="2" creationId="{00000000-0000-0000-0000-000000000000}"/>
          </ac:spMkLst>
        </pc:spChg>
        <pc:spChg chg="mod ord">
          <ac:chgData name="Dishank Solanki" userId="d214617e219b67e8" providerId="Windows Live" clId="Web-{0D481AFF-2551-4B6C-D4AE-C1551DFC1FC8}" dt="2020-08-28T00:31:46.330" v="0"/>
          <ac:spMkLst>
            <pc:docMk/>
            <pc:sldMk cId="3605971888" sldId="553"/>
            <ac:spMk id="4" creationId="{00000000-0000-0000-0000-000000000000}"/>
          </ac:spMkLst>
        </pc:spChg>
      </pc:sldChg>
      <pc:sldChg chg="modSp mod modClrScheme chgLayout">
        <pc:chgData name="Dishank Solanki" userId="d214617e219b67e8" providerId="Windows Live" clId="Web-{0D481AFF-2551-4B6C-D4AE-C1551DFC1FC8}" dt="2020-08-28T00:31:46.330" v="0"/>
        <pc:sldMkLst>
          <pc:docMk/>
          <pc:sldMk cId="1136636052" sldId="554"/>
        </pc:sldMkLst>
        <pc:spChg chg="mod ord">
          <ac:chgData name="Dishank Solanki" userId="d214617e219b67e8" providerId="Windows Live" clId="Web-{0D481AFF-2551-4B6C-D4AE-C1551DFC1FC8}" dt="2020-08-28T00:31:46.330" v="0"/>
          <ac:spMkLst>
            <pc:docMk/>
            <pc:sldMk cId="1136636052" sldId="554"/>
            <ac:spMk id="2" creationId="{00000000-0000-0000-0000-000000000000}"/>
          </ac:spMkLst>
        </pc:spChg>
        <pc:spChg chg="mod ord">
          <ac:chgData name="Dishank Solanki" userId="d214617e219b67e8" providerId="Windows Live" clId="Web-{0D481AFF-2551-4B6C-D4AE-C1551DFC1FC8}" dt="2020-08-28T00:31:46.330" v="0"/>
          <ac:spMkLst>
            <pc:docMk/>
            <pc:sldMk cId="1136636052" sldId="554"/>
            <ac:spMk id="4" creationId="{00000000-0000-0000-0000-000000000000}"/>
          </ac:spMkLst>
        </pc:spChg>
      </pc:sldChg>
      <pc:sldChg chg="modSp mod modClrScheme chgLayout">
        <pc:chgData name="Dishank Solanki" userId="d214617e219b67e8" providerId="Windows Live" clId="Web-{0D481AFF-2551-4B6C-D4AE-C1551DFC1FC8}" dt="2020-08-28T00:31:46.330" v="0"/>
        <pc:sldMkLst>
          <pc:docMk/>
          <pc:sldMk cId="1320883675" sldId="556"/>
        </pc:sldMkLst>
        <pc:spChg chg="mod ord">
          <ac:chgData name="Dishank Solanki" userId="d214617e219b67e8" providerId="Windows Live" clId="Web-{0D481AFF-2551-4B6C-D4AE-C1551DFC1FC8}" dt="2020-08-28T00:31:46.330" v="0"/>
          <ac:spMkLst>
            <pc:docMk/>
            <pc:sldMk cId="1320883675" sldId="556"/>
            <ac:spMk id="2" creationId="{00000000-0000-0000-0000-000000000000}"/>
          </ac:spMkLst>
        </pc:spChg>
        <pc:spChg chg="mod ord">
          <ac:chgData name="Dishank Solanki" userId="d214617e219b67e8" providerId="Windows Live" clId="Web-{0D481AFF-2551-4B6C-D4AE-C1551DFC1FC8}" dt="2020-08-28T00:31:46.330" v="0"/>
          <ac:spMkLst>
            <pc:docMk/>
            <pc:sldMk cId="1320883675" sldId="556"/>
            <ac:spMk id="3" creationId="{00000000-0000-0000-0000-000000000000}"/>
          </ac:spMkLst>
        </pc:spChg>
        <pc:spChg chg="mod ord">
          <ac:chgData name="Dishank Solanki" userId="d214617e219b67e8" providerId="Windows Live" clId="Web-{0D481AFF-2551-4B6C-D4AE-C1551DFC1FC8}" dt="2020-08-28T00:31:46.330" v="0"/>
          <ac:spMkLst>
            <pc:docMk/>
            <pc:sldMk cId="1320883675" sldId="556"/>
            <ac:spMk id="4" creationId="{00000000-0000-0000-0000-000000000000}"/>
          </ac:spMkLst>
        </pc:spChg>
      </pc:sldChg>
      <pc:sldChg chg="modSp mod modClrScheme chgLayout">
        <pc:chgData name="Dishank Solanki" userId="d214617e219b67e8" providerId="Windows Live" clId="Web-{0D481AFF-2551-4B6C-D4AE-C1551DFC1FC8}" dt="2020-08-28T00:31:46.330" v="0"/>
        <pc:sldMkLst>
          <pc:docMk/>
          <pc:sldMk cId="3303803510" sldId="557"/>
        </pc:sldMkLst>
        <pc:spChg chg="mod ord">
          <ac:chgData name="Dishank Solanki" userId="d214617e219b67e8" providerId="Windows Live" clId="Web-{0D481AFF-2551-4B6C-D4AE-C1551DFC1FC8}" dt="2020-08-28T00:31:46.330" v="0"/>
          <ac:spMkLst>
            <pc:docMk/>
            <pc:sldMk cId="3303803510" sldId="557"/>
            <ac:spMk id="2" creationId="{00000000-0000-0000-0000-000000000000}"/>
          </ac:spMkLst>
        </pc:spChg>
        <pc:spChg chg="mod ord">
          <ac:chgData name="Dishank Solanki" userId="d214617e219b67e8" providerId="Windows Live" clId="Web-{0D481AFF-2551-4B6C-D4AE-C1551DFC1FC8}" dt="2020-08-28T00:31:46.330" v="0"/>
          <ac:spMkLst>
            <pc:docMk/>
            <pc:sldMk cId="3303803510" sldId="557"/>
            <ac:spMk id="4" creationId="{00000000-0000-0000-0000-000000000000}"/>
          </ac:spMkLst>
        </pc:spChg>
      </pc:sldChg>
      <pc:sldChg chg="modSp mod modClrScheme chgLayout">
        <pc:chgData name="Dishank Solanki" userId="d214617e219b67e8" providerId="Windows Live" clId="Web-{0D481AFF-2551-4B6C-D4AE-C1551DFC1FC8}" dt="2020-08-28T00:31:46.330" v="0"/>
        <pc:sldMkLst>
          <pc:docMk/>
          <pc:sldMk cId="3919184819" sldId="558"/>
        </pc:sldMkLst>
        <pc:spChg chg="mod ord">
          <ac:chgData name="Dishank Solanki" userId="d214617e219b67e8" providerId="Windows Live" clId="Web-{0D481AFF-2551-4B6C-D4AE-C1551DFC1FC8}" dt="2020-08-28T00:31:46.330" v="0"/>
          <ac:spMkLst>
            <pc:docMk/>
            <pc:sldMk cId="3919184819" sldId="558"/>
            <ac:spMk id="2" creationId="{00000000-0000-0000-0000-000000000000}"/>
          </ac:spMkLst>
        </pc:spChg>
        <pc:spChg chg="mod ord">
          <ac:chgData name="Dishank Solanki" userId="d214617e219b67e8" providerId="Windows Live" clId="Web-{0D481AFF-2551-4B6C-D4AE-C1551DFC1FC8}" dt="2020-08-28T00:31:46.330" v="0"/>
          <ac:spMkLst>
            <pc:docMk/>
            <pc:sldMk cId="3919184819" sldId="558"/>
            <ac:spMk id="4" creationId="{00000000-0000-0000-0000-000000000000}"/>
          </ac:spMkLst>
        </pc:spChg>
      </pc:sldChg>
      <pc:sldChg chg="modSp mod modClrScheme chgLayout">
        <pc:chgData name="Dishank Solanki" userId="d214617e219b67e8" providerId="Windows Live" clId="Web-{0D481AFF-2551-4B6C-D4AE-C1551DFC1FC8}" dt="2020-08-28T00:31:46.330" v="0"/>
        <pc:sldMkLst>
          <pc:docMk/>
          <pc:sldMk cId="3966856202" sldId="559"/>
        </pc:sldMkLst>
        <pc:spChg chg="mod ord">
          <ac:chgData name="Dishank Solanki" userId="d214617e219b67e8" providerId="Windows Live" clId="Web-{0D481AFF-2551-4B6C-D4AE-C1551DFC1FC8}" dt="2020-08-28T00:31:46.330" v="0"/>
          <ac:spMkLst>
            <pc:docMk/>
            <pc:sldMk cId="3966856202" sldId="559"/>
            <ac:spMk id="2" creationId="{00000000-0000-0000-0000-000000000000}"/>
          </ac:spMkLst>
        </pc:spChg>
        <pc:spChg chg="mod ord">
          <ac:chgData name="Dishank Solanki" userId="d214617e219b67e8" providerId="Windows Live" clId="Web-{0D481AFF-2551-4B6C-D4AE-C1551DFC1FC8}" dt="2020-08-28T00:31:46.330" v="0"/>
          <ac:spMkLst>
            <pc:docMk/>
            <pc:sldMk cId="3966856202" sldId="559"/>
            <ac:spMk id="4" creationId="{00000000-0000-0000-0000-000000000000}"/>
          </ac:spMkLst>
        </pc:spChg>
      </pc:sldChg>
      <pc:sldChg chg="modSp mod modClrScheme chgLayout">
        <pc:chgData name="Dishank Solanki" userId="d214617e219b67e8" providerId="Windows Live" clId="Web-{0D481AFF-2551-4B6C-D4AE-C1551DFC1FC8}" dt="2020-08-28T00:31:46.330" v="0"/>
        <pc:sldMkLst>
          <pc:docMk/>
          <pc:sldMk cId="507094805" sldId="560"/>
        </pc:sldMkLst>
        <pc:spChg chg="mod ord">
          <ac:chgData name="Dishank Solanki" userId="d214617e219b67e8" providerId="Windows Live" clId="Web-{0D481AFF-2551-4B6C-D4AE-C1551DFC1FC8}" dt="2020-08-28T00:31:46.330" v="0"/>
          <ac:spMkLst>
            <pc:docMk/>
            <pc:sldMk cId="507094805" sldId="560"/>
            <ac:spMk id="2" creationId="{00000000-0000-0000-0000-000000000000}"/>
          </ac:spMkLst>
        </pc:spChg>
        <pc:spChg chg="mod ord">
          <ac:chgData name="Dishank Solanki" userId="d214617e219b67e8" providerId="Windows Live" clId="Web-{0D481AFF-2551-4B6C-D4AE-C1551DFC1FC8}" dt="2020-08-28T00:31:46.330" v="0"/>
          <ac:spMkLst>
            <pc:docMk/>
            <pc:sldMk cId="507094805" sldId="560"/>
            <ac:spMk id="4" creationId="{00000000-0000-0000-0000-000000000000}"/>
          </ac:spMkLst>
        </pc:spChg>
      </pc:sldChg>
      <pc:sldChg chg="addSp modSp mod setBg modClrScheme chgLayout">
        <pc:chgData name="Dishank Solanki" userId="d214617e219b67e8" providerId="Windows Live" clId="Web-{0D481AFF-2551-4B6C-D4AE-C1551DFC1FC8}" dt="2020-08-28T00:35:49.884" v="64" actId="20577"/>
        <pc:sldMkLst>
          <pc:docMk/>
          <pc:sldMk cId="386645236" sldId="561"/>
        </pc:sldMkLst>
        <pc:spChg chg="mod ord">
          <ac:chgData name="Dishank Solanki" userId="d214617e219b67e8" providerId="Windows Live" clId="Web-{0D481AFF-2551-4B6C-D4AE-C1551DFC1FC8}" dt="2020-08-28T00:35:49.884" v="64" actId="20577"/>
          <ac:spMkLst>
            <pc:docMk/>
            <pc:sldMk cId="386645236" sldId="561"/>
            <ac:spMk id="2" creationId="{00000000-0000-0000-0000-000000000000}"/>
          </ac:spMkLst>
        </pc:spChg>
        <pc:spChg chg="mod ord">
          <ac:chgData name="Dishank Solanki" userId="d214617e219b67e8" providerId="Windows Live" clId="Web-{0D481AFF-2551-4B6C-D4AE-C1551DFC1FC8}" dt="2020-08-28T00:35:41.633" v="59"/>
          <ac:spMkLst>
            <pc:docMk/>
            <pc:sldMk cId="386645236" sldId="561"/>
            <ac:spMk id="4" creationId="{00000000-0000-0000-0000-000000000000}"/>
          </ac:spMkLst>
        </pc:spChg>
        <pc:spChg chg="add">
          <ac:chgData name="Dishank Solanki" userId="d214617e219b67e8" providerId="Windows Live" clId="Web-{0D481AFF-2551-4B6C-D4AE-C1551DFC1FC8}" dt="2020-08-28T00:35:41.633" v="59"/>
          <ac:spMkLst>
            <pc:docMk/>
            <pc:sldMk cId="386645236" sldId="561"/>
            <ac:spMk id="9" creationId="{B26EE4FD-480F-42A5-9FEB-DA630457CFB7}"/>
          </ac:spMkLst>
        </pc:spChg>
        <pc:spChg chg="add">
          <ac:chgData name="Dishank Solanki" userId="d214617e219b67e8" providerId="Windows Live" clId="Web-{0D481AFF-2551-4B6C-D4AE-C1551DFC1FC8}" dt="2020-08-28T00:35:41.633" v="59"/>
          <ac:spMkLst>
            <pc:docMk/>
            <pc:sldMk cId="386645236" sldId="561"/>
            <ac:spMk id="11" creationId="{A187062F-BE14-42FC-B06A-607DB23849C3}"/>
          </ac:spMkLst>
        </pc:spChg>
        <pc:spChg chg="add">
          <ac:chgData name="Dishank Solanki" userId="d214617e219b67e8" providerId="Windows Live" clId="Web-{0D481AFF-2551-4B6C-D4AE-C1551DFC1FC8}" dt="2020-08-28T00:35:41.633" v="59"/>
          <ac:spMkLst>
            <pc:docMk/>
            <pc:sldMk cId="386645236" sldId="561"/>
            <ac:spMk id="13" creationId="{731FE21B-2A45-4BF5-8B03-E12341988774}"/>
          </ac:spMkLst>
        </pc:spChg>
        <pc:spChg chg="add">
          <ac:chgData name="Dishank Solanki" userId="d214617e219b67e8" providerId="Windows Live" clId="Web-{0D481AFF-2551-4B6C-D4AE-C1551DFC1FC8}" dt="2020-08-28T00:35:41.633" v="59"/>
          <ac:spMkLst>
            <pc:docMk/>
            <pc:sldMk cId="386645236" sldId="561"/>
            <ac:spMk id="15" creationId="{2DC5A94D-79ED-48F5-9DC5-96CBB507CEC8}"/>
          </ac:spMkLst>
        </pc:spChg>
        <pc:spChg chg="add">
          <ac:chgData name="Dishank Solanki" userId="d214617e219b67e8" providerId="Windows Live" clId="Web-{0D481AFF-2551-4B6C-D4AE-C1551DFC1FC8}" dt="2020-08-28T00:35:41.633" v="59"/>
          <ac:spMkLst>
            <pc:docMk/>
            <pc:sldMk cId="386645236" sldId="561"/>
            <ac:spMk id="17" creationId="{93A3D4BE-AF25-4F9A-9C29-1145CCE24A28}"/>
          </ac:spMkLst>
        </pc:spChg>
      </pc:sldChg>
      <pc:sldChg chg="modSp mod modClrScheme chgLayout">
        <pc:chgData name="Dishank Solanki" userId="d214617e219b67e8" providerId="Windows Live" clId="Web-{0D481AFF-2551-4B6C-D4AE-C1551DFC1FC8}" dt="2020-08-28T00:31:46.330" v="0"/>
        <pc:sldMkLst>
          <pc:docMk/>
          <pc:sldMk cId="3978836092" sldId="563"/>
        </pc:sldMkLst>
        <pc:spChg chg="mod ord">
          <ac:chgData name="Dishank Solanki" userId="d214617e219b67e8" providerId="Windows Live" clId="Web-{0D481AFF-2551-4B6C-D4AE-C1551DFC1FC8}" dt="2020-08-28T00:31:46.330" v="0"/>
          <ac:spMkLst>
            <pc:docMk/>
            <pc:sldMk cId="3978836092" sldId="563"/>
            <ac:spMk id="2" creationId="{00000000-0000-0000-0000-000000000000}"/>
          </ac:spMkLst>
        </pc:spChg>
        <pc:spChg chg="mod ord">
          <ac:chgData name="Dishank Solanki" userId="d214617e219b67e8" providerId="Windows Live" clId="Web-{0D481AFF-2551-4B6C-D4AE-C1551DFC1FC8}" dt="2020-08-28T00:31:46.330" v="0"/>
          <ac:spMkLst>
            <pc:docMk/>
            <pc:sldMk cId="3978836092" sldId="563"/>
            <ac:spMk id="3" creationId="{00000000-0000-0000-0000-000000000000}"/>
          </ac:spMkLst>
        </pc:spChg>
        <pc:spChg chg="mod ord">
          <ac:chgData name="Dishank Solanki" userId="d214617e219b67e8" providerId="Windows Live" clId="Web-{0D481AFF-2551-4B6C-D4AE-C1551DFC1FC8}" dt="2020-08-28T00:31:46.330" v="0"/>
          <ac:spMkLst>
            <pc:docMk/>
            <pc:sldMk cId="3978836092" sldId="563"/>
            <ac:spMk id="4" creationId="{00000000-0000-0000-0000-000000000000}"/>
          </ac:spMkLst>
        </pc:spChg>
      </pc:sldChg>
      <pc:sldChg chg="modSp mod modClrScheme chgLayout">
        <pc:chgData name="Dishank Solanki" userId="d214617e219b67e8" providerId="Windows Live" clId="Web-{0D481AFF-2551-4B6C-D4AE-C1551DFC1FC8}" dt="2020-08-28T00:41:57.862" v="162" actId="20577"/>
        <pc:sldMkLst>
          <pc:docMk/>
          <pc:sldMk cId="3333820821" sldId="564"/>
        </pc:sldMkLst>
        <pc:spChg chg="mod ord">
          <ac:chgData name="Dishank Solanki" userId="d214617e219b67e8" providerId="Windows Live" clId="Web-{0D481AFF-2551-4B6C-D4AE-C1551DFC1FC8}" dt="2020-08-28T00:41:57.862" v="162" actId="20577"/>
          <ac:spMkLst>
            <pc:docMk/>
            <pc:sldMk cId="3333820821" sldId="564"/>
            <ac:spMk id="2" creationId="{00000000-0000-0000-0000-000000000000}"/>
          </ac:spMkLst>
        </pc:spChg>
        <pc:spChg chg="mod">
          <ac:chgData name="Dishank Solanki" userId="d214617e219b67e8" providerId="Windows Live" clId="Web-{0D481AFF-2551-4B6C-D4AE-C1551DFC1FC8}" dt="2020-08-28T00:41:22.815" v="150"/>
          <ac:spMkLst>
            <pc:docMk/>
            <pc:sldMk cId="3333820821" sldId="564"/>
            <ac:spMk id="3" creationId="{00000000-0000-0000-0000-000000000000}"/>
          </ac:spMkLst>
        </pc:spChg>
      </pc:sldChg>
      <pc:sldChg chg="addSp modSp mod setBg modClrScheme chgLayout">
        <pc:chgData name="Dishank Solanki" userId="d214617e219b67e8" providerId="Windows Live" clId="Web-{0D481AFF-2551-4B6C-D4AE-C1551DFC1FC8}" dt="2020-08-28T04:02:44.810" v="504"/>
        <pc:sldMkLst>
          <pc:docMk/>
          <pc:sldMk cId="2205716657" sldId="565"/>
        </pc:sldMkLst>
        <pc:spChg chg="mod ord">
          <ac:chgData name="Dishank Solanki" userId="d214617e219b67e8" providerId="Windows Live" clId="Web-{0D481AFF-2551-4B6C-D4AE-C1551DFC1FC8}" dt="2020-08-28T04:02:44.810" v="504"/>
          <ac:spMkLst>
            <pc:docMk/>
            <pc:sldMk cId="2205716657" sldId="565"/>
            <ac:spMk id="2" creationId="{00000000-0000-0000-0000-000000000000}"/>
          </ac:spMkLst>
        </pc:spChg>
        <pc:spChg chg="mod ord">
          <ac:chgData name="Dishank Solanki" userId="d214617e219b67e8" providerId="Windows Live" clId="Web-{0D481AFF-2551-4B6C-D4AE-C1551DFC1FC8}" dt="2020-08-28T04:02:44.810" v="504"/>
          <ac:spMkLst>
            <pc:docMk/>
            <pc:sldMk cId="2205716657" sldId="565"/>
            <ac:spMk id="3" creationId="{00000000-0000-0000-0000-000000000000}"/>
          </ac:spMkLst>
        </pc:spChg>
        <pc:spChg chg="mod ord">
          <ac:chgData name="Dishank Solanki" userId="d214617e219b67e8" providerId="Windows Live" clId="Web-{0D481AFF-2551-4B6C-D4AE-C1551DFC1FC8}" dt="2020-08-28T04:02:44.810" v="504"/>
          <ac:spMkLst>
            <pc:docMk/>
            <pc:sldMk cId="2205716657" sldId="565"/>
            <ac:spMk id="4" creationId="{00000000-0000-0000-0000-000000000000}"/>
          </ac:spMkLst>
        </pc:spChg>
        <pc:spChg chg="add">
          <ac:chgData name="Dishank Solanki" userId="d214617e219b67e8" providerId="Windows Live" clId="Web-{0D481AFF-2551-4B6C-D4AE-C1551DFC1FC8}" dt="2020-08-28T04:02:44.810" v="504"/>
          <ac:spMkLst>
            <pc:docMk/>
            <pc:sldMk cId="2205716657" sldId="565"/>
            <ac:spMk id="9" creationId="{6A1473A6-3F22-483E-8A30-80B9D2B14592}"/>
          </ac:spMkLst>
        </pc:spChg>
        <pc:grpChg chg="add">
          <ac:chgData name="Dishank Solanki" userId="d214617e219b67e8" providerId="Windows Live" clId="Web-{0D481AFF-2551-4B6C-D4AE-C1551DFC1FC8}" dt="2020-08-28T04:02:44.810" v="504"/>
          <ac:grpSpMkLst>
            <pc:docMk/>
            <pc:sldMk cId="2205716657" sldId="565"/>
            <ac:grpSpMk id="11" creationId="{AA1375E3-3E53-4D75-BAB7-E5929BFCB25F}"/>
          </ac:grpSpMkLst>
        </pc:grpChg>
      </pc:sldChg>
      <pc:sldChg chg="delSp modSp mod modClrScheme chgLayout">
        <pc:chgData name="Dishank Solanki" userId="d214617e219b67e8" providerId="Windows Live" clId="Web-{0D481AFF-2551-4B6C-D4AE-C1551DFC1FC8}" dt="2020-08-28T00:38:55.108" v="126"/>
        <pc:sldMkLst>
          <pc:docMk/>
          <pc:sldMk cId="1082712609" sldId="566"/>
        </pc:sldMkLst>
        <pc:spChg chg="del">
          <ac:chgData name="Dishank Solanki" userId="d214617e219b67e8" providerId="Windows Live" clId="Web-{0D481AFF-2551-4B6C-D4AE-C1551DFC1FC8}" dt="2020-08-28T00:37:39.465" v="100"/>
          <ac:spMkLst>
            <pc:docMk/>
            <pc:sldMk cId="1082712609" sldId="566"/>
            <ac:spMk id="7" creationId="{00000000-0000-0000-0000-000000000000}"/>
          </ac:spMkLst>
        </pc:spChg>
        <pc:spChg chg="mod">
          <ac:chgData name="Dishank Solanki" userId="d214617e219b67e8" providerId="Windows Live" clId="Web-{0D481AFF-2551-4B6C-D4AE-C1551DFC1FC8}" dt="2020-08-28T00:38:08.950" v="110"/>
          <ac:spMkLst>
            <pc:docMk/>
            <pc:sldMk cId="1082712609" sldId="566"/>
            <ac:spMk id="9" creationId="{00000000-0000-0000-0000-000000000000}"/>
          </ac:spMkLst>
        </pc:spChg>
        <pc:spChg chg="mod">
          <ac:chgData name="Dishank Solanki" userId="d214617e219b67e8" providerId="Windows Live" clId="Web-{0D481AFF-2551-4B6C-D4AE-C1551DFC1FC8}" dt="2020-08-28T00:38:16.935" v="112"/>
          <ac:spMkLst>
            <pc:docMk/>
            <pc:sldMk cId="1082712609" sldId="566"/>
            <ac:spMk id="17" creationId="{00000000-0000-0000-0000-000000000000}"/>
          </ac:spMkLst>
        </pc:spChg>
        <pc:spChg chg="mod">
          <ac:chgData name="Dishank Solanki" userId="d214617e219b67e8" providerId="Windows Live" clId="Web-{0D481AFF-2551-4B6C-D4AE-C1551DFC1FC8}" dt="2020-08-28T00:38:20.028" v="113"/>
          <ac:spMkLst>
            <pc:docMk/>
            <pc:sldMk cId="1082712609" sldId="566"/>
            <ac:spMk id="25" creationId="{00000000-0000-0000-0000-000000000000}"/>
          </ac:spMkLst>
        </pc:spChg>
        <pc:spChg chg="mod">
          <ac:chgData name="Dishank Solanki" userId="d214617e219b67e8" providerId="Windows Live" clId="Web-{0D481AFF-2551-4B6C-D4AE-C1551DFC1FC8}" dt="2020-08-28T00:38:27.997" v="116"/>
          <ac:spMkLst>
            <pc:docMk/>
            <pc:sldMk cId="1082712609" sldId="566"/>
            <ac:spMk id="27" creationId="{00000000-0000-0000-0000-000000000000}"/>
          </ac:spMkLst>
        </pc:spChg>
        <pc:spChg chg="mod">
          <ac:chgData name="Dishank Solanki" userId="d214617e219b67e8" providerId="Windows Live" clId="Web-{0D481AFF-2551-4B6C-D4AE-C1551DFC1FC8}" dt="2020-08-28T00:38:36.607" v="118"/>
          <ac:spMkLst>
            <pc:docMk/>
            <pc:sldMk cId="1082712609" sldId="566"/>
            <ac:spMk id="28" creationId="{00000000-0000-0000-0000-000000000000}"/>
          </ac:spMkLst>
        </pc:spChg>
        <pc:spChg chg="mod">
          <ac:chgData name="Dishank Solanki" userId="d214617e219b67e8" providerId="Windows Live" clId="Web-{0D481AFF-2551-4B6C-D4AE-C1551DFC1FC8}" dt="2020-08-28T00:38:34.091" v="117"/>
          <ac:spMkLst>
            <pc:docMk/>
            <pc:sldMk cId="1082712609" sldId="566"/>
            <ac:spMk id="29" creationId="{00000000-0000-0000-0000-000000000000}"/>
          </ac:spMkLst>
        </pc:spChg>
        <pc:cxnChg chg="mod">
          <ac:chgData name="Dishank Solanki" userId="d214617e219b67e8" providerId="Windows Live" clId="Web-{0D481AFF-2551-4B6C-D4AE-C1551DFC1FC8}" dt="2020-08-28T00:38:55.108" v="126"/>
          <ac:cxnSpMkLst>
            <pc:docMk/>
            <pc:sldMk cId="1082712609" sldId="566"/>
            <ac:cxnSpMk id="11" creationId="{00000000-0000-0000-0000-000000000000}"/>
          </ac:cxnSpMkLst>
        </pc:cxnChg>
        <pc:cxnChg chg="mod">
          <ac:chgData name="Dishank Solanki" userId="d214617e219b67e8" providerId="Windows Live" clId="Web-{0D481AFF-2551-4B6C-D4AE-C1551DFC1FC8}" dt="2020-08-28T00:38:52.576" v="125"/>
          <ac:cxnSpMkLst>
            <pc:docMk/>
            <pc:sldMk cId="1082712609" sldId="566"/>
            <ac:cxnSpMk id="13" creationId="{00000000-0000-0000-0000-000000000000}"/>
          </ac:cxnSpMkLst>
        </pc:cxnChg>
        <pc:cxnChg chg="mod">
          <ac:chgData name="Dishank Solanki" userId="d214617e219b67e8" providerId="Windows Live" clId="Web-{0D481AFF-2551-4B6C-D4AE-C1551DFC1FC8}" dt="2020-08-28T00:38:45.748" v="122"/>
          <ac:cxnSpMkLst>
            <pc:docMk/>
            <pc:sldMk cId="1082712609" sldId="566"/>
            <ac:cxnSpMk id="15" creationId="{00000000-0000-0000-0000-000000000000}"/>
          </ac:cxnSpMkLst>
        </pc:cxnChg>
        <pc:cxnChg chg="mod">
          <ac:chgData name="Dishank Solanki" userId="d214617e219b67e8" providerId="Windows Live" clId="Web-{0D481AFF-2551-4B6C-D4AE-C1551DFC1FC8}" dt="2020-08-28T00:38:47.685" v="123"/>
          <ac:cxnSpMkLst>
            <pc:docMk/>
            <pc:sldMk cId="1082712609" sldId="566"/>
            <ac:cxnSpMk id="30" creationId="{00000000-0000-0000-0000-000000000000}"/>
          </ac:cxnSpMkLst>
        </pc:cxnChg>
        <pc:cxnChg chg="mod">
          <ac:chgData name="Dishank Solanki" userId="d214617e219b67e8" providerId="Windows Live" clId="Web-{0D481AFF-2551-4B6C-D4AE-C1551DFC1FC8}" dt="2020-08-28T00:38:43.670" v="121"/>
          <ac:cxnSpMkLst>
            <pc:docMk/>
            <pc:sldMk cId="1082712609" sldId="566"/>
            <ac:cxnSpMk id="32" creationId="{00000000-0000-0000-0000-000000000000}"/>
          </ac:cxnSpMkLst>
        </pc:cxnChg>
        <pc:cxnChg chg="mod">
          <ac:chgData name="Dishank Solanki" userId="d214617e219b67e8" providerId="Windows Live" clId="Web-{0D481AFF-2551-4B6C-D4AE-C1551DFC1FC8}" dt="2020-08-28T00:38:41.513" v="120"/>
          <ac:cxnSpMkLst>
            <pc:docMk/>
            <pc:sldMk cId="1082712609" sldId="566"/>
            <ac:cxnSpMk id="33" creationId="{00000000-0000-0000-0000-000000000000}"/>
          </ac:cxnSpMkLst>
        </pc:cxnChg>
        <pc:cxnChg chg="mod">
          <ac:chgData name="Dishank Solanki" userId="d214617e219b67e8" providerId="Windows Live" clId="Web-{0D481AFF-2551-4B6C-D4AE-C1551DFC1FC8}" dt="2020-08-28T00:38:50.170" v="124"/>
          <ac:cxnSpMkLst>
            <pc:docMk/>
            <pc:sldMk cId="1082712609" sldId="566"/>
            <ac:cxnSpMk id="35" creationId="{00000000-0000-0000-0000-000000000000}"/>
          </ac:cxnSpMkLst>
        </pc:cxnChg>
        <pc:cxnChg chg="mod">
          <ac:chgData name="Dishank Solanki" userId="d214617e219b67e8" providerId="Windows Live" clId="Web-{0D481AFF-2551-4B6C-D4AE-C1551DFC1FC8}" dt="2020-08-28T00:38:39.560" v="119"/>
          <ac:cxnSpMkLst>
            <pc:docMk/>
            <pc:sldMk cId="1082712609" sldId="566"/>
            <ac:cxnSpMk id="41" creationId="{00000000-0000-0000-0000-000000000000}"/>
          </ac:cxnSpMkLst>
        </pc:cxnChg>
      </pc:sldChg>
      <pc:sldChg chg="modSp mod modClrScheme chgLayout">
        <pc:chgData name="Dishank Solanki" userId="d214617e219b67e8" providerId="Windows Live" clId="Web-{0D481AFF-2551-4B6C-D4AE-C1551DFC1FC8}" dt="2020-08-28T00:41:00.048" v="143"/>
        <pc:sldMkLst>
          <pc:docMk/>
          <pc:sldMk cId="2527619050" sldId="567"/>
        </pc:sldMkLst>
        <pc:spChg chg="mod">
          <ac:chgData name="Dishank Solanki" userId="d214617e219b67e8" providerId="Windows Live" clId="Web-{0D481AFF-2551-4B6C-D4AE-C1551DFC1FC8}" dt="2020-08-28T00:39:17.546" v="129"/>
          <ac:spMkLst>
            <pc:docMk/>
            <pc:sldMk cId="2527619050" sldId="567"/>
            <ac:spMk id="20" creationId="{00000000-0000-0000-0000-000000000000}"/>
          </ac:spMkLst>
        </pc:spChg>
        <pc:spChg chg="mod">
          <ac:chgData name="Dishank Solanki" userId="d214617e219b67e8" providerId="Windows Live" clId="Web-{0D481AFF-2551-4B6C-D4AE-C1551DFC1FC8}" dt="2020-08-28T00:39:36.203" v="135"/>
          <ac:spMkLst>
            <pc:docMk/>
            <pc:sldMk cId="2527619050" sldId="567"/>
            <ac:spMk id="31" creationId="{00000000-0000-0000-0000-000000000000}"/>
          </ac:spMkLst>
        </pc:spChg>
        <pc:spChg chg="mod">
          <ac:chgData name="Dishank Solanki" userId="d214617e219b67e8" providerId="Windows Live" clId="Web-{0D481AFF-2551-4B6C-D4AE-C1551DFC1FC8}" dt="2020-08-28T00:39:40.187" v="136"/>
          <ac:spMkLst>
            <pc:docMk/>
            <pc:sldMk cId="2527619050" sldId="567"/>
            <ac:spMk id="32" creationId="{00000000-0000-0000-0000-000000000000}"/>
          </ac:spMkLst>
        </pc:spChg>
        <pc:spChg chg="mod">
          <ac:chgData name="Dishank Solanki" userId="d214617e219b67e8" providerId="Windows Live" clId="Web-{0D481AFF-2551-4B6C-D4AE-C1551DFC1FC8}" dt="2020-08-28T00:39:54.875" v="138"/>
          <ac:spMkLst>
            <pc:docMk/>
            <pc:sldMk cId="2527619050" sldId="567"/>
            <ac:spMk id="33" creationId="{00000000-0000-0000-0000-000000000000}"/>
          </ac:spMkLst>
        </pc:spChg>
        <pc:spChg chg="mod">
          <ac:chgData name="Dishank Solanki" userId="d214617e219b67e8" providerId="Windows Live" clId="Web-{0D481AFF-2551-4B6C-D4AE-C1551DFC1FC8}" dt="2020-08-28T00:39:29.202" v="132" actId="20577"/>
          <ac:spMkLst>
            <pc:docMk/>
            <pc:sldMk cId="2527619050" sldId="567"/>
            <ac:spMk id="34" creationId="{00000000-0000-0000-0000-000000000000}"/>
          </ac:spMkLst>
        </pc:spChg>
        <pc:spChg chg="mod">
          <ac:chgData name="Dishank Solanki" userId="d214617e219b67e8" providerId="Windows Live" clId="Web-{0D481AFF-2551-4B6C-D4AE-C1551DFC1FC8}" dt="2020-08-28T00:40:09.047" v="139" actId="1076"/>
          <ac:spMkLst>
            <pc:docMk/>
            <pc:sldMk cId="2527619050" sldId="567"/>
            <ac:spMk id="37" creationId="{00000000-0000-0000-0000-000000000000}"/>
          </ac:spMkLst>
        </pc:spChg>
        <pc:cxnChg chg="mod">
          <ac:chgData name="Dishank Solanki" userId="d214617e219b67e8" providerId="Windows Live" clId="Web-{0D481AFF-2551-4B6C-D4AE-C1551DFC1FC8}" dt="2020-08-28T00:40:54.939" v="141"/>
          <ac:cxnSpMkLst>
            <pc:docMk/>
            <pc:sldMk cId="2527619050" sldId="567"/>
            <ac:cxnSpMk id="24" creationId="{00000000-0000-0000-0000-000000000000}"/>
          </ac:cxnSpMkLst>
        </pc:cxnChg>
        <pc:cxnChg chg="mod">
          <ac:chgData name="Dishank Solanki" userId="d214617e219b67e8" providerId="Windows Live" clId="Web-{0D481AFF-2551-4B6C-D4AE-C1551DFC1FC8}" dt="2020-08-28T00:40:52.283" v="140"/>
          <ac:cxnSpMkLst>
            <pc:docMk/>
            <pc:sldMk cId="2527619050" sldId="567"/>
            <ac:cxnSpMk id="26" creationId="{00000000-0000-0000-0000-000000000000}"/>
          </ac:cxnSpMkLst>
        </pc:cxnChg>
        <pc:cxnChg chg="mod">
          <ac:chgData name="Dishank Solanki" userId="d214617e219b67e8" providerId="Windows Live" clId="Web-{0D481AFF-2551-4B6C-D4AE-C1551DFC1FC8}" dt="2020-08-28T00:40:57.423" v="142"/>
          <ac:cxnSpMkLst>
            <pc:docMk/>
            <pc:sldMk cId="2527619050" sldId="567"/>
            <ac:cxnSpMk id="28" creationId="{00000000-0000-0000-0000-000000000000}"/>
          </ac:cxnSpMkLst>
        </pc:cxnChg>
        <pc:cxnChg chg="mod">
          <ac:chgData name="Dishank Solanki" userId="d214617e219b67e8" providerId="Windows Live" clId="Web-{0D481AFF-2551-4B6C-D4AE-C1551DFC1FC8}" dt="2020-08-28T00:41:00.048" v="143"/>
          <ac:cxnSpMkLst>
            <pc:docMk/>
            <pc:sldMk cId="2527619050" sldId="567"/>
            <ac:cxnSpMk id="30" creationId="{00000000-0000-0000-0000-000000000000}"/>
          </ac:cxnSpMkLst>
        </pc:cxnChg>
      </pc:sldChg>
      <pc:sldChg chg="delSp modSp mod modClrScheme chgLayout">
        <pc:chgData name="Dishank Solanki" userId="d214617e219b67e8" providerId="Windows Live" clId="Web-{0D481AFF-2551-4B6C-D4AE-C1551DFC1FC8}" dt="2020-08-28T00:45:22.089" v="231" actId="14100"/>
        <pc:sldMkLst>
          <pc:docMk/>
          <pc:sldMk cId="296747153" sldId="568"/>
        </pc:sldMkLst>
        <pc:spChg chg="mod">
          <ac:chgData name="Dishank Solanki" userId="d214617e219b67e8" providerId="Windows Live" clId="Web-{0D481AFF-2551-4B6C-D4AE-C1551DFC1FC8}" dt="2020-08-28T00:43:40.584" v="200"/>
          <ac:spMkLst>
            <pc:docMk/>
            <pc:sldMk cId="296747153" sldId="568"/>
            <ac:spMk id="5" creationId="{00000000-0000-0000-0000-000000000000}"/>
          </ac:spMkLst>
        </pc:spChg>
        <pc:spChg chg="mod">
          <ac:chgData name="Dishank Solanki" userId="d214617e219b67e8" providerId="Windows Live" clId="Web-{0D481AFF-2551-4B6C-D4AE-C1551DFC1FC8}" dt="2020-08-28T00:43:46.553" v="203" actId="20577"/>
          <ac:spMkLst>
            <pc:docMk/>
            <pc:sldMk cId="296747153" sldId="568"/>
            <ac:spMk id="6" creationId="{00000000-0000-0000-0000-000000000000}"/>
          </ac:spMkLst>
        </pc:spChg>
        <pc:spChg chg="mod">
          <ac:chgData name="Dishank Solanki" userId="d214617e219b67e8" providerId="Windows Live" clId="Web-{0D481AFF-2551-4B6C-D4AE-C1551DFC1FC8}" dt="2020-08-28T00:43:51.272" v="206"/>
          <ac:spMkLst>
            <pc:docMk/>
            <pc:sldMk cId="296747153" sldId="568"/>
            <ac:spMk id="10" creationId="{00000000-0000-0000-0000-000000000000}"/>
          </ac:spMkLst>
        </pc:spChg>
        <pc:spChg chg="del mod">
          <ac:chgData name="Dishank Solanki" userId="d214617e219b67e8" providerId="Windows Live" clId="Web-{0D481AFF-2551-4B6C-D4AE-C1551DFC1FC8}" dt="2020-08-28T00:45:12.993" v="229"/>
          <ac:spMkLst>
            <pc:docMk/>
            <pc:sldMk cId="296747153" sldId="568"/>
            <ac:spMk id="11" creationId="{00000000-0000-0000-0000-000000000000}"/>
          </ac:spMkLst>
        </pc:spChg>
        <pc:spChg chg="mod ord">
          <ac:chgData name="Dishank Solanki" userId="d214617e219b67e8" providerId="Windows Live" clId="Web-{0D481AFF-2551-4B6C-D4AE-C1551DFC1FC8}" dt="2020-08-28T00:31:46.330" v="0"/>
          <ac:spMkLst>
            <pc:docMk/>
            <pc:sldMk cId="296747153" sldId="568"/>
            <ac:spMk id="13" creationId="{00000000-0000-0000-0000-000000000000}"/>
          </ac:spMkLst>
        </pc:spChg>
        <pc:spChg chg="mod">
          <ac:chgData name="Dishank Solanki" userId="d214617e219b67e8" providerId="Windows Live" clId="Web-{0D481AFF-2551-4B6C-D4AE-C1551DFC1FC8}" dt="2020-08-28T00:45:22.089" v="231" actId="14100"/>
          <ac:spMkLst>
            <pc:docMk/>
            <pc:sldMk cId="296747153" sldId="568"/>
            <ac:spMk id="19" creationId="{00000000-0000-0000-0000-000000000000}"/>
          </ac:spMkLst>
        </pc:spChg>
        <pc:cxnChg chg="mod">
          <ac:chgData name="Dishank Solanki" userId="d214617e219b67e8" providerId="Windows Live" clId="Web-{0D481AFF-2551-4B6C-D4AE-C1551DFC1FC8}" dt="2020-08-28T00:43:56.381" v="208"/>
          <ac:cxnSpMkLst>
            <pc:docMk/>
            <pc:sldMk cId="296747153" sldId="568"/>
            <ac:cxnSpMk id="16" creationId="{00000000-0000-0000-0000-000000000000}"/>
          </ac:cxnSpMkLst>
        </pc:cxnChg>
        <pc:cxnChg chg="mod">
          <ac:chgData name="Dishank Solanki" userId="d214617e219b67e8" providerId="Windows Live" clId="Web-{0D481AFF-2551-4B6C-D4AE-C1551DFC1FC8}" dt="2020-08-28T00:43:58.850" v="209"/>
          <ac:cxnSpMkLst>
            <pc:docMk/>
            <pc:sldMk cId="296747153" sldId="568"/>
            <ac:cxnSpMk id="18" creationId="{00000000-0000-0000-0000-000000000000}"/>
          </ac:cxnSpMkLst>
        </pc:cxnChg>
      </pc:sldChg>
      <pc:sldChg chg="addSp delSp modSp mod modClrScheme chgLayout">
        <pc:chgData name="Dishank Solanki" userId="d214617e219b67e8" providerId="Windows Live" clId="Web-{0D481AFF-2551-4B6C-D4AE-C1551DFC1FC8}" dt="2020-08-28T00:51:44.331" v="341" actId="1076"/>
        <pc:sldMkLst>
          <pc:docMk/>
          <pc:sldMk cId="1082237739" sldId="569"/>
        </pc:sldMkLst>
        <pc:spChg chg="mod">
          <ac:chgData name="Dishank Solanki" userId="d214617e219b67e8" providerId="Windows Live" clId="Web-{0D481AFF-2551-4B6C-D4AE-C1551DFC1FC8}" dt="2020-08-28T00:47:26.059" v="265" actId="1076"/>
          <ac:spMkLst>
            <pc:docMk/>
            <pc:sldMk cId="1082237739" sldId="569"/>
            <ac:spMk id="4" creationId="{00000000-0000-0000-0000-000000000000}"/>
          </ac:spMkLst>
        </pc:spChg>
        <pc:spChg chg="mod">
          <ac:chgData name="Dishank Solanki" userId="d214617e219b67e8" providerId="Windows Live" clId="Web-{0D481AFF-2551-4B6C-D4AE-C1551DFC1FC8}" dt="2020-08-28T00:47:37.653" v="267"/>
          <ac:spMkLst>
            <pc:docMk/>
            <pc:sldMk cId="1082237739" sldId="569"/>
            <ac:spMk id="6" creationId="{00000000-0000-0000-0000-000000000000}"/>
          </ac:spMkLst>
        </pc:spChg>
        <pc:spChg chg="del">
          <ac:chgData name="Dishank Solanki" userId="d214617e219b67e8" providerId="Windows Live" clId="Web-{0D481AFF-2551-4B6C-D4AE-C1551DFC1FC8}" dt="2020-08-28T00:48:39.561" v="282"/>
          <ac:spMkLst>
            <pc:docMk/>
            <pc:sldMk cId="1082237739" sldId="569"/>
            <ac:spMk id="8" creationId="{00000000-0000-0000-0000-000000000000}"/>
          </ac:spMkLst>
        </pc:spChg>
        <pc:spChg chg="del">
          <ac:chgData name="Dishank Solanki" userId="d214617e219b67e8" providerId="Windows Live" clId="Web-{0D481AFF-2551-4B6C-D4AE-C1551DFC1FC8}" dt="2020-08-28T00:49:03.030" v="291"/>
          <ac:spMkLst>
            <pc:docMk/>
            <pc:sldMk cId="1082237739" sldId="569"/>
            <ac:spMk id="9" creationId="{00000000-0000-0000-0000-000000000000}"/>
          </ac:spMkLst>
        </pc:spChg>
        <pc:spChg chg="del">
          <ac:chgData name="Dishank Solanki" userId="d214617e219b67e8" providerId="Windows Live" clId="Web-{0D481AFF-2551-4B6C-D4AE-C1551DFC1FC8}" dt="2020-08-28T00:50:41.924" v="315"/>
          <ac:spMkLst>
            <pc:docMk/>
            <pc:sldMk cId="1082237739" sldId="569"/>
            <ac:spMk id="10" creationId="{00000000-0000-0000-0000-000000000000}"/>
          </ac:spMkLst>
        </pc:spChg>
        <pc:spChg chg="del">
          <ac:chgData name="Dishank Solanki" userId="d214617e219b67e8" providerId="Windows Live" clId="Web-{0D481AFF-2551-4B6C-D4AE-C1551DFC1FC8}" dt="2020-08-28T00:49:36.219" v="302"/>
          <ac:spMkLst>
            <pc:docMk/>
            <pc:sldMk cId="1082237739" sldId="569"/>
            <ac:spMk id="11" creationId="{00000000-0000-0000-0000-000000000000}"/>
          </ac:spMkLst>
        </pc:spChg>
        <pc:spChg chg="mod">
          <ac:chgData name="Dishank Solanki" userId="d214617e219b67e8" providerId="Windows Live" clId="Web-{0D481AFF-2551-4B6C-D4AE-C1551DFC1FC8}" dt="2020-08-28T00:48:56.673" v="289" actId="1076"/>
          <ac:spMkLst>
            <pc:docMk/>
            <pc:sldMk cId="1082237739" sldId="569"/>
            <ac:spMk id="12" creationId="{00000000-0000-0000-0000-000000000000}"/>
          </ac:spMkLst>
        </pc:spChg>
        <pc:spChg chg="mod">
          <ac:chgData name="Dishank Solanki" userId="d214617e219b67e8" providerId="Windows Live" clId="Web-{0D481AFF-2551-4B6C-D4AE-C1551DFC1FC8}" dt="2020-08-28T00:49:22.798" v="298" actId="14100"/>
          <ac:spMkLst>
            <pc:docMk/>
            <pc:sldMk cId="1082237739" sldId="569"/>
            <ac:spMk id="13" creationId="{00000000-0000-0000-0000-000000000000}"/>
          </ac:spMkLst>
        </pc:spChg>
        <pc:spChg chg="mod">
          <ac:chgData name="Dishank Solanki" userId="d214617e219b67e8" providerId="Windows Live" clId="Web-{0D481AFF-2551-4B6C-D4AE-C1551DFC1FC8}" dt="2020-08-28T00:51:08.190" v="324" actId="14100"/>
          <ac:spMkLst>
            <pc:docMk/>
            <pc:sldMk cId="1082237739" sldId="569"/>
            <ac:spMk id="14" creationId="{00000000-0000-0000-0000-000000000000}"/>
          </ac:spMkLst>
        </pc:spChg>
        <pc:spChg chg="mod">
          <ac:chgData name="Dishank Solanki" userId="d214617e219b67e8" providerId="Windows Live" clId="Web-{0D481AFF-2551-4B6C-D4AE-C1551DFC1FC8}" dt="2020-08-28T00:49:43.453" v="306" actId="20577"/>
          <ac:spMkLst>
            <pc:docMk/>
            <pc:sldMk cId="1082237739" sldId="569"/>
            <ac:spMk id="15" creationId="{00000000-0000-0000-0000-000000000000}"/>
          </ac:spMkLst>
        </pc:spChg>
        <pc:spChg chg="mod">
          <ac:chgData name="Dishank Solanki" userId="d214617e219b67e8" providerId="Windows Live" clId="Web-{0D481AFF-2551-4B6C-D4AE-C1551DFC1FC8}" dt="2020-08-28T00:47:44.294" v="268" actId="1076"/>
          <ac:spMkLst>
            <pc:docMk/>
            <pc:sldMk cId="1082237739" sldId="569"/>
            <ac:spMk id="16" creationId="{00000000-0000-0000-0000-000000000000}"/>
          </ac:spMkLst>
        </pc:spChg>
        <pc:spChg chg="mod">
          <ac:chgData name="Dishank Solanki" userId="d214617e219b67e8" providerId="Windows Live" clId="Web-{0D481AFF-2551-4B6C-D4AE-C1551DFC1FC8}" dt="2020-08-28T00:51:44.331" v="341" actId="1076"/>
          <ac:spMkLst>
            <pc:docMk/>
            <pc:sldMk cId="1082237739" sldId="569"/>
            <ac:spMk id="20" creationId="{00000000-0000-0000-0000-000000000000}"/>
          </ac:spMkLst>
        </pc:spChg>
        <pc:spChg chg="del">
          <ac:chgData name="Dishank Solanki" userId="d214617e219b67e8" providerId="Windows Live" clId="Web-{0D481AFF-2551-4B6C-D4AE-C1551DFC1FC8}" dt="2020-08-28T00:51:31.066" v="339"/>
          <ac:spMkLst>
            <pc:docMk/>
            <pc:sldMk cId="1082237739" sldId="569"/>
            <ac:spMk id="21" creationId="{00000000-0000-0000-0000-000000000000}"/>
          </ac:spMkLst>
        </pc:spChg>
        <pc:spChg chg="mod">
          <ac:chgData name="Dishank Solanki" userId="d214617e219b67e8" providerId="Windows Live" clId="Web-{0D481AFF-2551-4B6C-D4AE-C1551DFC1FC8}" dt="2020-08-28T00:51:39.144" v="340" actId="1076"/>
          <ac:spMkLst>
            <pc:docMk/>
            <pc:sldMk cId="1082237739" sldId="569"/>
            <ac:spMk id="23" creationId="{00000000-0000-0000-0000-000000000000}"/>
          </ac:spMkLst>
        </pc:spChg>
        <pc:spChg chg="del">
          <ac:chgData name="Dishank Solanki" userId="d214617e219b67e8" providerId="Windows Live" clId="Web-{0D481AFF-2551-4B6C-D4AE-C1551DFC1FC8}" dt="2020-08-28T00:50:27.767" v="313"/>
          <ac:spMkLst>
            <pc:docMk/>
            <pc:sldMk cId="1082237739" sldId="569"/>
            <ac:spMk id="28" creationId="{00000000-0000-0000-0000-000000000000}"/>
          </ac:spMkLst>
        </pc:spChg>
        <pc:cxnChg chg="add mod">
          <ac:chgData name="Dishank Solanki" userId="d214617e219b67e8" providerId="Windows Live" clId="Web-{0D481AFF-2551-4B6C-D4AE-C1551DFC1FC8}" dt="2020-08-28T00:50:21.876" v="312" actId="14100"/>
          <ac:cxnSpMkLst>
            <pc:docMk/>
            <pc:sldMk cId="1082237739" sldId="569"/>
            <ac:cxnSpMk id="2" creationId="{2CE65A53-C04E-4159-96D8-7B7C1B80285B}"/>
          </ac:cxnSpMkLst>
        </pc:cxnChg>
        <pc:cxnChg chg="mod">
          <ac:chgData name="Dishank Solanki" userId="d214617e219b67e8" providerId="Windows Live" clId="Web-{0D481AFF-2551-4B6C-D4AE-C1551DFC1FC8}" dt="2020-08-28T00:47:53.591" v="270" actId="1076"/>
          <ac:cxnSpMkLst>
            <pc:docMk/>
            <pc:sldMk cId="1082237739" sldId="569"/>
            <ac:cxnSpMk id="26" creationId="{00000000-0000-0000-0000-000000000000}"/>
          </ac:cxnSpMkLst>
        </pc:cxnChg>
        <pc:cxnChg chg="mod">
          <ac:chgData name="Dishank Solanki" userId="d214617e219b67e8" providerId="Windows Live" clId="Web-{0D481AFF-2551-4B6C-D4AE-C1551DFC1FC8}" dt="2020-08-28T00:47:57.513" v="271"/>
          <ac:cxnSpMkLst>
            <pc:docMk/>
            <pc:sldMk cId="1082237739" sldId="569"/>
            <ac:cxnSpMk id="27" creationId="{00000000-0000-0000-0000-000000000000}"/>
          </ac:cxnSpMkLst>
        </pc:cxnChg>
        <pc:cxnChg chg="mod">
          <ac:chgData name="Dishank Solanki" userId="d214617e219b67e8" providerId="Windows Live" clId="Web-{0D481AFF-2551-4B6C-D4AE-C1551DFC1FC8}" dt="2020-08-28T00:48:06.263" v="275"/>
          <ac:cxnSpMkLst>
            <pc:docMk/>
            <pc:sldMk cId="1082237739" sldId="569"/>
            <ac:cxnSpMk id="29" creationId="{00000000-0000-0000-0000-000000000000}"/>
          </ac:cxnSpMkLst>
        </pc:cxnChg>
        <pc:cxnChg chg="mod">
          <ac:chgData name="Dishank Solanki" userId="d214617e219b67e8" providerId="Windows Live" clId="Web-{0D481AFF-2551-4B6C-D4AE-C1551DFC1FC8}" dt="2020-08-28T00:48:03.997" v="274"/>
          <ac:cxnSpMkLst>
            <pc:docMk/>
            <pc:sldMk cId="1082237739" sldId="569"/>
            <ac:cxnSpMk id="31" creationId="{00000000-0000-0000-0000-000000000000}"/>
          </ac:cxnSpMkLst>
        </pc:cxnChg>
        <pc:cxnChg chg="mod">
          <ac:chgData name="Dishank Solanki" userId="d214617e219b67e8" providerId="Windows Live" clId="Web-{0D481AFF-2551-4B6C-D4AE-C1551DFC1FC8}" dt="2020-08-28T00:47:59.997" v="272"/>
          <ac:cxnSpMkLst>
            <pc:docMk/>
            <pc:sldMk cId="1082237739" sldId="569"/>
            <ac:cxnSpMk id="33" creationId="{00000000-0000-0000-0000-000000000000}"/>
          </ac:cxnSpMkLst>
        </pc:cxnChg>
        <pc:cxnChg chg="del mod">
          <ac:chgData name="Dishank Solanki" userId="d214617e219b67e8" providerId="Windows Live" clId="Web-{0D481AFF-2551-4B6C-D4AE-C1551DFC1FC8}" dt="2020-08-28T00:49:53.422" v="309"/>
          <ac:cxnSpMkLst>
            <pc:docMk/>
            <pc:sldMk cId="1082237739" sldId="569"/>
            <ac:cxnSpMk id="35" creationId="{00000000-0000-0000-0000-000000000000}"/>
          </ac:cxnSpMkLst>
        </pc:cxnChg>
      </pc:sldChg>
      <pc:sldChg chg="modSp mod modClrScheme chgLayout">
        <pc:chgData name="Dishank Solanki" userId="d214617e219b67e8" providerId="Windows Live" clId="Web-{0D481AFF-2551-4B6C-D4AE-C1551DFC1FC8}" dt="2020-08-28T00:31:46.330" v="0"/>
        <pc:sldMkLst>
          <pc:docMk/>
          <pc:sldMk cId="2422096680" sldId="570"/>
        </pc:sldMkLst>
        <pc:spChg chg="mod ord">
          <ac:chgData name="Dishank Solanki" userId="d214617e219b67e8" providerId="Windows Live" clId="Web-{0D481AFF-2551-4B6C-D4AE-C1551DFC1FC8}" dt="2020-08-28T00:31:46.330" v="0"/>
          <ac:spMkLst>
            <pc:docMk/>
            <pc:sldMk cId="2422096680" sldId="570"/>
            <ac:spMk id="4" creationId="{00000000-0000-0000-0000-000000000000}"/>
          </ac:spMkLst>
        </pc:spChg>
      </pc:sldChg>
      <pc:sldChg chg="modSp mod modClrScheme chgLayout">
        <pc:chgData name="Dishank Solanki" userId="d214617e219b67e8" providerId="Windows Live" clId="Web-{0D481AFF-2551-4B6C-D4AE-C1551DFC1FC8}" dt="2020-08-28T00:31:46.330" v="0"/>
        <pc:sldMkLst>
          <pc:docMk/>
          <pc:sldMk cId="573000989" sldId="571"/>
        </pc:sldMkLst>
        <pc:spChg chg="mod ord">
          <ac:chgData name="Dishank Solanki" userId="d214617e219b67e8" providerId="Windows Live" clId="Web-{0D481AFF-2551-4B6C-D4AE-C1551DFC1FC8}" dt="2020-08-28T00:31:46.330" v="0"/>
          <ac:spMkLst>
            <pc:docMk/>
            <pc:sldMk cId="573000989" sldId="571"/>
            <ac:spMk id="4" creationId="{00000000-0000-0000-0000-000000000000}"/>
          </ac:spMkLst>
        </pc:spChg>
      </pc:sldChg>
      <pc:sldChg chg="modSp mod modClrScheme chgLayout">
        <pc:chgData name="Dishank Solanki" userId="d214617e219b67e8" providerId="Windows Live" clId="Web-{0D481AFF-2551-4B6C-D4AE-C1551DFC1FC8}" dt="2020-08-28T00:56:52.012" v="461" actId="1076"/>
        <pc:sldMkLst>
          <pc:docMk/>
          <pc:sldMk cId="1645796806" sldId="572"/>
        </pc:sldMkLst>
        <pc:spChg chg="mod ord">
          <ac:chgData name="Dishank Solanki" userId="d214617e219b67e8" providerId="Windows Live" clId="Web-{0D481AFF-2551-4B6C-D4AE-C1551DFC1FC8}" dt="2020-08-28T00:56:52.012" v="461" actId="1076"/>
          <ac:spMkLst>
            <pc:docMk/>
            <pc:sldMk cId="1645796806" sldId="572"/>
            <ac:spMk id="4" creationId="{00000000-0000-0000-0000-000000000000}"/>
          </ac:spMkLst>
        </pc:spChg>
        <pc:spChg chg="mod ord">
          <ac:chgData name="Dishank Solanki" userId="d214617e219b67e8" providerId="Windows Live" clId="Web-{0D481AFF-2551-4B6C-D4AE-C1551DFC1FC8}" dt="2020-08-28T00:31:46.330" v="0"/>
          <ac:spMkLst>
            <pc:docMk/>
            <pc:sldMk cId="1645796806" sldId="572"/>
            <ac:spMk id="5" creationId="{00000000-0000-0000-0000-000000000000}"/>
          </ac:spMkLst>
        </pc:spChg>
        <pc:spChg chg="mod ord">
          <ac:chgData name="Dishank Solanki" userId="d214617e219b67e8" providerId="Windows Live" clId="Web-{0D481AFF-2551-4B6C-D4AE-C1551DFC1FC8}" dt="2020-08-28T00:31:46.330" v="0"/>
          <ac:spMkLst>
            <pc:docMk/>
            <pc:sldMk cId="1645796806" sldId="572"/>
            <ac:spMk id="6" creationId="{00000000-0000-0000-0000-000000000000}"/>
          </ac:spMkLst>
        </pc:spChg>
        <pc:spChg chg="mod ord">
          <ac:chgData name="Dishank Solanki" userId="d214617e219b67e8" providerId="Windows Live" clId="Web-{0D481AFF-2551-4B6C-D4AE-C1551DFC1FC8}" dt="2020-08-28T00:31:46.330" v="0"/>
          <ac:spMkLst>
            <pc:docMk/>
            <pc:sldMk cId="1645796806" sldId="572"/>
            <ac:spMk id="7" creationId="{00000000-0000-0000-0000-000000000000}"/>
          </ac:spMkLst>
        </pc:spChg>
        <pc:spChg chg="mod ord">
          <ac:chgData name="Dishank Solanki" userId="d214617e219b67e8" providerId="Windows Live" clId="Web-{0D481AFF-2551-4B6C-D4AE-C1551DFC1FC8}" dt="2020-08-28T00:31:46.330" v="0"/>
          <ac:spMkLst>
            <pc:docMk/>
            <pc:sldMk cId="1645796806" sldId="572"/>
            <ac:spMk id="8" creationId="{00000000-0000-0000-0000-000000000000}"/>
          </ac:spMkLst>
        </pc:spChg>
        <pc:spChg chg="mod ord">
          <ac:chgData name="Dishank Solanki" userId="d214617e219b67e8" providerId="Windows Live" clId="Web-{0D481AFF-2551-4B6C-D4AE-C1551DFC1FC8}" dt="2020-08-28T00:31:46.330" v="0"/>
          <ac:spMkLst>
            <pc:docMk/>
            <pc:sldMk cId="1645796806" sldId="572"/>
            <ac:spMk id="16" creationId="{00000000-0000-0000-0000-000000000000}"/>
          </ac:spMkLst>
        </pc:spChg>
      </pc:sldChg>
      <pc:sldChg chg="addSp delSp modSp mod modClrScheme chgLayout">
        <pc:chgData name="Dishank Solanki" userId="d214617e219b67e8" providerId="Windows Live" clId="Web-{0D481AFF-2551-4B6C-D4AE-C1551DFC1FC8}" dt="2020-08-28T00:33:36.740" v="18" actId="20577"/>
        <pc:sldMkLst>
          <pc:docMk/>
          <pc:sldMk cId="1531706294" sldId="573"/>
        </pc:sldMkLst>
        <pc:spChg chg="del mod ord">
          <ac:chgData name="Dishank Solanki" userId="d214617e219b67e8" providerId="Windows Live" clId="Web-{0D481AFF-2551-4B6C-D4AE-C1551DFC1FC8}" dt="2020-08-28T00:32:09.159" v="8"/>
          <ac:spMkLst>
            <pc:docMk/>
            <pc:sldMk cId="1531706294" sldId="573"/>
            <ac:spMk id="2" creationId="{E4734E61-D3FA-4031-84C5-7C88FDB16C82}"/>
          </ac:spMkLst>
        </pc:spChg>
        <pc:spChg chg="del mod ord">
          <ac:chgData name="Dishank Solanki" userId="d214617e219b67e8" providerId="Windows Live" clId="Web-{0D481AFF-2551-4B6C-D4AE-C1551DFC1FC8}" dt="2020-08-28T00:32:12.862" v="9"/>
          <ac:spMkLst>
            <pc:docMk/>
            <pc:sldMk cId="1531706294" sldId="573"/>
            <ac:spMk id="3" creationId="{2B3FA880-5806-4CBD-A721-0F58DEC52ADC}"/>
          </ac:spMkLst>
        </pc:spChg>
        <pc:spChg chg="mod ord">
          <ac:chgData name="Dishank Solanki" userId="d214617e219b67e8" providerId="Windows Live" clId="Web-{0D481AFF-2551-4B6C-D4AE-C1551DFC1FC8}" dt="2020-08-28T00:31:46.330" v="0"/>
          <ac:spMkLst>
            <pc:docMk/>
            <pc:sldMk cId="1531706294" sldId="573"/>
            <ac:spMk id="4" creationId="{52B33024-621D-4A36-A1D1-58216DFC7547}"/>
          </ac:spMkLst>
        </pc:spChg>
        <pc:spChg chg="add del mod">
          <ac:chgData name="Dishank Solanki" userId="d214617e219b67e8" providerId="Windows Live" clId="Web-{0D481AFF-2551-4B6C-D4AE-C1551DFC1FC8}" dt="2020-08-28T00:32:02.846" v="6"/>
          <ac:spMkLst>
            <pc:docMk/>
            <pc:sldMk cId="1531706294" sldId="573"/>
            <ac:spMk id="5" creationId="{A2A19AC9-06E8-43E5-8649-167841AF7EA9}"/>
          </ac:spMkLst>
        </pc:spChg>
        <pc:spChg chg="add">
          <ac:chgData name="Dishank Solanki" userId="d214617e219b67e8" providerId="Windows Live" clId="Web-{0D481AFF-2551-4B6C-D4AE-C1551DFC1FC8}" dt="2020-08-28T00:32:04.034" v="7"/>
          <ac:spMkLst>
            <pc:docMk/>
            <pc:sldMk cId="1531706294" sldId="573"/>
            <ac:spMk id="6" creationId="{64BFFCCA-C8EA-44CD-90CD-CFDCE9721672}"/>
          </ac:spMkLst>
        </pc:spChg>
        <pc:spChg chg="add">
          <ac:chgData name="Dishank Solanki" userId="d214617e219b67e8" providerId="Windows Live" clId="Web-{0D481AFF-2551-4B6C-D4AE-C1551DFC1FC8}" dt="2020-08-28T00:32:04.034" v="7"/>
          <ac:spMkLst>
            <pc:docMk/>
            <pc:sldMk cId="1531706294" sldId="573"/>
            <ac:spMk id="7" creationId="{4C10AAD9-4DE3-4B21-B72C-B5BD7BAA6840}"/>
          </ac:spMkLst>
        </pc:spChg>
        <pc:spChg chg="add">
          <ac:chgData name="Dishank Solanki" userId="d214617e219b67e8" providerId="Windows Live" clId="Web-{0D481AFF-2551-4B6C-D4AE-C1551DFC1FC8}" dt="2020-08-28T00:32:04.034" v="7"/>
          <ac:spMkLst>
            <pc:docMk/>
            <pc:sldMk cId="1531706294" sldId="573"/>
            <ac:spMk id="8" creationId="{7FFC6DBC-A52F-44F9-B6F1-C4A7E04689A6}"/>
          </ac:spMkLst>
        </pc:spChg>
        <pc:spChg chg="add">
          <ac:chgData name="Dishank Solanki" userId="d214617e219b67e8" providerId="Windows Live" clId="Web-{0D481AFF-2551-4B6C-D4AE-C1551DFC1FC8}" dt="2020-08-28T00:32:04.034" v="7"/>
          <ac:spMkLst>
            <pc:docMk/>
            <pc:sldMk cId="1531706294" sldId="573"/>
            <ac:spMk id="9" creationId="{917ED3C6-0346-4E28-909E-DFE39C8EDF95}"/>
          </ac:spMkLst>
        </pc:spChg>
        <pc:spChg chg="add">
          <ac:chgData name="Dishank Solanki" userId="d214617e219b67e8" providerId="Windows Live" clId="Web-{0D481AFF-2551-4B6C-D4AE-C1551DFC1FC8}" dt="2020-08-28T00:32:04.034" v="7"/>
          <ac:spMkLst>
            <pc:docMk/>
            <pc:sldMk cId="1531706294" sldId="573"/>
            <ac:spMk id="10" creationId="{FC68466D-E664-43AF-9735-DE21C5294C70}"/>
          </ac:spMkLst>
        </pc:spChg>
        <pc:spChg chg="add">
          <ac:chgData name="Dishank Solanki" userId="d214617e219b67e8" providerId="Windows Live" clId="Web-{0D481AFF-2551-4B6C-D4AE-C1551DFC1FC8}" dt="2020-08-28T00:32:04.034" v="7"/>
          <ac:spMkLst>
            <pc:docMk/>
            <pc:sldMk cId="1531706294" sldId="573"/>
            <ac:spMk id="11" creationId="{1909978A-3D55-4023-832E-34587A26F9E4}"/>
          </ac:spMkLst>
        </pc:spChg>
        <pc:spChg chg="add">
          <ac:chgData name="Dishank Solanki" userId="d214617e219b67e8" providerId="Windows Live" clId="Web-{0D481AFF-2551-4B6C-D4AE-C1551DFC1FC8}" dt="2020-08-28T00:32:04.034" v="7"/>
          <ac:spMkLst>
            <pc:docMk/>
            <pc:sldMk cId="1531706294" sldId="573"/>
            <ac:spMk id="12" creationId="{25C047CF-182C-49ED-B133-467EA6A69623}"/>
          </ac:spMkLst>
        </pc:spChg>
        <pc:spChg chg="add">
          <ac:chgData name="Dishank Solanki" userId="d214617e219b67e8" providerId="Windows Live" clId="Web-{0D481AFF-2551-4B6C-D4AE-C1551DFC1FC8}" dt="2020-08-28T00:32:04.034" v="7"/>
          <ac:spMkLst>
            <pc:docMk/>
            <pc:sldMk cId="1531706294" sldId="573"/>
            <ac:spMk id="13" creationId="{3018DE33-F2BF-43A7-81F4-314ECC4EF6F2}"/>
          </ac:spMkLst>
        </pc:spChg>
        <pc:spChg chg="add mod">
          <ac:chgData name="Dishank Solanki" userId="d214617e219b67e8" providerId="Windows Live" clId="Web-{0D481AFF-2551-4B6C-D4AE-C1551DFC1FC8}" dt="2020-08-28T00:33:36.740" v="18" actId="20577"/>
          <ac:spMkLst>
            <pc:docMk/>
            <pc:sldMk cId="1531706294" sldId="573"/>
            <ac:spMk id="14" creationId="{5D9819FC-5029-406C-B0EA-55B7F8E6B7F7}"/>
          </ac:spMkLst>
        </pc:spChg>
        <pc:spChg chg="add mod">
          <ac:chgData name="Dishank Solanki" userId="d214617e219b67e8" providerId="Windows Live" clId="Web-{0D481AFF-2551-4B6C-D4AE-C1551DFC1FC8}" dt="2020-08-28T00:33:31.708" v="15" actId="20577"/>
          <ac:spMkLst>
            <pc:docMk/>
            <pc:sldMk cId="1531706294" sldId="573"/>
            <ac:spMk id="15" creationId="{2A1AF798-A454-4E2D-A891-5A3BAECFAB0B}"/>
          </ac:spMkLst>
        </pc:spChg>
        <pc:spChg chg="add">
          <ac:chgData name="Dishank Solanki" userId="d214617e219b67e8" providerId="Windows Live" clId="Web-{0D481AFF-2551-4B6C-D4AE-C1551DFC1FC8}" dt="2020-08-28T00:32:04.034" v="7"/>
          <ac:spMkLst>
            <pc:docMk/>
            <pc:sldMk cId="1531706294" sldId="573"/>
            <ac:spMk id="16" creationId="{C8CE24CF-1611-40AE-8309-460BEA1E9EE1}"/>
          </ac:spMkLst>
        </pc:spChg>
        <pc:spChg chg="add del">
          <ac:chgData name="Dishank Solanki" userId="d214617e219b67e8" providerId="Windows Live" clId="Web-{0D481AFF-2551-4B6C-D4AE-C1551DFC1FC8}" dt="2020-08-28T00:33:22.552" v="13"/>
          <ac:spMkLst>
            <pc:docMk/>
            <pc:sldMk cId="1531706294" sldId="573"/>
            <ac:spMk id="17" creationId="{06DF3341-A83C-43BE-880E-039B5686D534}"/>
          </ac:spMkLst>
        </pc:spChg>
        <pc:spChg chg="add del">
          <ac:chgData name="Dishank Solanki" userId="d214617e219b67e8" providerId="Windows Live" clId="Web-{0D481AFF-2551-4B6C-D4AE-C1551DFC1FC8}" dt="2020-08-28T00:33:24.411" v="14"/>
          <ac:spMkLst>
            <pc:docMk/>
            <pc:sldMk cId="1531706294" sldId="573"/>
            <ac:spMk id="18" creationId="{1046DAB7-F6D5-44B0-BAD7-C11CB1B5498B}"/>
          </ac:spMkLst>
        </pc:spChg>
      </pc:sldChg>
      <pc:sldMasterChg chg="del delSldLayout">
        <pc:chgData name="Dishank Solanki" userId="d214617e219b67e8" providerId="Windows Live" clId="Web-{0D481AFF-2551-4B6C-D4AE-C1551DFC1FC8}" dt="2020-08-28T00:31:46.330" v="0"/>
        <pc:sldMasterMkLst>
          <pc:docMk/>
          <pc:sldMasterMk cId="1967411130" sldId="2147483852"/>
        </pc:sldMasterMkLst>
        <pc:sldLayoutChg chg="del">
          <pc:chgData name="Dishank Solanki" userId="d214617e219b67e8" providerId="Windows Live" clId="Web-{0D481AFF-2551-4B6C-D4AE-C1551DFC1FC8}" dt="2020-08-28T00:31:46.330" v="0"/>
          <pc:sldLayoutMkLst>
            <pc:docMk/>
            <pc:sldMasterMk cId="1967411130" sldId="2147483852"/>
            <pc:sldLayoutMk cId="1855984603" sldId="2147483853"/>
          </pc:sldLayoutMkLst>
        </pc:sldLayoutChg>
        <pc:sldLayoutChg chg="del">
          <pc:chgData name="Dishank Solanki" userId="d214617e219b67e8" providerId="Windows Live" clId="Web-{0D481AFF-2551-4B6C-D4AE-C1551DFC1FC8}" dt="2020-08-28T00:31:46.330" v="0"/>
          <pc:sldLayoutMkLst>
            <pc:docMk/>
            <pc:sldMasterMk cId="1967411130" sldId="2147483852"/>
            <pc:sldLayoutMk cId="1635652497" sldId="2147483854"/>
          </pc:sldLayoutMkLst>
        </pc:sldLayoutChg>
        <pc:sldLayoutChg chg="del">
          <pc:chgData name="Dishank Solanki" userId="d214617e219b67e8" providerId="Windows Live" clId="Web-{0D481AFF-2551-4B6C-D4AE-C1551DFC1FC8}" dt="2020-08-28T00:31:46.330" v="0"/>
          <pc:sldLayoutMkLst>
            <pc:docMk/>
            <pc:sldMasterMk cId="1967411130" sldId="2147483852"/>
            <pc:sldLayoutMk cId="3081963895" sldId="2147483855"/>
          </pc:sldLayoutMkLst>
        </pc:sldLayoutChg>
        <pc:sldLayoutChg chg="del">
          <pc:chgData name="Dishank Solanki" userId="d214617e219b67e8" providerId="Windows Live" clId="Web-{0D481AFF-2551-4B6C-D4AE-C1551DFC1FC8}" dt="2020-08-28T00:31:46.330" v="0"/>
          <pc:sldLayoutMkLst>
            <pc:docMk/>
            <pc:sldMasterMk cId="1967411130" sldId="2147483852"/>
            <pc:sldLayoutMk cId="3584716481" sldId="2147483856"/>
          </pc:sldLayoutMkLst>
        </pc:sldLayoutChg>
        <pc:sldLayoutChg chg="del">
          <pc:chgData name="Dishank Solanki" userId="d214617e219b67e8" providerId="Windows Live" clId="Web-{0D481AFF-2551-4B6C-D4AE-C1551DFC1FC8}" dt="2020-08-28T00:31:46.330" v="0"/>
          <pc:sldLayoutMkLst>
            <pc:docMk/>
            <pc:sldMasterMk cId="1967411130" sldId="2147483852"/>
            <pc:sldLayoutMk cId="3697281383" sldId="2147483857"/>
          </pc:sldLayoutMkLst>
        </pc:sldLayoutChg>
        <pc:sldLayoutChg chg="del">
          <pc:chgData name="Dishank Solanki" userId="d214617e219b67e8" providerId="Windows Live" clId="Web-{0D481AFF-2551-4B6C-D4AE-C1551DFC1FC8}" dt="2020-08-28T00:31:46.330" v="0"/>
          <pc:sldLayoutMkLst>
            <pc:docMk/>
            <pc:sldMasterMk cId="1967411130" sldId="2147483852"/>
            <pc:sldLayoutMk cId="3183355107" sldId="2147483858"/>
          </pc:sldLayoutMkLst>
        </pc:sldLayoutChg>
        <pc:sldLayoutChg chg="del">
          <pc:chgData name="Dishank Solanki" userId="d214617e219b67e8" providerId="Windows Live" clId="Web-{0D481AFF-2551-4B6C-D4AE-C1551DFC1FC8}" dt="2020-08-28T00:31:46.330" v="0"/>
          <pc:sldLayoutMkLst>
            <pc:docMk/>
            <pc:sldMasterMk cId="1967411130" sldId="2147483852"/>
            <pc:sldLayoutMk cId="3557170530" sldId="2147483859"/>
          </pc:sldLayoutMkLst>
        </pc:sldLayoutChg>
        <pc:sldLayoutChg chg="del">
          <pc:chgData name="Dishank Solanki" userId="d214617e219b67e8" providerId="Windows Live" clId="Web-{0D481AFF-2551-4B6C-D4AE-C1551DFC1FC8}" dt="2020-08-28T00:31:46.330" v="0"/>
          <pc:sldLayoutMkLst>
            <pc:docMk/>
            <pc:sldMasterMk cId="1967411130" sldId="2147483852"/>
            <pc:sldLayoutMk cId="2992068613" sldId="2147483860"/>
          </pc:sldLayoutMkLst>
        </pc:sldLayoutChg>
        <pc:sldLayoutChg chg="del">
          <pc:chgData name="Dishank Solanki" userId="d214617e219b67e8" providerId="Windows Live" clId="Web-{0D481AFF-2551-4B6C-D4AE-C1551DFC1FC8}" dt="2020-08-28T00:31:46.330" v="0"/>
          <pc:sldLayoutMkLst>
            <pc:docMk/>
            <pc:sldMasterMk cId="1967411130" sldId="2147483852"/>
            <pc:sldLayoutMk cId="4209638381" sldId="2147483861"/>
          </pc:sldLayoutMkLst>
        </pc:sldLayoutChg>
        <pc:sldLayoutChg chg="del">
          <pc:chgData name="Dishank Solanki" userId="d214617e219b67e8" providerId="Windows Live" clId="Web-{0D481AFF-2551-4B6C-D4AE-C1551DFC1FC8}" dt="2020-08-28T00:31:46.330" v="0"/>
          <pc:sldLayoutMkLst>
            <pc:docMk/>
            <pc:sldMasterMk cId="1967411130" sldId="2147483852"/>
            <pc:sldLayoutMk cId="530402036" sldId="2147483862"/>
          </pc:sldLayoutMkLst>
        </pc:sldLayoutChg>
        <pc:sldLayoutChg chg="del">
          <pc:chgData name="Dishank Solanki" userId="d214617e219b67e8" providerId="Windows Live" clId="Web-{0D481AFF-2551-4B6C-D4AE-C1551DFC1FC8}" dt="2020-08-28T00:31:46.330" v="0"/>
          <pc:sldLayoutMkLst>
            <pc:docMk/>
            <pc:sldMasterMk cId="1967411130" sldId="2147483852"/>
            <pc:sldLayoutMk cId="756933470" sldId="2147483863"/>
          </pc:sldLayoutMkLst>
        </pc:sldLayoutChg>
      </pc:sldMasterChg>
      <pc:sldMasterChg chg="add addSldLayout modSldLayout">
        <pc:chgData name="Dishank Solanki" userId="d214617e219b67e8" providerId="Windows Live" clId="Web-{0D481AFF-2551-4B6C-D4AE-C1551DFC1FC8}" dt="2020-08-28T00:31:46.330" v="0"/>
        <pc:sldMasterMkLst>
          <pc:docMk/>
          <pc:sldMasterMk cId="780043201" sldId="2147483864"/>
        </pc:sldMasterMkLst>
        <pc:sldLayoutChg chg="add mod replId">
          <pc:chgData name="Dishank Solanki" userId="d214617e219b67e8" providerId="Windows Live" clId="Web-{0D481AFF-2551-4B6C-D4AE-C1551DFC1FC8}" dt="2020-08-28T00:31:46.330" v="0"/>
          <pc:sldLayoutMkLst>
            <pc:docMk/>
            <pc:sldMasterMk cId="780043201" sldId="2147483864"/>
            <pc:sldLayoutMk cId="2084689077" sldId="2147483865"/>
          </pc:sldLayoutMkLst>
        </pc:sldLayoutChg>
        <pc:sldLayoutChg chg="add mod replId">
          <pc:chgData name="Dishank Solanki" userId="d214617e219b67e8" providerId="Windows Live" clId="Web-{0D481AFF-2551-4B6C-D4AE-C1551DFC1FC8}" dt="2020-08-28T00:31:46.330" v="0"/>
          <pc:sldLayoutMkLst>
            <pc:docMk/>
            <pc:sldMasterMk cId="780043201" sldId="2147483864"/>
            <pc:sldLayoutMk cId="1234562301" sldId="2147483866"/>
          </pc:sldLayoutMkLst>
        </pc:sldLayoutChg>
        <pc:sldLayoutChg chg="add mod replId">
          <pc:chgData name="Dishank Solanki" userId="d214617e219b67e8" providerId="Windows Live" clId="Web-{0D481AFF-2551-4B6C-D4AE-C1551DFC1FC8}" dt="2020-08-28T00:31:46.330" v="0"/>
          <pc:sldLayoutMkLst>
            <pc:docMk/>
            <pc:sldMasterMk cId="780043201" sldId="2147483864"/>
            <pc:sldLayoutMk cId="3966815489" sldId="2147483867"/>
          </pc:sldLayoutMkLst>
        </pc:sldLayoutChg>
        <pc:sldLayoutChg chg="add mod replId">
          <pc:chgData name="Dishank Solanki" userId="d214617e219b67e8" providerId="Windows Live" clId="Web-{0D481AFF-2551-4B6C-D4AE-C1551DFC1FC8}" dt="2020-08-28T00:31:46.330" v="0"/>
          <pc:sldLayoutMkLst>
            <pc:docMk/>
            <pc:sldMasterMk cId="780043201" sldId="2147483864"/>
            <pc:sldLayoutMk cId="3877085040" sldId="2147483868"/>
          </pc:sldLayoutMkLst>
        </pc:sldLayoutChg>
        <pc:sldLayoutChg chg="add mod replId">
          <pc:chgData name="Dishank Solanki" userId="d214617e219b67e8" providerId="Windows Live" clId="Web-{0D481AFF-2551-4B6C-D4AE-C1551DFC1FC8}" dt="2020-08-28T00:31:46.330" v="0"/>
          <pc:sldLayoutMkLst>
            <pc:docMk/>
            <pc:sldMasterMk cId="780043201" sldId="2147483864"/>
            <pc:sldLayoutMk cId="673323276" sldId="2147483869"/>
          </pc:sldLayoutMkLst>
        </pc:sldLayoutChg>
        <pc:sldLayoutChg chg="add mod replId">
          <pc:chgData name="Dishank Solanki" userId="d214617e219b67e8" providerId="Windows Live" clId="Web-{0D481AFF-2551-4B6C-D4AE-C1551DFC1FC8}" dt="2020-08-28T00:31:46.330" v="0"/>
          <pc:sldLayoutMkLst>
            <pc:docMk/>
            <pc:sldMasterMk cId="780043201" sldId="2147483864"/>
            <pc:sldLayoutMk cId="4267880652" sldId="2147483870"/>
          </pc:sldLayoutMkLst>
        </pc:sldLayoutChg>
        <pc:sldLayoutChg chg="add mod replId">
          <pc:chgData name="Dishank Solanki" userId="d214617e219b67e8" providerId="Windows Live" clId="Web-{0D481AFF-2551-4B6C-D4AE-C1551DFC1FC8}" dt="2020-08-28T00:31:46.330" v="0"/>
          <pc:sldLayoutMkLst>
            <pc:docMk/>
            <pc:sldMasterMk cId="780043201" sldId="2147483864"/>
            <pc:sldLayoutMk cId="721911583" sldId="2147483871"/>
          </pc:sldLayoutMkLst>
        </pc:sldLayoutChg>
        <pc:sldLayoutChg chg="add mod replId">
          <pc:chgData name="Dishank Solanki" userId="d214617e219b67e8" providerId="Windows Live" clId="Web-{0D481AFF-2551-4B6C-D4AE-C1551DFC1FC8}" dt="2020-08-28T00:31:46.330" v="0"/>
          <pc:sldLayoutMkLst>
            <pc:docMk/>
            <pc:sldMasterMk cId="780043201" sldId="2147483864"/>
            <pc:sldLayoutMk cId="2005508065" sldId="2147483872"/>
          </pc:sldLayoutMkLst>
        </pc:sldLayoutChg>
        <pc:sldLayoutChg chg="add mod replId">
          <pc:chgData name="Dishank Solanki" userId="d214617e219b67e8" providerId="Windows Live" clId="Web-{0D481AFF-2551-4B6C-D4AE-C1551DFC1FC8}" dt="2020-08-28T00:31:46.330" v="0"/>
          <pc:sldLayoutMkLst>
            <pc:docMk/>
            <pc:sldMasterMk cId="780043201" sldId="2147483864"/>
            <pc:sldLayoutMk cId="117329085" sldId="2147483873"/>
          </pc:sldLayoutMkLst>
        </pc:sldLayoutChg>
        <pc:sldLayoutChg chg="add mod replId">
          <pc:chgData name="Dishank Solanki" userId="d214617e219b67e8" providerId="Windows Live" clId="Web-{0D481AFF-2551-4B6C-D4AE-C1551DFC1FC8}" dt="2020-08-28T00:31:46.330" v="0"/>
          <pc:sldLayoutMkLst>
            <pc:docMk/>
            <pc:sldMasterMk cId="780043201" sldId="2147483864"/>
            <pc:sldLayoutMk cId="2960156782" sldId="2147483874"/>
          </pc:sldLayoutMkLst>
        </pc:sldLayoutChg>
        <pc:sldLayoutChg chg="add mod replId">
          <pc:chgData name="Dishank Solanki" userId="d214617e219b67e8" providerId="Windows Live" clId="Web-{0D481AFF-2551-4B6C-D4AE-C1551DFC1FC8}" dt="2020-08-28T00:31:46.330" v="0"/>
          <pc:sldLayoutMkLst>
            <pc:docMk/>
            <pc:sldMasterMk cId="780043201" sldId="2147483864"/>
            <pc:sldLayoutMk cId="1650416837" sldId="2147483875"/>
          </pc:sldLayoutMkLst>
        </pc:sldLayoutChg>
      </pc:sldMaster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3.png"/><Relationship Id="rId4" Type="http://schemas.openxmlformats.org/officeDocument/2006/relationships/image" Target="../media/image4.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8799876-C08C-45DA-AF87-0912133FB8C9}"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39B7994E-04FE-422B-B323-53521B8A51C8}">
      <dgm:prSet/>
      <dgm:spPr/>
      <dgm:t>
        <a:bodyPr/>
        <a:lstStyle/>
        <a:p>
          <a:pPr>
            <a:lnSpc>
              <a:spcPct val="100000"/>
            </a:lnSpc>
          </a:pPr>
          <a:r>
            <a:rPr lang="en-US" b="1"/>
            <a:t>Assigned today:</a:t>
          </a:r>
          <a:endParaRPr lang="en-US"/>
        </a:p>
      </dgm:t>
    </dgm:pt>
    <dgm:pt modelId="{B2C8F208-A043-48B5-9047-B8C4D8594FC3}" type="parTrans" cxnId="{A4917EE5-3D4F-4A89-AA8C-C97F9F21F7D0}">
      <dgm:prSet/>
      <dgm:spPr/>
      <dgm:t>
        <a:bodyPr/>
        <a:lstStyle/>
        <a:p>
          <a:endParaRPr lang="en-US"/>
        </a:p>
      </dgm:t>
    </dgm:pt>
    <dgm:pt modelId="{382A41F1-956B-45F3-A2F6-86C208CC0BF0}" type="sibTrans" cxnId="{A4917EE5-3D4F-4A89-AA8C-C97F9F21F7D0}">
      <dgm:prSet/>
      <dgm:spPr/>
      <dgm:t>
        <a:bodyPr/>
        <a:lstStyle/>
        <a:p>
          <a:endParaRPr lang="en-US"/>
        </a:p>
      </dgm:t>
    </dgm:pt>
    <dgm:pt modelId="{7D17736C-4B38-4B22-8A09-2D51810745D8}">
      <dgm:prSet/>
      <dgm:spPr/>
      <dgm:t>
        <a:bodyPr/>
        <a:lstStyle/>
        <a:p>
          <a:pPr>
            <a:lnSpc>
              <a:spcPct val="100000"/>
            </a:lnSpc>
          </a:pPr>
          <a:r>
            <a:rPr lang="en-US"/>
            <a:t>Lab 1</a:t>
          </a:r>
        </a:p>
      </dgm:t>
    </dgm:pt>
    <dgm:pt modelId="{74F14B3B-D36F-429D-A560-106AE89E00FB}" type="parTrans" cxnId="{EE97D19F-10F6-4F0C-82EA-A0273FCF73E6}">
      <dgm:prSet/>
      <dgm:spPr/>
      <dgm:t>
        <a:bodyPr/>
        <a:lstStyle/>
        <a:p>
          <a:endParaRPr lang="en-US"/>
        </a:p>
      </dgm:t>
    </dgm:pt>
    <dgm:pt modelId="{E1A7955E-6DAF-4D27-BE04-BE9C52D58C02}" type="sibTrans" cxnId="{EE97D19F-10F6-4F0C-82EA-A0273FCF73E6}">
      <dgm:prSet/>
      <dgm:spPr/>
      <dgm:t>
        <a:bodyPr/>
        <a:lstStyle/>
        <a:p>
          <a:endParaRPr lang="en-US"/>
        </a:p>
      </dgm:t>
    </dgm:pt>
    <dgm:pt modelId="{FF686BB0-4AE0-4F11-91CE-8BFC7C9EC7C6}">
      <dgm:prSet/>
      <dgm:spPr/>
      <dgm:t>
        <a:bodyPr/>
        <a:lstStyle/>
        <a:p>
          <a:pPr>
            <a:lnSpc>
              <a:spcPct val="100000"/>
            </a:lnSpc>
          </a:pPr>
          <a:r>
            <a:rPr lang="en-US" b="1"/>
            <a:t>Due Next week:</a:t>
          </a:r>
          <a:endParaRPr lang="en-US"/>
        </a:p>
      </dgm:t>
    </dgm:pt>
    <dgm:pt modelId="{C07337A5-D3B1-427F-B81E-D83BD6C3654C}" type="parTrans" cxnId="{D77D6536-5C7A-48E9-8DA0-E14F3CB54BF9}">
      <dgm:prSet/>
      <dgm:spPr/>
      <dgm:t>
        <a:bodyPr/>
        <a:lstStyle/>
        <a:p>
          <a:endParaRPr lang="en-US"/>
        </a:p>
      </dgm:t>
    </dgm:pt>
    <dgm:pt modelId="{F48C4637-A0D6-4627-BE3F-E8CB40F13B84}" type="sibTrans" cxnId="{D77D6536-5C7A-48E9-8DA0-E14F3CB54BF9}">
      <dgm:prSet/>
      <dgm:spPr/>
      <dgm:t>
        <a:bodyPr/>
        <a:lstStyle/>
        <a:p>
          <a:endParaRPr lang="en-US"/>
        </a:p>
      </dgm:t>
    </dgm:pt>
    <dgm:pt modelId="{19907105-45DE-4889-8838-0C71D2F481E1}">
      <dgm:prSet/>
      <dgm:spPr/>
      <dgm:t>
        <a:bodyPr/>
        <a:lstStyle/>
        <a:p>
          <a:pPr>
            <a:lnSpc>
              <a:spcPct val="100000"/>
            </a:lnSpc>
          </a:pPr>
          <a:r>
            <a:rPr lang="en-US"/>
            <a:t>Project Idea due before class</a:t>
          </a:r>
        </a:p>
      </dgm:t>
    </dgm:pt>
    <dgm:pt modelId="{698D7BE3-1B46-48BC-A03D-9A9022926612}" type="parTrans" cxnId="{C93DE40B-E8AE-4B50-A8F8-EF7A2F50A0D4}">
      <dgm:prSet/>
      <dgm:spPr/>
      <dgm:t>
        <a:bodyPr/>
        <a:lstStyle/>
        <a:p>
          <a:endParaRPr lang="en-US"/>
        </a:p>
      </dgm:t>
    </dgm:pt>
    <dgm:pt modelId="{3D444962-215F-4E43-BB9C-27006D5B0EF9}" type="sibTrans" cxnId="{C93DE40B-E8AE-4B50-A8F8-EF7A2F50A0D4}">
      <dgm:prSet/>
      <dgm:spPr/>
      <dgm:t>
        <a:bodyPr/>
        <a:lstStyle/>
        <a:p>
          <a:endParaRPr lang="en-US"/>
        </a:p>
      </dgm:t>
    </dgm:pt>
    <dgm:pt modelId="{A3C11497-C148-4FD9-9144-6CE25922FC67}">
      <dgm:prSet/>
      <dgm:spPr/>
      <dgm:t>
        <a:bodyPr/>
        <a:lstStyle/>
        <a:p>
          <a:pPr>
            <a:lnSpc>
              <a:spcPct val="100000"/>
            </a:lnSpc>
          </a:pPr>
          <a:r>
            <a:rPr lang="en-US"/>
            <a:t>Lab 1 due before class</a:t>
          </a:r>
        </a:p>
      </dgm:t>
    </dgm:pt>
    <dgm:pt modelId="{082E77BB-AF00-4EFB-8070-71035327A0FE}" type="parTrans" cxnId="{237662C2-1BA1-4622-BADF-B2E92BD4E809}">
      <dgm:prSet/>
      <dgm:spPr/>
      <dgm:t>
        <a:bodyPr/>
        <a:lstStyle/>
        <a:p>
          <a:endParaRPr lang="en-US"/>
        </a:p>
      </dgm:t>
    </dgm:pt>
    <dgm:pt modelId="{EC90C8E1-25E8-4958-8D54-35DB0C07950A}" type="sibTrans" cxnId="{237662C2-1BA1-4622-BADF-B2E92BD4E809}">
      <dgm:prSet/>
      <dgm:spPr/>
      <dgm:t>
        <a:bodyPr/>
        <a:lstStyle/>
        <a:p>
          <a:endParaRPr lang="en-US"/>
        </a:p>
      </dgm:t>
    </dgm:pt>
    <dgm:pt modelId="{E46018C7-B7D5-496E-B1A7-CAE800E13B89}">
      <dgm:prSet/>
      <dgm:spPr/>
      <dgm:t>
        <a:bodyPr/>
        <a:lstStyle/>
        <a:p>
          <a:pPr>
            <a:lnSpc>
              <a:spcPct val="100000"/>
            </a:lnSpc>
          </a:pPr>
          <a:r>
            <a:rPr lang="en-US" b="1"/>
            <a:t>Following Week:</a:t>
          </a:r>
          <a:endParaRPr lang="en-US"/>
        </a:p>
      </dgm:t>
    </dgm:pt>
    <dgm:pt modelId="{97C8C44A-40C0-4BA3-BA93-9A0E3E759673}" type="parTrans" cxnId="{A6A25B7D-FBCB-4D7C-B869-81AEE57001A2}">
      <dgm:prSet/>
      <dgm:spPr/>
      <dgm:t>
        <a:bodyPr/>
        <a:lstStyle/>
        <a:p>
          <a:endParaRPr lang="en-US"/>
        </a:p>
      </dgm:t>
    </dgm:pt>
    <dgm:pt modelId="{B94AC7A1-E962-4A35-BCA6-AF5784B01832}" type="sibTrans" cxnId="{A6A25B7D-FBCB-4D7C-B869-81AEE57001A2}">
      <dgm:prSet/>
      <dgm:spPr/>
      <dgm:t>
        <a:bodyPr/>
        <a:lstStyle/>
        <a:p>
          <a:endParaRPr lang="en-US"/>
        </a:p>
      </dgm:t>
    </dgm:pt>
    <dgm:pt modelId="{A523B16C-72FE-4713-AB1A-E37DE9417D71}">
      <dgm:prSet/>
      <dgm:spPr/>
      <dgm:t>
        <a:bodyPr/>
        <a:lstStyle/>
        <a:p>
          <a:pPr>
            <a:lnSpc>
              <a:spcPct val="100000"/>
            </a:lnSpc>
          </a:pPr>
          <a:r>
            <a:rPr lang="en-US"/>
            <a:t>Project Proposal due before class</a:t>
          </a:r>
        </a:p>
      </dgm:t>
    </dgm:pt>
    <dgm:pt modelId="{4CD453B3-61AC-4E13-A13B-2A8CC6C5A2FF}" type="parTrans" cxnId="{6847E22C-A395-4169-B593-7B43B68F402A}">
      <dgm:prSet/>
      <dgm:spPr/>
      <dgm:t>
        <a:bodyPr/>
        <a:lstStyle/>
        <a:p>
          <a:endParaRPr lang="en-US"/>
        </a:p>
      </dgm:t>
    </dgm:pt>
    <dgm:pt modelId="{2E4A15C0-F247-497B-81F3-C09C0079F5DE}" type="sibTrans" cxnId="{6847E22C-A395-4169-B593-7B43B68F402A}">
      <dgm:prSet/>
      <dgm:spPr/>
      <dgm:t>
        <a:bodyPr/>
        <a:lstStyle/>
        <a:p>
          <a:endParaRPr lang="en-US"/>
        </a:p>
      </dgm:t>
    </dgm:pt>
    <dgm:pt modelId="{B36BD154-98F1-4F5E-8493-9AD9923DEA81}" type="pres">
      <dgm:prSet presAssocID="{88799876-C08C-45DA-AF87-0912133FB8C9}" presName="root" presStyleCnt="0">
        <dgm:presLayoutVars>
          <dgm:dir/>
          <dgm:resizeHandles val="exact"/>
        </dgm:presLayoutVars>
      </dgm:prSet>
      <dgm:spPr/>
      <dgm:t>
        <a:bodyPr/>
        <a:lstStyle/>
        <a:p>
          <a:endParaRPr lang="en-US"/>
        </a:p>
      </dgm:t>
    </dgm:pt>
    <dgm:pt modelId="{A39DBFAB-1488-4FCF-8C23-83AE54466F57}" type="pres">
      <dgm:prSet presAssocID="{39B7994E-04FE-422B-B323-53521B8A51C8}" presName="compNode" presStyleCnt="0"/>
      <dgm:spPr/>
    </dgm:pt>
    <dgm:pt modelId="{D9B6953C-D219-4AE6-90AE-6C46D13B6A4F}" type="pres">
      <dgm:prSet presAssocID="{39B7994E-04FE-422B-B323-53521B8A51C8}" presName="bgRect" presStyleLbl="bgShp" presStyleIdx="0" presStyleCnt="3"/>
      <dgm:spPr/>
    </dgm:pt>
    <dgm:pt modelId="{71559477-BBA8-4615-8640-6080B6B076FB}" type="pres">
      <dgm:prSet presAssocID="{39B7994E-04FE-422B-B323-53521B8A51C8}"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dgm:spPr>
      <dgm:extLst>
        <a:ext uri="{E40237B7-FDA0-4F09-8148-C483321AD2D9}">
          <dgm14:cNvPr xmlns:dgm14="http://schemas.microsoft.com/office/drawing/2010/diagram" id="0" name="" descr="Test tubes"/>
        </a:ext>
      </dgm:extLst>
    </dgm:pt>
    <dgm:pt modelId="{2E7FEA5D-7E10-4C7A-A023-BD1784801E34}" type="pres">
      <dgm:prSet presAssocID="{39B7994E-04FE-422B-B323-53521B8A51C8}" presName="spaceRect" presStyleCnt="0"/>
      <dgm:spPr/>
    </dgm:pt>
    <dgm:pt modelId="{AF5816A8-02D8-477C-847A-D7A59F469475}" type="pres">
      <dgm:prSet presAssocID="{39B7994E-04FE-422B-B323-53521B8A51C8}" presName="parTx" presStyleLbl="revTx" presStyleIdx="0" presStyleCnt="6">
        <dgm:presLayoutVars>
          <dgm:chMax val="0"/>
          <dgm:chPref val="0"/>
        </dgm:presLayoutVars>
      </dgm:prSet>
      <dgm:spPr/>
      <dgm:t>
        <a:bodyPr/>
        <a:lstStyle/>
        <a:p>
          <a:endParaRPr lang="en-US"/>
        </a:p>
      </dgm:t>
    </dgm:pt>
    <dgm:pt modelId="{30188AC0-9C9B-4F4C-8A3C-7D2221A4FD8C}" type="pres">
      <dgm:prSet presAssocID="{39B7994E-04FE-422B-B323-53521B8A51C8}" presName="desTx" presStyleLbl="revTx" presStyleIdx="1" presStyleCnt="6">
        <dgm:presLayoutVars/>
      </dgm:prSet>
      <dgm:spPr/>
      <dgm:t>
        <a:bodyPr/>
        <a:lstStyle/>
        <a:p>
          <a:endParaRPr lang="en-US"/>
        </a:p>
      </dgm:t>
    </dgm:pt>
    <dgm:pt modelId="{3C56BB0D-8C22-4158-894E-11E3F43A60D3}" type="pres">
      <dgm:prSet presAssocID="{382A41F1-956B-45F3-A2F6-86C208CC0BF0}" presName="sibTrans" presStyleCnt="0"/>
      <dgm:spPr/>
    </dgm:pt>
    <dgm:pt modelId="{A9094346-DC4E-411C-BBA4-A35026C2D182}" type="pres">
      <dgm:prSet presAssocID="{FF686BB0-4AE0-4F11-91CE-8BFC7C9EC7C6}" presName="compNode" presStyleCnt="0"/>
      <dgm:spPr/>
    </dgm:pt>
    <dgm:pt modelId="{EC00C286-5264-4BBF-9D6F-63AD3668C064}" type="pres">
      <dgm:prSet presAssocID="{FF686BB0-4AE0-4F11-91CE-8BFC7C9EC7C6}" presName="bgRect" presStyleLbl="bgShp" presStyleIdx="1" presStyleCnt="3"/>
      <dgm:spPr/>
    </dgm:pt>
    <dgm:pt modelId="{CC6E829A-9F1F-443E-8557-F0905F211B0D}" type="pres">
      <dgm:prSet presAssocID="{FF686BB0-4AE0-4F11-91CE-8BFC7C9EC7C6}"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dgm:spPr>
      <dgm:extLst>
        <a:ext uri="{E40237B7-FDA0-4F09-8148-C483321AD2D9}">
          <dgm14:cNvPr xmlns:dgm14="http://schemas.microsoft.com/office/drawing/2010/diagram" id="0" name="" descr="Flask"/>
        </a:ext>
      </dgm:extLst>
    </dgm:pt>
    <dgm:pt modelId="{31196B92-B7C5-4E66-911C-4F0E867BB710}" type="pres">
      <dgm:prSet presAssocID="{FF686BB0-4AE0-4F11-91CE-8BFC7C9EC7C6}" presName="spaceRect" presStyleCnt="0"/>
      <dgm:spPr/>
    </dgm:pt>
    <dgm:pt modelId="{737B45F8-8991-4194-9C36-FF6949BA4694}" type="pres">
      <dgm:prSet presAssocID="{FF686BB0-4AE0-4F11-91CE-8BFC7C9EC7C6}" presName="parTx" presStyleLbl="revTx" presStyleIdx="2" presStyleCnt="6">
        <dgm:presLayoutVars>
          <dgm:chMax val="0"/>
          <dgm:chPref val="0"/>
        </dgm:presLayoutVars>
      </dgm:prSet>
      <dgm:spPr/>
      <dgm:t>
        <a:bodyPr/>
        <a:lstStyle/>
        <a:p>
          <a:endParaRPr lang="en-US"/>
        </a:p>
      </dgm:t>
    </dgm:pt>
    <dgm:pt modelId="{6735BC6C-C691-4823-B99F-1C8099CADAD9}" type="pres">
      <dgm:prSet presAssocID="{FF686BB0-4AE0-4F11-91CE-8BFC7C9EC7C6}" presName="desTx" presStyleLbl="revTx" presStyleIdx="3" presStyleCnt="6">
        <dgm:presLayoutVars/>
      </dgm:prSet>
      <dgm:spPr/>
      <dgm:t>
        <a:bodyPr/>
        <a:lstStyle/>
        <a:p>
          <a:endParaRPr lang="en-US"/>
        </a:p>
      </dgm:t>
    </dgm:pt>
    <dgm:pt modelId="{26349CFD-220A-4920-8C3B-0D2116490ADC}" type="pres">
      <dgm:prSet presAssocID="{F48C4637-A0D6-4627-BE3F-E8CB40F13B84}" presName="sibTrans" presStyleCnt="0"/>
      <dgm:spPr/>
    </dgm:pt>
    <dgm:pt modelId="{6B7AEB72-1536-489A-87CF-A02BAABCDDCE}" type="pres">
      <dgm:prSet presAssocID="{E46018C7-B7D5-496E-B1A7-CAE800E13B89}" presName="compNode" presStyleCnt="0"/>
      <dgm:spPr/>
    </dgm:pt>
    <dgm:pt modelId="{591724E0-8D83-4887-AB6C-7CC4FF8B4E6E}" type="pres">
      <dgm:prSet presAssocID="{E46018C7-B7D5-496E-B1A7-CAE800E13B89}" presName="bgRect" presStyleLbl="bgShp" presStyleIdx="2" presStyleCnt="3"/>
      <dgm:spPr/>
    </dgm:pt>
    <dgm:pt modelId="{4C372C4C-B6F2-4E75-B407-14E8D128FB60}" type="pres">
      <dgm:prSet presAssocID="{E46018C7-B7D5-496E-B1A7-CAE800E13B89}"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dgm:spPr>
      <dgm:extLst>
        <a:ext uri="{E40237B7-FDA0-4F09-8148-C483321AD2D9}">
          <dgm14:cNvPr xmlns:dgm14="http://schemas.microsoft.com/office/drawing/2010/diagram" id="0" name="" descr="Teacher"/>
        </a:ext>
      </dgm:extLst>
    </dgm:pt>
    <dgm:pt modelId="{A90E8467-0ECA-42A0-9BD3-6E1846AF7CA6}" type="pres">
      <dgm:prSet presAssocID="{E46018C7-B7D5-496E-B1A7-CAE800E13B89}" presName="spaceRect" presStyleCnt="0"/>
      <dgm:spPr/>
    </dgm:pt>
    <dgm:pt modelId="{72AB091B-CD30-4AE7-B525-A8273E36086A}" type="pres">
      <dgm:prSet presAssocID="{E46018C7-B7D5-496E-B1A7-CAE800E13B89}" presName="parTx" presStyleLbl="revTx" presStyleIdx="4" presStyleCnt="6">
        <dgm:presLayoutVars>
          <dgm:chMax val="0"/>
          <dgm:chPref val="0"/>
        </dgm:presLayoutVars>
      </dgm:prSet>
      <dgm:spPr/>
      <dgm:t>
        <a:bodyPr/>
        <a:lstStyle/>
        <a:p>
          <a:endParaRPr lang="en-US"/>
        </a:p>
      </dgm:t>
    </dgm:pt>
    <dgm:pt modelId="{DD47158E-A19C-457A-ACB3-065BCCF490C0}" type="pres">
      <dgm:prSet presAssocID="{E46018C7-B7D5-496E-B1A7-CAE800E13B89}" presName="desTx" presStyleLbl="revTx" presStyleIdx="5" presStyleCnt="6">
        <dgm:presLayoutVars/>
      </dgm:prSet>
      <dgm:spPr/>
      <dgm:t>
        <a:bodyPr/>
        <a:lstStyle/>
        <a:p>
          <a:endParaRPr lang="en-US"/>
        </a:p>
      </dgm:t>
    </dgm:pt>
  </dgm:ptLst>
  <dgm:cxnLst>
    <dgm:cxn modelId="{4C59343E-6F58-4E8C-888E-421A46465CBB}" type="presOf" srcId="{7D17736C-4B38-4B22-8A09-2D51810745D8}" destId="{30188AC0-9C9B-4F4C-8A3C-7D2221A4FD8C}" srcOrd="0" destOrd="0" presId="urn:microsoft.com/office/officeart/2018/2/layout/IconVerticalSolidList"/>
    <dgm:cxn modelId="{C93DE40B-E8AE-4B50-A8F8-EF7A2F50A0D4}" srcId="{FF686BB0-4AE0-4F11-91CE-8BFC7C9EC7C6}" destId="{19907105-45DE-4889-8838-0C71D2F481E1}" srcOrd="0" destOrd="0" parTransId="{698D7BE3-1B46-48BC-A03D-9A9022926612}" sibTransId="{3D444962-215F-4E43-BB9C-27006D5B0EF9}"/>
    <dgm:cxn modelId="{FDC753D1-8C2F-4DFA-9B38-C9ACDE6ACB74}" type="presOf" srcId="{E46018C7-B7D5-496E-B1A7-CAE800E13B89}" destId="{72AB091B-CD30-4AE7-B525-A8273E36086A}" srcOrd="0" destOrd="0" presId="urn:microsoft.com/office/officeart/2018/2/layout/IconVerticalSolidList"/>
    <dgm:cxn modelId="{843DC6DF-E1ED-4BDF-AED1-FB7CDF6A97F4}" type="presOf" srcId="{A523B16C-72FE-4713-AB1A-E37DE9417D71}" destId="{DD47158E-A19C-457A-ACB3-065BCCF490C0}" srcOrd="0" destOrd="0" presId="urn:microsoft.com/office/officeart/2018/2/layout/IconVerticalSolidList"/>
    <dgm:cxn modelId="{A6A25B7D-FBCB-4D7C-B869-81AEE57001A2}" srcId="{88799876-C08C-45DA-AF87-0912133FB8C9}" destId="{E46018C7-B7D5-496E-B1A7-CAE800E13B89}" srcOrd="2" destOrd="0" parTransId="{97C8C44A-40C0-4BA3-BA93-9A0E3E759673}" sibTransId="{B94AC7A1-E962-4A35-BCA6-AF5784B01832}"/>
    <dgm:cxn modelId="{553AC930-74B8-4D7D-AB9E-2B3150A6274F}" type="presOf" srcId="{FF686BB0-4AE0-4F11-91CE-8BFC7C9EC7C6}" destId="{737B45F8-8991-4194-9C36-FF6949BA4694}" srcOrd="0" destOrd="0" presId="urn:microsoft.com/office/officeart/2018/2/layout/IconVerticalSolidList"/>
    <dgm:cxn modelId="{5865170E-5643-439B-8DB4-C7E3AA1B8D04}" type="presOf" srcId="{A3C11497-C148-4FD9-9144-6CE25922FC67}" destId="{6735BC6C-C691-4823-B99F-1C8099CADAD9}" srcOrd="0" destOrd="1" presId="urn:microsoft.com/office/officeart/2018/2/layout/IconVerticalSolidList"/>
    <dgm:cxn modelId="{CB425E5B-B656-4309-A8C4-85F6BE97BB5C}" type="presOf" srcId="{88799876-C08C-45DA-AF87-0912133FB8C9}" destId="{B36BD154-98F1-4F5E-8493-9AD9923DEA81}" srcOrd="0" destOrd="0" presId="urn:microsoft.com/office/officeart/2018/2/layout/IconVerticalSolidList"/>
    <dgm:cxn modelId="{6847E22C-A395-4169-B593-7B43B68F402A}" srcId="{E46018C7-B7D5-496E-B1A7-CAE800E13B89}" destId="{A523B16C-72FE-4713-AB1A-E37DE9417D71}" srcOrd="0" destOrd="0" parTransId="{4CD453B3-61AC-4E13-A13B-2A8CC6C5A2FF}" sibTransId="{2E4A15C0-F247-497B-81F3-C09C0079F5DE}"/>
    <dgm:cxn modelId="{D77D6536-5C7A-48E9-8DA0-E14F3CB54BF9}" srcId="{88799876-C08C-45DA-AF87-0912133FB8C9}" destId="{FF686BB0-4AE0-4F11-91CE-8BFC7C9EC7C6}" srcOrd="1" destOrd="0" parTransId="{C07337A5-D3B1-427F-B81E-D83BD6C3654C}" sibTransId="{F48C4637-A0D6-4627-BE3F-E8CB40F13B84}"/>
    <dgm:cxn modelId="{EE97D19F-10F6-4F0C-82EA-A0273FCF73E6}" srcId="{39B7994E-04FE-422B-B323-53521B8A51C8}" destId="{7D17736C-4B38-4B22-8A09-2D51810745D8}" srcOrd="0" destOrd="0" parTransId="{74F14B3B-D36F-429D-A560-106AE89E00FB}" sibTransId="{E1A7955E-6DAF-4D27-BE04-BE9C52D58C02}"/>
    <dgm:cxn modelId="{A4917EE5-3D4F-4A89-AA8C-C97F9F21F7D0}" srcId="{88799876-C08C-45DA-AF87-0912133FB8C9}" destId="{39B7994E-04FE-422B-B323-53521B8A51C8}" srcOrd="0" destOrd="0" parTransId="{B2C8F208-A043-48B5-9047-B8C4D8594FC3}" sibTransId="{382A41F1-956B-45F3-A2F6-86C208CC0BF0}"/>
    <dgm:cxn modelId="{D45B7026-5E9A-46F3-9B3B-7087434844AF}" type="presOf" srcId="{19907105-45DE-4889-8838-0C71D2F481E1}" destId="{6735BC6C-C691-4823-B99F-1C8099CADAD9}" srcOrd="0" destOrd="0" presId="urn:microsoft.com/office/officeart/2018/2/layout/IconVerticalSolidList"/>
    <dgm:cxn modelId="{ED334445-C2EA-4209-B26F-D1A8D3EB5D66}" type="presOf" srcId="{39B7994E-04FE-422B-B323-53521B8A51C8}" destId="{AF5816A8-02D8-477C-847A-D7A59F469475}" srcOrd="0" destOrd="0" presId="urn:microsoft.com/office/officeart/2018/2/layout/IconVerticalSolidList"/>
    <dgm:cxn modelId="{237662C2-1BA1-4622-BADF-B2E92BD4E809}" srcId="{FF686BB0-4AE0-4F11-91CE-8BFC7C9EC7C6}" destId="{A3C11497-C148-4FD9-9144-6CE25922FC67}" srcOrd="1" destOrd="0" parTransId="{082E77BB-AF00-4EFB-8070-71035327A0FE}" sibTransId="{EC90C8E1-25E8-4958-8D54-35DB0C07950A}"/>
    <dgm:cxn modelId="{8CDD07FF-070D-4A6D-8C79-CB0FDF946DC5}" type="presParOf" srcId="{B36BD154-98F1-4F5E-8493-9AD9923DEA81}" destId="{A39DBFAB-1488-4FCF-8C23-83AE54466F57}" srcOrd="0" destOrd="0" presId="urn:microsoft.com/office/officeart/2018/2/layout/IconVerticalSolidList"/>
    <dgm:cxn modelId="{F624226B-80B9-44B0-A78D-08F7FC11F880}" type="presParOf" srcId="{A39DBFAB-1488-4FCF-8C23-83AE54466F57}" destId="{D9B6953C-D219-4AE6-90AE-6C46D13B6A4F}" srcOrd="0" destOrd="0" presId="urn:microsoft.com/office/officeart/2018/2/layout/IconVerticalSolidList"/>
    <dgm:cxn modelId="{7BAB371D-C563-4824-BFBF-A10D4F0E7145}" type="presParOf" srcId="{A39DBFAB-1488-4FCF-8C23-83AE54466F57}" destId="{71559477-BBA8-4615-8640-6080B6B076FB}" srcOrd="1" destOrd="0" presId="urn:microsoft.com/office/officeart/2018/2/layout/IconVerticalSolidList"/>
    <dgm:cxn modelId="{24B3ACBE-B057-438D-8942-EE9802C6E1B4}" type="presParOf" srcId="{A39DBFAB-1488-4FCF-8C23-83AE54466F57}" destId="{2E7FEA5D-7E10-4C7A-A023-BD1784801E34}" srcOrd="2" destOrd="0" presId="urn:microsoft.com/office/officeart/2018/2/layout/IconVerticalSolidList"/>
    <dgm:cxn modelId="{9DDBCEF0-99AA-4277-BA55-7A0C0BFA19D1}" type="presParOf" srcId="{A39DBFAB-1488-4FCF-8C23-83AE54466F57}" destId="{AF5816A8-02D8-477C-847A-D7A59F469475}" srcOrd="3" destOrd="0" presId="urn:microsoft.com/office/officeart/2018/2/layout/IconVerticalSolidList"/>
    <dgm:cxn modelId="{9FF73863-E0F1-4FFE-BD97-D72E30DCFF7C}" type="presParOf" srcId="{A39DBFAB-1488-4FCF-8C23-83AE54466F57}" destId="{30188AC0-9C9B-4F4C-8A3C-7D2221A4FD8C}" srcOrd="4" destOrd="0" presId="urn:microsoft.com/office/officeart/2018/2/layout/IconVerticalSolidList"/>
    <dgm:cxn modelId="{0E185099-94CE-44C1-82E0-F9C15CA36CDA}" type="presParOf" srcId="{B36BD154-98F1-4F5E-8493-9AD9923DEA81}" destId="{3C56BB0D-8C22-4158-894E-11E3F43A60D3}" srcOrd="1" destOrd="0" presId="urn:microsoft.com/office/officeart/2018/2/layout/IconVerticalSolidList"/>
    <dgm:cxn modelId="{0DF7C237-9E19-4040-8B7D-93EB2ADFD9C6}" type="presParOf" srcId="{B36BD154-98F1-4F5E-8493-9AD9923DEA81}" destId="{A9094346-DC4E-411C-BBA4-A35026C2D182}" srcOrd="2" destOrd="0" presId="urn:microsoft.com/office/officeart/2018/2/layout/IconVerticalSolidList"/>
    <dgm:cxn modelId="{5B2978DF-8AC4-4168-BA1B-E4A0477EEA95}" type="presParOf" srcId="{A9094346-DC4E-411C-BBA4-A35026C2D182}" destId="{EC00C286-5264-4BBF-9D6F-63AD3668C064}" srcOrd="0" destOrd="0" presId="urn:microsoft.com/office/officeart/2018/2/layout/IconVerticalSolidList"/>
    <dgm:cxn modelId="{3B0F3186-A920-470B-A055-7E5B504ADFE6}" type="presParOf" srcId="{A9094346-DC4E-411C-BBA4-A35026C2D182}" destId="{CC6E829A-9F1F-443E-8557-F0905F211B0D}" srcOrd="1" destOrd="0" presId="urn:microsoft.com/office/officeart/2018/2/layout/IconVerticalSolidList"/>
    <dgm:cxn modelId="{61AF2DC5-E417-40ED-AA89-CD4B8CC67211}" type="presParOf" srcId="{A9094346-DC4E-411C-BBA4-A35026C2D182}" destId="{31196B92-B7C5-4E66-911C-4F0E867BB710}" srcOrd="2" destOrd="0" presId="urn:microsoft.com/office/officeart/2018/2/layout/IconVerticalSolidList"/>
    <dgm:cxn modelId="{A1BEB12B-BF71-4BE0-93E7-E8DE5DFA9D13}" type="presParOf" srcId="{A9094346-DC4E-411C-BBA4-A35026C2D182}" destId="{737B45F8-8991-4194-9C36-FF6949BA4694}" srcOrd="3" destOrd="0" presId="urn:microsoft.com/office/officeart/2018/2/layout/IconVerticalSolidList"/>
    <dgm:cxn modelId="{C1791923-C47B-44CE-A97D-6D379FE7A485}" type="presParOf" srcId="{A9094346-DC4E-411C-BBA4-A35026C2D182}" destId="{6735BC6C-C691-4823-B99F-1C8099CADAD9}" srcOrd="4" destOrd="0" presId="urn:microsoft.com/office/officeart/2018/2/layout/IconVerticalSolidList"/>
    <dgm:cxn modelId="{2B0BFC34-3D3A-46C5-A577-4789F4751EB5}" type="presParOf" srcId="{B36BD154-98F1-4F5E-8493-9AD9923DEA81}" destId="{26349CFD-220A-4920-8C3B-0D2116490ADC}" srcOrd="3" destOrd="0" presId="urn:microsoft.com/office/officeart/2018/2/layout/IconVerticalSolidList"/>
    <dgm:cxn modelId="{B425F0EA-DB67-4A8E-9218-921A9B18950C}" type="presParOf" srcId="{B36BD154-98F1-4F5E-8493-9AD9923DEA81}" destId="{6B7AEB72-1536-489A-87CF-A02BAABCDDCE}" srcOrd="4" destOrd="0" presId="urn:microsoft.com/office/officeart/2018/2/layout/IconVerticalSolidList"/>
    <dgm:cxn modelId="{6E0B9F31-CDE7-4AF2-83CB-45341464C200}" type="presParOf" srcId="{6B7AEB72-1536-489A-87CF-A02BAABCDDCE}" destId="{591724E0-8D83-4887-AB6C-7CC4FF8B4E6E}" srcOrd="0" destOrd="0" presId="urn:microsoft.com/office/officeart/2018/2/layout/IconVerticalSolidList"/>
    <dgm:cxn modelId="{EF5E6776-16A0-42A9-9BC6-CA334B206AC1}" type="presParOf" srcId="{6B7AEB72-1536-489A-87CF-A02BAABCDDCE}" destId="{4C372C4C-B6F2-4E75-B407-14E8D128FB60}" srcOrd="1" destOrd="0" presId="urn:microsoft.com/office/officeart/2018/2/layout/IconVerticalSolidList"/>
    <dgm:cxn modelId="{16E590DB-12DA-4219-9F0C-46F2A1F530C2}" type="presParOf" srcId="{6B7AEB72-1536-489A-87CF-A02BAABCDDCE}" destId="{A90E8467-0ECA-42A0-9BD3-6E1846AF7CA6}" srcOrd="2" destOrd="0" presId="urn:microsoft.com/office/officeart/2018/2/layout/IconVerticalSolidList"/>
    <dgm:cxn modelId="{C127FAB1-0290-4F22-9EC0-D5EA08834C23}" type="presParOf" srcId="{6B7AEB72-1536-489A-87CF-A02BAABCDDCE}" destId="{72AB091B-CD30-4AE7-B525-A8273E36086A}" srcOrd="3" destOrd="0" presId="urn:microsoft.com/office/officeart/2018/2/layout/IconVerticalSolidList"/>
    <dgm:cxn modelId="{CF305293-03E9-429F-8BEF-49F989E2ADEB}" type="presParOf" srcId="{6B7AEB72-1536-489A-87CF-A02BAABCDDCE}" destId="{DD47158E-A19C-457A-ACB3-065BCCF490C0}"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D8C1F028-3227-4A79-B17B-24B930C2B971}" type="doc">
      <dgm:prSet loTypeId="urn:microsoft.com/office/officeart/2005/8/layout/list1" loCatId="list" qsTypeId="urn:microsoft.com/office/officeart/2005/8/quickstyle/simple1" qsCatId="simple" csTypeId="urn:microsoft.com/office/officeart/2005/8/colors/colorful2" csCatId="colorful"/>
      <dgm:spPr/>
      <dgm:t>
        <a:bodyPr/>
        <a:lstStyle/>
        <a:p>
          <a:endParaRPr lang="en-US"/>
        </a:p>
      </dgm:t>
    </dgm:pt>
    <dgm:pt modelId="{CA312AD6-16C1-45C8-BA1B-D4593F6DCD86}">
      <dgm:prSet/>
      <dgm:spPr/>
      <dgm:t>
        <a:bodyPr/>
        <a:lstStyle/>
        <a:p>
          <a:r>
            <a:rPr lang="en-US"/>
            <a:t>What is cardinality?</a:t>
          </a:r>
        </a:p>
      </dgm:t>
    </dgm:pt>
    <dgm:pt modelId="{C074B919-75AE-4A0E-8EFC-0A2AD669D1FB}" type="parTrans" cxnId="{93B72C8E-6B09-4A17-B0C3-DF216F6E2F7F}">
      <dgm:prSet/>
      <dgm:spPr/>
      <dgm:t>
        <a:bodyPr/>
        <a:lstStyle/>
        <a:p>
          <a:endParaRPr lang="en-US"/>
        </a:p>
      </dgm:t>
    </dgm:pt>
    <dgm:pt modelId="{0C3EA88C-09DF-4493-931C-F856D715F05C}" type="sibTrans" cxnId="{93B72C8E-6B09-4A17-B0C3-DF216F6E2F7F}">
      <dgm:prSet/>
      <dgm:spPr/>
      <dgm:t>
        <a:bodyPr/>
        <a:lstStyle/>
        <a:p>
          <a:endParaRPr lang="en-US"/>
        </a:p>
      </dgm:t>
    </dgm:pt>
    <dgm:pt modelId="{CA1217E9-2F89-4935-8C25-C98EA85FCC36}">
      <dgm:prSet/>
      <dgm:spPr/>
      <dgm:t>
        <a:bodyPr/>
        <a:lstStyle/>
        <a:p>
          <a:r>
            <a:rPr lang="en-US"/>
            <a:t>The number of elements in a set or other grouping, as a property of that grouping</a:t>
          </a:r>
        </a:p>
      </dgm:t>
    </dgm:pt>
    <dgm:pt modelId="{D18825DA-0FD4-4619-8E0C-2CF1BDAEEFCB}" type="parTrans" cxnId="{316944B5-DFB5-4F04-9556-C6B7E4A2791A}">
      <dgm:prSet/>
      <dgm:spPr/>
      <dgm:t>
        <a:bodyPr/>
        <a:lstStyle/>
        <a:p>
          <a:endParaRPr lang="en-US"/>
        </a:p>
      </dgm:t>
    </dgm:pt>
    <dgm:pt modelId="{DA5540AF-E0C1-496E-AD79-500CC16553C3}" type="sibTrans" cxnId="{316944B5-DFB5-4F04-9556-C6B7E4A2791A}">
      <dgm:prSet/>
      <dgm:spPr/>
      <dgm:t>
        <a:bodyPr/>
        <a:lstStyle/>
        <a:p>
          <a:endParaRPr lang="en-US"/>
        </a:p>
      </dgm:t>
    </dgm:pt>
    <dgm:pt modelId="{4BD992B3-E28F-4991-859F-EA02B03910BF}">
      <dgm:prSet/>
      <dgm:spPr/>
      <dgm:t>
        <a:bodyPr/>
        <a:lstStyle/>
        <a:p>
          <a:r>
            <a:rPr lang="en-US"/>
            <a:t>If two entities A and B are related</a:t>
          </a:r>
        </a:p>
      </dgm:t>
    </dgm:pt>
    <dgm:pt modelId="{CB60041A-973F-4F14-8140-DD281A639792}" type="parTrans" cxnId="{FB79122E-547F-4015-9F31-278A7C2AE073}">
      <dgm:prSet/>
      <dgm:spPr/>
      <dgm:t>
        <a:bodyPr/>
        <a:lstStyle/>
        <a:p>
          <a:endParaRPr lang="en-US"/>
        </a:p>
      </dgm:t>
    </dgm:pt>
    <dgm:pt modelId="{8F7CDF88-7448-4E1D-B03B-7699317E7E8D}" type="sibTrans" cxnId="{FB79122E-547F-4015-9F31-278A7C2AE073}">
      <dgm:prSet/>
      <dgm:spPr/>
      <dgm:t>
        <a:bodyPr/>
        <a:lstStyle/>
        <a:p>
          <a:endParaRPr lang="en-US"/>
        </a:p>
      </dgm:t>
    </dgm:pt>
    <dgm:pt modelId="{CC4A8FF2-D5CD-4B6C-AE06-1BAF5D0C1DE7}">
      <dgm:prSet/>
      <dgm:spPr/>
      <dgm:t>
        <a:bodyPr/>
        <a:lstStyle/>
        <a:p>
          <a:r>
            <a:rPr lang="en-US"/>
            <a:t>How many records in B are related to one record in A?</a:t>
          </a:r>
        </a:p>
      </dgm:t>
    </dgm:pt>
    <dgm:pt modelId="{BAFA0118-DE56-4390-BFE4-BE29E4890643}" type="parTrans" cxnId="{E0B451EB-186D-4A04-B2DD-18BC8EAB6FA1}">
      <dgm:prSet/>
      <dgm:spPr/>
      <dgm:t>
        <a:bodyPr/>
        <a:lstStyle/>
        <a:p>
          <a:endParaRPr lang="en-US"/>
        </a:p>
      </dgm:t>
    </dgm:pt>
    <dgm:pt modelId="{A64922E8-42B0-4A2B-B856-84650CD854FE}" type="sibTrans" cxnId="{E0B451EB-186D-4A04-B2DD-18BC8EAB6FA1}">
      <dgm:prSet/>
      <dgm:spPr/>
      <dgm:t>
        <a:bodyPr/>
        <a:lstStyle/>
        <a:p>
          <a:endParaRPr lang="en-US"/>
        </a:p>
      </dgm:t>
    </dgm:pt>
    <dgm:pt modelId="{1452085E-533F-46A3-9F78-8BA663B4050A}">
      <dgm:prSet/>
      <dgm:spPr/>
      <dgm:t>
        <a:bodyPr/>
        <a:lstStyle/>
        <a:p>
          <a:r>
            <a:rPr lang="en-US"/>
            <a:t>Reverse direction</a:t>
          </a:r>
        </a:p>
      </dgm:t>
    </dgm:pt>
    <dgm:pt modelId="{B7121FA0-D76F-4B3A-BE29-A3485427A2A0}" type="parTrans" cxnId="{CDC24612-8125-4DED-8FE8-4CFAD77FABD9}">
      <dgm:prSet/>
      <dgm:spPr/>
      <dgm:t>
        <a:bodyPr/>
        <a:lstStyle/>
        <a:p>
          <a:endParaRPr lang="en-US"/>
        </a:p>
      </dgm:t>
    </dgm:pt>
    <dgm:pt modelId="{8C86BF65-DDC0-4E05-8555-58EBA1F73F7E}" type="sibTrans" cxnId="{CDC24612-8125-4DED-8FE8-4CFAD77FABD9}">
      <dgm:prSet/>
      <dgm:spPr/>
      <dgm:t>
        <a:bodyPr/>
        <a:lstStyle/>
        <a:p>
          <a:endParaRPr lang="en-US"/>
        </a:p>
      </dgm:t>
    </dgm:pt>
    <dgm:pt modelId="{E0A80CFD-78A4-4525-9868-D9B354781D00}">
      <dgm:prSet/>
      <dgm:spPr/>
      <dgm:t>
        <a:bodyPr/>
        <a:lstStyle/>
        <a:p>
          <a:r>
            <a:rPr lang="en-US"/>
            <a:t>Types of Cardinality</a:t>
          </a:r>
        </a:p>
      </dgm:t>
    </dgm:pt>
    <dgm:pt modelId="{3878D01D-DB8E-4E61-8E6A-C167443B41F6}" type="parTrans" cxnId="{1AB16C77-4036-4721-9A6C-AB839351C9D1}">
      <dgm:prSet/>
      <dgm:spPr/>
      <dgm:t>
        <a:bodyPr/>
        <a:lstStyle/>
        <a:p>
          <a:endParaRPr lang="en-US"/>
        </a:p>
      </dgm:t>
    </dgm:pt>
    <dgm:pt modelId="{DCCFD83E-0CDC-4D00-856F-42F404BAF6F2}" type="sibTrans" cxnId="{1AB16C77-4036-4721-9A6C-AB839351C9D1}">
      <dgm:prSet/>
      <dgm:spPr/>
      <dgm:t>
        <a:bodyPr/>
        <a:lstStyle/>
        <a:p>
          <a:endParaRPr lang="en-US"/>
        </a:p>
      </dgm:t>
    </dgm:pt>
    <dgm:pt modelId="{4F78030C-D1CC-4ADC-AEE3-5F3AB908878E}">
      <dgm:prSet/>
      <dgm:spPr/>
      <dgm:t>
        <a:bodyPr/>
        <a:lstStyle/>
        <a:p>
          <a:r>
            <a:rPr lang="en-US"/>
            <a:t>One-to-One</a:t>
          </a:r>
        </a:p>
      </dgm:t>
    </dgm:pt>
    <dgm:pt modelId="{16725C25-BB3A-4F00-8C16-55B2D5F89E4B}" type="parTrans" cxnId="{E1FCF276-43D4-4B9F-9A31-BC373F55A3F2}">
      <dgm:prSet/>
      <dgm:spPr/>
      <dgm:t>
        <a:bodyPr/>
        <a:lstStyle/>
        <a:p>
          <a:endParaRPr lang="en-US"/>
        </a:p>
      </dgm:t>
    </dgm:pt>
    <dgm:pt modelId="{AD777000-4368-4E07-A600-05EFF7EAC0BD}" type="sibTrans" cxnId="{E1FCF276-43D4-4B9F-9A31-BC373F55A3F2}">
      <dgm:prSet/>
      <dgm:spPr/>
      <dgm:t>
        <a:bodyPr/>
        <a:lstStyle/>
        <a:p>
          <a:endParaRPr lang="en-US"/>
        </a:p>
      </dgm:t>
    </dgm:pt>
    <dgm:pt modelId="{81ADA999-7C66-4D51-AE30-67B763B2CDAB}">
      <dgm:prSet/>
      <dgm:spPr/>
      <dgm:t>
        <a:bodyPr/>
        <a:lstStyle/>
        <a:p>
          <a:r>
            <a:rPr lang="en-US"/>
            <a:t>One-to-Many</a:t>
          </a:r>
        </a:p>
      </dgm:t>
    </dgm:pt>
    <dgm:pt modelId="{3EDFE114-710E-42A2-8A08-1E43D6828B11}" type="parTrans" cxnId="{6A3E485A-A90A-42B1-94E5-E3B8679E35AF}">
      <dgm:prSet/>
      <dgm:spPr/>
      <dgm:t>
        <a:bodyPr/>
        <a:lstStyle/>
        <a:p>
          <a:endParaRPr lang="en-US"/>
        </a:p>
      </dgm:t>
    </dgm:pt>
    <dgm:pt modelId="{A37EB878-5097-456C-B766-1AB579FA53BC}" type="sibTrans" cxnId="{6A3E485A-A90A-42B1-94E5-E3B8679E35AF}">
      <dgm:prSet/>
      <dgm:spPr/>
      <dgm:t>
        <a:bodyPr/>
        <a:lstStyle/>
        <a:p>
          <a:endParaRPr lang="en-US"/>
        </a:p>
      </dgm:t>
    </dgm:pt>
    <dgm:pt modelId="{C554F697-C6DD-4514-B522-07CAE35068ED}">
      <dgm:prSet/>
      <dgm:spPr/>
      <dgm:t>
        <a:bodyPr/>
        <a:lstStyle/>
        <a:p>
          <a:r>
            <a:rPr lang="en-US"/>
            <a:t>Many-to-Many (special in logical/physical modeling) </a:t>
          </a:r>
        </a:p>
      </dgm:t>
    </dgm:pt>
    <dgm:pt modelId="{14ED254D-AFA5-45DB-B303-EA1835900190}" type="parTrans" cxnId="{0F9CE8DF-2328-4B17-9154-D23F495C5B50}">
      <dgm:prSet/>
      <dgm:spPr/>
      <dgm:t>
        <a:bodyPr/>
        <a:lstStyle/>
        <a:p>
          <a:endParaRPr lang="en-US"/>
        </a:p>
      </dgm:t>
    </dgm:pt>
    <dgm:pt modelId="{2378BEF3-BB9D-4566-82FD-5D0C5F2869B2}" type="sibTrans" cxnId="{0F9CE8DF-2328-4B17-9154-D23F495C5B50}">
      <dgm:prSet/>
      <dgm:spPr/>
      <dgm:t>
        <a:bodyPr/>
        <a:lstStyle/>
        <a:p>
          <a:endParaRPr lang="en-US"/>
        </a:p>
      </dgm:t>
    </dgm:pt>
    <dgm:pt modelId="{FE5BC568-0085-4214-86DC-F7F3C0FC3F93}" type="pres">
      <dgm:prSet presAssocID="{D8C1F028-3227-4A79-B17B-24B930C2B971}" presName="linear" presStyleCnt="0">
        <dgm:presLayoutVars>
          <dgm:dir/>
          <dgm:animLvl val="lvl"/>
          <dgm:resizeHandles val="exact"/>
        </dgm:presLayoutVars>
      </dgm:prSet>
      <dgm:spPr/>
      <dgm:t>
        <a:bodyPr/>
        <a:lstStyle/>
        <a:p>
          <a:endParaRPr lang="en-US"/>
        </a:p>
      </dgm:t>
    </dgm:pt>
    <dgm:pt modelId="{5AC65EC9-1A01-4DCF-B3E9-99F397C4DCBB}" type="pres">
      <dgm:prSet presAssocID="{CA312AD6-16C1-45C8-BA1B-D4593F6DCD86}" presName="parentLin" presStyleCnt="0"/>
      <dgm:spPr/>
    </dgm:pt>
    <dgm:pt modelId="{6CBD528B-C04D-48F1-BE31-DC609CC72BF2}" type="pres">
      <dgm:prSet presAssocID="{CA312AD6-16C1-45C8-BA1B-D4593F6DCD86}" presName="parentLeftMargin" presStyleLbl="node1" presStyleIdx="0" presStyleCnt="2"/>
      <dgm:spPr/>
      <dgm:t>
        <a:bodyPr/>
        <a:lstStyle/>
        <a:p>
          <a:endParaRPr lang="en-US"/>
        </a:p>
      </dgm:t>
    </dgm:pt>
    <dgm:pt modelId="{952ADB31-24D7-43DB-B22E-9B2DD04E9ADA}" type="pres">
      <dgm:prSet presAssocID="{CA312AD6-16C1-45C8-BA1B-D4593F6DCD86}" presName="parentText" presStyleLbl="node1" presStyleIdx="0" presStyleCnt="2">
        <dgm:presLayoutVars>
          <dgm:chMax val="0"/>
          <dgm:bulletEnabled val="1"/>
        </dgm:presLayoutVars>
      </dgm:prSet>
      <dgm:spPr/>
      <dgm:t>
        <a:bodyPr/>
        <a:lstStyle/>
        <a:p>
          <a:endParaRPr lang="en-US"/>
        </a:p>
      </dgm:t>
    </dgm:pt>
    <dgm:pt modelId="{BF20309A-355C-4FEB-BD38-029F3A2022E1}" type="pres">
      <dgm:prSet presAssocID="{CA312AD6-16C1-45C8-BA1B-D4593F6DCD86}" presName="negativeSpace" presStyleCnt="0"/>
      <dgm:spPr/>
    </dgm:pt>
    <dgm:pt modelId="{4B1245B9-9B2B-4D21-8350-6AAEAD4592B3}" type="pres">
      <dgm:prSet presAssocID="{CA312AD6-16C1-45C8-BA1B-D4593F6DCD86}" presName="childText" presStyleLbl="conFgAcc1" presStyleIdx="0" presStyleCnt="2">
        <dgm:presLayoutVars>
          <dgm:bulletEnabled val="1"/>
        </dgm:presLayoutVars>
      </dgm:prSet>
      <dgm:spPr/>
      <dgm:t>
        <a:bodyPr/>
        <a:lstStyle/>
        <a:p>
          <a:endParaRPr lang="en-US"/>
        </a:p>
      </dgm:t>
    </dgm:pt>
    <dgm:pt modelId="{37C89ECC-60E3-4CA4-AD40-4B9E0569D0D1}" type="pres">
      <dgm:prSet presAssocID="{0C3EA88C-09DF-4493-931C-F856D715F05C}" presName="spaceBetweenRectangles" presStyleCnt="0"/>
      <dgm:spPr/>
    </dgm:pt>
    <dgm:pt modelId="{4AA11017-242A-4FD6-B442-ABC3A1D7D5B1}" type="pres">
      <dgm:prSet presAssocID="{E0A80CFD-78A4-4525-9868-D9B354781D00}" presName="parentLin" presStyleCnt="0"/>
      <dgm:spPr/>
    </dgm:pt>
    <dgm:pt modelId="{32285163-82B2-4450-9482-EF83814F7ED8}" type="pres">
      <dgm:prSet presAssocID="{E0A80CFD-78A4-4525-9868-D9B354781D00}" presName="parentLeftMargin" presStyleLbl="node1" presStyleIdx="0" presStyleCnt="2"/>
      <dgm:spPr/>
      <dgm:t>
        <a:bodyPr/>
        <a:lstStyle/>
        <a:p>
          <a:endParaRPr lang="en-US"/>
        </a:p>
      </dgm:t>
    </dgm:pt>
    <dgm:pt modelId="{64939957-EBC0-4BBE-A4CA-A4C8448B4581}" type="pres">
      <dgm:prSet presAssocID="{E0A80CFD-78A4-4525-9868-D9B354781D00}" presName="parentText" presStyleLbl="node1" presStyleIdx="1" presStyleCnt="2">
        <dgm:presLayoutVars>
          <dgm:chMax val="0"/>
          <dgm:bulletEnabled val="1"/>
        </dgm:presLayoutVars>
      </dgm:prSet>
      <dgm:spPr/>
      <dgm:t>
        <a:bodyPr/>
        <a:lstStyle/>
        <a:p>
          <a:endParaRPr lang="en-US"/>
        </a:p>
      </dgm:t>
    </dgm:pt>
    <dgm:pt modelId="{79E6BC70-6899-470F-89D4-E4F67AFEE053}" type="pres">
      <dgm:prSet presAssocID="{E0A80CFD-78A4-4525-9868-D9B354781D00}" presName="negativeSpace" presStyleCnt="0"/>
      <dgm:spPr/>
    </dgm:pt>
    <dgm:pt modelId="{5CA8AB56-7242-4243-8933-C76FEF837C70}" type="pres">
      <dgm:prSet presAssocID="{E0A80CFD-78A4-4525-9868-D9B354781D00}" presName="childText" presStyleLbl="conFgAcc1" presStyleIdx="1" presStyleCnt="2">
        <dgm:presLayoutVars>
          <dgm:bulletEnabled val="1"/>
        </dgm:presLayoutVars>
      </dgm:prSet>
      <dgm:spPr/>
      <dgm:t>
        <a:bodyPr/>
        <a:lstStyle/>
        <a:p>
          <a:endParaRPr lang="en-US"/>
        </a:p>
      </dgm:t>
    </dgm:pt>
  </dgm:ptLst>
  <dgm:cxnLst>
    <dgm:cxn modelId="{CDC24612-8125-4DED-8FE8-4CFAD77FABD9}" srcId="{4BD992B3-E28F-4991-859F-EA02B03910BF}" destId="{1452085E-533F-46A3-9F78-8BA663B4050A}" srcOrd="1" destOrd="0" parTransId="{B7121FA0-D76F-4B3A-BE29-A3485427A2A0}" sibTransId="{8C86BF65-DDC0-4E05-8555-58EBA1F73F7E}"/>
    <dgm:cxn modelId="{E1FCF276-43D4-4B9F-9A31-BC373F55A3F2}" srcId="{E0A80CFD-78A4-4525-9868-D9B354781D00}" destId="{4F78030C-D1CC-4ADC-AEE3-5F3AB908878E}" srcOrd="0" destOrd="0" parTransId="{16725C25-BB3A-4F00-8C16-55B2D5F89E4B}" sibTransId="{AD777000-4368-4E07-A600-05EFF7EAC0BD}"/>
    <dgm:cxn modelId="{0F9CE8DF-2328-4B17-9154-D23F495C5B50}" srcId="{E0A80CFD-78A4-4525-9868-D9B354781D00}" destId="{C554F697-C6DD-4514-B522-07CAE35068ED}" srcOrd="2" destOrd="0" parTransId="{14ED254D-AFA5-45DB-B303-EA1835900190}" sibTransId="{2378BEF3-BB9D-4566-82FD-5D0C5F2869B2}"/>
    <dgm:cxn modelId="{113DB788-A448-4E18-8481-27E70408B196}" type="presOf" srcId="{4BD992B3-E28F-4991-859F-EA02B03910BF}" destId="{4B1245B9-9B2B-4D21-8350-6AAEAD4592B3}" srcOrd="0" destOrd="1" presId="urn:microsoft.com/office/officeart/2005/8/layout/list1"/>
    <dgm:cxn modelId="{B60E74B2-9AFC-4461-B2DA-E0E6E5CF8C6E}" type="presOf" srcId="{E0A80CFD-78A4-4525-9868-D9B354781D00}" destId="{32285163-82B2-4450-9482-EF83814F7ED8}" srcOrd="0" destOrd="0" presId="urn:microsoft.com/office/officeart/2005/8/layout/list1"/>
    <dgm:cxn modelId="{906C0405-83F2-4CD5-8A93-EB8CD71913E8}" type="presOf" srcId="{CA312AD6-16C1-45C8-BA1B-D4593F6DCD86}" destId="{952ADB31-24D7-43DB-B22E-9B2DD04E9ADA}" srcOrd="1" destOrd="0" presId="urn:microsoft.com/office/officeart/2005/8/layout/list1"/>
    <dgm:cxn modelId="{4658BC26-CA91-4EC9-8107-E19200FDE325}" type="presOf" srcId="{CC4A8FF2-D5CD-4B6C-AE06-1BAF5D0C1DE7}" destId="{4B1245B9-9B2B-4D21-8350-6AAEAD4592B3}" srcOrd="0" destOrd="2" presId="urn:microsoft.com/office/officeart/2005/8/layout/list1"/>
    <dgm:cxn modelId="{1AB16C77-4036-4721-9A6C-AB839351C9D1}" srcId="{D8C1F028-3227-4A79-B17B-24B930C2B971}" destId="{E0A80CFD-78A4-4525-9868-D9B354781D00}" srcOrd="1" destOrd="0" parTransId="{3878D01D-DB8E-4E61-8E6A-C167443B41F6}" sibTransId="{DCCFD83E-0CDC-4D00-856F-42F404BAF6F2}"/>
    <dgm:cxn modelId="{B6AB83C8-A558-4BE1-BC35-EFC933F0A486}" type="presOf" srcId="{CA1217E9-2F89-4935-8C25-C98EA85FCC36}" destId="{4B1245B9-9B2B-4D21-8350-6AAEAD4592B3}" srcOrd="0" destOrd="0" presId="urn:microsoft.com/office/officeart/2005/8/layout/list1"/>
    <dgm:cxn modelId="{82406C26-A157-47A1-BB73-3DF21499B445}" type="presOf" srcId="{4F78030C-D1CC-4ADC-AEE3-5F3AB908878E}" destId="{5CA8AB56-7242-4243-8933-C76FEF837C70}" srcOrd="0" destOrd="0" presId="urn:microsoft.com/office/officeart/2005/8/layout/list1"/>
    <dgm:cxn modelId="{E7535048-5732-45CF-9238-EC80E4BD810B}" type="presOf" srcId="{CA312AD6-16C1-45C8-BA1B-D4593F6DCD86}" destId="{6CBD528B-C04D-48F1-BE31-DC609CC72BF2}" srcOrd="0" destOrd="0" presId="urn:microsoft.com/office/officeart/2005/8/layout/list1"/>
    <dgm:cxn modelId="{316944B5-DFB5-4F04-9556-C6B7E4A2791A}" srcId="{CA312AD6-16C1-45C8-BA1B-D4593F6DCD86}" destId="{CA1217E9-2F89-4935-8C25-C98EA85FCC36}" srcOrd="0" destOrd="0" parTransId="{D18825DA-0FD4-4619-8E0C-2CF1BDAEEFCB}" sibTransId="{DA5540AF-E0C1-496E-AD79-500CC16553C3}"/>
    <dgm:cxn modelId="{0067BE81-1A32-409A-8A6E-264E666A2298}" type="presOf" srcId="{D8C1F028-3227-4A79-B17B-24B930C2B971}" destId="{FE5BC568-0085-4214-86DC-F7F3C0FC3F93}" srcOrd="0" destOrd="0" presId="urn:microsoft.com/office/officeart/2005/8/layout/list1"/>
    <dgm:cxn modelId="{3E94F2F8-5D5A-4F59-AF5A-1E2879B9620C}" type="presOf" srcId="{E0A80CFD-78A4-4525-9868-D9B354781D00}" destId="{64939957-EBC0-4BBE-A4CA-A4C8448B4581}" srcOrd="1" destOrd="0" presId="urn:microsoft.com/office/officeart/2005/8/layout/list1"/>
    <dgm:cxn modelId="{E0B451EB-186D-4A04-B2DD-18BC8EAB6FA1}" srcId="{4BD992B3-E28F-4991-859F-EA02B03910BF}" destId="{CC4A8FF2-D5CD-4B6C-AE06-1BAF5D0C1DE7}" srcOrd="0" destOrd="0" parTransId="{BAFA0118-DE56-4390-BFE4-BE29E4890643}" sibTransId="{A64922E8-42B0-4A2B-B856-84650CD854FE}"/>
    <dgm:cxn modelId="{6A3E485A-A90A-42B1-94E5-E3B8679E35AF}" srcId="{E0A80CFD-78A4-4525-9868-D9B354781D00}" destId="{81ADA999-7C66-4D51-AE30-67B763B2CDAB}" srcOrd="1" destOrd="0" parTransId="{3EDFE114-710E-42A2-8A08-1E43D6828B11}" sibTransId="{A37EB878-5097-456C-B766-1AB579FA53BC}"/>
    <dgm:cxn modelId="{ADFF23D2-AA5D-46A6-BCE8-EF68ADDDD9AC}" type="presOf" srcId="{1452085E-533F-46A3-9F78-8BA663B4050A}" destId="{4B1245B9-9B2B-4D21-8350-6AAEAD4592B3}" srcOrd="0" destOrd="3" presId="urn:microsoft.com/office/officeart/2005/8/layout/list1"/>
    <dgm:cxn modelId="{FB79122E-547F-4015-9F31-278A7C2AE073}" srcId="{CA312AD6-16C1-45C8-BA1B-D4593F6DCD86}" destId="{4BD992B3-E28F-4991-859F-EA02B03910BF}" srcOrd="1" destOrd="0" parTransId="{CB60041A-973F-4F14-8140-DD281A639792}" sibTransId="{8F7CDF88-7448-4E1D-B03B-7699317E7E8D}"/>
    <dgm:cxn modelId="{93B72C8E-6B09-4A17-B0C3-DF216F6E2F7F}" srcId="{D8C1F028-3227-4A79-B17B-24B930C2B971}" destId="{CA312AD6-16C1-45C8-BA1B-D4593F6DCD86}" srcOrd="0" destOrd="0" parTransId="{C074B919-75AE-4A0E-8EFC-0A2AD669D1FB}" sibTransId="{0C3EA88C-09DF-4493-931C-F856D715F05C}"/>
    <dgm:cxn modelId="{BC901BA2-D3B1-42D8-9B2E-D5B711FCF292}" type="presOf" srcId="{81ADA999-7C66-4D51-AE30-67B763B2CDAB}" destId="{5CA8AB56-7242-4243-8933-C76FEF837C70}" srcOrd="0" destOrd="1" presId="urn:microsoft.com/office/officeart/2005/8/layout/list1"/>
    <dgm:cxn modelId="{A712BA2B-8BCB-47F6-8555-6F7B18045579}" type="presOf" srcId="{C554F697-C6DD-4514-B522-07CAE35068ED}" destId="{5CA8AB56-7242-4243-8933-C76FEF837C70}" srcOrd="0" destOrd="2" presId="urn:microsoft.com/office/officeart/2005/8/layout/list1"/>
    <dgm:cxn modelId="{E754C267-5E51-46F7-A8DB-57D3F1450DD6}" type="presParOf" srcId="{FE5BC568-0085-4214-86DC-F7F3C0FC3F93}" destId="{5AC65EC9-1A01-4DCF-B3E9-99F397C4DCBB}" srcOrd="0" destOrd="0" presId="urn:microsoft.com/office/officeart/2005/8/layout/list1"/>
    <dgm:cxn modelId="{999B62AD-E25C-4527-8537-D1783DB2C13B}" type="presParOf" srcId="{5AC65EC9-1A01-4DCF-B3E9-99F397C4DCBB}" destId="{6CBD528B-C04D-48F1-BE31-DC609CC72BF2}" srcOrd="0" destOrd="0" presId="urn:microsoft.com/office/officeart/2005/8/layout/list1"/>
    <dgm:cxn modelId="{D0C5B7D5-800B-446F-A8AA-BA6225977827}" type="presParOf" srcId="{5AC65EC9-1A01-4DCF-B3E9-99F397C4DCBB}" destId="{952ADB31-24D7-43DB-B22E-9B2DD04E9ADA}" srcOrd="1" destOrd="0" presId="urn:microsoft.com/office/officeart/2005/8/layout/list1"/>
    <dgm:cxn modelId="{A3697973-2430-48A3-BC28-CE3DB2041C21}" type="presParOf" srcId="{FE5BC568-0085-4214-86DC-F7F3C0FC3F93}" destId="{BF20309A-355C-4FEB-BD38-029F3A2022E1}" srcOrd="1" destOrd="0" presId="urn:microsoft.com/office/officeart/2005/8/layout/list1"/>
    <dgm:cxn modelId="{050A092E-6D70-4C07-A177-3DB2D14803A7}" type="presParOf" srcId="{FE5BC568-0085-4214-86DC-F7F3C0FC3F93}" destId="{4B1245B9-9B2B-4D21-8350-6AAEAD4592B3}" srcOrd="2" destOrd="0" presId="urn:microsoft.com/office/officeart/2005/8/layout/list1"/>
    <dgm:cxn modelId="{BA4CC8C2-EC48-48CB-8987-06888E598D91}" type="presParOf" srcId="{FE5BC568-0085-4214-86DC-F7F3C0FC3F93}" destId="{37C89ECC-60E3-4CA4-AD40-4B9E0569D0D1}" srcOrd="3" destOrd="0" presId="urn:microsoft.com/office/officeart/2005/8/layout/list1"/>
    <dgm:cxn modelId="{376BB0E7-E7C9-41DC-9019-6221FE5D2850}" type="presParOf" srcId="{FE5BC568-0085-4214-86DC-F7F3C0FC3F93}" destId="{4AA11017-242A-4FD6-B442-ABC3A1D7D5B1}" srcOrd="4" destOrd="0" presId="urn:microsoft.com/office/officeart/2005/8/layout/list1"/>
    <dgm:cxn modelId="{DDC947F0-F422-45C9-9960-B94BC4861116}" type="presParOf" srcId="{4AA11017-242A-4FD6-B442-ABC3A1D7D5B1}" destId="{32285163-82B2-4450-9482-EF83814F7ED8}" srcOrd="0" destOrd="0" presId="urn:microsoft.com/office/officeart/2005/8/layout/list1"/>
    <dgm:cxn modelId="{02855FCB-92BE-46CC-9939-B5ED2C9FD6A6}" type="presParOf" srcId="{4AA11017-242A-4FD6-B442-ABC3A1D7D5B1}" destId="{64939957-EBC0-4BBE-A4CA-A4C8448B4581}" srcOrd="1" destOrd="0" presId="urn:microsoft.com/office/officeart/2005/8/layout/list1"/>
    <dgm:cxn modelId="{FDFF550C-B985-45A1-BE8A-E98D49034D05}" type="presParOf" srcId="{FE5BC568-0085-4214-86DC-F7F3C0FC3F93}" destId="{79E6BC70-6899-470F-89D4-E4F67AFEE053}" srcOrd="5" destOrd="0" presId="urn:microsoft.com/office/officeart/2005/8/layout/list1"/>
    <dgm:cxn modelId="{337F84DA-B9E6-481F-B025-CA0A6CFB45B1}" type="presParOf" srcId="{FE5BC568-0085-4214-86DC-F7F3C0FC3F93}" destId="{5CA8AB56-7242-4243-8933-C76FEF837C70}"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FF58B0A4-90BC-420A-9E2B-18A393B70614}" type="doc">
      <dgm:prSet loTypeId="urn:microsoft.com/office/officeart/2005/8/layout/list1" loCatId="list" qsTypeId="urn:microsoft.com/office/officeart/2005/8/quickstyle/simple1" qsCatId="simple" csTypeId="urn:microsoft.com/office/officeart/2005/8/colors/colorful2" csCatId="colorful"/>
      <dgm:spPr/>
      <dgm:t>
        <a:bodyPr/>
        <a:lstStyle/>
        <a:p>
          <a:endParaRPr lang="en-US"/>
        </a:p>
      </dgm:t>
    </dgm:pt>
    <dgm:pt modelId="{9110F684-66F8-4A13-B1F6-6854350A50BD}">
      <dgm:prSet/>
      <dgm:spPr/>
      <dgm:t>
        <a:bodyPr/>
        <a:lstStyle/>
        <a:p>
          <a:r>
            <a:rPr lang="en-US"/>
            <a:t>What is modality?</a:t>
          </a:r>
        </a:p>
      </dgm:t>
    </dgm:pt>
    <dgm:pt modelId="{D706950B-E709-4F6E-8EAE-82508AB1C449}" type="parTrans" cxnId="{A4A34D2B-4F74-4D98-A43E-245316BCFD02}">
      <dgm:prSet/>
      <dgm:spPr/>
      <dgm:t>
        <a:bodyPr/>
        <a:lstStyle/>
        <a:p>
          <a:endParaRPr lang="en-US"/>
        </a:p>
      </dgm:t>
    </dgm:pt>
    <dgm:pt modelId="{FAB32160-1061-44E8-AFF2-039A45B1F678}" type="sibTrans" cxnId="{A4A34D2B-4F74-4D98-A43E-245316BCFD02}">
      <dgm:prSet/>
      <dgm:spPr/>
      <dgm:t>
        <a:bodyPr/>
        <a:lstStyle/>
        <a:p>
          <a:endParaRPr lang="en-US"/>
        </a:p>
      </dgm:t>
    </dgm:pt>
    <dgm:pt modelId="{13473DCF-84E5-4294-A9B3-C0AFE0ED6997}">
      <dgm:prSet/>
      <dgm:spPr/>
      <dgm:t>
        <a:bodyPr/>
        <a:lstStyle/>
        <a:p>
          <a:r>
            <a:rPr lang="en-US"/>
            <a:t>It is the minimum number of times an instance in one entity can be associated with an instance in the related entity.</a:t>
          </a:r>
        </a:p>
      </dgm:t>
    </dgm:pt>
    <dgm:pt modelId="{AC5E1E9E-9E6D-449D-B83D-35A044CC8455}" type="parTrans" cxnId="{5095C0F6-89DE-44E6-96DD-6A0FD411CF2B}">
      <dgm:prSet/>
      <dgm:spPr/>
      <dgm:t>
        <a:bodyPr/>
        <a:lstStyle/>
        <a:p>
          <a:endParaRPr lang="en-US"/>
        </a:p>
      </dgm:t>
    </dgm:pt>
    <dgm:pt modelId="{A8F4586B-5806-4C45-A06F-A68D58B74BC1}" type="sibTrans" cxnId="{5095C0F6-89DE-44E6-96DD-6A0FD411CF2B}">
      <dgm:prSet/>
      <dgm:spPr/>
      <dgm:t>
        <a:bodyPr/>
        <a:lstStyle/>
        <a:p>
          <a:endParaRPr lang="en-US"/>
        </a:p>
      </dgm:t>
    </dgm:pt>
    <dgm:pt modelId="{748EEB65-3834-4AFB-9B0B-541C15807A8F}">
      <dgm:prSet/>
      <dgm:spPr/>
      <dgm:t>
        <a:bodyPr/>
        <a:lstStyle/>
        <a:p>
          <a:r>
            <a:rPr lang="en-US"/>
            <a:t>If two entities A and B are related</a:t>
          </a:r>
        </a:p>
      </dgm:t>
    </dgm:pt>
    <dgm:pt modelId="{A78C2FBE-2A98-4AFB-895E-74E365617107}" type="parTrans" cxnId="{50EB66A3-84CF-4E53-911F-F1EAA6746FE2}">
      <dgm:prSet/>
      <dgm:spPr/>
      <dgm:t>
        <a:bodyPr/>
        <a:lstStyle/>
        <a:p>
          <a:endParaRPr lang="en-US"/>
        </a:p>
      </dgm:t>
    </dgm:pt>
    <dgm:pt modelId="{B82C1646-08DC-4DCA-BF9A-480CD63F3408}" type="sibTrans" cxnId="{50EB66A3-84CF-4E53-911F-F1EAA6746FE2}">
      <dgm:prSet/>
      <dgm:spPr/>
      <dgm:t>
        <a:bodyPr/>
        <a:lstStyle/>
        <a:p>
          <a:endParaRPr lang="en-US"/>
        </a:p>
      </dgm:t>
    </dgm:pt>
    <dgm:pt modelId="{DDE13019-67C9-4AF8-8ABA-32B7073DD485}">
      <dgm:prSet/>
      <dgm:spPr/>
      <dgm:t>
        <a:bodyPr/>
        <a:lstStyle/>
        <a:p>
          <a:r>
            <a:rPr lang="en-US"/>
            <a:t>At a minimum how many instances of B are related to A?</a:t>
          </a:r>
        </a:p>
      </dgm:t>
    </dgm:pt>
    <dgm:pt modelId="{FD19A2BB-CB48-4030-9047-62A5D5E5D6A5}" type="parTrans" cxnId="{CF84E489-677C-4FF1-ACB7-27A701E97CED}">
      <dgm:prSet/>
      <dgm:spPr/>
      <dgm:t>
        <a:bodyPr/>
        <a:lstStyle/>
        <a:p>
          <a:endParaRPr lang="en-US"/>
        </a:p>
      </dgm:t>
    </dgm:pt>
    <dgm:pt modelId="{60CE7CDD-2822-4AA9-BF57-35DB258AAA62}" type="sibTrans" cxnId="{CF84E489-677C-4FF1-ACB7-27A701E97CED}">
      <dgm:prSet/>
      <dgm:spPr/>
      <dgm:t>
        <a:bodyPr/>
        <a:lstStyle/>
        <a:p>
          <a:endParaRPr lang="en-US"/>
        </a:p>
      </dgm:t>
    </dgm:pt>
    <dgm:pt modelId="{632C4222-D21D-435B-91D2-3989382314C2}">
      <dgm:prSet/>
      <dgm:spPr/>
      <dgm:t>
        <a:bodyPr/>
        <a:lstStyle/>
        <a:p>
          <a:r>
            <a:rPr lang="en-US"/>
            <a:t>Reverse direction</a:t>
          </a:r>
        </a:p>
      </dgm:t>
    </dgm:pt>
    <dgm:pt modelId="{AD82B98A-A6CC-409C-8D03-61ED53FCCF80}" type="parTrans" cxnId="{AC38BDB8-4746-43E8-B25F-05CA38DE2D50}">
      <dgm:prSet/>
      <dgm:spPr/>
      <dgm:t>
        <a:bodyPr/>
        <a:lstStyle/>
        <a:p>
          <a:endParaRPr lang="en-US"/>
        </a:p>
      </dgm:t>
    </dgm:pt>
    <dgm:pt modelId="{828F86B7-FBB2-4E0A-9163-E150E60CF891}" type="sibTrans" cxnId="{AC38BDB8-4746-43E8-B25F-05CA38DE2D50}">
      <dgm:prSet/>
      <dgm:spPr/>
      <dgm:t>
        <a:bodyPr/>
        <a:lstStyle/>
        <a:p>
          <a:endParaRPr lang="en-US"/>
        </a:p>
      </dgm:t>
    </dgm:pt>
    <dgm:pt modelId="{A8FAE560-19C6-49AD-B334-0C2C00395371}">
      <dgm:prSet/>
      <dgm:spPr/>
      <dgm:t>
        <a:bodyPr/>
        <a:lstStyle/>
        <a:p>
          <a:r>
            <a:rPr lang="en-US"/>
            <a:t>Types of Modality</a:t>
          </a:r>
        </a:p>
      </dgm:t>
    </dgm:pt>
    <dgm:pt modelId="{95CADE47-096E-472A-835C-941DE2914B2E}" type="parTrans" cxnId="{9D76D845-9B55-477E-85D0-4109A44B9137}">
      <dgm:prSet/>
      <dgm:spPr/>
      <dgm:t>
        <a:bodyPr/>
        <a:lstStyle/>
        <a:p>
          <a:endParaRPr lang="en-US"/>
        </a:p>
      </dgm:t>
    </dgm:pt>
    <dgm:pt modelId="{BD9963FC-7857-4CE7-8FC7-F9830CDBE13E}" type="sibTrans" cxnId="{9D76D845-9B55-477E-85D0-4109A44B9137}">
      <dgm:prSet/>
      <dgm:spPr/>
      <dgm:t>
        <a:bodyPr/>
        <a:lstStyle/>
        <a:p>
          <a:endParaRPr lang="en-US"/>
        </a:p>
      </dgm:t>
    </dgm:pt>
    <dgm:pt modelId="{DAE3BE8F-0CB7-4E5A-895F-A6EDC7E2458F}">
      <dgm:prSet/>
      <dgm:spPr/>
      <dgm:t>
        <a:bodyPr/>
        <a:lstStyle/>
        <a:p>
          <a:r>
            <a:rPr lang="en-US"/>
            <a:t>Optional</a:t>
          </a:r>
        </a:p>
      </dgm:t>
    </dgm:pt>
    <dgm:pt modelId="{FA00AEE2-129B-4B62-997A-4BFFFB7D4C9A}" type="parTrans" cxnId="{A43EDC15-EB33-4DC1-9695-4CB90DE827B8}">
      <dgm:prSet/>
      <dgm:spPr/>
      <dgm:t>
        <a:bodyPr/>
        <a:lstStyle/>
        <a:p>
          <a:endParaRPr lang="en-US"/>
        </a:p>
      </dgm:t>
    </dgm:pt>
    <dgm:pt modelId="{A7EA65B2-C33D-4658-8685-7116B8FF88BA}" type="sibTrans" cxnId="{A43EDC15-EB33-4DC1-9695-4CB90DE827B8}">
      <dgm:prSet/>
      <dgm:spPr/>
      <dgm:t>
        <a:bodyPr/>
        <a:lstStyle/>
        <a:p>
          <a:endParaRPr lang="en-US"/>
        </a:p>
      </dgm:t>
    </dgm:pt>
    <dgm:pt modelId="{C3F6F2D0-768E-4F93-A81F-2E384CE74F17}">
      <dgm:prSet/>
      <dgm:spPr/>
      <dgm:t>
        <a:bodyPr/>
        <a:lstStyle/>
        <a:p>
          <a:r>
            <a:rPr lang="en-US"/>
            <a:t>Mandatory</a:t>
          </a:r>
        </a:p>
      </dgm:t>
    </dgm:pt>
    <dgm:pt modelId="{6FEDCBA2-7434-4F5E-BE11-224ACE76F6AC}" type="parTrans" cxnId="{C248F714-F641-4A3B-B187-884BA16D2C9B}">
      <dgm:prSet/>
      <dgm:spPr/>
      <dgm:t>
        <a:bodyPr/>
        <a:lstStyle/>
        <a:p>
          <a:endParaRPr lang="en-US"/>
        </a:p>
      </dgm:t>
    </dgm:pt>
    <dgm:pt modelId="{35689804-4B27-4E6F-8F09-34053115C42F}" type="sibTrans" cxnId="{C248F714-F641-4A3B-B187-884BA16D2C9B}">
      <dgm:prSet/>
      <dgm:spPr/>
      <dgm:t>
        <a:bodyPr/>
        <a:lstStyle/>
        <a:p>
          <a:endParaRPr lang="en-US"/>
        </a:p>
      </dgm:t>
    </dgm:pt>
    <dgm:pt modelId="{AD0DFD2C-ADFA-41B0-9F13-8290473E307D}" type="pres">
      <dgm:prSet presAssocID="{FF58B0A4-90BC-420A-9E2B-18A393B70614}" presName="linear" presStyleCnt="0">
        <dgm:presLayoutVars>
          <dgm:dir/>
          <dgm:animLvl val="lvl"/>
          <dgm:resizeHandles val="exact"/>
        </dgm:presLayoutVars>
      </dgm:prSet>
      <dgm:spPr/>
      <dgm:t>
        <a:bodyPr/>
        <a:lstStyle/>
        <a:p>
          <a:endParaRPr lang="en-US"/>
        </a:p>
      </dgm:t>
    </dgm:pt>
    <dgm:pt modelId="{A7A9863A-545C-453E-965C-094AB414ED65}" type="pres">
      <dgm:prSet presAssocID="{9110F684-66F8-4A13-B1F6-6854350A50BD}" presName="parentLin" presStyleCnt="0"/>
      <dgm:spPr/>
    </dgm:pt>
    <dgm:pt modelId="{A2A98AF4-28C9-48CD-906A-1496BB1A4954}" type="pres">
      <dgm:prSet presAssocID="{9110F684-66F8-4A13-B1F6-6854350A50BD}" presName="parentLeftMargin" presStyleLbl="node1" presStyleIdx="0" presStyleCnt="2"/>
      <dgm:spPr/>
      <dgm:t>
        <a:bodyPr/>
        <a:lstStyle/>
        <a:p>
          <a:endParaRPr lang="en-US"/>
        </a:p>
      </dgm:t>
    </dgm:pt>
    <dgm:pt modelId="{3AD9AF00-0FBC-489F-A7F5-F52A098F659A}" type="pres">
      <dgm:prSet presAssocID="{9110F684-66F8-4A13-B1F6-6854350A50BD}" presName="parentText" presStyleLbl="node1" presStyleIdx="0" presStyleCnt="2">
        <dgm:presLayoutVars>
          <dgm:chMax val="0"/>
          <dgm:bulletEnabled val="1"/>
        </dgm:presLayoutVars>
      </dgm:prSet>
      <dgm:spPr/>
      <dgm:t>
        <a:bodyPr/>
        <a:lstStyle/>
        <a:p>
          <a:endParaRPr lang="en-US"/>
        </a:p>
      </dgm:t>
    </dgm:pt>
    <dgm:pt modelId="{691B04D5-6C55-4C5D-8DA0-607E0CB0F835}" type="pres">
      <dgm:prSet presAssocID="{9110F684-66F8-4A13-B1F6-6854350A50BD}" presName="negativeSpace" presStyleCnt="0"/>
      <dgm:spPr/>
    </dgm:pt>
    <dgm:pt modelId="{F1C5C657-0AEF-4439-AD6B-E8A3AD8492C6}" type="pres">
      <dgm:prSet presAssocID="{9110F684-66F8-4A13-B1F6-6854350A50BD}" presName="childText" presStyleLbl="conFgAcc1" presStyleIdx="0" presStyleCnt="2">
        <dgm:presLayoutVars>
          <dgm:bulletEnabled val="1"/>
        </dgm:presLayoutVars>
      </dgm:prSet>
      <dgm:spPr/>
      <dgm:t>
        <a:bodyPr/>
        <a:lstStyle/>
        <a:p>
          <a:endParaRPr lang="en-US"/>
        </a:p>
      </dgm:t>
    </dgm:pt>
    <dgm:pt modelId="{609F3CB3-9403-4714-989D-DBDE7E984039}" type="pres">
      <dgm:prSet presAssocID="{FAB32160-1061-44E8-AFF2-039A45B1F678}" presName="spaceBetweenRectangles" presStyleCnt="0"/>
      <dgm:spPr/>
    </dgm:pt>
    <dgm:pt modelId="{1603C66E-7AE8-4631-A3E1-C46825209F56}" type="pres">
      <dgm:prSet presAssocID="{A8FAE560-19C6-49AD-B334-0C2C00395371}" presName="parentLin" presStyleCnt="0"/>
      <dgm:spPr/>
    </dgm:pt>
    <dgm:pt modelId="{7A09EBF7-06D6-4990-B6CC-1B9387235C02}" type="pres">
      <dgm:prSet presAssocID="{A8FAE560-19C6-49AD-B334-0C2C00395371}" presName="parentLeftMargin" presStyleLbl="node1" presStyleIdx="0" presStyleCnt="2"/>
      <dgm:spPr/>
      <dgm:t>
        <a:bodyPr/>
        <a:lstStyle/>
        <a:p>
          <a:endParaRPr lang="en-US"/>
        </a:p>
      </dgm:t>
    </dgm:pt>
    <dgm:pt modelId="{1C2AFC56-F559-4BDD-B349-6C74D8404768}" type="pres">
      <dgm:prSet presAssocID="{A8FAE560-19C6-49AD-B334-0C2C00395371}" presName="parentText" presStyleLbl="node1" presStyleIdx="1" presStyleCnt="2">
        <dgm:presLayoutVars>
          <dgm:chMax val="0"/>
          <dgm:bulletEnabled val="1"/>
        </dgm:presLayoutVars>
      </dgm:prSet>
      <dgm:spPr/>
      <dgm:t>
        <a:bodyPr/>
        <a:lstStyle/>
        <a:p>
          <a:endParaRPr lang="en-US"/>
        </a:p>
      </dgm:t>
    </dgm:pt>
    <dgm:pt modelId="{5821D5F0-3436-483E-98CE-484F7B9FD9E0}" type="pres">
      <dgm:prSet presAssocID="{A8FAE560-19C6-49AD-B334-0C2C00395371}" presName="negativeSpace" presStyleCnt="0"/>
      <dgm:spPr/>
    </dgm:pt>
    <dgm:pt modelId="{A0F38D49-FEEA-4B4E-B1F2-F127029383FC}" type="pres">
      <dgm:prSet presAssocID="{A8FAE560-19C6-49AD-B334-0C2C00395371}" presName="childText" presStyleLbl="conFgAcc1" presStyleIdx="1" presStyleCnt="2">
        <dgm:presLayoutVars>
          <dgm:bulletEnabled val="1"/>
        </dgm:presLayoutVars>
      </dgm:prSet>
      <dgm:spPr/>
      <dgm:t>
        <a:bodyPr/>
        <a:lstStyle/>
        <a:p>
          <a:endParaRPr lang="en-US"/>
        </a:p>
      </dgm:t>
    </dgm:pt>
  </dgm:ptLst>
  <dgm:cxnLst>
    <dgm:cxn modelId="{8A54DB58-B05D-4D91-BD85-60C48DB5A565}" type="presOf" srcId="{748EEB65-3834-4AFB-9B0B-541C15807A8F}" destId="{F1C5C657-0AEF-4439-AD6B-E8A3AD8492C6}" srcOrd="0" destOrd="1" presId="urn:microsoft.com/office/officeart/2005/8/layout/list1"/>
    <dgm:cxn modelId="{50EB66A3-84CF-4E53-911F-F1EAA6746FE2}" srcId="{9110F684-66F8-4A13-B1F6-6854350A50BD}" destId="{748EEB65-3834-4AFB-9B0B-541C15807A8F}" srcOrd="1" destOrd="0" parTransId="{A78C2FBE-2A98-4AFB-895E-74E365617107}" sibTransId="{B82C1646-08DC-4DCA-BF9A-480CD63F3408}"/>
    <dgm:cxn modelId="{2FA4146A-BE42-4D0E-83BB-113AEB83AAF2}" type="presOf" srcId="{9110F684-66F8-4A13-B1F6-6854350A50BD}" destId="{3AD9AF00-0FBC-489F-A7F5-F52A098F659A}" srcOrd="1" destOrd="0" presId="urn:microsoft.com/office/officeart/2005/8/layout/list1"/>
    <dgm:cxn modelId="{7C9EEF98-16CA-4A86-A0A3-8E0F3EE21646}" type="presOf" srcId="{DAE3BE8F-0CB7-4E5A-895F-A6EDC7E2458F}" destId="{A0F38D49-FEEA-4B4E-B1F2-F127029383FC}" srcOrd="0" destOrd="0" presId="urn:microsoft.com/office/officeart/2005/8/layout/list1"/>
    <dgm:cxn modelId="{A4A34D2B-4F74-4D98-A43E-245316BCFD02}" srcId="{FF58B0A4-90BC-420A-9E2B-18A393B70614}" destId="{9110F684-66F8-4A13-B1F6-6854350A50BD}" srcOrd="0" destOrd="0" parTransId="{D706950B-E709-4F6E-8EAE-82508AB1C449}" sibTransId="{FAB32160-1061-44E8-AFF2-039A45B1F678}"/>
    <dgm:cxn modelId="{9BB149D4-B481-4ED7-963E-5B94DCEAEA10}" type="presOf" srcId="{C3F6F2D0-768E-4F93-A81F-2E384CE74F17}" destId="{A0F38D49-FEEA-4B4E-B1F2-F127029383FC}" srcOrd="0" destOrd="1" presId="urn:microsoft.com/office/officeart/2005/8/layout/list1"/>
    <dgm:cxn modelId="{F14A83E4-91C9-4CCD-9C97-A416741ACF1A}" type="presOf" srcId="{FF58B0A4-90BC-420A-9E2B-18A393B70614}" destId="{AD0DFD2C-ADFA-41B0-9F13-8290473E307D}" srcOrd="0" destOrd="0" presId="urn:microsoft.com/office/officeart/2005/8/layout/list1"/>
    <dgm:cxn modelId="{BCAA8FB1-276D-4662-8FAE-C312FA589E2F}" type="presOf" srcId="{13473DCF-84E5-4294-A9B3-C0AFE0ED6997}" destId="{F1C5C657-0AEF-4439-AD6B-E8A3AD8492C6}" srcOrd="0" destOrd="0" presId="urn:microsoft.com/office/officeart/2005/8/layout/list1"/>
    <dgm:cxn modelId="{9D76D845-9B55-477E-85D0-4109A44B9137}" srcId="{FF58B0A4-90BC-420A-9E2B-18A393B70614}" destId="{A8FAE560-19C6-49AD-B334-0C2C00395371}" srcOrd="1" destOrd="0" parTransId="{95CADE47-096E-472A-835C-941DE2914B2E}" sibTransId="{BD9963FC-7857-4CE7-8FC7-F9830CDBE13E}"/>
    <dgm:cxn modelId="{CF84E489-677C-4FF1-ACB7-27A701E97CED}" srcId="{748EEB65-3834-4AFB-9B0B-541C15807A8F}" destId="{DDE13019-67C9-4AF8-8ABA-32B7073DD485}" srcOrd="0" destOrd="0" parTransId="{FD19A2BB-CB48-4030-9047-62A5D5E5D6A5}" sibTransId="{60CE7CDD-2822-4AA9-BF57-35DB258AAA62}"/>
    <dgm:cxn modelId="{FF422391-D2C3-4585-A75F-2A0BD3EC66B1}" type="presOf" srcId="{9110F684-66F8-4A13-B1F6-6854350A50BD}" destId="{A2A98AF4-28C9-48CD-906A-1496BB1A4954}" srcOrd="0" destOrd="0" presId="urn:microsoft.com/office/officeart/2005/8/layout/list1"/>
    <dgm:cxn modelId="{A43EDC15-EB33-4DC1-9695-4CB90DE827B8}" srcId="{A8FAE560-19C6-49AD-B334-0C2C00395371}" destId="{DAE3BE8F-0CB7-4E5A-895F-A6EDC7E2458F}" srcOrd="0" destOrd="0" parTransId="{FA00AEE2-129B-4B62-997A-4BFFFB7D4C9A}" sibTransId="{A7EA65B2-C33D-4658-8685-7116B8FF88BA}"/>
    <dgm:cxn modelId="{C248F714-F641-4A3B-B187-884BA16D2C9B}" srcId="{A8FAE560-19C6-49AD-B334-0C2C00395371}" destId="{C3F6F2D0-768E-4F93-A81F-2E384CE74F17}" srcOrd="1" destOrd="0" parTransId="{6FEDCBA2-7434-4F5E-BE11-224ACE76F6AC}" sibTransId="{35689804-4B27-4E6F-8F09-34053115C42F}"/>
    <dgm:cxn modelId="{50F50701-B1C3-41CE-8A9E-00BF5DCD652B}" type="presOf" srcId="{A8FAE560-19C6-49AD-B334-0C2C00395371}" destId="{7A09EBF7-06D6-4990-B6CC-1B9387235C02}" srcOrd="0" destOrd="0" presId="urn:microsoft.com/office/officeart/2005/8/layout/list1"/>
    <dgm:cxn modelId="{058BB7DC-0465-4E0A-9EC5-B2FD43B5117F}" type="presOf" srcId="{DDE13019-67C9-4AF8-8ABA-32B7073DD485}" destId="{F1C5C657-0AEF-4439-AD6B-E8A3AD8492C6}" srcOrd="0" destOrd="2" presId="urn:microsoft.com/office/officeart/2005/8/layout/list1"/>
    <dgm:cxn modelId="{AC38BDB8-4746-43E8-B25F-05CA38DE2D50}" srcId="{748EEB65-3834-4AFB-9B0B-541C15807A8F}" destId="{632C4222-D21D-435B-91D2-3989382314C2}" srcOrd="1" destOrd="0" parTransId="{AD82B98A-A6CC-409C-8D03-61ED53FCCF80}" sibTransId="{828F86B7-FBB2-4E0A-9163-E150E60CF891}"/>
    <dgm:cxn modelId="{08780B6F-FE6F-4C2D-9A66-8CA162B93D5C}" type="presOf" srcId="{632C4222-D21D-435B-91D2-3989382314C2}" destId="{F1C5C657-0AEF-4439-AD6B-E8A3AD8492C6}" srcOrd="0" destOrd="3" presId="urn:microsoft.com/office/officeart/2005/8/layout/list1"/>
    <dgm:cxn modelId="{5095C0F6-89DE-44E6-96DD-6A0FD411CF2B}" srcId="{9110F684-66F8-4A13-B1F6-6854350A50BD}" destId="{13473DCF-84E5-4294-A9B3-C0AFE0ED6997}" srcOrd="0" destOrd="0" parTransId="{AC5E1E9E-9E6D-449D-B83D-35A044CC8455}" sibTransId="{A8F4586B-5806-4C45-A06F-A68D58B74BC1}"/>
    <dgm:cxn modelId="{FD0446FC-12AD-4A80-9E97-D8FB7FCB4D3D}" type="presOf" srcId="{A8FAE560-19C6-49AD-B334-0C2C00395371}" destId="{1C2AFC56-F559-4BDD-B349-6C74D8404768}" srcOrd="1" destOrd="0" presId="urn:microsoft.com/office/officeart/2005/8/layout/list1"/>
    <dgm:cxn modelId="{1D8904A2-BD4B-4CA1-B30D-56593EDF1D92}" type="presParOf" srcId="{AD0DFD2C-ADFA-41B0-9F13-8290473E307D}" destId="{A7A9863A-545C-453E-965C-094AB414ED65}" srcOrd="0" destOrd="0" presId="urn:microsoft.com/office/officeart/2005/8/layout/list1"/>
    <dgm:cxn modelId="{7FF6BC27-9AE2-49A3-86E0-647E15CD418A}" type="presParOf" srcId="{A7A9863A-545C-453E-965C-094AB414ED65}" destId="{A2A98AF4-28C9-48CD-906A-1496BB1A4954}" srcOrd="0" destOrd="0" presId="urn:microsoft.com/office/officeart/2005/8/layout/list1"/>
    <dgm:cxn modelId="{BDA7AB43-C9FD-49A5-B06B-9B1C9680FFCE}" type="presParOf" srcId="{A7A9863A-545C-453E-965C-094AB414ED65}" destId="{3AD9AF00-0FBC-489F-A7F5-F52A098F659A}" srcOrd="1" destOrd="0" presId="urn:microsoft.com/office/officeart/2005/8/layout/list1"/>
    <dgm:cxn modelId="{1CC9B72F-EF65-4B68-A639-D63A5D55887B}" type="presParOf" srcId="{AD0DFD2C-ADFA-41B0-9F13-8290473E307D}" destId="{691B04D5-6C55-4C5D-8DA0-607E0CB0F835}" srcOrd="1" destOrd="0" presId="urn:microsoft.com/office/officeart/2005/8/layout/list1"/>
    <dgm:cxn modelId="{18CA929E-03A1-44ED-AAEF-50F8AADD2605}" type="presParOf" srcId="{AD0DFD2C-ADFA-41B0-9F13-8290473E307D}" destId="{F1C5C657-0AEF-4439-AD6B-E8A3AD8492C6}" srcOrd="2" destOrd="0" presId="urn:microsoft.com/office/officeart/2005/8/layout/list1"/>
    <dgm:cxn modelId="{F00CED08-EA62-4678-BF68-43F727730C8B}" type="presParOf" srcId="{AD0DFD2C-ADFA-41B0-9F13-8290473E307D}" destId="{609F3CB3-9403-4714-989D-DBDE7E984039}" srcOrd="3" destOrd="0" presId="urn:microsoft.com/office/officeart/2005/8/layout/list1"/>
    <dgm:cxn modelId="{D37BE0AD-58D9-4993-B633-8C3A5B3E2E8D}" type="presParOf" srcId="{AD0DFD2C-ADFA-41B0-9F13-8290473E307D}" destId="{1603C66E-7AE8-4631-A3E1-C46825209F56}" srcOrd="4" destOrd="0" presId="urn:microsoft.com/office/officeart/2005/8/layout/list1"/>
    <dgm:cxn modelId="{110B1FEC-052E-4FCA-A352-B5DAABE2A433}" type="presParOf" srcId="{1603C66E-7AE8-4631-A3E1-C46825209F56}" destId="{7A09EBF7-06D6-4990-B6CC-1B9387235C02}" srcOrd="0" destOrd="0" presId="urn:microsoft.com/office/officeart/2005/8/layout/list1"/>
    <dgm:cxn modelId="{607D13D3-9CA0-4241-9057-F86F35CD725D}" type="presParOf" srcId="{1603C66E-7AE8-4631-A3E1-C46825209F56}" destId="{1C2AFC56-F559-4BDD-B349-6C74D8404768}" srcOrd="1" destOrd="0" presId="urn:microsoft.com/office/officeart/2005/8/layout/list1"/>
    <dgm:cxn modelId="{9F817688-7639-4694-B387-35A0E59E8E15}" type="presParOf" srcId="{AD0DFD2C-ADFA-41B0-9F13-8290473E307D}" destId="{5821D5F0-3436-483E-98CE-484F7B9FD9E0}" srcOrd="5" destOrd="0" presId="urn:microsoft.com/office/officeart/2005/8/layout/list1"/>
    <dgm:cxn modelId="{6BA45C5F-1747-49FA-A78A-A87582EFFB53}" type="presParOf" srcId="{AD0DFD2C-ADFA-41B0-9F13-8290473E307D}" destId="{A0F38D49-FEEA-4B4E-B1F2-F127029383FC}"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494499BE-7E81-46EA-9B0C-55480C69E67E}" type="doc">
      <dgm:prSet loTypeId="urn:microsoft.com/office/officeart/2005/8/layout/hierarchy3" loCatId="hierarchy" qsTypeId="urn:microsoft.com/office/officeart/2005/8/quickstyle/simple1" qsCatId="simple" csTypeId="urn:microsoft.com/office/officeart/2005/8/colors/colorful1" csCatId="colorful"/>
      <dgm:spPr/>
      <dgm:t>
        <a:bodyPr/>
        <a:lstStyle/>
        <a:p>
          <a:endParaRPr lang="en-US"/>
        </a:p>
      </dgm:t>
    </dgm:pt>
    <dgm:pt modelId="{D24A89F1-CD6B-4526-8469-6AE1D6047E5F}">
      <dgm:prSet/>
      <dgm:spPr/>
      <dgm:t>
        <a:bodyPr/>
        <a:lstStyle/>
        <a:p>
          <a:r>
            <a:rPr lang="en-US"/>
            <a:t>What’s the cardinality of the binary relationship that you just identified?</a:t>
          </a:r>
        </a:p>
      </dgm:t>
    </dgm:pt>
    <dgm:pt modelId="{2D4BDED0-C624-4770-A090-A56FF00B9CD1}" type="parTrans" cxnId="{B957A12A-682B-4BF1-B568-1F4712714DD6}">
      <dgm:prSet/>
      <dgm:spPr/>
      <dgm:t>
        <a:bodyPr/>
        <a:lstStyle/>
        <a:p>
          <a:endParaRPr lang="en-US"/>
        </a:p>
      </dgm:t>
    </dgm:pt>
    <dgm:pt modelId="{A6B15FEA-C7F6-44F4-A12E-E9FB62742FAA}" type="sibTrans" cxnId="{B957A12A-682B-4BF1-B568-1F4712714DD6}">
      <dgm:prSet/>
      <dgm:spPr/>
      <dgm:t>
        <a:bodyPr/>
        <a:lstStyle/>
        <a:p>
          <a:endParaRPr lang="en-US"/>
        </a:p>
      </dgm:t>
    </dgm:pt>
    <dgm:pt modelId="{33D73F69-F4B8-4787-893B-C1654615981F}">
      <dgm:prSet/>
      <dgm:spPr/>
      <dgm:t>
        <a:bodyPr/>
        <a:lstStyle/>
        <a:p>
          <a:r>
            <a:rPr lang="en-US"/>
            <a:t>What’s the modality of the binary relationship that you just identified?</a:t>
          </a:r>
        </a:p>
      </dgm:t>
    </dgm:pt>
    <dgm:pt modelId="{29293032-D191-445E-B7FC-31419A6F0CA2}" type="parTrans" cxnId="{2BD90413-BE56-4222-B2C6-23855AE5BABB}">
      <dgm:prSet/>
      <dgm:spPr/>
      <dgm:t>
        <a:bodyPr/>
        <a:lstStyle/>
        <a:p>
          <a:endParaRPr lang="en-US"/>
        </a:p>
      </dgm:t>
    </dgm:pt>
    <dgm:pt modelId="{9755739F-0344-40DF-9682-09EB38D3DE8B}" type="sibTrans" cxnId="{2BD90413-BE56-4222-B2C6-23855AE5BABB}">
      <dgm:prSet/>
      <dgm:spPr/>
      <dgm:t>
        <a:bodyPr/>
        <a:lstStyle/>
        <a:p>
          <a:endParaRPr lang="en-US"/>
        </a:p>
      </dgm:t>
    </dgm:pt>
    <dgm:pt modelId="{21366B71-99FD-4CE0-8308-8D460D072378}" type="pres">
      <dgm:prSet presAssocID="{494499BE-7E81-46EA-9B0C-55480C69E67E}" presName="diagram" presStyleCnt="0">
        <dgm:presLayoutVars>
          <dgm:chPref val="1"/>
          <dgm:dir/>
          <dgm:animOne val="branch"/>
          <dgm:animLvl val="lvl"/>
          <dgm:resizeHandles/>
        </dgm:presLayoutVars>
      </dgm:prSet>
      <dgm:spPr/>
      <dgm:t>
        <a:bodyPr/>
        <a:lstStyle/>
        <a:p>
          <a:endParaRPr lang="en-US"/>
        </a:p>
      </dgm:t>
    </dgm:pt>
    <dgm:pt modelId="{31BDCAC7-913B-49AA-8389-8BC103444323}" type="pres">
      <dgm:prSet presAssocID="{D24A89F1-CD6B-4526-8469-6AE1D6047E5F}" presName="root" presStyleCnt="0"/>
      <dgm:spPr/>
    </dgm:pt>
    <dgm:pt modelId="{7D50BAF2-04D6-4A83-9DF0-0799444E6053}" type="pres">
      <dgm:prSet presAssocID="{D24A89F1-CD6B-4526-8469-6AE1D6047E5F}" presName="rootComposite" presStyleCnt="0"/>
      <dgm:spPr/>
    </dgm:pt>
    <dgm:pt modelId="{C46D01DD-EBBB-4625-9136-91186766274C}" type="pres">
      <dgm:prSet presAssocID="{D24A89F1-CD6B-4526-8469-6AE1D6047E5F}" presName="rootText" presStyleLbl="node1" presStyleIdx="0" presStyleCnt="2"/>
      <dgm:spPr/>
      <dgm:t>
        <a:bodyPr/>
        <a:lstStyle/>
        <a:p>
          <a:endParaRPr lang="en-US"/>
        </a:p>
      </dgm:t>
    </dgm:pt>
    <dgm:pt modelId="{1FF9A57F-3A32-40F0-816B-D42D51ACECA8}" type="pres">
      <dgm:prSet presAssocID="{D24A89F1-CD6B-4526-8469-6AE1D6047E5F}" presName="rootConnector" presStyleLbl="node1" presStyleIdx="0" presStyleCnt="2"/>
      <dgm:spPr/>
      <dgm:t>
        <a:bodyPr/>
        <a:lstStyle/>
        <a:p>
          <a:endParaRPr lang="en-US"/>
        </a:p>
      </dgm:t>
    </dgm:pt>
    <dgm:pt modelId="{8DCDFBA7-6F7A-44E1-B18D-AE94539B2391}" type="pres">
      <dgm:prSet presAssocID="{D24A89F1-CD6B-4526-8469-6AE1D6047E5F}" presName="childShape" presStyleCnt="0"/>
      <dgm:spPr/>
    </dgm:pt>
    <dgm:pt modelId="{A40756E3-ECDE-4058-827D-471EF373DE12}" type="pres">
      <dgm:prSet presAssocID="{33D73F69-F4B8-4787-893B-C1654615981F}" presName="root" presStyleCnt="0"/>
      <dgm:spPr/>
    </dgm:pt>
    <dgm:pt modelId="{9169C8AB-5EAE-495E-9A29-4DA612A5D384}" type="pres">
      <dgm:prSet presAssocID="{33D73F69-F4B8-4787-893B-C1654615981F}" presName="rootComposite" presStyleCnt="0"/>
      <dgm:spPr/>
    </dgm:pt>
    <dgm:pt modelId="{A0F225BF-EC5F-4DB2-812F-73DC47FC32F9}" type="pres">
      <dgm:prSet presAssocID="{33D73F69-F4B8-4787-893B-C1654615981F}" presName="rootText" presStyleLbl="node1" presStyleIdx="1" presStyleCnt="2"/>
      <dgm:spPr/>
      <dgm:t>
        <a:bodyPr/>
        <a:lstStyle/>
        <a:p>
          <a:endParaRPr lang="en-US"/>
        </a:p>
      </dgm:t>
    </dgm:pt>
    <dgm:pt modelId="{75E70969-14D1-4409-B8DF-8706786BC40B}" type="pres">
      <dgm:prSet presAssocID="{33D73F69-F4B8-4787-893B-C1654615981F}" presName="rootConnector" presStyleLbl="node1" presStyleIdx="1" presStyleCnt="2"/>
      <dgm:spPr/>
      <dgm:t>
        <a:bodyPr/>
        <a:lstStyle/>
        <a:p>
          <a:endParaRPr lang="en-US"/>
        </a:p>
      </dgm:t>
    </dgm:pt>
    <dgm:pt modelId="{E0166406-E386-4A5C-A723-583E6D970BF6}" type="pres">
      <dgm:prSet presAssocID="{33D73F69-F4B8-4787-893B-C1654615981F}" presName="childShape" presStyleCnt="0"/>
      <dgm:spPr/>
    </dgm:pt>
  </dgm:ptLst>
  <dgm:cxnLst>
    <dgm:cxn modelId="{94D29FA2-7BC9-4A13-84DC-18434F5F3922}" type="presOf" srcId="{D24A89F1-CD6B-4526-8469-6AE1D6047E5F}" destId="{1FF9A57F-3A32-40F0-816B-D42D51ACECA8}" srcOrd="1" destOrd="0" presId="urn:microsoft.com/office/officeart/2005/8/layout/hierarchy3"/>
    <dgm:cxn modelId="{B957A12A-682B-4BF1-B568-1F4712714DD6}" srcId="{494499BE-7E81-46EA-9B0C-55480C69E67E}" destId="{D24A89F1-CD6B-4526-8469-6AE1D6047E5F}" srcOrd="0" destOrd="0" parTransId="{2D4BDED0-C624-4770-A090-A56FF00B9CD1}" sibTransId="{A6B15FEA-C7F6-44F4-A12E-E9FB62742FAA}"/>
    <dgm:cxn modelId="{9654CFD0-B5F1-4653-BA5B-6FDD0119E70A}" type="presOf" srcId="{33D73F69-F4B8-4787-893B-C1654615981F}" destId="{A0F225BF-EC5F-4DB2-812F-73DC47FC32F9}" srcOrd="0" destOrd="0" presId="urn:microsoft.com/office/officeart/2005/8/layout/hierarchy3"/>
    <dgm:cxn modelId="{67ACDD5D-F2AC-43F0-AAB8-96335F769B0B}" type="presOf" srcId="{D24A89F1-CD6B-4526-8469-6AE1D6047E5F}" destId="{C46D01DD-EBBB-4625-9136-91186766274C}" srcOrd="0" destOrd="0" presId="urn:microsoft.com/office/officeart/2005/8/layout/hierarchy3"/>
    <dgm:cxn modelId="{D5419681-8E97-4660-98D7-60C6284BBD38}" type="presOf" srcId="{494499BE-7E81-46EA-9B0C-55480C69E67E}" destId="{21366B71-99FD-4CE0-8308-8D460D072378}" srcOrd="0" destOrd="0" presId="urn:microsoft.com/office/officeart/2005/8/layout/hierarchy3"/>
    <dgm:cxn modelId="{02615D6B-2EAC-4CA2-AC99-87A709A73DF3}" type="presOf" srcId="{33D73F69-F4B8-4787-893B-C1654615981F}" destId="{75E70969-14D1-4409-B8DF-8706786BC40B}" srcOrd="1" destOrd="0" presId="urn:microsoft.com/office/officeart/2005/8/layout/hierarchy3"/>
    <dgm:cxn modelId="{2BD90413-BE56-4222-B2C6-23855AE5BABB}" srcId="{494499BE-7E81-46EA-9B0C-55480C69E67E}" destId="{33D73F69-F4B8-4787-893B-C1654615981F}" srcOrd="1" destOrd="0" parTransId="{29293032-D191-445E-B7FC-31419A6F0CA2}" sibTransId="{9755739F-0344-40DF-9682-09EB38D3DE8B}"/>
    <dgm:cxn modelId="{90DEC384-1877-42A3-8209-326FCD1DD3FF}" type="presParOf" srcId="{21366B71-99FD-4CE0-8308-8D460D072378}" destId="{31BDCAC7-913B-49AA-8389-8BC103444323}" srcOrd="0" destOrd="0" presId="urn:microsoft.com/office/officeart/2005/8/layout/hierarchy3"/>
    <dgm:cxn modelId="{025D6AAA-DE0E-48AD-9888-4824461954C5}" type="presParOf" srcId="{31BDCAC7-913B-49AA-8389-8BC103444323}" destId="{7D50BAF2-04D6-4A83-9DF0-0799444E6053}" srcOrd="0" destOrd="0" presId="urn:microsoft.com/office/officeart/2005/8/layout/hierarchy3"/>
    <dgm:cxn modelId="{4631DB58-F4BD-4137-8D5E-443435D5A389}" type="presParOf" srcId="{7D50BAF2-04D6-4A83-9DF0-0799444E6053}" destId="{C46D01DD-EBBB-4625-9136-91186766274C}" srcOrd="0" destOrd="0" presId="urn:microsoft.com/office/officeart/2005/8/layout/hierarchy3"/>
    <dgm:cxn modelId="{A2703C31-1113-4530-9481-1AFC87E393EA}" type="presParOf" srcId="{7D50BAF2-04D6-4A83-9DF0-0799444E6053}" destId="{1FF9A57F-3A32-40F0-816B-D42D51ACECA8}" srcOrd="1" destOrd="0" presId="urn:microsoft.com/office/officeart/2005/8/layout/hierarchy3"/>
    <dgm:cxn modelId="{7B25D54A-D08F-46AF-9680-8B7A956D0A31}" type="presParOf" srcId="{31BDCAC7-913B-49AA-8389-8BC103444323}" destId="{8DCDFBA7-6F7A-44E1-B18D-AE94539B2391}" srcOrd="1" destOrd="0" presId="urn:microsoft.com/office/officeart/2005/8/layout/hierarchy3"/>
    <dgm:cxn modelId="{82040C39-5F25-4176-A1CD-CB4DF34398E0}" type="presParOf" srcId="{21366B71-99FD-4CE0-8308-8D460D072378}" destId="{A40756E3-ECDE-4058-827D-471EF373DE12}" srcOrd="1" destOrd="0" presId="urn:microsoft.com/office/officeart/2005/8/layout/hierarchy3"/>
    <dgm:cxn modelId="{CA8C9BFE-018D-4DCE-9221-95E5292497DB}" type="presParOf" srcId="{A40756E3-ECDE-4058-827D-471EF373DE12}" destId="{9169C8AB-5EAE-495E-9A29-4DA612A5D384}" srcOrd="0" destOrd="0" presId="urn:microsoft.com/office/officeart/2005/8/layout/hierarchy3"/>
    <dgm:cxn modelId="{AD9157EC-505E-4697-91D9-9349EC03C449}" type="presParOf" srcId="{9169C8AB-5EAE-495E-9A29-4DA612A5D384}" destId="{A0F225BF-EC5F-4DB2-812F-73DC47FC32F9}" srcOrd="0" destOrd="0" presId="urn:microsoft.com/office/officeart/2005/8/layout/hierarchy3"/>
    <dgm:cxn modelId="{A5572CB1-4840-42B7-80D2-C6E81DA87AC2}" type="presParOf" srcId="{9169C8AB-5EAE-495E-9A29-4DA612A5D384}" destId="{75E70969-14D1-4409-B8DF-8706786BC40B}" srcOrd="1" destOrd="0" presId="urn:microsoft.com/office/officeart/2005/8/layout/hierarchy3"/>
    <dgm:cxn modelId="{901ABD92-386D-4AEC-B0EB-A3AC377E707C}" type="presParOf" srcId="{A40756E3-ECDE-4058-827D-471EF373DE12}" destId="{E0166406-E386-4A5C-A723-583E6D970BF6}"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CEDB218F-8AE4-47B4-BDC3-CA2A485ED976}" type="doc">
      <dgm:prSet loTypeId="urn:microsoft.com/office/officeart/2005/8/layout/list1" loCatId="list" qsTypeId="urn:microsoft.com/office/officeart/2005/8/quickstyle/simple1" qsCatId="simple" csTypeId="urn:microsoft.com/office/officeart/2005/8/colors/colorful2" csCatId="colorful"/>
      <dgm:spPr/>
      <dgm:t>
        <a:bodyPr/>
        <a:lstStyle/>
        <a:p>
          <a:endParaRPr lang="en-US"/>
        </a:p>
      </dgm:t>
    </dgm:pt>
    <dgm:pt modelId="{49344716-52A7-42E1-B296-A742962BE1BF}">
      <dgm:prSet/>
      <dgm:spPr/>
      <dgm:t>
        <a:bodyPr/>
        <a:lstStyle/>
        <a:p>
          <a:r>
            <a:rPr lang="en-US" b="1"/>
            <a:t>Due Next week:</a:t>
          </a:r>
          <a:endParaRPr lang="en-US"/>
        </a:p>
      </dgm:t>
    </dgm:pt>
    <dgm:pt modelId="{99E27C7F-3C6C-43DB-994A-B69DF1BC044D}" type="parTrans" cxnId="{075C2456-8E10-441C-BFFF-1D7D28947193}">
      <dgm:prSet/>
      <dgm:spPr/>
      <dgm:t>
        <a:bodyPr/>
        <a:lstStyle/>
        <a:p>
          <a:endParaRPr lang="en-US"/>
        </a:p>
      </dgm:t>
    </dgm:pt>
    <dgm:pt modelId="{F7EFE107-0021-42E3-8F24-FEAF86DACE46}" type="sibTrans" cxnId="{075C2456-8E10-441C-BFFF-1D7D28947193}">
      <dgm:prSet/>
      <dgm:spPr/>
      <dgm:t>
        <a:bodyPr/>
        <a:lstStyle/>
        <a:p>
          <a:endParaRPr lang="en-US"/>
        </a:p>
      </dgm:t>
    </dgm:pt>
    <dgm:pt modelId="{ECECA5E2-683F-4B5D-8CBF-DF037C5DC199}">
      <dgm:prSet/>
      <dgm:spPr/>
      <dgm:t>
        <a:bodyPr/>
        <a:lstStyle/>
        <a:p>
          <a:r>
            <a:rPr lang="en-US"/>
            <a:t>Project Idea due before class</a:t>
          </a:r>
        </a:p>
      </dgm:t>
    </dgm:pt>
    <dgm:pt modelId="{02D76E04-6899-4324-AFCC-0D6EE14CC7D0}" type="parTrans" cxnId="{D3F61CBB-3DE3-40FD-89D4-C15A6F517FFF}">
      <dgm:prSet/>
      <dgm:spPr/>
      <dgm:t>
        <a:bodyPr/>
        <a:lstStyle/>
        <a:p>
          <a:endParaRPr lang="en-US"/>
        </a:p>
      </dgm:t>
    </dgm:pt>
    <dgm:pt modelId="{FF713096-6523-4D2F-988D-8398C1AB8911}" type="sibTrans" cxnId="{D3F61CBB-3DE3-40FD-89D4-C15A6F517FFF}">
      <dgm:prSet/>
      <dgm:spPr/>
      <dgm:t>
        <a:bodyPr/>
        <a:lstStyle/>
        <a:p>
          <a:endParaRPr lang="en-US"/>
        </a:p>
      </dgm:t>
    </dgm:pt>
    <dgm:pt modelId="{FE0F9BC3-B0A3-4CF1-B8C6-F943B47D5AC8}">
      <dgm:prSet/>
      <dgm:spPr/>
      <dgm:t>
        <a:bodyPr/>
        <a:lstStyle/>
        <a:p>
          <a:r>
            <a:rPr lang="en-US"/>
            <a:t>Lab 1 due before class</a:t>
          </a:r>
        </a:p>
      </dgm:t>
    </dgm:pt>
    <dgm:pt modelId="{2F409D59-F3BD-4478-A670-8850AC533996}" type="parTrans" cxnId="{869D2A23-7380-4516-92B7-2373086E6262}">
      <dgm:prSet/>
      <dgm:spPr/>
      <dgm:t>
        <a:bodyPr/>
        <a:lstStyle/>
        <a:p>
          <a:endParaRPr lang="en-US"/>
        </a:p>
      </dgm:t>
    </dgm:pt>
    <dgm:pt modelId="{E008D671-6680-44E3-BBA7-7B9778318D66}" type="sibTrans" cxnId="{869D2A23-7380-4516-92B7-2373086E6262}">
      <dgm:prSet/>
      <dgm:spPr/>
      <dgm:t>
        <a:bodyPr/>
        <a:lstStyle/>
        <a:p>
          <a:endParaRPr lang="en-US"/>
        </a:p>
      </dgm:t>
    </dgm:pt>
    <dgm:pt modelId="{A1BC7790-004C-469E-8D26-74FBB64F7C6C}">
      <dgm:prSet/>
      <dgm:spPr/>
      <dgm:t>
        <a:bodyPr/>
        <a:lstStyle/>
        <a:p>
          <a:r>
            <a:rPr lang="en-US" b="1"/>
            <a:t>Following Week:</a:t>
          </a:r>
          <a:endParaRPr lang="en-US"/>
        </a:p>
      </dgm:t>
    </dgm:pt>
    <dgm:pt modelId="{70571C6D-68B0-461D-8868-68A2C12A9E8C}" type="parTrans" cxnId="{744ACD0C-B7CC-4D46-878C-0737B953502C}">
      <dgm:prSet/>
      <dgm:spPr/>
      <dgm:t>
        <a:bodyPr/>
        <a:lstStyle/>
        <a:p>
          <a:endParaRPr lang="en-US"/>
        </a:p>
      </dgm:t>
    </dgm:pt>
    <dgm:pt modelId="{BADA81A3-9FCE-48B7-ADA8-53CB17D0C128}" type="sibTrans" cxnId="{744ACD0C-B7CC-4D46-878C-0737B953502C}">
      <dgm:prSet/>
      <dgm:spPr/>
      <dgm:t>
        <a:bodyPr/>
        <a:lstStyle/>
        <a:p>
          <a:endParaRPr lang="en-US"/>
        </a:p>
      </dgm:t>
    </dgm:pt>
    <dgm:pt modelId="{821C1861-6B20-44A6-BC6E-71E506ED9CB8}">
      <dgm:prSet/>
      <dgm:spPr/>
      <dgm:t>
        <a:bodyPr/>
        <a:lstStyle/>
        <a:p>
          <a:r>
            <a:rPr lang="en-US"/>
            <a:t>Project Proposal due before class</a:t>
          </a:r>
        </a:p>
      </dgm:t>
    </dgm:pt>
    <dgm:pt modelId="{6060D696-19AA-4059-B54E-D18EBAF75E74}" type="parTrans" cxnId="{E86877D4-65D1-45EC-B696-CC0E2D915623}">
      <dgm:prSet/>
      <dgm:spPr/>
      <dgm:t>
        <a:bodyPr/>
        <a:lstStyle/>
        <a:p>
          <a:endParaRPr lang="en-US"/>
        </a:p>
      </dgm:t>
    </dgm:pt>
    <dgm:pt modelId="{C388D77D-B814-4674-A761-B290EEA22E07}" type="sibTrans" cxnId="{E86877D4-65D1-45EC-B696-CC0E2D915623}">
      <dgm:prSet/>
      <dgm:spPr/>
      <dgm:t>
        <a:bodyPr/>
        <a:lstStyle/>
        <a:p>
          <a:endParaRPr lang="en-US"/>
        </a:p>
      </dgm:t>
    </dgm:pt>
    <dgm:pt modelId="{573EFE90-15F9-4087-803C-00F9A935CF28}" type="pres">
      <dgm:prSet presAssocID="{CEDB218F-8AE4-47B4-BDC3-CA2A485ED976}" presName="linear" presStyleCnt="0">
        <dgm:presLayoutVars>
          <dgm:dir/>
          <dgm:animLvl val="lvl"/>
          <dgm:resizeHandles val="exact"/>
        </dgm:presLayoutVars>
      </dgm:prSet>
      <dgm:spPr/>
      <dgm:t>
        <a:bodyPr/>
        <a:lstStyle/>
        <a:p>
          <a:endParaRPr lang="en-US"/>
        </a:p>
      </dgm:t>
    </dgm:pt>
    <dgm:pt modelId="{5844181F-8F26-4932-8C9A-66D6D36A68FF}" type="pres">
      <dgm:prSet presAssocID="{49344716-52A7-42E1-B296-A742962BE1BF}" presName="parentLin" presStyleCnt="0"/>
      <dgm:spPr/>
    </dgm:pt>
    <dgm:pt modelId="{93340991-5D78-4F82-B311-446536E41CB2}" type="pres">
      <dgm:prSet presAssocID="{49344716-52A7-42E1-B296-A742962BE1BF}" presName="parentLeftMargin" presStyleLbl="node1" presStyleIdx="0" presStyleCnt="2"/>
      <dgm:spPr/>
      <dgm:t>
        <a:bodyPr/>
        <a:lstStyle/>
        <a:p>
          <a:endParaRPr lang="en-US"/>
        </a:p>
      </dgm:t>
    </dgm:pt>
    <dgm:pt modelId="{84F54072-B825-40E9-9BB3-50123245B137}" type="pres">
      <dgm:prSet presAssocID="{49344716-52A7-42E1-B296-A742962BE1BF}" presName="parentText" presStyleLbl="node1" presStyleIdx="0" presStyleCnt="2">
        <dgm:presLayoutVars>
          <dgm:chMax val="0"/>
          <dgm:bulletEnabled val="1"/>
        </dgm:presLayoutVars>
      </dgm:prSet>
      <dgm:spPr/>
      <dgm:t>
        <a:bodyPr/>
        <a:lstStyle/>
        <a:p>
          <a:endParaRPr lang="en-US"/>
        </a:p>
      </dgm:t>
    </dgm:pt>
    <dgm:pt modelId="{FB0431BF-9CB4-4D44-9B3F-2478A2066A03}" type="pres">
      <dgm:prSet presAssocID="{49344716-52A7-42E1-B296-A742962BE1BF}" presName="negativeSpace" presStyleCnt="0"/>
      <dgm:spPr/>
    </dgm:pt>
    <dgm:pt modelId="{584F89D5-4B04-47B7-9E76-82DBEFD1EC0E}" type="pres">
      <dgm:prSet presAssocID="{49344716-52A7-42E1-B296-A742962BE1BF}" presName="childText" presStyleLbl="conFgAcc1" presStyleIdx="0" presStyleCnt="2">
        <dgm:presLayoutVars>
          <dgm:bulletEnabled val="1"/>
        </dgm:presLayoutVars>
      </dgm:prSet>
      <dgm:spPr/>
      <dgm:t>
        <a:bodyPr/>
        <a:lstStyle/>
        <a:p>
          <a:endParaRPr lang="en-US"/>
        </a:p>
      </dgm:t>
    </dgm:pt>
    <dgm:pt modelId="{CCB760F0-6678-4FC0-A59D-D1775F0C8AA9}" type="pres">
      <dgm:prSet presAssocID="{F7EFE107-0021-42E3-8F24-FEAF86DACE46}" presName="spaceBetweenRectangles" presStyleCnt="0"/>
      <dgm:spPr/>
    </dgm:pt>
    <dgm:pt modelId="{67145FFC-F4B0-489C-AD2B-650302D39947}" type="pres">
      <dgm:prSet presAssocID="{A1BC7790-004C-469E-8D26-74FBB64F7C6C}" presName="parentLin" presStyleCnt="0"/>
      <dgm:spPr/>
    </dgm:pt>
    <dgm:pt modelId="{E4E2246A-8EF1-4E21-BAE6-CBA4FFC9ABBD}" type="pres">
      <dgm:prSet presAssocID="{A1BC7790-004C-469E-8D26-74FBB64F7C6C}" presName="parentLeftMargin" presStyleLbl="node1" presStyleIdx="0" presStyleCnt="2"/>
      <dgm:spPr/>
      <dgm:t>
        <a:bodyPr/>
        <a:lstStyle/>
        <a:p>
          <a:endParaRPr lang="en-US"/>
        </a:p>
      </dgm:t>
    </dgm:pt>
    <dgm:pt modelId="{D61E621F-4137-4AA8-9E8F-3399D849D773}" type="pres">
      <dgm:prSet presAssocID="{A1BC7790-004C-469E-8D26-74FBB64F7C6C}" presName="parentText" presStyleLbl="node1" presStyleIdx="1" presStyleCnt="2">
        <dgm:presLayoutVars>
          <dgm:chMax val="0"/>
          <dgm:bulletEnabled val="1"/>
        </dgm:presLayoutVars>
      </dgm:prSet>
      <dgm:spPr/>
      <dgm:t>
        <a:bodyPr/>
        <a:lstStyle/>
        <a:p>
          <a:endParaRPr lang="en-US"/>
        </a:p>
      </dgm:t>
    </dgm:pt>
    <dgm:pt modelId="{2EB84C9D-B988-4B14-AF43-097F6EAA61BB}" type="pres">
      <dgm:prSet presAssocID="{A1BC7790-004C-469E-8D26-74FBB64F7C6C}" presName="negativeSpace" presStyleCnt="0"/>
      <dgm:spPr/>
    </dgm:pt>
    <dgm:pt modelId="{0F6438DD-CCCC-4FDD-B4D9-364BC6D7DB11}" type="pres">
      <dgm:prSet presAssocID="{A1BC7790-004C-469E-8D26-74FBB64F7C6C}" presName="childText" presStyleLbl="conFgAcc1" presStyleIdx="1" presStyleCnt="2">
        <dgm:presLayoutVars>
          <dgm:bulletEnabled val="1"/>
        </dgm:presLayoutVars>
      </dgm:prSet>
      <dgm:spPr/>
      <dgm:t>
        <a:bodyPr/>
        <a:lstStyle/>
        <a:p>
          <a:endParaRPr lang="en-US"/>
        </a:p>
      </dgm:t>
    </dgm:pt>
  </dgm:ptLst>
  <dgm:cxnLst>
    <dgm:cxn modelId="{834F3BCF-64B8-4907-8D59-4209AED0A8D2}" type="presOf" srcId="{A1BC7790-004C-469E-8D26-74FBB64F7C6C}" destId="{D61E621F-4137-4AA8-9E8F-3399D849D773}" srcOrd="1" destOrd="0" presId="urn:microsoft.com/office/officeart/2005/8/layout/list1"/>
    <dgm:cxn modelId="{744ACD0C-B7CC-4D46-878C-0737B953502C}" srcId="{CEDB218F-8AE4-47B4-BDC3-CA2A485ED976}" destId="{A1BC7790-004C-469E-8D26-74FBB64F7C6C}" srcOrd="1" destOrd="0" parTransId="{70571C6D-68B0-461D-8868-68A2C12A9E8C}" sibTransId="{BADA81A3-9FCE-48B7-ADA8-53CB17D0C128}"/>
    <dgm:cxn modelId="{2FDB0344-A5F7-49B6-B063-D7BD865C3506}" type="presOf" srcId="{ECECA5E2-683F-4B5D-8CBF-DF037C5DC199}" destId="{584F89D5-4B04-47B7-9E76-82DBEFD1EC0E}" srcOrd="0" destOrd="0" presId="urn:microsoft.com/office/officeart/2005/8/layout/list1"/>
    <dgm:cxn modelId="{B9DACEFB-43FB-41B2-814F-AF238274DC5A}" type="presOf" srcId="{A1BC7790-004C-469E-8D26-74FBB64F7C6C}" destId="{E4E2246A-8EF1-4E21-BAE6-CBA4FFC9ABBD}" srcOrd="0" destOrd="0" presId="urn:microsoft.com/office/officeart/2005/8/layout/list1"/>
    <dgm:cxn modelId="{DFA1755D-7CDF-4555-8C22-761E3B228FC8}" type="presOf" srcId="{FE0F9BC3-B0A3-4CF1-B8C6-F943B47D5AC8}" destId="{584F89D5-4B04-47B7-9E76-82DBEFD1EC0E}" srcOrd="0" destOrd="1" presId="urn:microsoft.com/office/officeart/2005/8/layout/list1"/>
    <dgm:cxn modelId="{2A76DAE0-8867-45D7-9AC7-8008D936975A}" type="presOf" srcId="{821C1861-6B20-44A6-BC6E-71E506ED9CB8}" destId="{0F6438DD-CCCC-4FDD-B4D9-364BC6D7DB11}" srcOrd="0" destOrd="0" presId="urn:microsoft.com/office/officeart/2005/8/layout/list1"/>
    <dgm:cxn modelId="{494F63DC-C74E-45D3-9938-24C9C567EA33}" type="presOf" srcId="{49344716-52A7-42E1-B296-A742962BE1BF}" destId="{84F54072-B825-40E9-9BB3-50123245B137}" srcOrd="1" destOrd="0" presId="urn:microsoft.com/office/officeart/2005/8/layout/list1"/>
    <dgm:cxn modelId="{5792FDF3-051A-4F41-8625-47D84907116F}" type="presOf" srcId="{CEDB218F-8AE4-47B4-BDC3-CA2A485ED976}" destId="{573EFE90-15F9-4087-803C-00F9A935CF28}" srcOrd="0" destOrd="0" presId="urn:microsoft.com/office/officeart/2005/8/layout/list1"/>
    <dgm:cxn modelId="{869D2A23-7380-4516-92B7-2373086E6262}" srcId="{49344716-52A7-42E1-B296-A742962BE1BF}" destId="{FE0F9BC3-B0A3-4CF1-B8C6-F943B47D5AC8}" srcOrd="1" destOrd="0" parTransId="{2F409D59-F3BD-4478-A670-8850AC533996}" sibTransId="{E008D671-6680-44E3-BBA7-7B9778318D66}"/>
    <dgm:cxn modelId="{075C2456-8E10-441C-BFFF-1D7D28947193}" srcId="{CEDB218F-8AE4-47B4-BDC3-CA2A485ED976}" destId="{49344716-52A7-42E1-B296-A742962BE1BF}" srcOrd="0" destOrd="0" parTransId="{99E27C7F-3C6C-43DB-994A-B69DF1BC044D}" sibTransId="{F7EFE107-0021-42E3-8F24-FEAF86DACE46}"/>
    <dgm:cxn modelId="{D3F61CBB-3DE3-40FD-89D4-C15A6F517FFF}" srcId="{49344716-52A7-42E1-B296-A742962BE1BF}" destId="{ECECA5E2-683F-4B5D-8CBF-DF037C5DC199}" srcOrd="0" destOrd="0" parTransId="{02D76E04-6899-4324-AFCC-0D6EE14CC7D0}" sibTransId="{FF713096-6523-4D2F-988D-8398C1AB8911}"/>
    <dgm:cxn modelId="{C6975469-C7D2-4B1D-AF95-AA7132F34BD0}" type="presOf" srcId="{49344716-52A7-42E1-B296-A742962BE1BF}" destId="{93340991-5D78-4F82-B311-446536E41CB2}" srcOrd="0" destOrd="0" presId="urn:microsoft.com/office/officeart/2005/8/layout/list1"/>
    <dgm:cxn modelId="{E86877D4-65D1-45EC-B696-CC0E2D915623}" srcId="{A1BC7790-004C-469E-8D26-74FBB64F7C6C}" destId="{821C1861-6B20-44A6-BC6E-71E506ED9CB8}" srcOrd="0" destOrd="0" parTransId="{6060D696-19AA-4059-B54E-D18EBAF75E74}" sibTransId="{C388D77D-B814-4674-A761-B290EEA22E07}"/>
    <dgm:cxn modelId="{7A5357C5-E395-4090-810B-A61E04DB3E70}" type="presParOf" srcId="{573EFE90-15F9-4087-803C-00F9A935CF28}" destId="{5844181F-8F26-4932-8C9A-66D6D36A68FF}" srcOrd="0" destOrd="0" presId="urn:microsoft.com/office/officeart/2005/8/layout/list1"/>
    <dgm:cxn modelId="{8A854DEF-F5EF-4648-ADB3-8BBA78F7002F}" type="presParOf" srcId="{5844181F-8F26-4932-8C9A-66D6D36A68FF}" destId="{93340991-5D78-4F82-B311-446536E41CB2}" srcOrd="0" destOrd="0" presId="urn:microsoft.com/office/officeart/2005/8/layout/list1"/>
    <dgm:cxn modelId="{490033E1-2668-4589-8C60-295E885A90DD}" type="presParOf" srcId="{5844181F-8F26-4932-8C9A-66D6D36A68FF}" destId="{84F54072-B825-40E9-9BB3-50123245B137}" srcOrd="1" destOrd="0" presId="urn:microsoft.com/office/officeart/2005/8/layout/list1"/>
    <dgm:cxn modelId="{851740D9-A52E-4880-BF00-126E647C4FB9}" type="presParOf" srcId="{573EFE90-15F9-4087-803C-00F9A935CF28}" destId="{FB0431BF-9CB4-4D44-9B3F-2478A2066A03}" srcOrd="1" destOrd="0" presId="urn:microsoft.com/office/officeart/2005/8/layout/list1"/>
    <dgm:cxn modelId="{1E59F254-069B-41E2-A10C-276E97FF6FA4}" type="presParOf" srcId="{573EFE90-15F9-4087-803C-00F9A935CF28}" destId="{584F89D5-4B04-47B7-9E76-82DBEFD1EC0E}" srcOrd="2" destOrd="0" presId="urn:microsoft.com/office/officeart/2005/8/layout/list1"/>
    <dgm:cxn modelId="{E043C2A3-F2EA-4C5C-B5CF-B91485DCD0E3}" type="presParOf" srcId="{573EFE90-15F9-4087-803C-00F9A935CF28}" destId="{CCB760F0-6678-4FC0-A59D-D1775F0C8AA9}" srcOrd="3" destOrd="0" presId="urn:microsoft.com/office/officeart/2005/8/layout/list1"/>
    <dgm:cxn modelId="{8C71B58E-61DC-4DBA-BAD4-1188A192BED0}" type="presParOf" srcId="{573EFE90-15F9-4087-803C-00F9A935CF28}" destId="{67145FFC-F4B0-489C-AD2B-650302D39947}" srcOrd="4" destOrd="0" presId="urn:microsoft.com/office/officeart/2005/8/layout/list1"/>
    <dgm:cxn modelId="{AC5843FD-25E4-4956-9622-3762564F5429}" type="presParOf" srcId="{67145FFC-F4B0-489C-AD2B-650302D39947}" destId="{E4E2246A-8EF1-4E21-BAE6-CBA4FFC9ABBD}" srcOrd="0" destOrd="0" presId="urn:microsoft.com/office/officeart/2005/8/layout/list1"/>
    <dgm:cxn modelId="{FF22142C-57AC-4AE0-858C-699ADC76F9AB}" type="presParOf" srcId="{67145FFC-F4B0-489C-AD2B-650302D39947}" destId="{D61E621F-4137-4AA8-9E8F-3399D849D773}" srcOrd="1" destOrd="0" presId="urn:microsoft.com/office/officeart/2005/8/layout/list1"/>
    <dgm:cxn modelId="{F8EA6A19-8410-41FE-A26D-090BD90F8BD5}" type="presParOf" srcId="{573EFE90-15F9-4087-803C-00F9A935CF28}" destId="{2EB84C9D-B988-4B14-AF43-097F6EAA61BB}" srcOrd="5" destOrd="0" presId="urn:microsoft.com/office/officeart/2005/8/layout/list1"/>
    <dgm:cxn modelId="{0EDB4DD0-FC6F-4D4E-BAA5-B0D3CD1B9264}" type="presParOf" srcId="{573EFE90-15F9-4087-803C-00F9A935CF28}" destId="{0F6438DD-CCCC-4FDD-B4D9-364BC6D7DB11}"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373E0AA5-5696-4427-8344-8A3B9AF98EBB}" type="doc">
      <dgm:prSet loTypeId="urn:microsoft.com/office/officeart/2005/8/layout/hierarchy3" loCatId="hierarchy" qsTypeId="urn:microsoft.com/office/officeart/2005/8/quickstyle/simple1" qsCatId="simple" csTypeId="urn:microsoft.com/office/officeart/2005/8/colors/colorful2" csCatId="colorful"/>
      <dgm:spPr/>
      <dgm:t>
        <a:bodyPr/>
        <a:lstStyle/>
        <a:p>
          <a:endParaRPr lang="en-US"/>
        </a:p>
      </dgm:t>
    </dgm:pt>
    <dgm:pt modelId="{8938B2BA-68C0-4B30-B88A-0DEF7175327C}">
      <dgm:prSet/>
      <dgm:spPr/>
      <dgm:t>
        <a:bodyPr/>
        <a:lstStyle/>
        <a:p>
          <a:r>
            <a:rPr lang="en-US"/>
            <a:t>In Visio, create the entities/attributes you just defined</a:t>
          </a:r>
        </a:p>
      </dgm:t>
    </dgm:pt>
    <dgm:pt modelId="{0F556B19-8579-4C3F-B3C6-7D4E02033316}" type="parTrans" cxnId="{E7B630A5-6108-4486-86A1-ACBF81E198A7}">
      <dgm:prSet/>
      <dgm:spPr/>
      <dgm:t>
        <a:bodyPr/>
        <a:lstStyle/>
        <a:p>
          <a:endParaRPr lang="en-US"/>
        </a:p>
      </dgm:t>
    </dgm:pt>
    <dgm:pt modelId="{67DED2B3-D8BE-4DE2-A61F-04CD7372050C}" type="sibTrans" cxnId="{E7B630A5-6108-4486-86A1-ACBF81E198A7}">
      <dgm:prSet/>
      <dgm:spPr/>
      <dgm:t>
        <a:bodyPr/>
        <a:lstStyle/>
        <a:p>
          <a:endParaRPr lang="en-US"/>
        </a:p>
      </dgm:t>
    </dgm:pt>
    <dgm:pt modelId="{FE1C9216-FFF8-4308-A146-6700DF517669}">
      <dgm:prSet/>
      <dgm:spPr/>
      <dgm:t>
        <a:bodyPr/>
        <a:lstStyle/>
        <a:p>
          <a:r>
            <a:rPr lang="en-US"/>
            <a:t>Use your ERD as the basis to create the entities and attributes in MS Access. Make sure to create the relationship as well.</a:t>
          </a:r>
        </a:p>
      </dgm:t>
    </dgm:pt>
    <dgm:pt modelId="{FD04228D-3024-482A-8F2B-ED7896F497D7}" type="parTrans" cxnId="{4DEB6B7C-C02E-4C14-8FE8-7737899CDF80}">
      <dgm:prSet/>
      <dgm:spPr/>
      <dgm:t>
        <a:bodyPr/>
        <a:lstStyle/>
        <a:p>
          <a:endParaRPr lang="en-US"/>
        </a:p>
      </dgm:t>
    </dgm:pt>
    <dgm:pt modelId="{A629313B-3D8E-4D6D-9EED-129D3BC0D9F9}" type="sibTrans" cxnId="{4DEB6B7C-C02E-4C14-8FE8-7737899CDF80}">
      <dgm:prSet/>
      <dgm:spPr/>
      <dgm:t>
        <a:bodyPr/>
        <a:lstStyle/>
        <a:p>
          <a:endParaRPr lang="en-US"/>
        </a:p>
      </dgm:t>
    </dgm:pt>
    <dgm:pt modelId="{D4CD1DC1-B60B-43BF-8E56-684AE3E343B5}" type="pres">
      <dgm:prSet presAssocID="{373E0AA5-5696-4427-8344-8A3B9AF98EBB}" presName="diagram" presStyleCnt="0">
        <dgm:presLayoutVars>
          <dgm:chPref val="1"/>
          <dgm:dir/>
          <dgm:animOne val="branch"/>
          <dgm:animLvl val="lvl"/>
          <dgm:resizeHandles/>
        </dgm:presLayoutVars>
      </dgm:prSet>
      <dgm:spPr/>
      <dgm:t>
        <a:bodyPr/>
        <a:lstStyle/>
        <a:p>
          <a:endParaRPr lang="en-US"/>
        </a:p>
      </dgm:t>
    </dgm:pt>
    <dgm:pt modelId="{02890421-776D-437B-8BDF-0E7394551E41}" type="pres">
      <dgm:prSet presAssocID="{8938B2BA-68C0-4B30-B88A-0DEF7175327C}" presName="root" presStyleCnt="0"/>
      <dgm:spPr/>
    </dgm:pt>
    <dgm:pt modelId="{7A00D4A9-89E1-4AFF-AA73-9AE4DFFD113C}" type="pres">
      <dgm:prSet presAssocID="{8938B2BA-68C0-4B30-B88A-0DEF7175327C}" presName="rootComposite" presStyleCnt="0"/>
      <dgm:spPr/>
    </dgm:pt>
    <dgm:pt modelId="{F934F061-D99D-49FD-A701-A9DF99F0E5CD}" type="pres">
      <dgm:prSet presAssocID="{8938B2BA-68C0-4B30-B88A-0DEF7175327C}" presName="rootText" presStyleLbl="node1" presStyleIdx="0" presStyleCnt="2"/>
      <dgm:spPr/>
      <dgm:t>
        <a:bodyPr/>
        <a:lstStyle/>
        <a:p>
          <a:endParaRPr lang="en-US"/>
        </a:p>
      </dgm:t>
    </dgm:pt>
    <dgm:pt modelId="{C7A549A6-A7AE-4B11-A390-77A1CA2F7198}" type="pres">
      <dgm:prSet presAssocID="{8938B2BA-68C0-4B30-B88A-0DEF7175327C}" presName="rootConnector" presStyleLbl="node1" presStyleIdx="0" presStyleCnt="2"/>
      <dgm:spPr/>
      <dgm:t>
        <a:bodyPr/>
        <a:lstStyle/>
        <a:p>
          <a:endParaRPr lang="en-US"/>
        </a:p>
      </dgm:t>
    </dgm:pt>
    <dgm:pt modelId="{EDC26EF9-FD16-4B9F-B3EB-E04B19E3C192}" type="pres">
      <dgm:prSet presAssocID="{8938B2BA-68C0-4B30-B88A-0DEF7175327C}" presName="childShape" presStyleCnt="0"/>
      <dgm:spPr/>
    </dgm:pt>
    <dgm:pt modelId="{7C8131EE-5E6F-4496-B291-9B75F3B0338A}" type="pres">
      <dgm:prSet presAssocID="{FE1C9216-FFF8-4308-A146-6700DF517669}" presName="root" presStyleCnt="0"/>
      <dgm:spPr/>
    </dgm:pt>
    <dgm:pt modelId="{B22B6EBC-9239-49E1-81B8-D88BCBDB6C72}" type="pres">
      <dgm:prSet presAssocID="{FE1C9216-FFF8-4308-A146-6700DF517669}" presName="rootComposite" presStyleCnt="0"/>
      <dgm:spPr/>
    </dgm:pt>
    <dgm:pt modelId="{DF7A059E-9A07-4776-8EE3-7CA6AB5A890B}" type="pres">
      <dgm:prSet presAssocID="{FE1C9216-FFF8-4308-A146-6700DF517669}" presName="rootText" presStyleLbl="node1" presStyleIdx="1" presStyleCnt="2"/>
      <dgm:spPr/>
      <dgm:t>
        <a:bodyPr/>
        <a:lstStyle/>
        <a:p>
          <a:endParaRPr lang="en-US"/>
        </a:p>
      </dgm:t>
    </dgm:pt>
    <dgm:pt modelId="{FDC76716-BC09-4013-BBE9-3D77B42DF040}" type="pres">
      <dgm:prSet presAssocID="{FE1C9216-FFF8-4308-A146-6700DF517669}" presName="rootConnector" presStyleLbl="node1" presStyleIdx="1" presStyleCnt="2"/>
      <dgm:spPr/>
      <dgm:t>
        <a:bodyPr/>
        <a:lstStyle/>
        <a:p>
          <a:endParaRPr lang="en-US"/>
        </a:p>
      </dgm:t>
    </dgm:pt>
    <dgm:pt modelId="{C3B69A78-1FC9-4A10-9EEB-A61A3248BE85}" type="pres">
      <dgm:prSet presAssocID="{FE1C9216-FFF8-4308-A146-6700DF517669}" presName="childShape" presStyleCnt="0"/>
      <dgm:spPr/>
    </dgm:pt>
  </dgm:ptLst>
  <dgm:cxnLst>
    <dgm:cxn modelId="{4939DEAB-825F-4928-98BD-E4AB5836D2E7}" type="presOf" srcId="{FE1C9216-FFF8-4308-A146-6700DF517669}" destId="{FDC76716-BC09-4013-BBE9-3D77B42DF040}" srcOrd="1" destOrd="0" presId="urn:microsoft.com/office/officeart/2005/8/layout/hierarchy3"/>
    <dgm:cxn modelId="{4DEB6B7C-C02E-4C14-8FE8-7737899CDF80}" srcId="{373E0AA5-5696-4427-8344-8A3B9AF98EBB}" destId="{FE1C9216-FFF8-4308-A146-6700DF517669}" srcOrd="1" destOrd="0" parTransId="{FD04228D-3024-482A-8F2B-ED7896F497D7}" sibTransId="{A629313B-3D8E-4D6D-9EED-129D3BC0D9F9}"/>
    <dgm:cxn modelId="{5FFD85CE-8C19-4E03-ADE5-7F4313F1F8A0}" type="presOf" srcId="{373E0AA5-5696-4427-8344-8A3B9AF98EBB}" destId="{D4CD1DC1-B60B-43BF-8E56-684AE3E343B5}" srcOrd="0" destOrd="0" presId="urn:microsoft.com/office/officeart/2005/8/layout/hierarchy3"/>
    <dgm:cxn modelId="{7E576164-2C78-4605-BB99-245455CE5616}" type="presOf" srcId="{FE1C9216-FFF8-4308-A146-6700DF517669}" destId="{DF7A059E-9A07-4776-8EE3-7CA6AB5A890B}" srcOrd="0" destOrd="0" presId="urn:microsoft.com/office/officeart/2005/8/layout/hierarchy3"/>
    <dgm:cxn modelId="{E7B630A5-6108-4486-86A1-ACBF81E198A7}" srcId="{373E0AA5-5696-4427-8344-8A3B9AF98EBB}" destId="{8938B2BA-68C0-4B30-B88A-0DEF7175327C}" srcOrd="0" destOrd="0" parTransId="{0F556B19-8579-4C3F-B3C6-7D4E02033316}" sibTransId="{67DED2B3-D8BE-4DE2-A61F-04CD7372050C}"/>
    <dgm:cxn modelId="{9B835231-8ECC-4CDB-BF37-2B77D01D1DD1}" type="presOf" srcId="{8938B2BA-68C0-4B30-B88A-0DEF7175327C}" destId="{F934F061-D99D-49FD-A701-A9DF99F0E5CD}" srcOrd="0" destOrd="0" presId="urn:microsoft.com/office/officeart/2005/8/layout/hierarchy3"/>
    <dgm:cxn modelId="{7EE1DF74-C94F-4253-A5BC-55965D5CD83A}" type="presOf" srcId="{8938B2BA-68C0-4B30-B88A-0DEF7175327C}" destId="{C7A549A6-A7AE-4B11-A390-77A1CA2F7198}" srcOrd="1" destOrd="0" presId="urn:microsoft.com/office/officeart/2005/8/layout/hierarchy3"/>
    <dgm:cxn modelId="{A6304733-409F-4793-89D4-BCCF2984D730}" type="presParOf" srcId="{D4CD1DC1-B60B-43BF-8E56-684AE3E343B5}" destId="{02890421-776D-437B-8BDF-0E7394551E41}" srcOrd="0" destOrd="0" presId="urn:microsoft.com/office/officeart/2005/8/layout/hierarchy3"/>
    <dgm:cxn modelId="{76447835-8D87-4B2D-AA6C-CAB5F77F39F0}" type="presParOf" srcId="{02890421-776D-437B-8BDF-0E7394551E41}" destId="{7A00D4A9-89E1-4AFF-AA73-9AE4DFFD113C}" srcOrd="0" destOrd="0" presId="urn:microsoft.com/office/officeart/2005/8/layout/hierarchy3"/>
    <dgm:cxn modelId="{9F3096C0-EB98-444B-AEFD-D2AB879ECA81}" type="presParOf" srcId="{7A00D4A9-89E1-4AFF-AA73-9AE4DFFD113C}" destId="{F934F061-D99D-49FD-A701-A9DF99F0E5CD}" srcOrd="0" destOrd="0" presId="urn:microsoft.com/office/officeart/2005/8/layout/hierarchy3"/>
    <dgm:cxn modelId="{01FA7AEF-F705-4A18-AB04-E60DCD1F4F5C}" type="presParOf" srcId="{7A00D4A9-89E1-4AFF-AA73-9AE4DFFD113C}" destId="{C7A549A6-A7AE-4B11-A390-77A1CA2F7198}" srcOrd="1" destOrd="0" presId="urn:microsoft.com/office/officeart/2005/8/layout/hierarchy3"/>
    <dgm:cxn modelId="{8D0B2AB7-2C21-4FDA-87E9-0D99E471B3C8}" type="presParOf" srcId="{02890421-776D-437B-8BDF-0E7394551E41}" destId="{EDC26EF9-FD16-4B9F-B3EB-E04B19E3C192}" srcOrd="1" destOrd="0" presId="urn:microsoft.com/office/officeart/2005/8/layout/hierarchy3"/>
    <dgm:cxn modelId="{1C71673E-60B3-493A-9FE3-525AE7D4D093}" type="presParOf" srcId="{D4CD1DC1-B60B-43BF-8E56-684AE3E343B5}" destId="{7C8131EE-5E6F-4496-B291-9B75F3B0338A}" srcOrd="1" destOrd="0" presId="urn:microsoft.com/office/officeart/2005/8/layout/hierarchy3"/>
    <dgm:cxn modelId="{0A49E39F-8958-4ACC-AD39-0480730862C7}" type="presParOf" srcId="{7C8131EE-5E6F-4496-B291-9B75F3B0338A}" destId="{B22B6EBC-9239-49E1-81B8-D88BCBDB6C72}" srcOrd="0" destOrd="0" presId="urn:microsoft.com/office/officeart/2005/8/layout/hierarchy3"/>
    <dgm:cxn modelId="{BE269C9E-58CC-4D46-8F51-BC60F2ACB39F}" type="presParOf" srcId="{B22B6EBC-9239-49E1-81B8-D88BCBDB6C72}" destId="{DF7A059E-9A07-4776-8EE3-7CA6AB5A890B}" srcOrd="0" destOrd="0" presId="urn:microsoft.com/office/officeart/2005/8/layout/hierarchy3"/>
    <dgm:cxn modelId="{F28A01DE-4961-44FC-8EB6-4B9142D8B2E5}" type="presParOf" srcId="{B22B6EBC-9239-49E1-81B8-D88BCBDB6C72}" destId="{FDC76716-BC09-4013-BBE9-3D77B42DF040}" srcOrd="1" destOrd="0" presId="urn:microsoft.com/office/officeart/2005/8/layout/hierarchy3"/>
    <dgm:cxn modelId="{441C14F9-FAAF-4765-BB15-C480F38C46D5}" type="presParOf" srcId="{7C8131EE-5E6F-4496-B291-9B75F3B0338A}" destId="{C3B69A78-1FC9-4A10-9EEB-A61A3248BE85}" srcOrd="1"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8EAFDAB-1B4A-4277-8D9F-D22F7019850E}" type="doc">
      <dgm:prSet loTypeId="urn:microsoft.com/office/officeart/2005/8/layout/hList1" loCatId="list" qsTypeId="urn:microsoft.com/office/officeart/2005/8/quickstyle/simple1" qsCatId="simple" csTypeId="urn:microsoft.com/office/officeart/2005/8/colors/colorful2" csCatId="colorful"/>
      <dgm:spPr/>
      <dgm:t>
        <a:bodyPr/>
        <a:lstStyle/>
        <a:p>
          <a:endParaRPr lang="en-US"/>
        </a:p>
      </dgm:t>
    </dgm:pt>
    <dgm:pt modelId="{FD3518F1-DFEE-4F3E-A3FB-B2FB2A51F4C3}">
      <dgm:prSet/>
      <dgm:spPr/>
      <dgm:t>
        <a:bodyPr/>
        <a:lstStyle/>
        <a:p>
          <a:r>
            <a:rPr lang="en-US"/>
            <a:t>We may have a business rule that states:</a:t>
          </a:r>
        </a:p>
      </dgm:t>
    </dgm:pt>
    <dgm:pt modelId="{B6C00D7F-1D38-428C-8CD1-1C5B72102530}" type="parTrans" cxnId="{9B570CAE-EE86-49C2-B1F7-65B09ABC5320}">
      <dgm:prSet/>
      <dgm:spPr/>
      <dgm:t>
        <a:bodyPr/>
        <a:lstStyle/>
        <a:p>
          <a:endParaRPr lang="en-US"/>
        </a:p>
      </dgm:t>
    </dgm:pt>
    <dgm:pt modelId="{F20C885B-4BB3-4991-96D4-38FD387A805E}" type="sibTrans" cxnId="{9B570CAE-EE86-49C2-B1F7-65B09ABC5320}">
      <dgm:prSet/>
      <dgm:spPr/>
      <dgm:t>
        <a:bodyPr/>
        <a:lstStyle/>
        <a:p>
          <a:endParaRPr lang="en-US"/>
        </a:p>
      </dgm:t>
    </dgm:pt>
    <dgm:pt modelId="{DA1A2B6E-AD49-46E1-8A93-A4AEA85F0433}">
      <dgm:prSet/>
      <dgm:spPr/>
      <dgm:t>
        <a:bodyPr/>
        <a:lstStyle/>
        <a:p>
          <a:r>
            <a:rPr lang="en-US"/>
            <a:t>“Every customer can open only one account”</a:t>
          </a:r>
        </a:p>
      </dgm:t>
    </dgm:pt>
    <dgm:pt modelId="{70569743-6A5C-4AEF-A93F-B4CDEB174533}" type="parTrans" cxnId="{164C40E0-A2C2-40FA-8912-515AD023FF71}">
      <dgm:prSet/>
      <dgm:spPr/>
      <dgm:t>
        <a:bodyPr/>
        <a:lstStyle/>
        <a:p>
          <a:endParaRPr lang="en-US"/>
        </a:p>
      </dgm:t>
    </dgm:pt>
    <dgm:pt modelId="{D3354F37-C3C2-4C07-8755-1F97BA7C49E4}" type="sibTrans" cxnId="{164C40E0-A2C2-40FA-8912-515AD023FF71}">
      <dgm:prSet/>
      <dgm:spPr/>
      <dgm:t>
        <a:bodyPr/>
        <a:lstStyle/>
        <a:p>
          <a:endParaRPr lang="en-US"/>
        </a:p>
      </dgm:t>
    </dgm:pt>
    <dgm:pt modelId="{F18B45D7-EEBE-47BD-A239-AC7916B63AD1}">
      <dgm:prSet/>
      <dgm:spPr/>
      <dgm:t>
        <a:bodyPr/>
        <a:lstStyle/>
        <a:p>
          <a:r>
            <a:rPr lang="en-US"/>
            <a:t>Our business strategy may change and the rule may become:</a:t>
          </a:r>
        </a:p>
      </dgm:t>
    </dgm:pt>
    <dgm:pt modelId="{17313B35-6A4D-46E4-8AA1-93EB01B841B9}" type="parTrans" cxnId="{C4B9C18B-F998-4031-960F-EDA3895D2501}">
      <dgm:prSet/>
      <dgm:spPr/>
      <dgm:t>
        <a:bodyPr/>
        <a:lstStyle/>
        <a:p>
          <a:endParaRPr lang="en-US"/>
        </a:p>
      </dgm:t>
    </dgm:pt>
    <dgm:pt modelId="{16AF7293-FC93-46F9-8096-695820D4B978}" type="sibTrans" cxnId="{C4B9C18B-F998-4031-960F-EDA3895D2501}">
      <dgm:prSet/>
      <dgm:spPr/>
      <dgm:t>
        <a:bodyPr/>
        <a:lstStyle/>
        <a:p>
          <a:endParaRPr lang="en-US"/>
        </a:p>
      </dgm:t>
    </dgm:pt>
    <dgm:pt modelId="{5465E843-29FC-4ABB-98C5-05BC23F05A8F}">
      <dgm:prSet/>
      <dgm:spPr/>
      <dgm:t>
        <a:bodyPr/>
        <a:lstStyle/>
        <a:p>
          <a:r>
            <a:rPr lang="en-US"/>
            <a:t>“Every customer can open multiple accounts”</a:t>
          </a:r>
        </a:p>
      </dgm:t>
    </dgm:pt>
    <dgm:pt modelId="{9BCDC905-A640-460A-8B38-9C2A811BA87C}" type="parTrans" cxnId="{814726ED-FA58-4D95-B253-40BCC12E8587}">
      <dgm:prSet/>
      <dgm:spPr/>
      <dgm:t>
        <a:bodyPr/>
        <a:lstStyle/>
        <a:p>
          <a:endParaRPr lang="en-US"/>
        </a:p>
      </dgm:t>
    </dgm:pt>
    <dgm:pt modelId="{BF420556-BA66-453F-9B91-9A0A84F9D85B}" type="sibTrans" cxnId="{814726ED-FA58-4D95-B253-40BCC12E8587}">
      <dgm:prSet/>
      <dgm:spPr/>
      <dgm:t>
        <a:bodyPr/>
        <a:lstStyle/>
        <a:p>
          <a:endParaRPr lang="en-US"/>
        </a:p>
      </dgm:t>
    </dgm:pt>
    <dgm:pt modelId="{5F68A40A-C81D-4555-A926-72371DD8B58D}" type="pres">
      <dgm:prSet presAssocID="{48EAFDAB-1B4A-4277-8D9F-D22F7019850E}" presName="Name0" presStyleCnt="0">
        <dgm:presLayoutVars>
          <dgm:dir/>
          <dgm:animLvl val="lvl"/>
          <dgm:resizeHandles val="exact"/>
        </dgm:presLayoutVars>
      </dgm:prSet>
      <dgm:spPr/>
      <dgm:t>
        <a:bodyPr/>
        <a:lstStyle/>
        <a:p>
          <a:endParaRPr lang="en-US"/>
        </a:p>
      </dgm:t>
    </dgm:pt>
    <dgm:pt modelId="{74EB264F-0AB3-4681-8188-C523ED06226A}" type="pres">
      <dgm:prSet presAssocID="{FD3518F1-DFEE-4F3E-A3FB-B2FB2A51F4C3}" presName="composite" presStyleCnt="0"/>
      <dgm:spPr/>
    </dgm:pt>
    <dgm:pt modelId="{0618EA46-541C-435A-B923-3C34AB9D2277}" type="pres">
      <dgm:prSet presAssocID="{FD3518F1-DFEE-4F3E-A3FB-B2FB2A51F4C3}" presName="parTx" presStyleLbl="alignNode1" presStyleIdx="0" presStyleCnt="2">
        <dgm:presLayoutVars>
          <dgm:chMax val="0"/>
          <dgm:chPref val="0"/>
          <dgm:bulletEnabled val="1"/>
        </dgm:presLayoutVars>
      </dgm:prSet>
      <dgm:spPr/>
      <dgm:t>
        <a:bodyPr/>
        <a:lstStyle/>
        <a:p>
          <a:endParaRPr lang="en-US"/>
        </a:p>
      </dgm:t>
    </dgm:pt>
    <dgm:pt modelId="{C1683B4B-EEC0-401E-A9F0-E7BD6665330E}" type="pres">
      <dgm:prSet presAssocID="{FD3518F1-DFEE-4F3E-A3FB-B2FB2A51F4C3}" presName="desTx" presStyleLbl="alignAccFollowNode1" presStyleIdx="0" presStyleCnt="2">
        <dgm:presLayoutVars>
          <dgm:bulletEnabled val="1"/>
        </dgm:presLayoutVars>
      </dgm:prSet>
      <dgm:spPr/>
      <dgm:t>
        <a:bodyPr/>
        <a:lstStyle/>
        <a:p>
          <a:endParaRPr lang="en-US"/>
        </a:p>
      </dgm:t>
    </dgm:pt>
    <dgm:pt modelId="{8E45943D-8B45-428A-8437-194624805A8E}" type="pres">
      <dgm:prSet presAssocID="{F20C885B-4BB3-4991-96D4-38FD387A805E}" presName="space" presStyleCnt="0"/>
      <dgm:spPr/>
    </dgm:pt>
    <dgm:pt modelId="{C000DEB9-0333-4A03-B676-C5298792661A}" type="pres">
      <dgm:prSet presAssocID="{F18B45D7-EEBE-47BD-A239-AC7916B63AD1}" presName="composite" presStyleCnt="0"/>
      <dgm:spPr/>
    </dgm:pt>
    <dgm:pt modelId="{6504D259-C14D-4D7E-90A5-6DE684A5770F}" type="pres">
      <dgm:prSet presAssocID="{F18B45D7-EEBE-47BD-A239-AC7916B63AD1}" presName="parTx" presStyleLbl="alignNode1" presStyleIdx="1" presStyleCnt="2">
        <dgm:presLayoutVars>
          <dgm:chMax val="0"/>
          <dgm:chPref val="0"/>
          <dgm:bulletEnabled val="1"/>
        </dgm:presLayoutVars>
      </dgm:prSet>
      <dgm:spPr/>
      <dgm:t>
        <a:bodyPr/>
        <a:lstStyle/>
        <a:p>
          <a:endParaRPr lang="en-US"/>
        </a:p>
      </dgm:t>
    </dgm:pt>
    <dgm:pt modelId="{B7D5A807-1363-4BB2-B198-5E45CB67515C}" type="pres">
      <dgm:prSet presAssocID="{F18B45D7-EEBE-47BD-A239-AC7916B63AD1}" presName="desTx" presStyleLbl="alignAccFollowNode1" presStyleIdx="1" presStyleCnt="2">
        <dgm:presLayoutVars>
          <dgm:bulletEnabled val="1"/>
        </dgm:presLayoutVars>
      </dgm:prSet>
      <dgm:spPr/>
      <dgm:t>
        <a:bodyPr/>
        <a:lstStyle/>
        <a:p>
          <a:endParaRPr lang="en-US"/>
        </a:p>
      </dgm:t>
    </dgm:pt>
  </dgm:ptLst>
  <dgm:cxnLst>
    <dgm:cxn modelId="{9BFAC773-B23B-43D7-8B68-C45CDC01472F}" type="presOf" srcId="{F18B45D7-EEBE-47BD-A239-AC7916B63AD1}" destId="{6504D259-C14D-4D7E-90A5-6DE684A5770F}" srcOrd="0" destOrd="0" presId="urn:microsoft.com/office/officeart/2005/8/layout/hList1"/>
    <dgm:cxn modelId="{C4B9C18B-F998-4031-960F-EDA3895D2501}" srcId="{48EAFDAB-1B4A-4277-8D9F-D22F7019850E}" destId="{F18B45D7-EEBE-47BD-A239-AC7916B63AD1}" srcOrd="1" destOrd="0" parTransId="{17313B35-6A4D-46E4-8AA1-93EB01B841B9}" sibTransId="{16AF7293-FC93-46F9-8096-695820D4B978}"/>
    <dgm:cxn modelId="{559D2E06-7112-421B-9919-9A29DC7F1C50}" type="presOf" srcId="{FD3518F1-DFEE-4F3E-A3FB-B2FB2A51F4C3}" destId="{0618EA46-541C-435A-B923-3C34AB9D2277}" srcOrd="0" destOrd="0" presId="urn:microsoft.com/office/officeart/2005/8/layout/hList1"/>
    <dgm:cxn modelId="{F0F69D4F-38E0-48D4-97E8-6CEDE668C975}" type="presOf" srcId="{5465E843-29FC-4ABB-98C5-05BC23F05A8F}" destId="{B7D5A807-1363-4BB2-B198-5E45CB67515C}" srcOrd="0" destOrd="0" presId="urn:microsoft.com/office/officeart/2005/8/layout/hList1"/>
    <dgm:cxn modelId="{9F1909BF-421B-4832-A4A2-C9978D093F8E}" type="presOf" srcId="{DA1A2B6E-AD49-46E1-8A93-A4AEA85F0433}" destId="{C1683B4B-EEC0-401E-A9F0-E7BD6665330E}" srcOrd="0" destOrd="0" presId="urn:microsoft.com/office/officeart/2005/8/layout/hList1"/>
    <dgm:cxn modelId="{164C40E0-A2C2-40FA-8912-515AD023FF71}" srcId="{FD3518F1-DFEE-4F3E-A3FB-B2FB2A51F4C3}" destId="{DA1A2B6E-AD49-46E1-8A93-A4AEA85F0433}" srcOrd="0" destOrd="0" parTransId="{70569743-6A5C-4AEF-A93F-B4CDEB174533}" sibTransId="{D3354F37-C3C2-4C07-8755-1F97BA7C49E4}"/>
    <dgm:cxn modelId="{8850ED68-D29C-4B15-9D18-7FC125A59E6A}" type="presOf" srcId="{48EAFDAB-1B4A-4277-8D9F-D22F7019850E}" destId="{5F68A40A-C81D-4555-A926-72371DD8B58D}" srcOrd="0" destOrd="0" presId="urn:microsoft.com/office/officeart/2005/8/layout/hList1"/>
    <dgm:cxn modelId="{814726ED-FA58-4D95-B253-40BCC12E8587}" srcId="{F18B45D7-EEBE-47BD-A239-AC7916B63AD1}" destId="{5465E843-29FC-4ABB-98C5-05BC23F05A8F}" srcOrd="0" destOrd="0" parTransId="{9BCDC905-A640-460A-8B38-9C2A811BA87C}" sibTransId="{BF420556-BA66-453F-9B91-9A0A84F9D85B}"/>
    <dgm:cxn modelId="{9B570CAE-EE86-49C2-B1F7-65B09ABC5320}" srcId="{48EAFDAB-1B4A-4277-8D9F-D22F7019850E}" destId="{FD3518F1-DFEE-4F3E-A3FB-B2FB2A51F4C3}" srcOrd="0" destOrd="0" parTransId="{B6C00D7F-1D38-428C-8CD1-1C5B72102530}" sibTransId="{F20C885B-4BB3-4991-96D4-38FD387A805E}"/>
    <dgm:cxn modelId="{2AC089C0-EE9B-41CF-B9E4-05AB1A475BE0}" type="presParOf" srcId="{5F68A40A-C81D-4555-A926-72371DD8B58D}" destId="{74EB264F-0AB3-4681-8188-C523ED06226A}" srcOrd="0" destOrd="0" presId="urn:microsoft.com/office/officeart/2005/8/layout/hList1"/>
    <dgm:cxn modelId="{E068F69D-5F8F-4DA9-8AB8-2E815DEA13B5}" type="presParOf" srcId="{74EB264F-0AB3-4681-8188-C523ED06226A}" destId="{0618EA46-541C-435A-B923-3C34AB9D2277}" srcOrd="0" destOrd="0" presId="urn:microsoft.com/office/officeart/2005/8/layout/hList1"/>
    <dgm:cxn modelId="{D1E297B5-C2D5-44BB-A4C6-ECDD2C546393}" type="presParOf" srcId="{74EB264F-0AB3-4681-8188-C523ED06226A}" destId="{C1683B4B-EEC0-401E-A9F0-E7BD6665330E}" srcOrd="1" destOrd="0" presId="urn:microsoft.com/office/officeart/2005/8/layout/hList1"/>
    <dgm:cxn modelId="{B19C6250-6170-446C-86A4-268063B4F4CB}" type="presParOf" srcId="{5F68A40A-C81D-4555-A926-72371DD8B58D}" destId="{8E45943D-8B45-428A-8437-194624805A8E}" srcOrd="1" destOrd="0" presId="urn:microsoft.com/office/officeart/2005/8/layout/hList1"/>
    <dgm:cxn modelId="{DC4F1DBB-EA13-498E-8EE5-AA01F3DF7EF5}" type="presParOf" srcId="{5F68A40A-C81D-4555-A926-72371DD8B58D}" destId="{C000DEB9-0333-4A03-B676-C5298792661A}" srcOrd="2" destOrd="0" presId="urn:microsoft.com/office/officeart/2005/8/layout/hList1"/>
    <dgm:cxn modelId="{088D1C18-F792-4E53-8C93-218A1E153162}" type="presParOf" srcId="{C000DEB9-0333-4A03-B676-C5298792661A}" destId="{6504D259-C14D-4D7E-90A5-6DE684A5770F}" srcOrd="0" destOrd="0" presId="urn:microsoft.com/office/officeart/2005/8/layout/hList1"/>
    <dgm:cxn modelId="{8C0DF484-BB6D-429E-8EE0-AC65EDB3147E}" type="presParOf" srcId="{C000DEB9-0333-4A03-B676-C5298792661A}" destId="{B7D5A807-1363-4BB2-B198-5E45CB67515C}"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196A2E5-1781-4E35-8A4C-374777620F90}"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7854828A-873D-4025-9DD1-E4DB965A2A96}">
      <dgm:prSet/>
      <dgm:spPr/>
      <dgm:t>
        <a:bodyPr/>
        <a:lstStyle/>
        <a:p>
          <a:r>
            <a:rPr lang="en-US"/>
            <a:t>Most organizations today are guided by thousands of combinations of business rules.</a:t>
          </a:r>
        </a:p>
      </dgm:t>
    </dgm:pt>
    <dgm:pt modelId="{909BDB89-EE1F-468C-AFC9-BC93EA75DC38}" type="parTrans" cxnId="{B8EA1129-C474-425C-B1DF-6DD6CC5014FA}">
      <dgm:prSet/>
      <dgm:spPr/>
      <dgm:t>
        <a:bodyPr/>
        <a:lstStyle/>
        <a:p>
          <a:endParaRPr lang="en-US"/>
        </a:p>
      </dgm:t>
    </dgm:pt>
    <dgm:pt modelId="{C00FBD44-DDC0-4C1D-93C0-14C7909BEF09}" type="sibTrans" cxnId="{B8EA1129-C474-425C-B1DF-6DD6CC5014FA}">
      <dgm:prSet/>
      <dgm:spPr/>
      <dgm:t>
        <a:bodyPr/>
        <a:lstStyle/>
        <a:p>
          <a:endParaRPr lang="en-US"/>
        </a:p>
      </dgm:t>
    </dgm:pt>
    <dgm:pt modelId="{B5136EA3-6BCD-49DE-BF31-512A2AF1EC81}">
      <dgm:prSet/>
      <dgm:spPr/>
      <dgm:t>
        <a:bodyPr/>
        <a:lstStyle/>
        <a:p>
          <a:r>
            <a:rPr lang="en-US"/>
            <a:t>Business rules are key to driving what data must be captured and what constraints there are on that data</a:t>
          </a:r>
        </a:p>
      </dgm:t>
    </dgm:pt>
    <dgm:pt modelId="{024F1BEE-9E1B-441C-A0AE-33999A614323}" type="parTrans" cxnId="{DE277260-3D1F-4C68-AB61-F91C61FB1F42}">
      <dgm:prSet/>
      <dgm:spPr/>
      <dgm:t>
        <a:bodyPr/>
        <a:lstStyle/>
        <a:p>
          <a:endParaRPr lang="en-US"/>
        </a:p>
      </dgm:t>
    </dgm:pt>
    <dgm:pt modelId="{B095274C-B9D8-41DB-8439-42F36302B5D2}" type="sibTrans" cxnId="{DE277260-3D1F-4C68-AB61-F91C61FB1F42}">
      <dgm:prSet/>
      <dgm:spPr/>
      <dgm:t>
        <a:bodyPr/>
        <a:lstStyle/>
        <a:p>
          <a:endParaRPr lang="en-US"/>
        </a:p>
      </dgm:t>
    </dgm:pt>
    <dgm:pt modelId="{02480939-706A-4FB3-A166-39F4BE495A7D}" type="pres">
      <dgm:prSet presAssocID="{E196A2E5-1781-4E35-8A4C-374777620F90}" presName="linear" presStyleCnt="0">
        <dgm:presLayoutVars>
          <dgm:animLvl val="lvl"/>
          <dgm:resizeHandles val="exact"/>
        </dgm:presLayoutVars>
      </dgm:prSet>
      <dgm:spPr/>
      <dgm:t>
        <a:bodyPr/>
        <a:lstStyle/>
        <a:p>
          <a:endParaRPr lang="en-US"/>
        </a:p>
      </dgm:t>
    </dgm:pt>
    <dgm:pt modelId="{D7DFC7EC-CB7B-4B90-A7CC-BD17514E2CE5}" type="pres">
      <dgm:prSet presAssocID="{7854828A-873D-4025-9DD1-E4DB965A2A96}" presName="parentText" presStyleLbl="node1" presStyleIdx="0" presStyleCnt="2">
        <dgm:presLayoutVars>
          <dgm:chMax val="0"/>
          <dgm:bulletEnabled val="1"/>
        </dgm:presLayoutVars>
      </dgm:prSet>
      <dgm:spPr/>
      <dgm:t>
        <a:bodyPr/>
        <a:lstStyle/>
        <a:p>
          <a:endParaRPr lang="en-US"/>
        </a:p>
      </dgm:t>
    </dgm:pt>
    <dgm:pt modelId="{2E4A1230-5776-42D1-9DDF-4A675DF91E19}" type="pres">
      <dgm:prSet presAssocID="{C00FBD44-DDC0-4C1D-93C0-14C7909BEF09}" presName="spacer" presStyleCnt="0"/>
      <dgm:spPr/>
    </dgm:pt>
    <dgm:pt modelId="{28244A46-771E-45D5-8035-8710DD84E5AE}" type="pres">
      <dgm:prSet presAssocID="{B5136EA3-6BCD-49DE-BF31-512A2AF1EC81}" presName="parentText" presStyleLbl="node1" presStyleIdx="1" presStyleCnt="2">
        <dgm:presLayoutVars>
          <dgm:chMax val="0"/>
          <dgm:bulletEnabled val="1"/>
        </dgm:presLayoutVars>
      </dgm:prSet>
      <dgm:spPr/>
      <dgm:t>
        <a:bodyPr/>
        <a:lstStyle/>
        <a:p>
          <a:endParaRPr lang="en-US"/>
        </a:p>
      </dgm:t>
    </dgm:pt>
  </dgm:ptLst>
  <dgm:cxnLst>
    <dgm:cxn modelId="{1D1D1831-B4F4-4F0C-B7D0-2A248FEF865E}" type="presOf" srcId="{B5136EA3-6BCD-49DE-BF31-512A2AF1EC81}" destId="{28244A46-771E-45D5-8035-8710DD84E5AE}" srcOrd="0" destOrd="0" presId="urn:microsoft.com/office/officeart/2005/8/layout/vList2"/>
    <dgm:cxn modelId="{28D35F3E-ED39-4225-96DC-CB24408CE28B}" type="presOf" srcId="{7854828A-873D-4025-9DD1-E4DB965A2A96}" destId="{D7DFC7EC-CB7B-4B90-A7CC-BD17514E2CE5}" srcOrd="0" destOrd="0" presId="urn:microsoft.com/office/officeart/2005/8/layout/vList2"/>
    <dgm:cxn modelId="{2CAC3789-1E25-411F-B763-06F5353815DD}" type="presOf" srcId="{E196A2E5-1781-4E35-8A4C-374777620F90}" destId="{02480939-706A-4FB3-A166-39F4BE495A7D}" srcOrd="0" destOrd="0" presId="urn:microsoft.com/office/officeart/2005/8/layout/vList2"/>
    <dgm:cxn modelId="{B8EA1129-C474-425C-B1DF-6DD6CC5014FA}" srcId="{E196A2E5-1781-4E35-8A4C-374777620F90}" destId="{7854828A-873D-4025-9DD1-E4DB965A2A96}" srcOrd="0" destOrd="0" parTransId="{909BDB89-EE1F-468C-AFC9-BC93EA75DC38}" sibTransId="{C00FBD44-DDC0-4C1D-93C0-14C7909BEF09}"/>
    <dgm:cxn modelId="{DE277260-3D1F-4C68-AB61-F91C61FB1F42}" srcId="{E196A2E5-1781-4E35-8A4C-374777620F90}" destId="{B5136EA3-6BCD-49DE-BF31-512A2AF1EC81}" srcOrd="1" destOrd="0" parTransId="{024F1BEE-9E1B-441C-A0AE-33999A614323}" sibTransId="{B095274C-B9D8-41DB-8439-42F36302B5D2}"/>
    <dgm:cxn modelId="{6CA43FDD-CD3B-43C3-8A8F-07CED679F4C1}" type="presParOf" srcId="{02480939-706A-4FB3-A166-39F4BE495A7D}" destId="{D7DFC7EC-CB7B-4B90-A7CC-BD17514E2CE5}" srcOrd="0" destOrd="0" presId="urn:microsoft.com/office/officeart/2005/8/layout/vList2"/>
    <dgm:cxn modelId="{404C7F4B-1D8A-4C91-8B8C-E97484554B04}" type="presParOf" srcId="{02480939-706A-4FB3-A166-39F4BE495A7D}" destId="{2E4A1230-5776-42D1-9DDF-4A675DF91E19}" srcOrd="1" destOrd="0" presId="urn:microsoft.com/office/officeart/2005/8/layout/vList2"/>
    <dgm:cxn modelId="{BAADA87E-D8AA-4C8F-B0C0-14AEF3440A8A}" type="presParOf" srcId="{02480939-706A-4FB3-A166-39F4BE495A7D}" destId="{28244A46-771E-45D5-8035-8710DD84E5AE}"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72052AB-940B-420D-BAEF-D786F5BA76AB}" type="doc">
      <dgm:prSet loTypeId="urn:microsoft.com/office/officeart/2005/8/layout/hList1" loCatId="list" qsTypeId="urn:microsoft.com/office/officeart/2005/8/quickstyle/simple1" qsCatId="simple" csTypeId="urn:microsoft.com/office/officeart/2005/8/colors/colorful2" csCatId="colorful"/>
      <dgm:spPr/>
      <dgm:t>
        <a:bodyPr/>
        <a:lstStyle/>
        <a:p>
          <a:endParaRPr lang="en-US"/>
        </a:p>
      </dgm:t>
    </dgm:pt>
    <dgm:pt modelId="{2C1C84BE-C671-4EE6-9AFE-612C23EEEC2F}">
      <dgm:prSet/>
      <dgm:spPr/>
      <dgm:t>
        <a:bodyPr/>
        <a:lstStyle/>
        <a:p>
          <a:r>
            <a:rPr lang="en-US" b="1"/>
            <a:t>Entity instance</a:t>
          </a:r>
          <a:endParaRPr lang="en-US"/>
        </a:p>
      </dgm:t>
    </dgm:pt>
    <dgm:pt modelId="{8B57C2AA-7FFA-4E2F-B995-A041FE59BD21}" type="parTrans" cxnId="{1BD9222D-D461-490C-B76A-6F7AEDD019FD}">
      <dgm:prSet/>
      <dgm:spPr/>
      <dgm:t>
        <a:bodyPr/>
        <a:lstStyle/>
        <a:p>
          <a:endParaRPr lang="en-US"/>
        </a:p>
      </dgm:t>
    </dgm:pt>
    <dgm:pt modelId="{274E7EA1-DFE8-452D-B1A9-7E73A9F60CE0}" type="sibTrans" cxnId="{1BD9222D-D461-490C-B76A-6F7AEDD019FD}">
      <dgm:prSet/>
      <dgm:spPr/>
      <dgm:t>
        <a:bodyPr/>
        <a:lstStyle/>
        <a:p>
          <a:endParaRPr lang="en-US"/>
        </a:p>
      </dgm:t>
    </dgm:pt>
    <dgm:pt modelId="{CFDC5545-DAFF-441D-8921-031DA9CED9D4}">
      <dgm:prSet/>
      <dgm:spPr/>
      <dgm:t>
        <a:bodyPr/>
        <a:lstStyle/>
        <a:p>
          <a:r>
            <a:rPr lang="en-US"/>
            <a:t>An object in the real world that is distinguishable from other objects</a:t>
          </a:r>
        </a:p>
      </dgm:t>
    </dgm:pt>
    <dgm:pt modelId="{1431F909-D136-4810-84D9-ECDB79105B6C}" type="parTrans" cxnId="{CD3D9114-0C37-4073-BD52-747D17490356}">
      <dgm:prSet/>
      <dgm:spPr/>
      <dgm:t>
        <a:bodyPr/>
        <a:lstStyle/>
        <a:p>
          <a:endParaRPr lang="en-US"/>
        </a:p>
      </dgm:t>
    </dgm:pt>
    <dgm:pt modelId="{59A9AA24-61D4-4DEB-B5AF-DBB718DCF5F4}" type="sibTrans" cxnId="{CD3D9114-0C37-4073-BD52-747D17490356}">
      <dgm:prSet/>
      <dgm:spPr/>
      <dgm:t>
        <a:bodyPr/>
        <a:lstStyle/>
        <a:p>
          <a:endParaRPr lang="en-US"/>
        </a:p>
      </dgm:t>
    </dgm:pt>
    <dgm:pt modelId="{E56DF19F-C928-4E01-83D7-96E921D593FC}">
      <dgm:prSet/>
      <dgm:spPr/>
      <dgm:t>
        <a:bodyPr/>
        <a:lstStyle/>
        <a:p>
          <a:r>
            <a:rPr lang="en-US"/>
            <a:t>E.g.  Customer #12345</a:t>
          </a:r>
        </a:p>
      </dgm:t>
    </dgm:pt>
    <dgm:pt modelId="{C05BB158-1FDB-46A5-A9C0-60F5A26B77EF}" type="parTrans" cxnId="{71C8D755-219F-4775-9C87-1539E43E0276}">
      <dgm:prSet/>
      <dgm:spPr/>
      <dgm:t>
        <a:bodyPr/>
        <a:lstStyle/>
        <a:p>
          <a:endParaRPr lang="en-US"/>
        </a:p>
      </dgm:t>
    </dgm:pt>
    <dgm:pt modelId="{1CE1C7DE-8741-44FF-BFE6-BEB0AD5811DD}" type="sibTrans" cxnId="{71C8D755-219F-4775-9C87-1539E43E0276}">
      <dgm:prSet/>
      <dgm:spPr/>
      <dgm:t>
        <a:bodyPr/>
        <a:lstStyle/>
        <a:p>
          <a:endParaRPr lang="en-US"/>
        </a:p>
      </dgm:t>
    </dgm:pt>
    <dgm:pt modelId="{26BF803A-7E0B-4FCD-85A3-40A3D10A8E9D}">
      <dgm:prSet/>
      <dgm:spPr/>
      <dgm:t>
        <a:bodyPr/>
        <a:lstStyle/>
        <a:p>
          <a:r>
            <a:rPr lang="en-US" b="1"/>
            <a:t>Entity set</a:t>
          </a:r>
          <a:endParaRPr lang="en-US"/>
        </a:p>
      </dgm:t>
    </dgm:pt>
    <dgm:pt modelId="{518AF167-C025-40A8-AA62-CDE88B7441AD}" type="parTrans" cxnId="{BC19EFEB-A8F4-4C5A-B90A-BDC0B638CA25}">
      <dgm:prSet/>
      <dgm:spPr/>
      <dgm:t>
        <a:bodyPr/>
        <a:lstStyle/>
        <a:p>
          <a:endParaRPr lang="en-US"/>
        </a:p>
      </dgm:t>
    </dgm:pt>
    <dgm:pt modelId="{C1D25A2F-8985-4D95-BD98-63C97D718462}" type="sibTrans" cxnId="{BC19EFEB-A8F4-4C5A-B90A-BDC0B638CA25}">
      <dgm:prSet/>
      <dgm:spPr/>
      <dgm:t>
        <a:bodyPr/>
        <a:lstStyle/>
        <a:p>
          <a:endParaRPr lang="en-US"/>
        </a:p>
      </dgm:t>
    </dgm:pt>
    <dgm:pt modelId="{3EFDEFA7-38C5-4585-B054-26781FD548FA}">
      <dgm:prSet/>
      <dgm:spPr/>
      <dgm:t>
        <a:bodyPr/>
        <a:lstStyle/>
        <a:p>
          <a:r>
            <a:rPr lang="en-US"/>
            <a:t>A collection of similar entity instances</a:t>
          </a:r>
        </a:p>
      </dgm:t>
    </dgm:pt>
    <dgm:pt modelId="{E04D3955-CA18-4D52-9BBE-C3A01D6E4B61}" type="parTrans" cxnId="{5D5BB013-836B-499E-8F8A-E83192AB0E83}">
      <dgm:prSet/>
      <dgm:spPr/>
      <dgm:t>
        <a:bodyPr/>
        <a:lstStyle/>
        <a:p>
          <a:endParaRPr lang="en-US"/>
        </a:p>
      </dgm:t>
    </dgm:pt>
    <dgm:pt modelId="{4FFDE0CE-86BA-4C71-9FA5-E6B11A45315B}" type="sibTrans" cxnId="{5D5BB013-836B-499E-8F8A-E83192AB0E83}">
      <dgm:prSet/>
      <dgm:spPr/>
      <dgm:t>
        <a:bodyPr/>
        <a:lstStyle/>
        <a:p>
          <a:endParaRPr lang="en-US"/>
        </a:p>
      </dgm:t>
    </dgm:pt>
    <dgm:pt modelId="{1C15CA0F-3A95-4765-9473-767D3619F82D}">
      <dgm:prSet/>
      <dgm:spPr/>
      <dgm:t>
        <a:bodyPr/>
        <a:lstStyle/>
        <a:p>
          <a:r>
            <a:rPr lang="en-US"/>
            <a:t>E.g.  All customers</a:t>
          </a:r>
        </a:p>
      </dgm:t>
    </dgm:pt>
    <dgm:pt modelId="{FC16A371-E395-4E4D-9F46-B985DFAC6430}" type="parTrans" cxnId="{203A91A1-D9B3-4B79-94B6-D595AB5B92E2}">
      <dgm:prSet/>
      <dgm:spPr/>
      <dgm:t>
        <a:bodyPr/>
        <a:lstStyle/>
        <a:p>
          <a:endParaRPr lang="en-US"/>
        </a:p>
      </dgm:t>
    </dgm:pt>
    <dgm:pt modelId="{77EED6CE-B64A-4F7F-8A78-B91AF590FF4B}" type="sibTrans" cxnId="{203A91A1-D9B3-4B79-94B6-D595AB5B92E2}">
      <dgm:prSet/>
      <dgm:spPr/>
      <dgm:t>
        <a:bodyPr/>
        <a:lstStyle/>
        <a:p>
          <a:endParaRPr lang="en-US"/>
        </a:p>
      </dgm:t>
    </dgm:pt>
    <dgm:pt modelId="{3ECF7BA4-E27C-4497-8F49-59C6EEB4C7A9}" type="pres">
      <dgm:prSet presAssocID="{D72052AB-940B-420D-BAEF-D786F5BA76AB}" presName="Name0" presStyleCnt="0">
        <dgm:presLayoutVars>
          <dgm:dir/>
          <dgm:animLvl val="lvl"/>
          <dgm:resizeHandles val="exact"/>
        </dgm:presLayoutVars>
      </dgm:prSet>
      <dgm:spPr/>
      <dgm:t>
        <a:bodyPr/>
        <a:lstStyle/>
        <a:p>
          <a:endParaRPr lang="en-US"/>
        </a:p>
      </dgm:t>
    </dgm:pt>
    <dgm:pt modelId="{FE9B4AB7-50C3-48AB-A93E-DA6451C4E4A0}" type="pres">
      <dgm:prSet presAssocID="{2C1C84BE-C671-4EE6-9AFE-612C23EEEC2F}" presName="composite" presStyleCnt="0"/>
      <dgm:spPr/>
    </dgm:pt>
    <dgm:pt modelId="{8E800773-F63E-424E-B2F0-4EE5B94DA378}" type="pres">
      <dgm:prSet presAssocID="{2C1C84BE-C671-4EE6-9AFE-612C23EEEC2F}" presName="parTx" presStyleLbl="alignNode1" presStyleIdx="0" presStyleCnt="2">
        <dgm:presLayoutVars>
          <dgm:chMax val="0"/>
          <dgm:chPref val="0"/>
          <dgm:bulletEnabled val="1"/>
        </dgm:presLayoutVars>
      </dgm:prSet>
      <dgm:spPr/>
      <dgm:t>
        <a:bodyPr/>
        <a:lstStyle/>
        <a:p>
          <a:endParaRPr lang="en-US"/>
        </a:p>
      </dgm:t>
    </dgm:pt>
    <dgm:pt modelId="{DBB3FDE9-7216-4253-94CD-7B80C742A3CB}" type="pres">
      <dgm:prSet presAssocID="{2C1C84BE-C671-4EE6-9AFE-612C23EEEC2F}" presName="desTx" presStyleLbl="alignAccFollowNode1" presStyleIdx="0" presStyleCnt="2">
        <dgm:presLayoutVars>
          <dgm:bulletEnabled val="1"/>
        </dgm:presLayoutVars>
      </dgm:prSet>
      <dgm:spPr/>
      <dgm:t>
        <a:bodyPr/>
        <a:lstStyle/>
        <a:p>
          <a:endParaRPr lang="en-US"/>
        </a:p>
      </dgm:t>
    </dgm:pt>
    <dgm:pt modelId="{21E4139D-FD73-4546-8206-BE797AC8C20C}" type="pres">
      <dgm:prSet presAssocID="{274E7EA1-DFE8-452D-B1A9-7E73A9F60CE0}" presName="space" presStyleCnt="0"/>
      <dgm:spPr/>
    </dgm:pt>
    <dgm:pt modelId="{C0CC19C3-4520-40EE-AF2E-5CF6C2426DF2}" type="pres">
      <dgm:prSet presAssocID="{26BF803A-7E0B-4FCD-85A3-40A3D10A8E9D}" presName="composite" presStyleCnt="0"/>
      <dgm:spPr/>
    </dgm:pt>
    <dgm:pt modelId="{000A87BA-6ABD-46A5-BABD-A1F822A84145}" type="pres">
      <dgm:prSet presAssocID="{26BF803A-7E0B-4FCD-85A3-40A3D10A8E9D}" presName="parTx" presStyleLbl="alignNode1" presStyleIdx="1" presStyleCnt="2">
        <dgm:presLayoutVars>
          <dgm:chMax val="0"/>
          <dgm:chPref val="0"/>
          <dgm:bulletEnabled val="1"/>
        </dgm:presLayoutVars>
      </dgm:prSet>
      <dgm:spPr/>
      <dgm:t>
        <a:bodyPr/>
        <a:lstStyle/>
        <a:p>
          <a:endParaRPr lang="en-US"/>
        </a:p>
      </dgm:t>
    </dgm:pt>
    <dgm:pt modelId="{A2820515-E0F0-4F02-A6ED-28B58FDBD67F}" type="pres">
      <dgm:prSet presAssocID="{26BF803A-7E0B-4FCD-85A3-40A3D10A8E9D}" presName="desTx" presStyleLbl="alignAccFollowNode1" presStyleIdx="1" presStyleCnt="2">
        <dgm:presLayoutVars>
          <dgm:bulletEnabled val="1"/>
        </dgm:presLayoutVars>
      </dgm:prSet>
      <dgm:spPr/>
      <dgm:t>
        <a:bodyPr/>
        <a:lstStyle/>
        <a:p>
          <a:endParaRPr lang="en-US"/>
        </a:p>
      </dgm:t>
    </dgm:pt>
  </dgm:ptLst>
  <dgm:cxnLst>
    <dgm:cxn modelId="{35CD241B-9850-49B9-AD2F-7FE5D68BC382}" type="presOf" srcId="{3EFDEFA7-38C5-4585-B054-26781FD548FA}" destId="{A2820515-E0F0-4F02-A6ED-28B58FDBD67F}" srcOrd="0" destOrd="0" presId="urn:microsoft.com/office/officeart/2005/8/layout/hList1"/>
    <dgm:cxn modelId="{942280A8-FB30-4D57-8D4F-FAB27B152FA0}" type="presOf" srcId="{CFDC5545-DAFF-441D-8921-031DA9CED9D4}" destId="{DBB3FDE9-7216-4253-94CD-7B80C742A3CB}" srcOrd="0" destOrd="0" presId="urn:microsoft.com/office/officeart/2005/8/layout/hList1"/>
    <dgm:cxn modelId="{BC19EFEB-A8F4-4C5A-B90A-BDC0B638CA25}" srcId="{D72052AB-940B-420D-BAEF-D786F5BA76AB}" destId="{26BF803A-7E0B-4FCD-85A3-40A3D10A8E9D}" srcOrd="1" destOrd="0" parTransId="{518AF167-C025-40A8-AA62-CDE88B7441AD}" sibTransId="{C1D25A2F-8985-4D95-BD98-63C97D718462}"/>
    <dgm:cxn modelId="{628742DB-4B98-4D7F-B6CB-F6796F4E1319}" type="presOf" srcId="{D72052AB-940B-420D-BAEF-D786F5BA76AB}" destId="{3ECF7BA4-E27C-4497-8F49-59C6EEB4C7A9}" srcOrd="0" destOrd="0" presId="urn:microsoft.com/office/officeart/2005/8/layout/hList1"/>
    <dgm:cxn modelId="{71C8D755-219F-4775-9C87-1539E43E0276}" srcId="{CFDC5545-DAFF-441D-8921-031DA9CED9D4}" destId="{E56DF19F-C928-4E01-83D7-96E921D593FC}" srcOrd="0" destOrd="0" parTransId="{C05BB158-1FDB-46A5-A9C0-60F5A26B77EF}" sibTransId="{1CE1C7DE-8741-44FF-BFE6-BEB0AD5811DD}"/>
    <dgm:cxn modelId="{1BD9222D-D461-490C-B76A-6F7AEDD019FD}" srcId="{D72052AB-940B-420D-BAEF-D786F5BA76AB}" destId="{2C1C84BE-C671-4EE6-9AFE-612C23EEEC2F}" srcOrd="0" destOrd="0" parTransId="{8B57C2AA-7FFA-4E2F-B995-A041FE59BD21}" sibTransId="{274E7EA1-DFE8-452D-B1A9-7E73A9F60CE0}"/>
    <dgm:cxn modelId="{E61B80F9-A7F6-4866-B99E-EB71C3A86E55}" type="presOf" srcId="{1C15CA0F-3A95-4765-9473-767D3619F82D}" destId="{A2820515-E0F0-4F02-A6ED-28B58FDBD67F}" srcOrd="0" destOrd="1" presId="urn:microsoft.com/office/officeart/2005/8/layout/hList1"/>
    <dgm:cxn modelId="{203A91A1-D9B3-4B79-94B6-D595AB5B92E2}" srcId="{3EFDEFA7-38C5-4585-B054-26781FD548FA}" destId="{1C15CA0F-3A95-4765-9473-767D3619F82D}" srcOrd="0" destOrd="0" parTransId="{FC16A371-E395-4E4D-9F46-B985DFAC6430}" sibTransId="{77EED6CE-B64A-4F7F-8A78-B91AF590FF4B}"/>
    <dgm:cxn modelId="{CD3D9114-0C37-4073-BD52-747D17490356}" srcId="{2C1C84BE-C671-4EE6-9AFE-612C23EEEC2F}" destId="{CFDC5545-DAFF-441D-8921-031DA9CED9D4}" srcOrd="0" destOrd="0" parTransId="{1431F909-D136-4810-84D9-ECDB79105B6C}" sibTransId="{59A9AA24-61D4-4DEB-B5AF-DBB718DCF5F4}"/>
    <dgm:cxn modelId="{5D5BB013-836B-499E-8F8A-E83192AB0E83}" srcId="{26BF803A-7E0B-4FCD-85A3-40A3D10A8E9D}" destId="{3EFDEFA7-38C5-4585-B054-26781FD548FA}" srcOrd="0" destOrd="0" parTransId="{E04D3955-CA18-4D52-9BBE-C3A01D6E4B61}" sibTransId="{4FFDE0CE-86BA-4C71-9FA5-E6B11A45315B}"/>
    <dgm:cxn modelId="{21E164D7-A92A-4F04-B21C-1DE263D59DC0}" type="presOf" srcId="{E56DF19F-C928-4E01-83D7-96E921D593FC}" destId="{DBB3FDE9-7216-4253-94CD-7B80C742A3CB}" srcOrd="0" destOrd="1" presId="urn:microsoft.com/office/officeart/2005/8/layout/hList1"/>
    <dgm:cxn modelId="{CB897501-5A1D-4C7C-9A89-01F6BDDB5BC5}" type="presOf" srcId="{2C1C84BE-C671-4EE6-9AFE-612C23EEEC2F}" destId="{8E800773-F63E-424E-B2F0-4EE5B94DA378}" srcOrd="0" destOrd="0" presId="urn:microsoft.com/office/officeart/2005/8/layout/hList1"/>
    <dgm:cxn modelId="{AC97CDA0-7701-4B52-9729-8E02B0866811}" type="presOf" srcId="{26BF803A-7E0B-4FCD-85A3-40A3D10A8E9D}" destId="{000A87BA-6ABD-46A5-BABD-A1F822A84145}" srcOrd="0" destOrd="0" presId="urn:microsoft.com/office/officeart/2005/8/layout/hList1"/>
    <dgm:cxn modelId="{15BA0A98-8948-403F-B93E-9D0BE271B21C}" type="presParOf" srcId="{3ECF7BA4-E27C-4497-8F49-59C6EEB4C7A9}" destId="{FE9B4AB7-50C3-48AB-A93E-DA6451C4E4A0}" srcOrd="0" destOrd="0" presId="urn:microsoft.com/office/officeart/2005/8/layout/hList1"/>
    <dgm:cxn modelId="{E9456772-8CAD-4F2E-AB7B-4FBA9D44D9F4}" type="presParOf" srcId="{FE9B4AB7-50C3-48AB-A93E-DA6451C4E4A0}" destId="{8E800773-F63E-424E-B2F0-4EE5B94DA378}" srcOrd="0" destOrd="0" presId="urn:microsoft.com/office/officeart/2005/8/layout/hList1"/>
    <dgm:cxn modelId="{28F8E1B8-BE5D-47F1-9858-51FEA31C3D7B}" type="presParOf" srcId="{FE9B4AB7-50C3-48AB-A93E-DA6451C4E4A0}" destId="{DBB3FDE9-7216-4253-94CD-7B80C742A3CB}" srcOrd="1" destOrd="0" presId="urn:microsoft.com/office/officeart/2005/8/layout/hList1"/>
    <dgm:cxn modelId="{50FB8EE0-F787-4CAB-B29F-75D36018AB28}" type="presParOf" srcId="{3ECF7BA4-E27C-4497-8F49-59C6EEB4C7A9}" destId="{21E4139D-FD73-4546-8206-BE797AC8C20C}" srcOrd="1" destOrd="0" presId="urn:microsoft.com/office/officeart/2005/8/layout/hList1"/>
    <dgm:cxn modelId="{3730FA82-085A-4A8A-9EE9-E96F42CADB69}" type="presParOf" srcId="{3ECF7BA4-E27C-4497-8F49-59C6EEB4C7A9}" destId="{C0CC19C3-4520-40EE-AF2E-5CF6C2426DF2}" srcOrd="2" destOrd="0" presId="urn:microsoft.com/office/officeart/2005/8/layout/hList1"/>
    <dgm:cxn modelId="{F0CD6BA1-84D3-4EB1-958A-E073DBCD9410}" type="presParOf" srcId="{C0CC19C3-4520-40EE-AF2E-5CF6C2426DF2}" destId="{000A87BA-6ABD-46A5-BABD-A1F822A84145}" srcOrd="0" destOrd="0" presId="urn:microsoft.com/office/officeart/2005/8/layout/hList1"/>
    <dgm:cxn modelId="{5FB3429B-FED7-499D-B08F-33910B95E0BA}" type="presParOf" srcId="{C0CC19C3-4520-40EE-AF2E-5CF6C2426DF2}" destId="{A2820515-E0F0-4F02-A6ED-28B58FDBD67F}"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6689728-4548-440A-948B-4043B57ADBB4}"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14B72B5B-A504-4E0E-B1F7-0C62A5EE5EE3}">
      <dgm:prSet/>
      <dgm:spPr/>
      <dgm:t>
        <a:bodyPr/>
        <a:lstStyle/>
        <a:p>
          <a:r>
            <a:rPr lang="en-US"/>
            <a:t>Simple attributes contain only one component</a:t>
          </a:r>
        </a:p>
      </dgm:t>
    </dgm:pt>
    <dgm:pt modelId="{A1D29AE5-D0DE-46E5-A753-134EBFD32B0D}" type="parTrans" cxnId="{FA0D42A2-154D-457F-984A-7582C658F221}">
      <dgm:prSet/>
      <dgm:spPr/>
      <dgm:t>
        <a:bodyPr/>
        <a:lstStyle/>
        <a:p>
          <a:endParaRPr lang="en-US"/>
        </a:p>
      </dgm:t>
    </dgm:pt>
    <dgm:pt modelId="{087724BE-C694-461E-A485-84235D7EB0B9}" type="sibTrans" cxnId="{FA0D42A2-154D-457F-984A-7582C658F221}">
      <dgm:prSet/>
      <dgm:spPr/>
      <dgm:t>
        <a:bodyPr/>
        <a:lstStyle/>
        <a:p>
          <a:endParaRPr lang="en-US"/>
        </a:p>
      </dgm:t>
    </dgm:pt>
    <dgm:pt modelId="{F7E1EEB0-5E95-4DD0-82A2-FF80C0C520F3}">
      <dgm:prSet/>
      <dgm:spPr/>
      <dgm:t>
        <a:bodyPr/>
        <a:lstStyle/>
        <a:p>
          <a:r>
            <a:rPr lang="en-US"/>
            <a:t>Cannot be split into multiple components</a:t>
          </a:r>
        </a:p>
      </dgm:t>
    </dgm:pt>
    <dgm:pt modelId="{66372336-B2DC-40EE-9798-3AE488F336E7}" type="parTrans" cxnId="{B1961A70-C657-4F63-9184-9864B4EB8026}">
      <dgm:prSet/>
      <dgm:spPr/>
      <dgm:t>
        <a:bodyPr/>
        <a:lstStyle/>
        <a:p>
          <a:endParaRPr lang="en-US"/>
        </a:p>
      </dgm:t>
    </dgm:pt>
    <dgm:pt modelId="{550C69C8-CA2E-46A1-962D-7F96E91F4193}" type="sibTrans" cxnId="{B1961A70-C657-4F63-9184-9864B4EB8026}">
      <dgm:prSet/>
      <dgm:spPr/>
      <dgm:t>
        <a:bodyPr/>
        <a:lstStyle/>
        <a:p>
          <a:endParaRPr lang="en-US"/>
        </a:p>
      </dgm:t>
    </dgm:pt>
    <dgm:pt modelId="{80F41B77-E5D9-47E5-9284-1C83D352B6DD}">
      <dgm:prSet/>
      <dgm:spPr/>
      <dgm:t>
        <a:bodyPr/>
        <a:lstStyle/>
        <a:p>
          <a:r>
            <a:rPr lang="en-US"/>
            <a:t>Composite attribute consists of multiple components</a:t>
          </a:r>
        </a:p>
      </dgm:t>
    </dgm:pt>
    <dgm:pt modelId="{855E57B1-4121-4C59-9E7B-CC0A75002A51}" type="parTrans" cxnId="{62459951-07BE-465F-A156-FF53C5954A9E}">
      <dgm:prSet/>
      <dgm:spPr/>
      <dgm:t>
        <a:bodyPr/>
        <a:lstStyle/>
        <a:p>
          <a:endParaRPr lang="en-US"/>
        </a:p>
      </dgm:t>
    </dgm:pt>
    <dgm:pt modelId="{FB74861E-C29E-43B0-B6E9-716F8378D80B}" type="sibTrans" cxnId="{62459951-07BE-465F-A156-FF53C5954A9E}">
      <dgm:prSet/>
      <dgm:spPr/>
      <dgm:t>
        <a:bodyPr/>
        <a:lstStyle/>
        <a:p>
          <a:endParaRPr lang="en-US"/>
        </a:p>
      </dgm:t>
    </dgm:pt>
    <dgm:pt modelId="{764135D5-AD16-44EA-B4AE-261BE4EE5C47}">
      <dgm:prSet/>
      <dgm:spPr/>
      <dgm:t>
        <a:bodyPr/>
        <a:lstStyle/>
        <a:p>
          <a:r>
            <a:rPr lang="en-US"/>
            <a:t>Name contains first name, middle name, and last name</a:t>
          </a:r>
        </a:p>
      </dgm:t>
    </dgm:pt>
    <dgm:pt modelId="{8E646F47-37A8-4DD8-8F9C-9231DA1C1066}" type="parTrans" cxnId="{1B872CCC-C805-4E4E-AC2E-0437C0E1512D}">
      <dgm:prSet/>
      <dgm:spPr/>
      <dgm:t>
        <a:bodyPr/>
        <a:lstStyle/>
        <a:p>
          <a:endParaRPr lang="en-US"/>
        </a:p>
      </dgm:t>
    </dgm:pt>
    <dgm:pt modelId="{0C9BA87F-4619-4133-9B50-5C1F4CBDF490}" type="sibTrans" cxnId="{1B872CCC-C805-4E4E-AC2E-0437C0E1512D}">
      <dgm:prSet/>
      <dgm:spPr/>
      <dgm:t>
        <a:bodyPr/>
        <a:lstStyle/>
        <a:p>
          <a:endParaRPr lang="en-US"/>
        </a:p>
      </dgm:t>
    </dgm:pt>
    <dgm:pt modelId="{0364CE87-45FF-415D-A92C-FB20CEA408A3}">
      <dgm:prSet/>
      <dgm:spPr/>
      <dgm:t>
        <a:bodyPr/>
        <a:lstStyle/>
        <a:p>
          <a:r>
            <a:rPr lang="en-US"/>
            <a:t>Address contains state, city, street, and zip code</a:t>
          </a:r>
        </a:p>
      </dgm:t>
    </dgm:pt>
    <dgm:pt modelId="{698C5D66-06BC-4724-AB6C-353CE7AE3DB6}" type="parTrans" cxnId="{7DCA8DA5-C647-4885-BF82-B9A7149DB97C}">
      <dgm:prSet/>
      <dgm:spPr/>
      <dgm:t>
        <a:bodyPr/>
        <a:lstStyle/>
        <a:p>
          <a:endParaRPr lang="en-US"/>
        </a:p>
      </dgm:t>
    </dgm:pt>
    <dgm:pt modelId="{022DB590-7C24-4881-8675-E4041358E226}" type="sibTrans" cxnId="{7DCA8DA5-C647-4885-BF82-B9A7149DB97C}">
      <dgm:prSet/>
      <dgm:spPr/>
      <dgm:t>
        <a:bodyPr/>
        <a:lstStyle/>
        <a:p>
          <a:endParaRPr lang="en-US"/>
        </a:p>
      </dgm:t>
    </dgm:pt>
    <dgm:pt modelId="{42B3D5E1-3AAA-4C40-AF9F-9E0764A10729}">
      <dgm:prSet/>
      <dgm:spPr/>
      <dgm:t>
        <a:bodyPr/>
        <a:lstStyle/>
        <a:p>
          <a:r>
            <a:rPr lang="en-US"/>
            <a:t>Why we don’t like composite attributes?</a:t>
          </a:r>
        </a:p>
      </dgm:t>
    </dgm:pt>
    <dgm:pt modelId="{59094310-828D-42AB-8227-43C1E4C786A4}" type="parTrans" cxnId="{0400AB38-910D-4DB6-A9AB-D9D724F56269}">
      <dgm:prSet/>
      <dgm:spPr/>
      <dgm:t>
        <a:bodyPr/>
        <a:lstStyle/>
        <a:p>
          <a:endParaRPr lang="en-US"/>
        </a:p>
      </dgm:t>
    </dgm:pt>
    <dgm:pt modelId="{A815C9C9-32D4-4CBF-8F93-002E8021403C}" type="sibTrans" cxnId="{0400AB38-910D-4DB6-A9AB-D9D724F56269}">
      <dgm:prSet/>
      <dgm:spPr/>
      <dgm:t>
        <a:bodyPr/>
        <a:lstStyle/>
        <a:p>
          <a:endParaRPr lang="en-US"/>
        </a:p>
      </dgm:t>
    </dgm:pt>
    <dgm:pt modelId="{C98BB06D-DBB9-48F7-AA22-B8863BC94476}">
      <dgm:prSet/>
      <dgm:spPr/>
      <dgm:t>
        <a:bodyPr/>
        <a:lstStyle/>
        <a:p>
          <a:r>
            <a:rPr lang="en-US"/>
            <a:t>Hard to search and maintain data integrity</a:t>
          </a:r>
        </a:p>
      </dgm:t>
    </dgm:pt>
    <dgm:pt modelId="{12A93253-6B5B-4C24-A16A-8386647200C1}" type="parTrans" cxnId="{C8650F00-4F38-4400-8166-64B23608F3E0}">
      <dgm:prSet/>
      <dgm:spPr/>
      <dgm:t>
        <a:bodyPr/>
        <a:lstStyle/>
        <a:p>
          <a:endParaRPr lang="en-US"/>
        </a:p>
      </dgm:t>
    </dgm:pt>
    <dgm:pt modelId="{349DEF95-2BB5-45A3-8609-284E640893AA}" type="sibTrans" cxnId="{C8650F00-4F38-4400-8166-64B23608F3E0}">
      <dgm:prSet/>
      <dgm:spPr/>
      <dgm:t>
        <a:bodyPr/>
        <a:lstStyle/>
        <a:p>
          <a:endParaRPr lang="en-US"/>
        </a:p>
      </dgm:t>
    </dgm:pt>
    <dgm:pt modelId="{4BB0E08A-D995-442A-B73B-C7CA02E6F746}">
      <dgm:prSet/>
      <dgm:spPr/>
      <dgm:t>
        <a:bodyPr/>
        <a:lstStyle/>
        <a:p>
          <a:r>
            <a:rPr lang="en-US"/>
            <a:t>“013 Hinds Hall, Syracuse, NY 13244”</a:t>
          </a:r>
        </a:p>
      </dgm:t>
    </dgm:pt>
    <dgm:pt modelId="{969ABEAC-3695-40A0-A8B5-232232446F99}" type="parTrans" cxnId="{B3D14B12-CBBB-45BB-9D3C-B0D17B827D8A}">
      <dgm:prSet/>
      <dgm:spPr/>
      <dgm:t>
        <a:bodyPr/>
        <a:lstStyle/>
        <a:p>
          <a:endParaRPr lang="en-US"/>
        </a:p>
      </dgm:t>
    </dgm:pt>
    <dgm:pt modelId="{A2BD7559-0C93-43F3-85AA-0EED2B46DE9B}" type="sibTrans" cxnId="{B3D14B12-CBBB-45BB-9D3C-B0D17B827D8A}">
      <dgm:prSet/>
      <dgm:spPr/>
      <dgm:t>
        <a:bodyPr/>
        <a:lstStyle/>
        <a:p>
          <a:endParaRPr lang="en-US"/>
        </a:p>
      </dgm:t>
    </dgm:pt>
    <dgm:pt modelId="{20CB8F1A-1FBC-4904-B30C-87EC3FFF9713}">
      <dgm:prSet/>
      <dgm:spPr/>
      <dgm:t>
        <a:bodyPr/>
        <a:lstStyle/>
        <a:p>
          <a:r>
            <a:rPr lang="en-US"/>
            <a:t>“018 Hinds Hall, Syracuse, NY 13244”</a:t>
          </a:r>
        </a:p>
      </dgm:t>
    </dgm:pt>
    <dgm:pt modelId="{3BB832B3-63A5-4D6B-A190-B27C48965674}" type="parTrans" cxnId="{BE0324B2-AEC7-4128-A32A-C1814F3497C4}">
      <dgm:prSet/>
      <dgm:spPr/>
      <dgm:t>
        <a:bodyPr/>
        <a:lstStyle/>
        <a:p>
          <a:endParaRPr lang="en-US"/>
        </a:p>
      </dgm:t>
    </dgm:pt>
    <dgm:pt modelId="{E00FDCFB-F570-4F6B-A897-72FCFFCC68E9}" type="sibTrans" cxnId="{BE0324B2-AEC7-4128-A32A-C1814F3497C4}">
      <dgm:prSet/>
      <dgm:spPr/>
      <dgm:t>
        <a:bodyPr/>
        <a:lstStyle/>
        <a:p>
          <a:endParaRPr lang="en-US"/>
        </a:p>
      </dgm:t>
    </dgm:pt>
    <dgm:pt modelId="{97195A3B-086B-4178-A1A0-3FB076CCAEB6}" type="pres">
      <dgm:prSet presAssocID="{56689728-4548-440A-948B-4043B57ADBB4}" presName="linear" presStyleCnt="0">
        <dgm:presLayoutVars>
          <dgm:animLvl val="lvl"/>
          <dgm:resizeHandles val="exact"/>
        </dgm:presLayoutVars>
      </dgm:prSet>
      <dgm:spPr/>
      <dgm:t>
        <a:bodyPr/>
        <a:lstStyle/>
        <a:p>
          <a:endParaRPr lang="en-US"/>
        </a:p>
      </dgm:t>
    </dgm:pt>
    <dgm:pt modelId="{57D20E24-D806-4D67-8CC4-ED1F1F8337F9}" type="pres">
      <dgm:prSet presAssocID="{14B72B5B-A504-4E0E-B1F7-0C62A5EE5EE3}" presName="parentText" presStyleLbl="node1" presStyleIdx="0" presStyleCnt="3">
        <dgm:presLayoutVars>
          <dgm:chMax val="0"/>
          <dgm:bulletEnabled val="1"/>
        </dgm:presLayoutVars>
      </dgm:prSet>
      <dgm:spPr/>
      <dgm:t>
        <a:bodyPr/>
        <a:lstStyle/>
        <a:p>
          <a:endParaRPr lang="en-US"/>
        </a:p>
      </dgm:t>
    </dgm:pt>
    <dgm:pt modelId="{B4323E40-BE4D-4004-8E72-1AB9E946D66F}" type="pres">
      <dgm:prSet presAssocID="{14B72B5B-A504-4E0E-B1F7-0C62A5EE5EE3}" presName="childText" presStyleLbl="revTx" presStyleIdx="0" presStyleCnt="3">
        <dgm:presLayoutVars>
          <dgm:bulletEnabled val="1"/>
        </dgm:presLayoutVars>
      </dgm:prSet>
      <dgm:spPr/>
      <dgm:t>
        <a:bodyPr/>
        <a:lstStyle/>
        <a:p>
          <a:endParaRPr lang="en-US"/>
        </a:p>
      </dgm:t>
    </dgm:pt>
    <dgm:pt modelId="{24005EB0-2A10-467F-9726-91B56FB285CA}" type="pres">
      <dgm:prSet presAssocID="{80F41B77-E5D9-47E5-9284-1C83D352B6DD}" presName="parentText" presStyleLbl="node1" presStyleIdx="1" presStyleCnt="3">
        <dgm:presLayoutVars>
          <dgm:chMax val="0"/>
          <dgm:bulletEnabled val="1"/>
        </dgm:presLayoutVars>
      </dgm:prSet>
      <dgm:spPr/>
      <dgm:t>
        <a:bodyPr/>
        <a:lstStyle/>
        <a:p>
          <a:endParaRPr lang="en-US"/>
        </a:p>
      </dgm:t>
    </dgm:pt>
    <dgm:pt modelId="{3DBDE308-8213-43DE-A269-FC605303033E}" type="pres">
      <dgm:prSet presAssocID="{80F41B77-E5D9-47E5-9284-1C83D352B6DD}" presName="childText" presStyleLbl="revTx" presStyleIdx="1" presStyleCnt="3">
        <dgm:presLayoutVars>
          <dgm:bulletEnabled val="1"/>
        </dgm:presLayoutVars>
      </dgm:prSet>
      <dgm:spPr/>
      <dgm:t>
        <a:bodyPr/>
        <a:lstStyle/>
        <a:p>
          <a:endParaRPr lang="en-US"/>
        </a:p>
      </dgm:t>
    </dgm:pt>
    <dgm:pt modelId="{96BF35F8-9640-4296-9D57-7E34BBA49142}" type="pres">
      <dgm:prSet presAssocID="{42B3D5E1-3AAA-4C40-AF9F-9E0764A10729}" presName="parentText" presStyleLbl="node1" presStyleIdx="2" presStyleCnt="3">
        <dgm:presLayoutVars>
          <dgm:chMax val="0"/>
          <dgm:bulletEnabled val="1"/>
        </dgm:presLayoutVars>
      </dgm:prSet>
      <dgm:spPr/>
      <dgm:t>
        <a:bodyPr/>
        <a:lstStyle/>
        <a:p>
          <a:endParaRPr lang="en-US"/>
        </a:p>
      </dgm:t>
    </dgm:pt>
    <dgm:pt modelId="{38EDAA56-6C6F-4059-9BFB-D1C48738D10D}" type="pres">
      <dgm:prSet presAssocID="{42B3D5E1-3AAA-4C40-AF9F-9E0764A10729}" presName="childText" presStyleLbl="revTx" presStyleIdx="2" presStyleCnt="3">
        <dgm:presLayoutVars>
          <dgm:bulletEnabled val="1"/>
        </dgm:presLayoutVars>
      </dgm:prSet>
      <dgm:spPr/>
      <dgm:t>
        <a:bodyPr/>
        <a:lstStyle/>
        <a:p>
          <a:endParaRPr lang="en-US"/>
        </a:p>
      </dgm:t>
    </dgm:pt>
  </dgm:ptLst>
  <dgm:cxnLst>
    <dgm:cxn modelId="{E37AA9CE-0ACD-4F8D-8FE7-4495D84BF180}" type="presOf" srcId="{4BB0E08A-D995-442A-B73B-C7CA02E6F746}" destId="{38EDAA56-6C6F-4059-9BFB-D1C48738D10D}" srcOrd="0" destOrd="1" presId="urn:microsoft.com/office/officeart/2005/8/layout/vList2"/>
    <dgm:cxn modelId="{76EA50AB-36B9-48FD-AE62-9EE9DC45EA14}" type="presOf" srcId="{14B72B5B-A504-4E0E-B1F7-0C62A5EE5EE3}" destId="{57D20E24-D806-4D67-8CC4-ED1F1F8337F9}" srcOrd="0" destOrd="0" presId="urn:microsoft.com/office/officeart/2005/8/layout/vList2"/>
    <dgm:cxn modelId="{B3D14B12-CBBB-45BB-9D3C-B0D17B827D8A}" srcId="{C98BB06D-DBB9-48F7-AA22-B8863BC94476}" destId="{4BB0E08A-D995-442A-B73B-C7CA02E6F746}" srcOrd="0" destOrd="0" parTransId="{969ABEAC-3695-40A0-A8B5-232232446F99}" sibTransId="{A2BD7559-0C93-43F3-85AA-0EED2B46DE9B}"/>
    <dgm:cxn modelId="{E6F43852-FA56-4DE0-B4A3-960AB5B3C7A8}" type="presOf" srcId="{764135D5-AD16-44EA-B4AE-261BE4EE5C47}" destId="{3DBDE308-8213-43DE-A269-FC605303033E}" srcOrd="0" destOrd="0" presId="urn:microsoft.com/office/officeart/2005/8/layout/vList2"/>
    <dgm:cxn modelId="{1B872CCC-C805-4E4E-AC2E-0437C0E1512D}" srcId="{80F41B77-E5D9-47E5-9284-1C83D352B6DD}" destId="{764135D5-AD16-44EA-B4AE-261BE4EE5C47}" srcOrd="0" destOrd="0" parTransId="{8E646F47-37A8-4DD8-8F9C-9231DA1C1066}" sibTransId="{0C9BA87F-4619-4133-9B50-5C1F4CBDF490}"/>
    <dgm:cxn modelId="{140A5301-1A31-4D47-A70D-DADD58B43B5A}" type="presOf" srcId="{0364CE87-45FF-415D-A92C-FB20CEA408A3}" destId="{3DBDE308-8213-43DE-A269-FC605303033E}" srcOrd="0" destOrd="1" presId="urn:microsoft.com/office/officeart/2005/8/layout/vList2"/>
    <dgm:cxn modelId="{BE0324B2-AEC7-4128-A32A-C1814F3497C4}" srcId="{C98BB06D-DBB9-48F7-AA22-B8863BC94476}" destId="{20CB8F1A-1FBC-4904-B30C-87EC3FFF9713}" srcOrd="1" destOrd="0" parTransId="{3BB832B3-63A5-4D6B-A190-B27C48965674}" sibTransId="{E00FDCFB-F570-4F6B-A897-72FCFFCC68E9}"/>
    <dgm:cxn modelId="{82E251BA-CCBB-4FB0-85E7-48759B141C00}" type="presOf" srcId="{20CB8F1A-1FBC-4904-B30C-87EC3FFF9713}" destId="{38EDAA56-6C6F-4059-9BFB-D1C48738D10D}" srcOrd="0" destOrd="2" presId="urn:microsoft.com/office/officeart/2005/8/layout/vList2"/>
    <dgm:cxn modelId="{FA0D42A2-154D-457F-984A-7582C658F221}" srcId="{56689728-4548-440A-948B-4043B57ADBB4}" destId="{14B72B5B-A504-4E0E-B1F7-0C62A5EE5EE3}" srcOrd="0" destOrd="0" parTransId="{A1D29AE5-D0DE-46E5-A753-134EBFD32B0D}" sibTransId="{087724BE-C694-461E-A485-84235D7EB0B9}"/>
    <dgm:cxn modelId="{B1961A70-C657-4F63-9184-9864B4EB8026}" srcId="{14B72B5B-A504-4E0E-B1F7-0C62A5EE5EE3}" destId="{F7E1EEB0-5E95-4DD0-82A2-FF80C0C520F3}" srcOrd="0" destOrd="0" parTransId="{66372336-B2DC-40EE-9798-3AE488F336E7}" sibTransId="{550C69C8-CA2E-46A1-962D-7F96E91F4193}"/>
    <dgm:cxn modelId="{C8650F00-4F38-4400-8166-64B23608F3E0}" srcId="{42B3D5E1-3AAA-4C40-AF9F-9E0764A10729}" destId="{C98BB06D-DBB9-48F7-AA22-B8863BC94476}" srcOrd="0" destOrd="0" parTransId="{12A93253-6B5B-4C24-A16A-8386647200C1}" sibTransId="{349DEF95-2BB5-45A3-8609-284E640893AA}"/>
    <dgm:cxn modelId="{D06C3F86-AACB-45E6-A5DD-ADE42FCD1F8E}" type="presOf" srcId="{F7E1EEB0-5E95-4DD0-82A2-FF80C0C520F3}" destId="{B4323E40-BE4D-4004-8E72-1AB9E946D66F}" srcOrd="0" destOrd="0" presId="urn:microsoft.com/office/officeart/2005/8/layout/vList2"/>
    <dgm:cxn modelId="{2A4284E6-EAB0-4653-9BC4-4BF5BDE7C60D}" type="presOf" srcId="{42B3D5E1-3AAA-4C40-AF9F-9E0764A10729}" destId="{96BF35F8-9640-4296-9D57-7E34BBA49142}" srcOrd="0" destOrd="0" presId="urn:microsoft.com/office/officeart/2005/8/layout/vList2"/>
    <dgm:cxn modelId="{0400AB38-910D-4DB6-A9AB-D9D724F56269}" srcId="{56689728-4548-440A-948B-4043B57ADBB4}" destId="{42B3D5E1-3AAA-4C40-AF9F-9E0764A10729}" srcOrd="2" destOrd="0" parTransId="{59094310-828D-42AB-8227-43C1E4C786A4}" sibTransId="{A815C9C9-32D4-4CBF-8F93-002E8021403C}"/>
    <dgm:cxn modelId="{3F08B251-BEDB-4907-973B-2F352C67CA71}" type="presOf" srcId="{56689728-4548-440A-948B-4043B57ADBB4}" destId="{97195A3B-086B-4178-A1A0-3FB076CCAEB6}" srcOrd="0" destOrd="0" presId="urn:microsoft.com/office/officeart/2005/8/layout/vList2"/>
    <dgm:cxn modelId="{05F9403D-D247-4490-9F91-2BF2C54D6BC3}" type="presOf" srcId="{C98BB06D-DBB9-48F7-AA22-B8863BC94476}" destId="{38EDAA56-6C6F-4059-9BFB-D1C48738D10D}" srcOrd="0" destOrd="0" presId="urn:microsoft.com/office/officeart/2005/8/layout/vList2"/>
    <dgm:cxn modelId="{9DC05EBF-5A54-4954-BEAC-8AAC1B2AB7F1}" type="presOf" srcId="{80F41B77-E5D9-47E5-9284-1C83D352B6DD}" destId="{24005EB0-2A10-467F-9726-91B56FB285CA}" srcOrd="0" destOrd="0" presId="urn:microsoft.com/office/officeart/2005/8/layout/vList2"/>
    <dgm:cxn modelId="{7DCA8DA5-C647-4885-BF82-B9A7149DB97C}" srcId="{80F41B77-E5D9-47E5-9284-1C83D352B6DD}" destId="{0364CE87-45FF-415D-A92C-FB20CEA408A3}" srcOrd="1" destOrd="0" parTransId="{698C5D66-06BC-4724-AB6C-353CE7AE3DB6}" sibTransId="{022DB590-7C24-4881-8675-E4041358E226}"/>
    <dgm:cxn modelId="{62459951-07BE-465F-A156-FF53C5954A9E}" srcId="{56689728-4548-440A-948B-4043B57ADBB4}" destId="{80F41B77-E5D9-47E5-9284-1C83D352B6DD}" srcOrd="1" destOrd="0" parTransId="{855E57B1-4121-4C59-9E7B-CC0A75002A51}" sibTransId="{FB74861E-C29E-43B0-B6E9-716F8378D80B}"/>
    <dgm:cxn modelId="{5D7D5E70-9417-45E6-A88E-26F5724EF085}" type="presParOf" srcId="{97195A3B-086B-4178-A1A0-3FB076CCAEB6}" destId="{57D20E24-D806-4D67-8CC4-ED1F1F8337F9}" srcOrd="0" destOrd="0" presId="urn:microsoft.com/office/officeart/2005/8/layout/vList2"/>
    <dgm:cxn modelId="{09BC6FA4-FE34-4058-9BED-E943A17C7D5F}" type="presParOf" srcId="{97195A3B-086B-4178-A1A0-3FB076CCAEB6}" destId="{B4323E40-BE4D-4004-8E72-1AB9E946D66F}" srcOrd="1" destOrd="0" presId="urn:microsoft.com/office/officeart/2005/8/layout/vList2"/>
    <dgm:cxn modelId="{67FFE16A-D609-4370-B84F-A676A050B518}" type="presParOf" srcId="{97195A3B-086B-4178-A1A0-3FB076CCAEB6}" destId="{24005EB0-2A10-467F-9726-91B56FB285CA}" srcOrd="2" destOrd="0" presId="urn:microsoft.com/office/officeart/2005/8/layout/vList2"/>
    <dgm:cxn modelId="{CEA6F288-BB8C-4559-9548-A1FFE855B88B}" type="presParOf" srcId="{97195A3B-086B-4178-A1A0-3FB076CCAEB6}" destId="{3DBDE308-8213-43DE-A269-FC605303033E}" srcOrd="3" destOrd="0" presId="urn:microsoft.com/office/officeart/2005/8/layout/vList2"/>
    <dgm:cxn modelId="{5DF52EBF-5365-473E-9741-EEA463C0F41F}" type="presParOf" srcId="{97195A3B-086B-4178-A1A0-3FB076CCAEB6}" destId="{96BF35F8-9640-4296-9D57-7E34BBA49142}" srcOrd="4" destOrd="0" presId="urn:microsoft.com/office/officeart/2005/8/layout/vList2"/>
    <dgm:cxn modelId="{C5527D14-7C97-441E-B098-06E401C4BE60}" type="presParOf" srcId="{97195A3B-086B-4178-A1A0-3FB076CCAEB6}" destId="{38EDAA56-6C6F-4059-9BFB-D1C48738D10D}"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21177AD-6C75-4FFD-9C48-30EA5063BCD4}" type="doc">
      <dgm:prSet loTypeId="urn:microsoft.com/office/officeart/2005/8/layout/list1" loCatId="list" qsTypeId="urn:microsoft.com/office/officeart/2005/8/quickstyle/simple1" qsCatId="simple" csTypeId="urn:microsoft.com/office/officeart/2005/8/colors/accent1_2" csCatId="accent1"/>
      <dgm:spPr/>
      <dgm:t>
        <a:bodyPr/>
        <a:lstStyle/>
        <a:p>
          <a:endParaRPr lang="en-US"/>
        </a:p>
      </dgm:t>
    </dgm:pt>
    <dgm:pt modelId="{3E8A5753-BBF6-4260-AB12-3C2608E7C93F}">
      <dgm:prSet/>
      <dgm:spPr/>
      <dgm:t>
        <a:bodyPr/>
        <a:lstStyle/>
        <a:p>
          <a:r>
            <a:rPr lang="en-US"/>
            <a:t>Single-valued attributes</a:t>
          </a:r>
        </a:p>
      </dgm:t>
    </dgm:pt>
    <dgm:pt modelId="{70E48190-0906-46CC-BD58-00131EE3DDC4}" type="parTrans" cxnId="{794552E4-7D2D-4559-BE19-604DC0543A8B}">
      <dgm:prSet/>
      <dgm:spPr/>
      <dgm:t>
        <a:bodyPr/>
        <a:lstStyle/>
        <a:p>
          <a:endParaRPr lang="en-US"/>
        </a:p>
      </dgm:t>
    </dgm:pt>
    <dgm:pt modelId="{27C01BA1-24A4-44F9-AD67-6278A30E4052}" type="sibTrans" cxnId="{794552E4-7D2D-4559-BE19-604DC0543A8B}">
      <dgm:prSet/>
      <dgm:spPr/>
      <dgm:t>
        <a:bodyPr/>
        <a:lstStyle/>
        <a:p>
          <a:endParaRPr lang="en-US"/>
        </a:p>
      </dgm:t>
    </dgm:pt>
    <dgm:pt modelId="{04B74284-974F-493F-9658-8FD796FEA399}">
      <dgm:prSet/>
      <dgm:spPr/>
      <dgm:t>
        <a:bodyPr/>
        <a:lstStyle/>
        <a:p>
          <a:r>
            <a:rPr lang="en-US"/>
            <a:t>SUID, age, grade</a:t>
          </a:r>
        </a:p>
      </dgm:t>
    </dgm:pt>
    <dgm:pt modelId="{C75D94CA-FBF0-413B-A7A3-21ED82FE8926}" type="parTrans" cxnId="{9A2B035D-E619-4FCB-A093-2A88C55D2C3C}">
      <dgm:prSet/>
      <dgm:spPr/>
      <dgm:t>
        <a:bodyPr/>
        <a:lstStyle/>
        <a:p>
          <a:endParaRPr lang="en-US"/>
        </a:p>
      </dgm:t>
    </dgm:pt>
    <dgm:pt modelId="{769367EF-E9C8-4D96-BE8C-89DBB1CD408C}" type="sibTrans" cxnId="{9A2B035D-E619-4FCB-A093-2A88C55D2C3C}">
      <dgm:prSet/>
      <dgm:spPr/>
      <dgm:t>
        <a:bodyPr/>
        <a:lstStyle/>
        <a:p>
          <a:endParaRPr lang="en-US"/>
        </a:p>
      </dgm:t>
    </dgm:pt>
    <dgm:pt modelId="{AA25B492-65BC-40A9-936B-BEB5847B35F9}">
      <dgm:prSet/>
      <dgm:spPr/>
      <dgm:t>
        <a:bodyPr/>
        <a:lstStyle/>
        <a:p>
          <a:r>
            <a:rPr lang="en-US"/>
            <a:t>Multi-valued attribute</a:t>
          </a:r>
        </a:p>
      </dgm:t>
    </dgm:pt>
    <dgm:pt modelId="{3BA9A573-F9F8-4E61-95C3-25CE0E171540}" type="parTrans" cxnId="{49E63F53-CECC-46E8-AF08-465403C72E95}">
      <dgm:prSet/>
      <dgm:spPr/>
      <dgm:t>
        <a:bodyPr/>
        <a:lstStyle/>
        <a:p>
          <a:endParaRPr lang="en-US"/>
        </a:p>
      </dgm:t>
    </dgm:pt>
    <dgm:pt modelId="{DCE8CB22-767D-48EC-AE6E-84BC053A49B8}" type="sibTrans" cxnId="{49E63F53-CECC-46E8-AF08-465403C72E95}">
      <dgm:prSet/>
      <dgm:spPr/>
      <dgm:t>
        <a:bodyPr/>
        <a:lstStyle/>
        <a:p>
          <a:endParaRPr lang="en-US"/>
        </a:p>
      </dgm:t>
    </dgm:pt>
    <dgm:pt modelId="{6E2DA58E-FBE4-41AA-A834-B48457262B81}">
      <dgm:prSet/>
      <dgm:spPr/>
      <dgm:t>
        <a:bodyPr/>
        <a:lstStyle/>
        <a:p>
          <a:r>
            <a:rPr lang="en-US"/>
            <a:t>Emails, hobbies</a:t>
          </a:r>
        </a:p>
      </dgm:t>
    </dgm:pt>
    <dgm:pt modelId="{518F6A4A-2085-4A90-9C58-4EBB4770040D}" type="parTrans" cxnId="{C5AA3C1D-AC91-4476-BACE-AE48F49852F4}">
      <dgm:prSet/>
      <dgm:spPr/>
      <dgm:t>
        <a:bodyPr/>
        <a:lstStyle/>
        <a:p>
          <a:endParaRPr lang="en-US"/>
        </a:p>
      </dgm:t>
    </dgm:pt>
    <dgm:pt modelId="{51BD4030-B878-43B0-9827-1E92925DAA16}" type="sibTrans" cxnId="{C5AA3C1D-AC91-4476-BACE-AE48F49852F4}">
      <dgm:prSet/>
      <dgm:spPr/>
      <dgm:t>
        <a:bodyPr/>
        <a:lstStyle/>
        <a:p>
          <a:endParaRPr lang="en-US"/>
        </a:p>
      </dgm:t>
    </dgm:pt>
    <dgm:pt modelId="{8E60B61E-49AC-4E97-B5F4-9FCA04352CA6}">
      <dgm:prSet/>
      <dgm:spPr/>
      <dgm:t>
        <a:bodyPr/>
        <a:lstStyle/>
        <a:p>
          <a:r>
            <a:rPr lang="en-US"/>
            <a:t>More?</a:t>
          </a:r>
        </a:p>
      </dgm:t>
    </dgm:pt>
    <dgm:pt modelId="{CD8CCACA-B96B-4C1F-A04A-ECECDADB177B}" type="parTrans" cxnId="{618D1FAB-BDB3-47F3-96CE-13360B202BBF}">
      <dgm:prSet/>
      <dgm:spPr/>
      <dgm:t>
        <a:bodyPr/>
        <a:lstStyle/>
        <a:p>
          <a:endParaRPr lang="en-US"/>
        </a:p>
      </dgm:t>
    </dgm:pt>
    <dgm:pt modelId="{4CB31E8F-F5FB-4EF7-96B5-B94C761C0668}" type="sibTrans" cxnId="{618D1FAB-BDB3-47F3-96CE-13360B202BBF}">
      <dgm:prSet/>
      <dgm:spPr/>
      <dgm:t>
        <a:bodyPr/>
        <a:lstStyle/>
        <a:p>
          <a:endParaRPr lang="en-US"/>
        </a:p>
      </dgm:t>
    </dgm:pt>
    <dgm:pt modelId="{8781D790-819A-48FD-B998-1419FB843396}" type="pres">
      <dgm:prSet presAssocID="{521177AD-6C75-4FFD-9C48-30EA5063BCD4}" presName="linear" presStyleCnt="0">
        <dgm:presLayoutVars>
          <dgm:dir/>
          <dgm:animLvl val="lvl"/>
          <dgm:resizeHandles val="exact"/>
        </dgm:presLayoutVars>
      </dgm:prSet>
      <dgm:spPr/>
      <dgm:t>
        <a:bodyPr/>
        <a:lstStyle/>
        <a:p>
          <a:endParaRPr lang="en-US"/>
        </a:p>
      </dgm:t>
    </dgm:pt>
    <dgm:pt modelId="{73F7BC68-6B8D-4463-AA8F-F3D4BF0C7E60}" type="pres">
      <dgm:prSet presAssocID="{3E8A5753-BBF6-4260-AB12-3C2608E7C93F}" presName="parentLin" presStyleCnt="0"/>
      <dgm:spPr/>
    </dgm:pt>
    <dgm:pt modelId="{6B731122-062C-4137-AB3E-EED73DD5253C}" type="pres">
      <dgm:prSet presAssocID="{3E8A5753-BBF6-4260-AB12-3C2608E7C93F}" presName="parentLeftMargin" presStyleLbl="node1" presStyleIdx="0" presStyleCnt="2"/>
      <dgm:spPr/>
      <dgm:t>
        <a:bodyPr/>
        <a:lstStyle/>
        <a:p>
          <a:endParaRPr lang="en-US"/>
        </a:p>
      </dgm:t>
    </dgm:pt>
    <dgm:pt modelId="{23E86DCC-18E9-4C7E-9477-69037DBD5C48}" type="pres">
      <dgm:prSet presAssocID="{3E8A5753-BBF6-4260-AB12-3C2608E7C93F}" presName="parentText" presStyleLbl="node1" presStyleIdx="0" presStyleCnt="2">
        <dgm:presLayoutVars>
          <dgm:chMax val="0"/>
          <dgm:bulletEnabled val="1"/>
        </dgm:presLayoutVars>
      </dgm:prSet>
      <dgm:spPr/>
      <dgm:t>
        <a:bodyPr/>
        <a:lstStyle/>
        <a:p>
          <a:endParaRPr lang="en-US"/>
        </a:p>
      </dgm:t>
    </dgm:pt>
    <dgm:pt modelId="{905C5289-7437-4CA0-9596-B000969ED7BE}" type="pres">
      <dgm:prSet presAssocID="{3E8A5753-BBF6-4260-AB12-3C2608E7C93F}" presName="negativeSpace" presStyleCnt="0"/>
      <dgm:spPr/>
    </dgm:pt>
    <dgm:pt modelId="{FC79C718-AF8E-4449-9A1E-E0346CE62C73}" type="pres">
      <dgm:prSet presAssocID="{3E8A5753-BBF6-4260-AB12-3C2608E7C93F}" presName="childText" presStyleLbl="conFgAcc1" presStyleIdx="0" presStyleCnt="2">
        <dgm:presLayoutVars>
          <dgm:bulletEnabled val="1"/>
        </dgm:presLayoutVars>
      </dgm:prSet>
      <dgm:spPr/>
      <dgm:t>
        <a:bodyPr/>
        <a:lstStyle/>
        <a:p>
          <a:endParaRPr lang="en-US"/>
        </a:p>
      </dgm:t>
    </dgm:pt>
    <dgm:pt modelId="{82ACE8D6-B92F-46B4-A0FE-4BBCBDEDFF35}" type="pres">
      <dgm:prSet presAssocID="{27C01BA1-24A4-44F9-AD67-6278A30E4052}" presName="spaceBetweenRectangles" presStyleCnt="0"/>
      <dgm:spPr/>
    </dgm:pt>
    <dgm:pt modelId="{B86F0C50-A371-41A4-A7BC-5D3630AA7293}" type="pres">
      <dgm:prSet presAssocID="{AA25B492-65BC-40A9-936B-BEB5847B35F9}" presName="parentLin" presStyleCnt="0"/>
      <dgm:spPr/>
    </dgm:pt>
    <dgm:pt modelId="{D7843CB5-4E6A-4D6F-ABE0-C9E637FE665B}" type="pres">
      <dgm:prSet presAssocID="{AA25B492-65BC-40A9-936B-BEB5847B35F9}" presName="parentLeftMargin" presStyleLbl="node1" presStyleIdx="0" presStyleCnt="2"/>
      <dgm:spPr/>
      <dgm:t>
        <a:bodyPr/>
        <a:lstStyle/>
        <a:p>
          <a:endParaRPr lang="en-US"/>
        </a:p>
      </dgm:t>
    </dgm:pt>
    <dgm:pt modelId="{9130C659-5A39-4282-A19F-887C60434104}" type="pres">
      <dgm:prSet presAssocID="{AA25B492-65BC-40A9-936B-BEB5847B35F9}" presName="parentText" presStyleLbl="node1" presStyleIdx="1" presStyleCnt="2">
        <dgm:presLayoutVars>
          <dgm:chMax val="0"/>
          <dgm:bulletEnabled val="1"/>
        </dgm:presLayoutVars>
      </dgm:prSet>
      <dgm:spPr/>
      <dgm:t>
        <a:bodyPr/>
        <a:lstStyle/>
        <a:p>
          <a:endParaRPr lang="en-US"/>
        </a:p>
      </dgm:t>
    </dgm:pt>
    <dgm:pt modelId="{02C1C0D6-A352-4730-847E-6EFFC69DFB79}" type="pres">
      <dgm:prSet presAssocID="{AA25B492-65BC-40A9-936B-BEB5847B35F9}" presName="negativeSpace" presStyleCnt="0"/>
      <dgm:spPr/>
    </dgm:pt>
    <dgm:pt modelId="{185AFDF8-E0FB-4906-8694-8D56B3EE5CAB}" type="pres">
      <dgm:prSet presAssocID="{AA25B492-65BC-40A9-936B-BEB5847B35F9}" presName="childText" presStyleLbl="conFgAcc1" presStyleIdx="1" presStyleCnt="2">
        <dgm:presLayoutVars>
          <dgm:bulletEnabled val="1"/>
        </dgm:presLayoutVars>
      </dgm:prSet>
      <dgm:spPr/>
      <dgm:t>
        <a:bodyPr/>
        <a:lstStyle/>
        <a:p>
          <a:endParaRPr lang="en-US"/>
        </a:p>
      </dgm:t>
    </dgm:pt>
  </dgm:ptLst>
  <dgm:cxnLst>
    <dgm:cxn modelId="{618D1FAB-BDB3-47F3-96CE-13360B202BBF}" srcId="{AA25B492-65BC-40A9-936B-BEB5847B35F9}" destId="{8E60B61E-49AC-4E97-B5F4-9FCA04352CA6}" srcOrd="1" destOrd="0" parTransId="{CD8CCACA-B96B-4C1F-A04A-ECECDADB177B}" sibTransId="{4CB31E8F-F5FB-4EF7-96B5-B94C761C0668}"/>
    <dgm:cxn modelId="{7B73ABF7-16BF-4ADE-AAC6-80E866CA696F}" type="presOf" srcId="{AA25B492-65BC-40A9-936B-BEB5847B35F9}" destId="{D7843CB5-4E6A-4D6F-ABE0-C9E637FE665B}" srcOrd="0" destOrd="0" presId="urn:microsoft.com/office/officeart/2005/8/layout/list1"/>
    <dgm:cxn modelId="{5FAE4838-8BDB-49FF-9697-9905B9FFB0DB}" type="presOf" srcId="{521177AD-6C75-4FFD-9C48-30EA5063BCD4}" destId="{8781D790-819A-48FD-B998-1419FB843396}" srcOrd="0" destOrd="0" presId="urn:microsoft.com/office/officeart/2005/8/layout/list1"/>
    <dgm:cxn modelId="{C5AA3C1D-AC91-4476-BACE-AE48F49852F4}" srcId="{AA25B492-65BC-40A9-936B-BEB5847B35F9}" destId="{6E2DA58E-FBE4-41AA-A834-B48457262B81}" srcOrd="0" destOrd="0" parTransId="{518F6A4A-2085-4A90-9C58-4EBB4770040D}" sibTransId="{51BD4030-B878-43B0-9827-1E92925DAA16}"/>
    <dgm:cxn modelId="{63A87DA1-AE0A-4862-9928-FD5942C23C4C}" type="presOf" srcId="{3E8A5753-BBF6-4260-AB12-3C2608E7C93F}" destId="{23E86DCC-18E9-4C7E-9477-69037DBD5C48}" srcOrd="1" destOrd="0" presId="urn:microsoft.com/office/officeart/2005/8/layout/list1"/>
    <dgm:cxn modelId="{4AA47DF4-1BC3-438A-93D3-76C1DAF47E2D}" type="presOf" srcId="{AA25B492-65BC-40A9-936B-BEB5847B35F9}" destId="{9130C659-5A39-4282-A19F-887C60434104}" srcOrd="1" destOrd="0" presId="urn:microsoft.com/office/officeart/2005/8/layout/list1"/>
    <dgm:cxn modelId="{0B1023AF-799F-4887-96BD-F24FDC543190}" type="presOf" srcId="{6E2DA58E-FBE4-41AA-A834-B48457262B81}" destId="{185AFDF8-E0FB-4906-8694-8D56B3EE5CAB}" srcOrd="0" destOrd="0" presId="urn:microsoft.com/office/officeart/2005/8/layout/list1"/>
    <dgm:cxn modelId="{49E63F53-CECC-46E8-AF08-465403C72E95}" srcId="{521177AD-6C75-4FFD-9C48-30EA5063BCD4}" destId="{AA25B492-65BC-40A9-936B-BEB5847B35F9}" srcOrd="1" destOrd="0" parTransId="{3BA9A573-F9F8-4E61-95C3-25CE0E171540}" sibTransId="{DCE8CB22-767D-48EC-AE6E-84BC053A49B8}"/>
    <dgm:cxn modelId="{AC0EA902-30D0-48B8-BA5D-F4AC52680B12}" type="presOf" srcId="{3E8A5753-BBF6-4260-AB12-3C2608E7C93F}" destId="{6B731122-062C-4137-AB3E-EED73DD5253C}" srcOrd="0" destOrd="0" presId="urn:microsoft.com/office/officeart/2005/8/layout/list1"/>
    <dgm:cxn modelId="{794552E4-7D2D-4559-BE19-604DC0543A8B}" srcId="{521177AD-6C75-4FFD-9C48-30EA5063BCD4}" destId="{3E8A5753-BBF6-4260-AB12-3C2608E7C93F}" srcOrd="0" destOrd="0" parTransId="{70E48190-0906-46CC-BD58-00131EE3DDC4}" sibTransId="{27C01BA1-24A4-44F9-AD67-6278A30E4052}"/>
    <dgm:cxn modelId="{31A25C93-416C-466A-8198-9DD84879B61D}" type="presOf" srcId="{8E60B61E-49AC-4E97-B5F4-9FCA04352CA6}" destId="{185AFDF8-E0FB-4906-8694-8D56B3EE5CAB}" srcOrd="0" destOrd="1" presId="urn:microsoft.com/office/officeart/2005/8/layout/list1"/>
    <dgm:cxn modelId="{AB79D7F9-E20D-465A-ABCD-A1F0151549D8}" type="presOf" srcId="{04B74284-974F-493F-9658-8FD796FEA399}" destId="{FC79C718-AF8E-4449-9A1E-E0346CE62C73}" srcOrd="0" destOrd="0" presId="urn:microsoft.com/office/officeart/2005/8/layout/list1"/>
    <dgm:cxn modelId="{9A2B035D-E619-4FCB-A093-2A88C55D2C3C}" srcId="{3E8A5753-BBF6-4260-AB12-3C2608E7C93F}" destId="{04B74284-974F-493F-9658-8FD796FEA399}" srcOrd="0" destOrd="0" parTransId="{C75D94CA-FBF0-413B-A7A3-21ED82FE8926}" sibTransId="{769367EF-E9C8-4D96-BE8C-89DBB1CD408C}"/>
    <dgm:cxn modelId="{6B739EC7-8F7B-46F6-9283-ABEBB61F74DD}" type="presParOf" srcId="{8781D790-819A-48FD-B998-1419FB843396}" destId="{73F7BC68-6B8D-4463-AA8F-F3D4BF0C7E60}" srcOrd="0" destOrd="0" presId="urn:microsoft.com/office/officeart/2005/8/layout/list1"/>
    <dgm:cxn modelId="{622F46F5-58A2-4BB2-AA57-B0E4E5B6883B}" type="presParOf" srcId="{73F7BC68-6B8D-4463-AA8F-F3D4BF0C7E60}" destId="{6B731122-062C-4137-AB3E-EED73DD5253C}" srcOrd="0" destOrd="0" presId="urn:microsoft.com/office/officeart/2005/8/layout/list1"/>
    <dgm:cxn modelId="{B266CE2A-AEC4-4752-879E-55646DD6392B}" type="presParOf" srcId="{73F7BC68-6B8D-4463-AA8F-F3D4BF0C7E60}" destId="{23E86DCC-18E9-4C7E-9477-69037DBD5C48}" srcOrd="1" destOrd="0" presId="urn:microsoft.com/office/officeart/2005/8/layout/list1"/>
    <dgm:cxn modelId="{7F64292A-1811-439B-A2AB-8DBB774D89B3}" type="presParOf" srcId="{8781D790-819A-48FD-B998-1419FB843396}" destId="{905C5289-7437-4CA0-9596-B000969ED7BE}" srcOrd="1" destOrd="0" presId="urn:microsoft.com/office/officeart/2005/8/layout/list1"/>
    <dgm:cxn modelId="{B14D7B4E-45F8-4803-899F-A5D5CA70C7B9}" type="presParOf" srcId="{8781D790-819A-48FD-B998-1419FB843396}" destId="{FC79C718-AF8E-4449-9A1E-E0346CE62C73}" srcOrd="2" destOrd="0" presId="urn:microsoft.com/office/officeart/2005/8/layout/list1"/>
    <dgm:cxn modelId="{5F1A757A-5E9B-4E54-A1FE-5718E16653F1}" type="presParOf" srcId="{8781D790-819A-48FD-B998-1419FB843396}" destId="{82ACE8D6-B92F-46B4-A0FE-4BBCBDEDFF35}" srcOrd="3" destOrd="0" presId="urn:microsoft.com/office/officeart/2005/8/layout/list1"/>
    <dgm:cxn modelId="{CB93FBE1-050C-4AD2-8456-A91B7B02FC69}" type="presParOf" srcId="{8781D790-819A-48FD-B998-1419FB843396}" destId="{B86F0C50-A371-41A4-A7BC-5D3630AA7293}" srcOrd="4" destOrd="0" presId="urn:microsoft.com/office/officeart/2005/8/layout/list1"/>
    <dgm:cxn modelId="{EACAC6A2-89A6-4330-9A7F-CD9904AC5978}" type="presParOf" srcId="{B86F0C50-A371-41A4-A7BC-5D3630AA7293}" destId="{D7843CB5-4E6A-4D6F-ABE0-C9E637FE665B}" srcOrd="0" destOrd="0" presId="urn:microsoft.com/office/officeart/2005/8/layout/list1"/>
    <dgm:cxn modelId="{F1C84174-ED17-4B5C-9033-81C28F3DE1FC}" type="presParOf" srcId="{B86F0C50-A371-41A4-A7BC-5D3630AA7293}" destId="{9130C659-5A39-4282-A19F-887C60434104}" srcOrd="1" destOrd="0" presId="urn:microsoft.com/office/officeart/2005/8/layout/list1"/>
    <dgm:cxn modelId="{F1B092CC-A48F-4083-99E0-0CF9B70586CD}" type="presParOf" srcId="{8781D790-819A-48FD-B998-1419FB843396}" destId="{02C1C0D6-A352-4730-847E-6EFFC69DFB79}" srcOrd="5" destOrd="0" presId="urn:microsoft.com/office/officeart/2005/8/layout/list1"/>
    <dgm:cxn modelId="{4B70869F-F101-4AAA-A47C-54DD7467970E}" type="presParOf" srcId="{8781D790-819A-48FD-B998-1419FB843396}" destId="{185AFDF8-E0FB-4906-8694-8D56B3EE5CAB}"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2623018-B4E9-4512-8D8E-1AD85394C2A3}"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09DDB99D-C0FB-41BB-8DD2-66AD55787446}">
      <dgm:prSet/>
      <dgm:spPr/>
      <dgm:t>
        <a:bodyPr/>
        <a:lstStyle/>
        <a:p>
          <a:r>
            <a:rPr lang="en-US"/>
            <a:t>From your 5 business rules….</a:t>
          </a:r>
        </a:p>
      </dgm:t>
    </dgm:pt>
    <dgm:pt modelId="{97732E2E-6080-41EF-A864-BB7FA18015A1}" type="parTrans" cxnId="{C9D34BF5-EDD7-4DC3-9C24-34D7B196EB7E}">
      <dgm:prSet/>
      <dgm:spPr/>
      <dgm:t>
        <a:bodyPr/>
        <a:lstStyle/>
        <a:p>
          <a:endParaRPr lang="en-US"/>
        </a:p>
      </dgm:t>
    </dgm:pt>
    <dgm:pt modelId="{953C7A3F-9F11-4631-92D8-72832981753E}" type="sibTrans" cxnId="{C9D34BF5-EDD7-4DC3-9C24-34D7B196EB7E}">
      <dgm:prSet/>
      <dgm:spPr/>
      <dgm:t>
        <a:bodyPr/>
        <a:lstStyle/>
        <a:p>
          <a:endParaRPr lang="en-US"/>
        </a:p>
      </dgm:t>
    </dgm:pt>
    <dgm:pt modelId="{02D7863C-4FD5-4DB9-A657-D6FBB436D7CD}">
      <dgm:prSet/>
      <dgm:spPr/>
      <dgm:t>
        <a:bodyPr/>
        <a:lstStyle/>
        <a:p>
          <a:r>
            <a:rPr lang="en-US"/>
            <a:t>Identify two entities</a:t>
          </a:r>
        </a:p>
      </dgm:t>
    </dgm:pt>
    <dgm:pt modelId="{09DB4473-B9E2-41F9-9CFC-5856022CE791}" type="parTrans" cxnId="{44997847-9D2B-4167-AAE4-E51C7E9AC6E8}">
      <dgm:prSet/>
      <dgm:spPr/>
      <dgm:t>
        <a:bodyPr/>
        <a:lstStyle/>
        <a:p>
          <a:endParaRPr lang="en-US"/>
        </a:p>
      </dgm:t>
    </dgm:pt>
    <dgm:pt modelId="{6D807A93-AF68-4758-8E08-AC42D63AF819}" type="sibTrans" cxnId="{44997847-9D2B-4167-AAE4-E51C7E9AC6E8}">
      <dgm:prSet/>
      <dgm:spPr/>
      <dgm:t>
        <a:bodyPr/>
        <a:lstStyle/>
        <a:p>
          <a:endParaRPr lang="en-US"/>
        </a:p>
      </dgm:t>
    </dgm:pt>
    <dgm:pt modelId="{B3605595-D3AC-497E-B622-C16F8C97F18D}">
      <dgm:prSet/>
      <dgm:spPr/>
      <dgm:t>
        <a:bodyPr/>
        <a:lstStyle/>
        <a:p>
          <a:r>
            <a:rPr lang="en-US"/>
            <a:t>Specify an identifier for each entity</a:t>
          </a:r>
        </a:p>
      </dgm:t>
    </dgm:pt>
    <dgm:pt modelId="{51ADFC0C-0CD4-46AF-97DD-2946AB904772}" type="parTrans" cxnId="{3ED799C5-B723-4B7B-88C3-07C6E2269634}">
      <dgm:prSet/>
      <dgm:spPr/>
      <dgm:t>
        <a:bodyPr/>
        <a:lstStyle/>
        <a:p>
          <a:endParaRPr lang="en-US"/>
        </a:p>
      </dgm:t>
    </dgm:pt>
    <dgm:pt modelId="{777468F2-468F-47D2-8E7A-2B7C78DF683E}" type="sibTrans" cxnId="{3ED799C5-B723-4B7B-88C3-07C6E2269634}">
      <dgm:prSet/>
      <dgm:spPr/>
      <dgm:t>
        <a:bodyPr/>
        <a:lstStyle/>
        <a:p>
          <a:endParaRPr lang="en-US"/>
        </a:p>
      </dgm:t>
    </dgm:pt>
    <dgm:pt modelId="{D98E9F51-0D20-48D2-ABFB-4D8F2AB84E69}">
      <dgm:prSet/>
      <dgm:spPr/>
      <dgm:t>
        <a:bodyPr/>
        <a:lstStyle/>
        <a:p>
          <a:r>
            <a:rPr lang="en-US"/>
            <a:t>Define some attributes for each entity</a:t>
          </a:r>
        </a:p>
      </dgm:t>
    </dgm:pt>
    <dgm:pt modelId="{3105FBCA-3610-4106-A761-E60A96A23E20}" type="parTrans" cxnId="{D9FC8C25-3D51-4D57-A1F0-1B4BAA2E75B9}">
      <dgm:prSet/>
      <dgm:spPr/>
      <dgm:t>
        <a:bodyPr/>
        <a:lstStyle/>
        <a:p>
          <a:endParaRPr lang="en-US"/>
        </a:p>
      </dgm:t>
    </dgm:pt>
    <dgm:pt modelId="{B4C2E875-E27F-42EF-B66B-56AE259C8D64}" type="sibTrans" cxnId="{D9FC8C25-3D51-4D57-A1F0-1B4BAA2E75B9}">
      <dgm:prSet/>
      <dgm:spPr/>
      <dgm:t>
        <a:bodyPr/>
        <a:lstStyle/>
        <a:p>
          <a:endParaRPr lang="en-US"/>
        </a:p>
      </dgm:t>
    </dgm:pt>
    <dgm:pt modelId="{B7F97CB9-C26A-4436-A9E0-2BFCA449E353}">
      <dgm:prSet/>
      <dgm:spPr/>
      <dgm:t>
        <a:bodyPr/>
        <a:lstStyle/>
        <a:p>
          <a:r>
            <a:rPr lang="en-US"/>
            <a:t>Specify whether each attribute is required or optional</a:t>
          </a:r>
        </a:p>
      </dgm:t>
    </dgm:pt>
    <dgm:pt modelId="{2DF565C1-51E4-47A3-A287-A24BBD2AB6B5}" type="parTrans" cxnId="{73FF6C46-DEFD-44AF-AE07-71AA920EC345}">
      <dgm:prSet/>
      <dgm:spPr/>
      <dgm:t>
        <a:bodyPr/>
        <a:lstStyle/>
        <a:p>
          <a:endParaRPr lang="en-US"/>
        </a:p>
      </dgm:t>
    </dgm:pt>
    <dgm:pt modelId="{34C3C2EA-658F-44FF-86EC-9B0F0C070846}" type="sibTrans" cxnId="{73FF6C46-DEFD-44AF-AE07-71AA920EC345}">
      <dgm:prSet/>
      <dgm:spPr/>
      <dgm:t>
        <a:bodyPr/>
        <a:lstStyle/>
        <a:p>
          <a:endParaRPr lang="en-US"/>
        </a:p>
      </dgm:t>
    </dgm:pt>
    <dgm:pt modelId="{155E6C54-525D-49F0-B9DC-C823E863D798}">
      <dgm:prSet/>
      <dgm:spPr/>
      <dgm:t>
        <a:bodyPr/>
        <a:lstStyle/>
        <a:p>
          <a:r>
            <a:rPr lang="en-US"/>
            <a:t>Specify whether each attribute is simple, composite, or multi-valued</a:t>
          </a:r>
        </a:p>
      </dgm:t>
    </dgm:pt>
    <dgm:pt modelId="{E5690CA6-28B0-42DC-B3FB-76AF9E74A2CD}" type="parTrans" cxnId="{48165FE7-4F44-48D5-982C-A8577535E965}">
      <dgm:prSet/>
      <dgm:spPr/>
      <dgm:t>
        <a:bodyPr/>
        <a:lstStyle/>
        <a:p>
          <a:endParaRPr lang="en-US"/>
        </a:p>
      </dgm:t>
    </dgm:pt>
    <dgm:pt modelId="{DBF77F43-81E2-43F4-924E-EBD5BA5930BF}" type="sibTrans" cxnId="{48165FE7-4F44-48D5-982C-A8577535E965}">
      <dgm:prSet/>
      <dgm:spPr/>
      <dgm:t>
        <a:bodyPr/>
        <a:lstStyle/>
        <a:p>
          <a:endParaRPr lang="en-US"/>
        </a:p>
      </dgm:t>
    </dgm:pt>
    <dgm:pt modelId="{DC31A9F1-5ADE-4C21-85C5-089962B2627E}">
      <dgm:prSet/>
      <dgm:spPr/>
      <dgm:t>
        <a:bodyPr/>
        <a:lstStyle/>
        <a:p>
          <a:r>
            <a:rPr lang="en-US"/>
            <a:t>Specify whether each attribute is original or derived</a:t>
          </a:r>
        </a:p>
      </dgm:t>
    </dgm:pt>
    <dgm:pt modelId="{E5D40CF6-2C76-4C4E-9D31-1F94C2A7C458}" type="parTrans" cxnId="{AB57789D-3A48-4848-8065-AAD89974773A}">
      <dgm:prSet/>
      <dgm:spPr/>
      <dgm:t>
        <a:bodyPr/>
        <a:lstStyle/>
        <a:p>
          <a:endParaRPr lang="en-US"/>
        </a:p>
      </dgm:t>
    </dgm:pt>
    <dgm:pt modelId="{51865D3B-80D3-43BE-9373-0748454EB344}" type="sibTrans" cxnId="{AB57789D-3A48-4848-8065-AAD89974773A}">
      <dgm:prSet/>
      <dgm:spPr/>
      <dgm:t>
        <a:bodyPr/>
        <a:lstStyle/>
        <a:p>
          <a:endParaRPr lang="en-US"/>
        </a:p>
      </dgm:t>
    </dgm:pt>
    <dgm:pt modelId="{912C9499-E494-4DED-8EA4-46E8B2887143}">
      <dgm:prSet/>
      <dgm:spPr/>
      <dgm:t>
        <a:bodyPr/>
        <a:lstStyle/>
        <a:p>
          <a:r>
            <a:rPr lang="en-US"/>
            <a:t>Enter this information into Microsoft Excel</a:t>
          </a:r>
        </a:p>
      </dgm:t>
    </dgm:pt>
    <dgm:pt modelId="{7014FD4F-7067-47B6-AAB5-F93B270895B8}" type="parTrans" cxnId="{DC49F054-3629-4976-80B3-791FF0DAA1F0}">
      <dgm:prSet/>
      <dgm:spPr/>
      <dgm:t>
        <a:bodyPr/>
        <a:lstStyle/>
        <a:p>
          <a:endParaRPr lang="en-US"/>
        </a:p>
      </dgm:t>
    </dgm:pt>
    <dgm:pt modelId="{AE82BDD2-2C9C-4EE7-860C-7DD8B667D9A3}" type="sibTrans" cxnId="{DC49F054-3629-4976-80B3-791FF0DAA1F0}">
      <dgm:prSet/>
      <dgm:spPr/>
      <dgm:t>
        <a:bodyPr/>
        <a:lstStyle/>
        <a:p>
          <a:endParaRPr lang="en-US"/>
        </a:p>
      </dgm:t>
    </dgm:pt>
    <dgm:pt modelId="{B322B454-5791-4CA0-83FA-BD7E13547D13}">
      <dgm:prSet/>
      <dgm:spPr/>
      <dgm:t>
        <a:bodyPr/>
        <a:lstStyle/>
        <a:p>
          <a:r>
            <a:rPr lang="en-US" b="1"/>
            <a:t>2.    </a:t>
          </a:r>
          <a:r>
            <a:rPr lang="en-US" i="1"/>
            <a:t>If you have not yet decided your project idea consider what business rules might govern Syracuse University as an organization</a:t>
          </a:r>
          <a:endParaRPr lang="en-US"/>
        </a:p>
      </dgm:t>
    </dgm:pt>
    <dgm:pt modelId="{4E6F5B7D-19A9-4818-9BA0-12E8D9DA9599}" type="parTrans" cxnId="{D6892599-67BA-4A78-B503-13560832A5FD}">
      <dgm:prSet/>
      <dgm:spPr/>
      <dgm:t>
        <a:bodyPr/>
        <a:lstStyle/>
        <a:p>
          <a:endParaRPr lang="en-US"/>
        </a:p>
      </dgm:t>
    </dgm:pt>
    <dgm:pt modelId="{712EE2C2-ECD2-48FC-A9BA-6B4BFE4B1EBA}" type="sibTrans" cxnId="{D6892599-67BA-4A78-B503-13560832A5FD}">
      <dgm:prSet/>
      <dgm:spPr/>
      <dgm:t>
        <a:bodyPr/>
        <a:lstStyle/>
        <a:p>
          <a:endParaRPr lang="en-US"/>
        </a:p>
      </dgm:t>
    </dgm:pt>
    <dgm:pt modelId="{63D1908C-5CD0-4742-8D82-5CAA49DF3260}" type="pres">
      <dgm:prSet presAssocID="{62623018-B4E9-4512-8D8E-1AD85394C2A3}" presName="linear" presStyleCnt="0">
        <dgm:presLayoutVars>
          <dgm:animLvl val="lvl"/>
          <dgm:resizeHandles val="exact"/>
        </dgm:presLayoutVars>
      </dgm:prSet>
      <dgm:spPr/>
      <dgm:t>
        <a:bodyPr/>
        <a:lstStyle/>
        <a:p>
          <a:endParaRPr lang="en-US"/>
        </a:p>
      </dgm:t>
    </dgm:pt>
    <dgm:pt modelId="{BD8AFCAE-15D7-4A50-BD42-3B81F4039EA2}" type="pres">
      <dgm:prSet presAssocID="{09DDB99D-C0FB-41BB-8DD2-66AD55787446}" presName="parentText" presStyleLbl="node1" presStyleIdx="0" presStyleCnt="2">
        <dgm:presLayoutVars>
          <dgm:chMax val="0"/>
          <dgm:bulletEnabled val="1"/>
        </dgm:presLayoutVars>
      </dgm:prSet>
      <dgm:spPr/>
      <dgm:t>
        <a:bodyPr/>
        <a:lstStyle/>
        <a:p>
          <a:endParaRPr lang="en-US"/>
        </a:p>
      </dgm:t>
    </dgm:pt>
    <dgm:pt modelId="{1EB584B4-D94A-45AA-838D-B2D9D7EEE20F}" type="pres">
      <dgm:prSet presAssocID="{09DDB99D-C0FB-41BB-8DD2-66AD55787446}" presName="childText" presStyleLbl="revTx" presStyleIdx="0" presStyleCnt="1">
        <dgm:presLayoutVars>
          <dgm:bulletEnabled val="1"/>
        </dgm:presLayoutVars>
      </dgm:prSet>
      <dgm:spPr/>
      <dgm:t>
        <a:bodyPr/>
        <a:lstStyle/>
        <a:p>
          <a:endParaRPr lang="en-US"/>
        </a:p>
      </dgm:t>
    </dgm:pt>
    <dgm:pt modelId="{7718C888-2A25-4877-BBF4-2DB49BF0D9C7}" type="pres">
      <dgm:prSet presAssocID="{B322B454-5791-4CA0-83FA-BD7E13547D13}" presName="parentText" presStyleLbl="node1" presStyleIdx="1" presStyleCnt="2">
        <dgm:presLayoutVars>
          <dgm:chMax val="0"/>
          <dgm:bulletEnabled val="1"/>
        </dgm:presLayoutVars>
      </dgm:prSet>
      <dgm:spPr/>
      <dgm:t>
        <a:bodyPr/>
        <a:lstStyle/>
        <a:p>
          <a:endParaRPr lang="en-US"/>
        </a:p>
      </dgm:t>
    </dgm:pt>
  </dgm:ptLst>
  <dgm:cxnLst>
    <dgm:cxn modelId="{51E4E5EA-033F-4E22-98CA-AFD682B3D471}" type="presOf" srcId="{155E6C54-525D-49F0-B9DC-C823E863D798}" destId="{1EB584B4-D94A-45AA-838D-B2D9D7EEE20F}" srcOrd="0" destOrd="4" presId="urn:microsoft.com/office/officeart/2005/8/layout/vList2"/>
    <dgm:cxn modelId="{D9FC8C25-3D51-4D57-A1F0-1B4BAA2E75B9}" srcId="{09DDB99D-C0FB-41BB-8DD2-66AD55787446}" destId="{D98E9F51-0D20-48D2-ABFB-4D8F2AB84E69}" srcOrd="2" destOrd="0" parTransId="{3105FBCA-3610-4106-A761-E60A96A23E20}" sibTransId="{B4C2E875-E27F-42EF-B66B-56AE259C8D64}"/>
    <dgm:cxn modelId="{C9D34BF5-EDD7-4DC3-9C24-34D7B196EB7E}" srcId="{62623018-B4E9-4512-8D8E-1AD85394C2A3}" destId="{09DDB99D-C0FB-41BB-8DD2-66AD55787446}" srcOrd="0" destOrd="0" parTransId="{97732E2E-6080-41EF-A864-BB7FA18015A1}" sibTransId="{953C7A3F-9F11-4631-92D8-72832981753E}"/>
    <dgm:cxn modelId="{DC49F054-3629-4976-80B3-791FF0DAA1F0}" srcId="{09DDB99D-C0FB-41BB-8DD2-66AD55787446}" destId="{912C9499-E494-4DED-8EA4-46E8B2887143}" srcOrd="6" destOrd="0" parTransId="{7014FD4F-7067-47B6-AAB5-F93B270895B8}" sibTransId="{AE82BDD2-2C9C-4EE7-860C-7DD8B667D9A3}"/>
    <dgm:cxn modelId="{48165FE7-4F44-48D5-982C-A8577535E965}" srcId="{09DDB99D-C0FB-41BB-8DD2-66AD55787446}" destId="{155E6C54-525D-49F0-B9DC-C823E863D798}" srcOrd="4" destOrd="0" parTransId="{E5690CA6-28B0-42DC-B3FB-76AF9E74A2CD}" sibTransId="{DBF77F43-81E2-43F4-924E-EBD5BA5930BF}"/>
    <dgm:cxn modelId="{EAAB7D05-0CB6-43A6-99F4-2D0FF43187B2}" type="presOf" srcId="{D98E9F51-0D20-48D2-ABFB-4D8F2AB84E69}" destId="{1EB584B4-D94A-45AA-838D-B2D9D7EEE20F}" srcOrd="0" destOrd="2" presId="urn:microsoft.com/office/officeart/2005/8/layout/vList2"/>
    <dgm:cxn modelId="{D423E802-81C6-4CF5-BDB3-E5DAC3359FCE}" type="presOf" srcId="{DC31A9F1-5ADE-4C21-85C5-089962B2627E}" destId="{1EB584B4-D94A-45AA-838D-B2D9D7EEE20F}" srcOrd="0" destOrd="5" presId="urn:microsoft.com/office/officeart/2005/8/layout/vList2"/>
    <dgm:cxn modelId="{79B413EC-A098-4D10-A643-C363FA38800E}" type="presOf" srcId="{62623018-B4E9-4512-8D8E-1AD85394C2A3}" destId="{63D1908C-5CD0-4742-8D82-5CAA49DF3260}" srcOrd="0" destOrd="0" presId="urn:microsoft.com/office/officeart/2005/8/layout/vList2"/>
    <dgm:cxn modelId="{3ED799C5-B723-4B7B-88C3-07C6E2269634}" srcId="{09DDB99D-C0FB-41BB-8DD2-66AD55787446}" destId="{B3605595-D3AC-497E-B622-C16F8C97F18D}" srcOrd="1" destOrd="0" parTransId="{51ADFC0C-0CD4-46AF-97DD-2946AB904772}" sibTransId="{777468F2-468F-47D2-8E7A-2B7C78DF683E}"/>
    <dgm:cxn modelId="{44997847-9D2B-4167-AAE4-E51C7E9AC6E8}" srcId="{09DDB99D-C0FB-41BB-8DD2-66AD55787446}" destId="{02D7863C-4FD5-4DB9-A657-D6FBB436D7CD}" srcOrd="0" destOrd="0" parTransId="{09DB4473-B9E2-41F9-9CFC-5856022CE791}" sibTransId="{6D807A93-AF68-4758-8E08-AC42D63AF819}"/>
    <dgm:cxn modelId="{62E9C098-7CE0-4F8E-9C03-6A82E415BE4B}" type="presOf" srcId="{B7F97CB9-C26A-4436-A9E0-2BFCA449E353}" destId="{1EB584B4-D94A-45AA-838D-B2D9D7EEE20F}" srcOrd="0" destOrd="3" presId="urn:microsoft.com/office/officeart/2005/8/layout/vList2"/>
    <dgm:cxn modelId="{D6892599-67BA-4A78-B503-13560832A5FD}" srcId="{62623018-B4E9-4512-8D8E-1AD85394C2A3}" destId="{B322B454-5791-4CA0-83FA-BD7E13547D13}" srcOrd="1" destOrd="0" parTransId="{4E6F5B7D-19A9-4818-9BA0-12E8D9DA9599}" sibTransId="{712EE2C2-ECD2-48FC-A9BA-6B4BFE4B1EBA}"/>
    <dgm:cxn modelId="{AB57789D-3A48-4848-8065-AAD89974773A}" srcId="{09DDB99D-C0FB-41BB-8DD2-66AD55787446}" destId="{DC31A9F1-5ADE-4C21-85C5-089962B2627E}" srcOrd="5" destOrd="0" parTransId="{E5D40CF6-2C76-4C4E-9D31-1F94C2A7C458}" sibTransId="{51865D3B-80D3-43BE-9373-0748454EB344}"/>
    <dgm:cxn modelId="{A3D54ECF-2297-481B-9B88-D21C38EC7817}" type="presOf" srcId="{912C9499-E494-4DED-8EA4-46E8B2887143}" destId="{1EB584B4-D94A-45AA-838D-B2D9D7EEE20F}" srcOrd="0" destOrd="6" presId="urn:microsoft.com/office/officeart/2005/8/layout/vList2"/>
    <dgm:cxn modelId="{524A0F3D-1C7F-460A-999A-277BC71DBB8F}" type="presOf" srcId="{09DDB99D-C0FB-41BB-8DD2-66AD55787446}" destId="{BD8AFCAE-15D7-4A50-BD42-3B81F4039EA2}" srcOrd="0" destOrd="0" presId="urn:microsoft.com/office/officeart/2005/8/layout/vList2"/>
    <dgm:cxn modelId="{D59BE827-1A7B-4EB1-A696-CDB01397166A}" type="presOf" srcId="{02D7863C-4FD5-4DB9-A657-D6FBB436D7CD}" destId="{1EB584B4-D94A-45AA-838D-B2D9D7EEE20F}" srcOrd="0" destOrd="0" presId="urn:microsoft.com/office/officeart/2005/8/layout/vList2"/>
    <dgm:cxn modelId="{73FF6C46-DEFD-44AF-AE07-71AA920EC345}" srcId="{09DDB99D-C0FB-41BB-8DD2-66AD55787446}" destId="{B7F97CB9-C26A-4436-A9E0-2BFCA449E353}" srcOrd="3" destOrd="0" parTransId="{2DF565C1-51E4-47A3-A287-A24BBD2AB6B5}" sibTransId="{34C3C2EA-658F-44FF-86EC-9B0F0C070846}"/>
    <dgm:cxn modelId="{66576E4A-0101-45C6-908C-4AC1289A2F51}" type="presOf" srcId="{B322B454-5791-4CA0-83FA-BD7E13547D13}" destId="{7718C888-2A25-4877-BBF4-2DB49BF0D9C7}" srcOrd="0" destOrd="0" presId="urn:microsoft.com/office/officeart/2005/8/layout/vList2"/>
    <dgm:cxn modelId="{E9360259-0368-4FF1-911D-22D9F2492636}" type="presOf" srcId="{B3605595-D3AC-497E-B622-C16F8C97F18D}" destId="{1EB584B4-D94A-45AA-838D-B2D9D7EEE20F}" srcOrd="0" destOrd="1" presId="urn:microsoft.com/office/officeart/2005/8/layout/vList2"/>
    <dgm:cxn modelId="{19CB008E-5068-46AA-A1F3-48FCD9896200}" type="presParOf" srcId="{63D1908C-5CD0-4742-8D82-5CAA49DF3260}" destId="{BD8AFCAE-15D7-4A50-BD42-3B81F4039EA2}" srcOrd="0" destOrd="0" presId="urn:microsoft.com/office/officeart/2005/8/layout/vList2"/>
    <dgm:cxn modelId="{56EBB07A-0E95-4F8B-BFB1-8DA4D093D568}" type="presParOf" srcId="{63D1908C-5CD0-4742-8D82-5CAA49DF3260}" destId="{1EB584B4-D94A-45AA-838D-B2D9D7EEE20F}" srcOrd="1" destOrd="0" presId="urn:microsoft.com/office/officeart/2005/8/layout/vList2"/>
    <dgm:cxn modelId="{9D2A615A-2569-4ECE-AE08-CB353116D230}" type="presParOf" srcId="{63D1908C-5CD0-4742-8D82-5CAA49DF3260}" destId="{7718C888-2A25-4877-BBF4-2DB49BF0D9C7}"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655307D8-AEFD-4BA8-BFAF-5AA77FD5B7C4}" type="doc">
      <dgm:prSet loTypeId="urn:microsoft.com/office/officeart/2005/8/layout/default" loCatId="list" qsTypeId="urn:microsoft.com/office/officeart/2005/8/quickstyle/simple1" qsCatId="simple" csTypeId="urn:microsoft.com/office/officeart/2005/8/colors/colorful2" csCatId="colorful"/>
      <dgm:spPr/>
      <dgm:t>
        <a:bodyPr/>
        <a:lstStyle/>
        <a:p>
          <a:endParaRPr lang="en-US"/>
        </a:p>
      </dgm:t>
    </dgm:pt>
    <dgm:pt modelId="{B317258D-73A3-436E-9CAD-385FBFFF8268}">
      <dgm:prSet/>
      <dgm:spPr/>
      <dgm:t>
        <a:bodyPr/>
        <a:lstStyle/>
        <a:p>
          <a:r>
            <a:rPr lang="en-US"/>
            <a:t>Entities and their Relationships (ER)</a:t>
          </a:r>
        </a:p>
      </dgm:t>
    </dgm:pt>
    <dgm:pt modelId="{D09DE57B-A98C-43C8-A568-4404461EAD8C}" type="parTrans" cxnId="{16012BCE-FE0F-436C-8878-BCE3FF8F409C}">
      <dgm:prSet/>
      <dgm:spPr/>
      <dgm:t>
        <a:bodyPr/>
        <a:lstStyle/>
        <a:p>
          <a:endParaRPr lang="en-US"/>
        </a:p>
      </dgm:t>
    </dgm:pt>
    <dgm:pt modelId="{CBB9183B-F200-424E-BD4B-2DBF7CA44D7A}" type="sibTrans" cxnId="{16012BCE-FE0F-436C-8878-BCE3FF8F409C}">
      <dgm:prSet/>
      <dgm:spPr/>
      <dgm:t>
        <a:bodyPr/>
        <a:lstStyle/>
        <a:p>
          <a:endParaRPr lang="en-US"/>
        </a:p>
      </dgm:t>
    </dgm:pt>
    <dgm:pt modelId="{76981D93-41B4-467A-8746-A6C691149389}">
      <dgm:prSet/>
      <dgm:spPr/>
      <dgm:t>
        <a:bodyPr/>
        <a:lstStyle/>
        <a:p>
          <a:r>
            <a:rPr lang="en-US"/>
            <a:t>Entities are like data islands</a:t>
          </a:r>
        </a:p>
      </dgm:t>
    </dgm:pt>
    <dgm:pt modelId="{3F354098-2722-444A-8460-A46C3DE7D479}" type="parTrans" cxnId="{4C747F4E-19FE-46A1-86AE-C6E0279F0A27}">
      <dgm:prSet/>
      <dgm:spPr/>
      <dgm:t>
        <a:bodyPr/>
        <a:lstStyle/>
        <a:p>
          <a:endParaRPr lang="en-US"/>
        </a:p>
      </dgm:t>
    </dgm:pt>
    <dgm:pt modelId="{532DCB77-365D-4848-9D54-C5EE2613928E}" type="sibTrans" cxnId="{4C747F4E-19FE-46A1-86AE-C6E0279F0A27}">
      <dgm:prSet/>
      <dgm:spPr/>
      <dgm:t>
        <a:bodyPr/>
        <a:lstStyle/>
        <a:p>
          <a:endParaRPr lang="en-US"/>
        </a:p>
      </dgm:t>
    </dgm:pt>
    <dgm:pt modelId="{6D7A584C-928C-4951-B908-1CF6C7FCA652}">
      <dgm:prSet/>
      <dgm:spPr/>
      <dgm:t>
        <a:bodyPr/>
        <a:lstStyle/>
        <a:p>
          <a:r>
            <a:rPr lang="en-US"/>
            <a:t>Relationships are like the bridges that connects the islands</a:t>
          </a:r>
        </a:p>
      </dgm:t>
    </dgm:pt>
    <dgm:pt modelId="{11AAD97C-CA0C-4D83-8471-F331D8C0F4B8}" type="parTrans" cxnId="{25F039A4-A3C5-4942-848D-9DD790579826}">
      <dgm:prSet/>
      <dgm:spPr/>
      <dgm:t>
        <a:bodyPr/>
        <a:lstStyle/>
        <a:p>
          <a:endParaRPr lang="en-US"/>
        </a:p>
      </dgm:t>
    </dgm:pt>
    <dgm:pt modelId="{17CFCDAF-1568-4D2C-A820-E806F6E6E20A}" type="sibTrans" cxnId="{25F039A4-A3C5-4942-848D-9DD790579826}">
      <dgm:prSet/>
      <dgm:spPr/>
      <dgm:t>
        <a:bodyPr/>
        <a:lstStyle/>
        <a:p>
          <a:endParaRPr lang="en-US"/>
        </a:p>
      </dgm:t>
    </dgm:pt>
    <dgm:pt modelId="{26A3B538-A7D2-4915-BF8F-D1013D3696AD}">
      <dgm:prSet/>
      <dgm:spPr/>
      <dgm:t>
        <a:bodyPr/>
        <a:lstStyle/>
        <a:p>
          <a:r>
            <a:rPr lang="en-US"/>
            <a:t>In a data model all entities are connected by their relationships</a:t>
          </a:r>
        </a:p>
      </dgm:t>
    </dgm:pt>
    <dgm:pt modelId="{A78CBD23-4A4B-4D26-981E-678665578742}" type="parTrans" cxnId="{6FB521E1-801B-48FA-AF57-26E12FC7304E}">
      <dgm:prSet/>
      <dgm:spPr/>
      <dgm:t>
        <a:bodyPr/>
        <a:lstStyle/>
        <a:p>
          <a:endParaRPr lang="en-US"/>
        </a:p>
      </dgm:t>
    </dgm:pt>
    <dgm:pt modelId="{76DCB28C-C056-442B-8AFE-6B5B97BBF79B}" type="sibTrans" cxnId="{6FB521E1-801B-48FA-AF57-26E12FC7304E}">
      <dgm:prSet/>
      <dgm:spPr/>
      <dgm:t>
        <a:bodyPr/>
        <a:lstStyle/>
        <a:p>
          <a:endParaRPr lang="en-US"/>
        </a:p>
      </dgm:t>
    </dgm:pt>
    <dgm:pt modelId="{1985E398-DE6A-4CEF-8060-BFA71D1DEC64}" type="pres">
      <dgm:prSet presAssocID="{655307D8-AEFD-4BA8-BFAF-5AA77FD5B7C4}" presName="diagram" presStyleCnt="0">
        <dgm:presLayoutVars>
          <dgm:dir/>
          <dgm:resizeHandles val="exact"/>
        </dgm:presLayoutVars>
      </dgm:prSet>
      <dgm:spPr/>
      <dgm:t>
        <a:bodyPr/>
        <a:lstStyle/>
        <a:p>
          <a:endParaRPr lang="en-US"/>
        </a:p>
      </dgm:t>
    </dgm:pt>
    <dgm:pt modelId="{1EB53701-9C9E-4EEC-B321-F464926EE850}" type="pres">
      <dgm:prSet presAssocID="{B317258D-73A3-436E-9CAD-385FBFFF8268}" presName="node" presStyleLbl="node1" presStyleIdx="0" presStyleCnt="4">
        <dgm:presLayoutVars>
          <dgm:bulletEnabled val="1"/>
        </dgm:presLayoutVars>
      </dgm:prSet>
      <dgm:spPr/>
      <dgm:t>
        <a:bodyPr/>
        <a:lstStyle/>
        <a:p>
          <a:endParaRPr lang="en-US"/>
        </a:p>
      </dgm:t>
    </dgm:pt>
    <dgm:pt modelId="{D4B650D3-EF7A-4251-8DF9-F1718CAD3ABE}" type="pres">
      <dgm:prSet presAssocID="{CBB9183B-F200-424E-BD4B-2DBF7CA44D7A}" presName="sibTrans" presStyleCnt="0"/>
      <dgm:spPr/>
    </dgm:pt>
    <dgm:pt modelId="{FF0021F5-F263-4476-B98C-75402A952F64}" type="pres">
      <dgm:prSet presAssocID="{76981D93-41B4-467A-8746-A6C691149389}" presName="node" presStyleLbl="node1" presStyleIdx="1" presStyleCnt="4">
        <dgm:presLayoutVars>
          <dgm:bulletEnabled val="1"/>
        </dgm:presLayoutVars>
      </dgm:prSet>
      <dgm:spPr/>
      <dgm:t>
        <a:bodyPr/>
        <a:lstStyle/>
        <a:p>
          <a:endParaRPr lang="en-US"/>
        </a:p>
      </dgm:t>
    </dgm:pt>
    <dgm:pt modelId="{FC9D56F4-4324-472C-AF46-04E160EF0C6C}" type="pres">
      <dgm:prSet presAssocID="{532DCB77-365D-4848-9D54-C5EE2613928E}" presName="sibTrans" presStyleCnt="0"/>
      <dgm:spPr/>
    </dgm:pt>
    <dgm:pt modelId="{A62EBA73-555B-4401-92CD-369C2CC02EBE}" type="pres">
      <dgm:prSet presAssocID="{6D7A584C-928C-4951-B908-1CF6C7FCA652}" presName="node" presStyleLbl="node1" presStyleIdx="2" presStyleCnt="4">
        <dgm:presLayoutVars>
          <dgm:bulletEnabled val="1"/>
        </dgm:presLayoutVars>
      </dgm:prSet>
      <dgm:spPr/>
      <dgm:t>
        <a:bodyPr/>
        <a:lstStyle/>
        <a:p>
          <a:endParaRPr lang="en-US"/>
        </a:p>
      </dgm:t>
    </dgm:pt>
    <dgm:pt modelId="{40297902-EA35-4822-B058-3C6A9B0D9E0E}" type="pres">
      <dgm:prSet presAssocID="{17CFCDAF-1568-4D2C-A820-E806F6E6E20A}" presName="sibTrans" presStyleCnt="0"/>
      <dgm:spPr/>
    </dgm:pt>
    <dgm:pt modelId="{2CE3BA01-F049-4B58-9621-7F80D2062573}" type="pres">
      <dgm:prSet presAssocID="{26A3B538-A7D2-4915-BF8F-D1013D3696AD}" presName="node" presStyleLbl="node1" presStyleIdx="3" presStyleCnt="4">
        <dgm:presLayoutVars>
          <dgm:bulletEnabled val="1"/>
        </dgm:presLayoutVars>
      </dgm:prSet>
      <dgm:spPr/>
      <dgm:t>
        <a:bodyPr/>
        <a:lstStyle/>
        <a:p>
          <a:endParaRPr lang="en-US"/>
        </a:p>
      </dgm:t>
    </dgm:pt>
  </dgm:ptLst>
  <dgm:cxnLst>
    <dgm:cxn modelId="{B1D94A6C-1C3C-4EF2-A5C9-F47AF3AB8992}" type="presOf" srcId="{76981D93-41B4-467A-8746-A6C691149389}" destId="{FF0021F5-F263-4476-B98C-75402A952F64}" srcOrd="0" destOrd="0" presId="urn:microsoft.com/office/officeart/2005/8/layout/default"/>
    <dgm:cxn modelId="{4C747F4E-19FE-46A1-86AE-C6E0279F0A27}" srcId="{655307D8-AEFD-4BA8-BFAF-5AA77FD5B7C4}" destId="{76981D93-41B4-467A-8746-A6C691149389}" srcOrd="1" destOrd="0" parTransId="{3F354098-2722-444A-8460-A46C3DE7D479}" sibTransId="{532DCB77-365D-4848-9D54-C5EE2613928E}"/>
    <dgm:cxn modelId="{957A1C21-44F8-47F9-BC23-0FC4F21F4213}" type="presOf" srcId="{B317258D-73A3-436E-9CAD-385FBFFF8268}" destId="{1EB53701-9C9E-4EEC-B321-F464926EE850}" srcOrd="0" destOrd="0" presId="urn:microsoft.com/office/officeart/2005/8/layout/default"/>
    <dgm:cxn modelId="{25F039A4-A3C5-4942-848D-9DD790579826}" srcId="{655307D8-AEFD-4BA8-BFAF-5AA77FD5B7C4}" destId="{6D7A584C-928C-4951-B908-1CF6C7FCA652}" srcOrd="2" destOrd="0" parTransId="{11AAD97C-CA0C-4D83-8471-F331D8C0F4B8}" sibTransId="{17CFCDAF-1568-4D2C-A820-E806F6E6E20A}"/>
    <dgm:cxn modelId="{0EEB7D88-0F1E-4267-B9ED-0CD2A1233D70}" type="presOf" srcId="{6D7A584C-928C-4951-B908-1CF6C7FCA652}" destId="{A62EBA73-555B-4401-92CD-369C2CC02EBE}" srcOrd="0" destOrd="0" presId="urn:microsoft.com/office/officeart/2005/8/layout/default"/>
    <dgm:cxn modelId="{35D8D95A-E3DD-4773-9EAF-863A95024F2B}" type="presOf" srcId="{655307D8-AEFD-4BA8-BFAF-5AA77FD5B7C4}" destId="{1985E398-DE6A-4CEF-8060-BFA71D1DEC64}" srcOrd="0" destOrd="0" presId="urn:microsoft.com/office/officeart/2005/8/layout/default"/>
    <dgm:cxn modelId="{9E5961A1-5FF1-4596-AC8B-D9E05908DA4A}" type="presOf" srcId="{26A3B538-A7D2-4915-BF8F-D1013D3696AD}" destId="{2CE3BA01-F049-4B58-9621-7F80D2062573}" srcOrd="0" destOrd="0" presId="urn:microsoft.com/office/officeart/2005/8/layout/default"/>
    <dgm:cxn modelId="{6FB521E1-801B-48FA-AF57-26E12FC7304E}" srcId="{655307D8-AEFD-4BA8-BFAF-5AA77FD5B7C4}" destId="{26A3B538-A7D2-4915-BF8F-D1013D3696AD}" srcOrd="3" destOrd="0" parTransId="{A78CBD23-4A4B-4D26-981E-678665578742}" sibTransId="{76DCB28C-C056-442B-8AFE-6B5B97BBF79B}"/>
    <dgm:cxn modelId="{16012BCE-FE0F-436C-8878-BCE3FF8F409C}" srcId="{655307D8-AEFD-4BA8-BFAF-5AA77FD5B7C4}" destId="{B317258D-73A3-436E-9CAD-385FBFFF8268}" srcOrd="0" destOrd="0" parTransId="{D09DE57B-A98C-43C8-A568-4404461EAD8C}" sibTransId="{CBB9183B-F200-424E-BD4B-2DBF7CA44D7A}"/>
    <dgm:cxn modelId="{77148E26-320B-4260-8007-5402786BEA96}" type="presParOf" srcId="{1985E398-DE6A-4CEF-8060-BFA71D1DEC64}" destId="{1EB53701-9C9E-4EEC-B321-F464926EE850}" srcOrd="0" destOrd="0" presId="urn:microsoft.com/office/officeart/2005/8/layout/default"/>
    <dgm:cxn modelId="{37DC24F9-E4CB-4533-80E0-7546E4E22A29}" type="presParOf" srcId="{1985E398-DE6A-4CEF-8060-BFA71D1DEC64}" destId="{D4B650D3-EF7A-4251-8DF9-F1718CAD3ABE}" srcOrd="1" destOrd="0" presId="urn:microsoft.com/office/officeart/2005/8/layout/default"/>
    <dgm:cxn modelId="{6F434059-D5B4-48F4-ADF6-CF2526B5104F}" type="presParOf" srcId="{1985E398-DE6A-4CEF-8060-BFA71D1DEC64}" destId="{FF0021F5-F263-4476-B98C-75402A952F64}" srcOrd="2" destOrd="0" presId="urn:microsoft.com/office/officeart/2005/8/layout/default"/>
    <dgm:cxn modelId="{568B6CAB-31BF-4CBB-9E26-27CB5B348651}" type="presParOf" srcId="{1985E398-DE6A-4CEF-8060-BFA71D1DEC64}" destId="{FC9D56F4-4324-472C-AF46-04E160EF0C6C}" srcOrd="3" destOrd="0" presId="urn:microsoft.com/office/officeart/2005/8/layout/default"/>
    <dgm:cxn modelId="{58A46AF0-A94F-4574-A9F4-293B5F6392C8}" type="presParOf" srcId="{1985E398-DE6A-4CEF-8060-BFA71D1DEC64}" destId="{A62EBA73-555B-4401-92CD-369C2CC02EBE}" srcOrd="4" destOrd="0" presId="urn:microsoft.com/office/officeart/2005/8/layout/default"/>
    <dgm:cxn modelId="{62EBC64F-2D3B-44BA-B7B6-1928F8BFC075}" type="presParOf" srcId="{1985E398-DE6A-4CEF-8060-BFA71D1DEC64}" destId="{40297902-EA35-4822-B058-3C6A9B0D9E0E}" srcOrd="5" destOrd="0" presId="urn:microsoft.com/office/officeart/2005/8/layout/default"/>
    <dgm:cxn modelId="{80FFC163-524E-4143-915B-FE35AFBE221F}" type="presParOf" srcId="{1985E398-DE6A-4CEF-8060-BFA71D1DEC64}" destId="{2CE3BA01-F049-4B58-9621-7F80D2062573}" srcOrd="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25C06ADD-775E-4AF7-8E44-FC5C124D933B}"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0E941DE5-633F-40A3-B74F-8C59ED5AE14E}">
      <dgm:prSet/>
      <dgm:spPr/>
      <dgm:t>
        <a:bodyPr/>
        <a:lstStyle/>
        <a:p>
          <a:r>
            <a:rPr lang="en-US"/>
            <a:t>What’s the relationship between the two entities you just defined?</a:t>
          </a:r>
        </a:p>
      </dgm:t>
    </dgm:pt>
    <dgm:pt modelId="{9EA3CCC8-B00E-48A8-89BF-66BC7432B747}" type="parTrans" cxnId="{7A30F3B4-F771-47A3-A833-0C76656DA669}">
      <dgm:prSet/>
      <dgm:spPr/>
      <dgm:t>
        <a:bodyPr/>
        <a:lstStyle/>
        <a:p>
          <a:endParaRPr lang="en-US"/>
        </a:p>
      </dgm:t>
    </dgm:pt>
    <dgm:pt modelId="{2FB7DA79-C2E1-4507-A983-5C325656FD02}" type="sibTrans" cxnId="{7A30F3B4-F771-47A3-A833-0C76656DA669}">
      <dgm:prSet/>
      <dgm:spPr/>
      <dgm:t>
        <a:bodyPr/>
        <a:lstStyle/>
        <a:p>
          <a:endParaRPr lang="en-US"/>
        </a:p>
      </dgm:t>
    </dgm:pt>
    <dgm:pt modelId="{4153E927-D569-4AC6-BC3C-87A7374C076C}">
      <dgm:prSet/>
      <dgm:spPr/>
      <dgm:t>
        <a:bodyPr/>
        <a:lstStyle/>
        <a:p>
          <a:r>
            <a:rPr lang="en-US"/>
            <a:t>Can you identify the degree of the relationship that you just identified?</a:t>
          </a:r>
        </a:p>
      </dgm:t>
    </dgm:pt>
    <dgm:pt modelId="{43D52549-8B6E-4824-8624-615B8248BE67}" type="parTrans" cxnId="{85B00C03-B448-4FEE-9460-E9AC31E0972E}">
      <dgm:prSet/>
      <dgm:spPr/>
      <dgm:t>
        <a:bodyPr/>
        <a:lstStyle/>
        <a:p>
          <a:endParaRPr lang="en-US"/>
        </a:p>
      </dgm:t>
    </dgm:pt>
    <dgm:pt modelId="{3ED282F6-7E32-4F37-9C68-EC09BCACCAFE}" type="sibTrans" cxnId="{85B00C03-B448-4FEE-9460-E9AC31E0972E}">
      <dgm:prSet/>
      <dgm:spPr/>
      <dgm:t>
        <a:bodyPr/>
        <a:lstStyle/>
        <a:p>
          <a:endParaRPr lang="en-US"/>
        </a:p>
      </dgm:t>
    </dgm:pt>
    <dgm:pt modelId="{5787653F-2ACE-4632-BCCF-2648A89A94B2}" type="pres">
      <dgm:prSet presAssocID="{25C06ADD-775E-4AF7-8E44-FC5C124D933B}" presName="linear" presStyleCnt="0">
        <dgm:presLayoutVars>
          <dgm:animLvl val="lvl"/>
          <dgm:resizeHandles val="exact"/>
        </dgm:presLayoutVars>
      </dgm:prSet>
      <dgm:spPr/>
      <dgm:t>
        <a:bodyPr/>
        <a:lstStyle/>
        <a:p>
          <a:endParaRPr lang="en-US"/>
        </a:p>
      </dgm:t>
    </dgm:pt>
    <dgm:pt modelId="{4BD856BC-CB25-45AA-B321-12E6FAD30B70}" type="pres">
      <dgm:prSet presAssocID="{0E941DE5-633F-40A3-B74F-8C59ED5AE14E}" presName="parentText" presStyleLbl="node1" presStyleIdx="0" presStyleCnt="2">
        <dgm:presLayoutVars>
          <dgm:chMax val="0"/>
          <dgm:bulletEnabled val="1"/>
        </dgm:presLayoutVars>
      </dgm:prSet>
      <dgm:spPr/>
      <dgm:t>
        <a:bodyPr/>
        <a:lstStyle/>
        <a:p>
          <a:endParaRPr lang="en-US"/>
        </a:p>
      </dgm:t>
    </dgm:pt>
    <dgm:pt modelId="{87C20338-EB2B-4A9D-BAC2-D1B876066FCB}" type="pres">
      <dgm:prSet presAssocID="{2FB7DA79-C2E1-4507-A983-5C325656FD02}" presName="spacer" presStyleCnt="0"/>
      <dgm:spPr/>
    </dgm:pt>
    <dgm:pt modelId="{ADEBB3D0-473C-4CD9-A0F3-52BCA4C5553F}" type="pres">
      <dgm:prSet presAssocID="{4153E927-D569-4AC6-BC3C-87A7374C076C}" presName="parentText" presStyleLbl="node1" presStyleIdx="1" presStyleCnt="2">
        <dgm:presLayoutVars>
          <dgm:chMax val="0"/>
          <dgm:bulletEnabled val="1"/>
        </dgm:presLayoutVars>
      </dgm:prSet>
      <dgm:spPr/>
      <dgm:t>
        <a:bodyPr/>
        <a:lstStyle/>
        <a:p>
          <a:endParaRPr lang="en-US"/>
        </a:p>
      </dgm:t>
    </dgm:pt>
  </dgm:ptLst>
  <dgm:cxnLst>
    <dgm:cxn modelId="{BB8BFD94-02BD-4F57-A017-16BC5828AA96}" type="presOf" srcId="{4153E927-D569-4AC6-BC3C-87A7374C076C}" destId="{ADEBB3D0-473C-4CD9-A0F3-52BCA4C5553F}" srcOrd="0" destOrd="0" presId="urn:microsoft.com/office/officeart/2005/8/layout/vList2"/>
    <dgm:cxn modelId="{7A577CE8-C033-4893-9C12-5222D858DC95}" type="presOf" srcId="{25C06ADD-775E-4AF7-8E44-FC5C124D933B}" destId="{5787653F-2ACE-4632-BCCF-2648A89A94B2}" srcOrd="0" destOrd="0" presId="urn:microsoft.com/office/officeart/2005/8/layout/vList2"/>
    <dgm:cxn modelId="{85B00C03-B448-4FEE-9460-E9AC31E0972E}" srcId="{25C06ADD-775E-4AF7-8E44-FC5C124D933B}" destId="{4153E927-D569-4AC6-BC3C-87A7374C076C}" srcOrd="1" destOrd="0" parTransId="{43D52549-8B6E-4824-8624-615B8248BE67}" sibTransId="{3ED282F6-7E32-4F37-9C68-EC09BCACCAFE}"/>
    <dgm:cxn modelId="{7A30F3B4-F771-47A3-A833-0C76656DA669}" srcId="{25C06ADD-775E-4AF7-8E44-FC5C124D933B}" destId="{0E941DE5-633F-40A3-B74F-8C59ED5AE14E}" srcOrd="0" destOrd="0" parTransId="{9EA3CCC8-B00E-48A8-89BF-66BC7432B747}" sibTransId="{2FB7DA79-C2E1-4507-A983-5C325656FD02}"/>
    <dgm:cxn modelId="{CC66F94F-9B2B-4277-8959-BF583F45847F}" type="presOf" srcId="{0E941DE5-633F-40A3-B74F-8C59ED5AE14E}" destId="{4BD856BC-CB25-45AA-B321-12E6FAD30B70}" srcOrd="0" destOrd="0" presId="urn:microsoft.com/office/officeart/2005/8/layout/vList2"/>
    <dgm:cxn modelId="{DC4929AD-8029-45C0-83BE-EEBEDF4DEF86}" type="presParOf" srcId="{5787653F-2ACE-4632-BCCF-2648A89A94B2}" destId="{4BD856BC-CB25-45AA-B321-12E6FAD30B70}" srcOrd="0" destOrd="0" presId="urn:microsoft.com/office/officeart/2005/8/layout/vList2"/>
    <dgm:cxn modelId="{C2F221A9-BC0C-4824-AFB7-C9A3298FD126}" type="presParOf" srcId="{5787653F-2ACE-4632-BCCF-2648A89A94B2}" destId="{87C20338-EB2B-4A9D-BAC2-D1B876066FCB}" srcOrd="1" destOrd="0" presId="urn:microsoft.com/office/officeart/2005/8/layout/vList2"/>
    <dgm:cxn modelId="{83FD2B35-B122-4921-B416-659BCD2C4066}" type="presParOf" srcId="{5787653F-2ACE-4632-BCCF-2648A89A94B2}" destId="{ADEBB3D0-473C-4CD9-A0F3-52BCA4C5553F}"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1245B9-9B2B-4D21-8350-6AAEAD4592B3}">
      <dsp:nvSpPr>
        <dsp:cNvPr id="0" name=""/>
        <dsp:cNvSpPr/>
      </dsp:nvSpPr>
      <dsp:spPr>
        <a:xfrm>
          <a:off x="0" y="258498"/>
          <a:ext cx="7130833" cy="18207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53432" tIns="354076" rIns="553432"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a:t>The number of elements in a set or other grouping, as a property of that grouping</a:t>
          </a:r>
        </a:p>
        <a:p>
          <a:pPr marL="171450" lvl="1" indent="-171450" algn="l" defTabSz="755650">
            <a:lnSpc>
              <a:spcPct val="90000"/>
            </a:lnSpc>
            <a:spcBef>
              <a:spcPct val="0"/>
            </a:spcBef>
            <a:spcAft>
              <a:spcPct val="15000"/>
            </a:spcAft>
            <a:buChar char="••"/>
          </a:pPr>
          <a:r>
            <a:rPr lang="en-US" sz="1700" kern="1200"/>
            <a:t>If two entities A and B are related</a:t>
          </a:r>
        </a:p>
        <a:p>
          <a:pPr marL="342900" lvl="2" indent="-171450" algn="l" defTabSz="755650">
            <a:lnSpc>
              <a:spcPct val="90000"/>
            </a:lnSpc>
            <a:spcBef>
              <a:spcPct val="0"/>
            </a:spcBef>
            <a:spcAft>
              <a:spcPct val="15000"/>
            </a:spcAft>
            <a:buChar char="••"/>
          </a:pPr>
          <a:r>
            <a:rPr lang="en-US" sz="1700" kern="1200"/>
            <a:t>How many records in B are related to one record in A?</a:t>
          </a:r>
        </a:p>
        <a:p>
          <a:pPr marL="342900" lvl="2" indent="-171450" algn="l" defTabSz="755650">
            <a:lnSpc>
              <a:spcPct val="90000"/>
            </a:lnSpc>
            <a:spcBef>
              <a:spcPct val="0"/>
            </a:spcBef>
            <a:spcAft>
              <a:spcPct val="15000"/>
            </a:spcAft>
            <a:buChar char="••"/>
          </a:pPr>
          <a:r>
            <a:rPr lang="en-US" sz="1700" kern="1200"/>
            <a:t>Reverse direction</a:t>
          </a:r>
        </a:p>
      </dsp:txBody>
      <dsp:txXfrm>
        <a:off x="0" y="258498"/>
        <a:ext cx="7130833" cy="1820700"/>
      </dsp:txXfrm>
    </dsp:sp>
    <dsp:sp modelId="{952ADB31-24D7-43DB-B22E-9B2DD04E9ADA}">
      <dsp:nvSpPr>
        <dsp:cNvPr id="0" name=""/>
        <dsp:cNvSpPr/>
      </dsp:nvSpPr>
      <dsp:spPr>
        <a:xfrm>
          <a:off x="356541" y="7578"/>
          <a:ext cx="4991583" cy="50184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8670" tIns="0" rIns="188670" bIns="0" numCol="1" spcCol="1270" anchor="ctr" anchorCtr="0">
          <a:noAutofit/>
        </a:bodyPr>
        <a:lstStyle/>
        <a:p>
          <a:pPr lvl="0" algn="l" defTabSz="755650">
            <a:lnSpc>
              <a:spcPct val="90000"/>
            </a:lnSpc>
            <a:spcBef>
              <a:spcPct val="0"/>
            </a:spcBef>
            <a:spcAft>
              <a:spcPct val="35000"/>
            </a:spcAft>
          </a:pPr>
          <a:r>
            <a:rPr lang="en-US" sz="1700" kern="1200"/>
            <a:t>What is cardinality?</a:t>
          </a:r>
        </a:p>
      </dsp:txBody>
      <dsp:txXfrm>
        <a:off x="381039" y="32076"/>
        <a:ext cx="4942587" cy="452844"/>
      </dsp:txXfrm>
    </dsp:sp>
    <dsp:sp modelId="{5CA8AB56-7242-4243-8933-C76FEF837C70}">
      <dsp:nvSpPr>
        <dsp:cNvPr id="0" name=""/>
        <dsp:cNvSpPr/>
      </dsp:nvSpPr>
      <dsp:spPr>
        <a:xfrm>
          <a:off x="0" y="2421917"/>
          <a:ext cx="7130833" cy="1285200"/>
        </a:xfrm>
        <a:prstGeom prst="rect">
          <a:avLst/>
        </a:prstGeom>
        <a:solidFill>
          <a:schemeClr val="lt1">
            <a:alpha val="90000"/>
            <a:hueOff val="0"/>
            <a:satOff val="0"/>
            <a:lumOff val="0"/>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53432" tIns="354076" rIns="553432"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a:t>One-to-One</a:t>
          </a:r>
        </a:p>
        <a:p>
          <a:pPr marL="171450" lvl="1" indent="-171450" algn="l" defTabSz="755650">
            <a:lnSpc>
              <a:spcPct val="90000"/>
            </a:lnSpc>
            <a:spcBef>
              <a:spcPct val="0"/>
            </a:spcBef>
            <a:spcAft>
              <a:spcPct val="15000"/>
            </a:spcAft>
            <a:buChar char="••"/>
          </a:pPr>
          <a:r>
            <a:rPr lang="en-US" sz="1700" kern="1200"/>
            <a:t>One-to-Many</a:t>
          </a:r>
        </a:p>
        <a:p>
          <a:pPr marL="171450" lvl="1" indent="-171450" algn="l" defTabSz="755650">
            <a:lnSpc>
              <a:spcPct val="90000"/>
            </a:lnSpc>
            <a:spcBef>
              <a:spcPct val="0"/>
            </a:spcBef>
            <a:spcAft>
              <a:spcPct val="15000"/>
            </a:spcAft>
            <a:buChar char="••"/>
          </a:pPr>
          <a:r>
            <a:rPr lang="en-US" sz="1700" kern="1200"/>
            <a:t>Many-to-Many (special in logical/physical modeling) </a:t>
          </a:r>
        </a:p>
      </dsp:txBody>
      <dsp:txXfrm>
        <a:off x="0" y="2421917"/>
        <a:ext cx="7130833" cy="1285200"/>
      </dsp:txXfrm>
    </dsp:sp>
    <dsp:sp modelId="{64939957-EBC0-4BBE-A4CA-A4C8448B4581}">
      <dsp:nvSpPr>
        <dsp:cNvPr id="0" name=""/>
        <dsp:cNvSpPr/>
      </dsp:nvSpPr>
      <dsp:spPr>
        <a:xfrm>
          <a:off x="356541" y="2170998"/>
          <a:ext cx="4991583" cy="50184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8670" tIns="0" rIns="188670" bIns="0" numCol="1" spcCol="1270" anchor="ctr" anchorCtr="0">
          <a:noAutofit/>
        </a:bodyPr>
        <a:lstStyle/>
        <a:p>
          <a:pPr lvl="0" algn="l" defTabSz="755650">
            <a:lnSpc>
              <a:spcPct val="90000"/>
            </a:lnSpc>
            <a:spcBef>
              <a:spcPct val="0"/>
            </a:spcBef>
            <a:spcAft>
              <a:spcPct val="35000"/>
            </a:spcAft>
          </a:pPr>
          <a:r>
            <a:rPr lang="en-US" sz="1700" kern="1200"/>
            <a:t>Types of Cardinality</a:t>
          </a:r>
        </a:p>
      </dsp:txBody>
      <dsp:txXfrm>
        <a:off x="381039" y="2195496"/>
        <a:ext cx="4942587" cy="452844"/>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C5C657-0AEF-4439-AD6B-E8A3AD8492C6}">
      <dsp:nvSpPr>
        <dsp:cNvPr id="0" name=""/>
        <dsp:cNvSpPr/>
      </dsp:nvSpPr>
      <dsp:spPr>
        <a:xfrm>
          <a:off x="0" y="320372"/>
          <a:ext cx="7130833" cy="19278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53432" tIns="374904" rIns="553432"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a:t>It is the minimum number of times an instance in one entity can be associated with an instance in the related entity.</a:t>
          </a:r>
        </a:p>
        <a:p>
          <a:pPr marL="171450" lvl="1" indent="-171450" algn="l" defTabSz="800100">
            <a:lnSpc>
              <a:spcPct val="90000"/>
            </a:lnSpc>
            <a:spcBef>
              <a:spcPct val="0"/>
            </a:spcBef>
            <a:spcAft>
              <a:spcPct val="15000"/>
            </a:spcAft>
            <a:buChar char="••"/>
          </a:pPr>
          <a:r>
            <a:rPr lang="en-US" sz="1800" kern="1200"/>
            <a:t>If two entities A and B are related</a:t>
          </a:r>
        </a:p>
        <a:p>
          <a:pPr marL="342900" lvl="2" indent="-171450" algn="l" defTabSz="800100">
            <a:lnSpc>
              <a:spcPct val="90000"/>
            </a:lnSpc>
            <a:spcBef>
              <a:spcPct val="0"/>
            </a:spcBef>
            <a:spcAft>
              <a:spcPct val="15000"/>
            </a:spcAft>
            <a:buChar char="••"/>
          </a:pPr>
          <a:r>
            <a:rPr lang="en-US" sz="1800" kern="1200"/>
            <a:t>At a minimum how many instances of B are related to A?</a:t>
          </a:r>
        </a:p>
        <a:p>
          <a:pPr marL="342900" lvl="2" indent="-171450" algn="l" defTabSz="800100">
            <a:lnSpc>
              <a:spcPct val="90000"/>
            </a:lnSpc>
            <a:spcBef>
              <a:spcPct val="0"/>
            </a:spcBef>
            <a:spcAft>
              <a:spcPct val="15000"/>
            </a:spcAft>
            <a:buChar char="••"/>
          </a:pPr>
          <a:r>
            <a:rPr lang="en-US" sz="1800" kern="1200"/>
            <a:t>Reverse direction</a:t>
          </a:r>
        </a:p>
      </dsp:txBody>
      <dsp:txXfrm>
        <a:off x="0" y="320372"/>
        <a:ext cx="7130833" cy="1927800"/>
      </dsp:txXfrm>
    </dsp:sp>
    <dsp:sp modelId="{3AD9AF00-0FBC-489F-A7F5-F52A098F659A}">
      <dsp:nvSpPr>
        <dsp:cNvPr id="0" name=""/>
        <dsp:cNvSpPr/>
      </dsp:nvSpPr>
      <dsp:spPr>
        <a:xfrm>
          <a:off x="356541" y="54692"/>
          <a:ext cx="4991583" cy="53136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8670" tIns="0" rIns="188670" bIns="0" numCol="1" spcCol="1270" anchor="ctr" anchorCtr="0">
          <a:noAutofit/>
        </a:bodyPr>
        <a:lstStyle/>
        <a:p>
          <a:pPr lvl="0" algn="l" defTabSz="800100">
            <a:lnSpc>
              <a:spcPct val="90000"/>
            </a:lnSpc>
            <a:spcBef>
              <a:spcPct val="0"/>
            </a:spcBef>
            <a:spcAft>
              <a:spcPct val="35000"/>
            </a:spcAft>
          </a:pPr>
          <a:r>
            <a:rPr lang="en-US" sz="1800" kern="1200"/>
            <a:t>What is modality?</a:t>
          </a:r>
        </a:p>
      </dsp:txBody>
      <dsp:txXfrm>
        <a:off x="382480" y="80631"/>
        <a:ext cx="4939705" cy="479482"/>
      </dsp:txXfrm>
    </dsp:sp>
    <dsp:sp modelId="{A0F38D49-FEEA-4B4E-B1F2-F127029383FC}">
      <dsp:nvSpPr>
        <dsp:cNvPr id="0" name=""/>
        <dsp:cNvSpPr/>
      </dsp:nvSpPr>
      <dsp:spPr>
        <a:xfrm>
          <a:off x="0" y="2611053"/>
          <a:ext cx="7130833" cy="1048950"/>
        </a:xfrm>
        <a:prstGeom prst="rect">
          <a:avLst/>
        </a:prstGeom>
        <a:solidFill>
          <a:schemeClr val="lt1">
            <a:alpha val="90000"/>
            <a:hueOff val="0"/>
            <a:satOff val="0"/>
            <a:lumOff val="0"/>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53432" tIns="374904" rIns="553432"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a:t>Optional</a:t>
          </a:r>
        </a:p>
        <a:p>
          <a:pPr marL="171450" lvl="1" indent="-171450" algn="l" defTabSz="800100">
            <a:lnSpc>
              <a:spcPct val="90000"/>
            </a:lnSpc>
            <a:spcBef>
              <a:spcPct val="0"/>
            </a:spcBef>
            <a:spcAft>
              <a:spcPct val="15000"/>
            </a:spcAft>
            <a:buChar char="••"/>
          </a:pPr>
          <a:r>
            <a:rPr lang="en-US" sz="1800" kern="1200"/>
            <a:t>Mandatory</a:t>
          </a:r>
        </a:p>
      </dsp:txBody>
      <dsp:txXfrm>
        <a:off x="0" y="2611053"/>
        <a:ext cx="7130833" cy="1048950"/>
      </dsp:txXfrm>
    </dsp:sp>
    <dsp:sp modelId="{1C2AFC56-F559-4BDD-B349-6C74D8404768}">
      <dsp:nvSpPr>
        <dsp:cNvPr id="0" name=""/>
        <dsp:cNvSpPr/>
      </dsp:nvSpPr>
      <dsp:spPr>
        <a:xfrm>
          <a:off x="356541" y="2345373"/>
          <a:ext cx="4991583" cy="53136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8670" tIns="0" rIns="188670" bIns="0" numCol="1" spcCol="1270" anchor="ctr" anchorCtr="0">
          <a:noAutofit/>
        </a:bodyPr>
        <a:lstStyle/>
        <a:p>
          <a:pPr lvl="0" algn="l" defTabSz="800100">
            <a:lnSpc>
              <a:spcPct val="90000"/>
            </a:lnSpc>
            <a:spcBef>
              <a:spcPct val="0"/>
            </a:spcBef>
            <a:spcAft>
              <a:spcPct val="35000"/>
            </a:spcAft>
          </a:pPr>
          <a:r>
            <a:rPr lang="en-US" sz="1800" kern="1200"/>
            <a:t>Types of Modality</a:t>
          </a:r>
        </a:p>
      </dsp:txBody>
      <dsp:txXfrm>
        <a:off x="382480" y="2371312"/>
        <a:ext cx="4939705" cy="479482"/>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6D01DD-EBBB-4625-9136-91186766274C}">
      <dsp:nvSpPr>
        <dsp:cNvPr id="0" name=""/>
        <dsp:cNvSpPr/>
      </dsp:nvSpPr>
      <dsp:spPr>
        <a:xfrm>
          <a:off x="870" y="1065226"/>
          <a:ext cx="3168485" cy="1584242"/>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7625" tIns="31750" rIns="47625" bIns="31750" numCol="1" spcCol="1270" anchor="ctr" anchorCtr="0">
          <a:noAutofit/>
        </a:bodyPr>
        <a:lstStyle/>
        <a:p>
          <a:pPr lvl="0" algn="ctr" defTabSz="1111250">
            <a:lnSpc>
              <a:spcPct val="90000"/>
            </a:lnSpc>
            <a:spcBef>
              <a:spcPct val="0"/>
            </a:spcBef>
            <a:spcAft>
              <a:spcPct val="35000"/>
            </a:spcAft>
          </a:pPr>
          <a:r>
            <a:rPr lang="en-US" sz="2500" kern="1200"/>
            <a:t>What’s the cardinality of the binary relationship that you just identified?</a:t>
          </a:r>
        </a:p>
      </dsp:txBody>
      <dsp:txXfrm>
        <a:off x="47271" y="1111627"/>
        <a:ext cx="3075683" cy="1491440"/>
      </dsp:txXfrm>
    </dsp:sp>
    <dsp:sp modelId="{A0F225BF-EC5F-4DB2-812F-73DC47FC32F9}">
      <dsp:nvSpPr>
        <dsp:cNvPr id="0" name=""/>
        <dsp:cNvSpPr/>
      </dsp:nvSpPr>
      <dsp:spPr>
        <a:xfrm>
          <a:off x="3961477" y="1065226"/>
          <a:ext cx="3168485" cy="1584242"/>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7625" tIns="31750" rIns="47625" bIns="31750" numCol="1" spcCol="1270" anchor="ctr" anchorCtr="0">
          <a:noAutofit/>
        </a:bodyPr>
        <a:lstStyle/>
        <a:p>
          <a:pPr lvl="0" algn="ctr" defTabSz="1111250">
            <a:lnSpc>
              <a:spcPct val="90000"/>
            </a:lnSpc>
            <a:spcBef>
              <a:spcPct val="0"/>
            </a:spcBef>
            <a:spcAft>
              <a:spcPct val="35000"/>
            </a:spcAft>
          </a:pPr>
          <a:r>
            <a:rPr lang="en-US" sz="2500" kern="1200"/>
            <a:t>What’s the modality of the binary relationship that you just identified?</a:t>
          </a:r>
        </a:p>
      </dsp:txBody>
      <dsp:txXfrm>
        <a:off x="4007878" y="1111627"/>
        <a:ext cx="3075683" cy="1491440"/>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4F89D5-4B04-47B7-9E76-82DBEFD1EC0E}">
      <dsp:nvSpPr>
        <dsp:cNvPr id="0" name=""/>
        <dsp:cNvSpPr/>
      </dsp:nvSpPr>
      <dsp:spPr>
        <a:xfrm>
          <a:off x="0" y="423648"/>
          <a:ext cx="7130833" cy="1573424"/>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53432" tIns="562356" rIns="553432" bIns="192024" numCol="1" spcCol="1270" anchor="t" anchorCtr="0">
          <a:noAutofit/>
        </a:bodyPr>
        <a:lstStyle/>
        <a:p>
          <a:pPr marL="228600" lvl="1" indent="-228600" algn="l" defTabSz="1200150">
            <a:lnSpc>
              <a:spcPct val="90000"/>
            </a:lnSpc>
            <a:spcBef>
              <a:spcPct val="0"/>
            </a:spcBef>
            <a:spcAft>
              <a:spcPct val="15000"/>
            </a:spcAft>
            <a:buChar char="••"/>
          </a:pPr>
          <a:r>
            <a:rPr lang="en-US" sz="2700" kern="1200"/>
            <a:t>Project Idea due before class</a:t>
          </a:r>
        </a:p>
        <a:p>
          <a:pPr marL="228600" lvl="1" indent="-228600" algn="l" defTabSz="1200150">
            <a:lnSpc>
              <a:spcPct val="90000"/>
            </a:lnSpc>
            <a:spcBef>
              <a:spcPct val="0"/>
            </a:spcBef>
            <a:spcAft>
              <a:spcPct val="15000"/>
            </a:spcAft>
            <a:buChar char="••"/>
          </a:pPr>
          <a:r>
            <a:rPr lang="en-US" sz="2700" kern="1200"/>
            <a:t>Lab 1 due before class</a:t>
          </a:r>
        </a:p>
      </dsp:txBody>
      <dsp:txXfrm>
        <a:off x="0" y="423648"/>
        <a:ext cx="7130833" cy="1573424"/>
      </dsp:txXfrm>
    </dsp:sp>
    <dsp:sp modelId="{84F54072-B825-40E9-9BB3-50123245B137}">
      <dsp:nvSpPr>
        <dsp:cNvPr id="0" name=""/>
        <dsp:cNvSpPr/>
      </dsp:nvSpPr>
      <dsp:spPr>
        <a:xfrm>
          <a:off x="356541" y="25128"/>
          <a:ext cx="4991583" cy="79704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8670" tIns="0" rIns="188670" bIns="0" numCol="1" spcCol="1270" anchor="ctr" anchorCtr="0">
          <a:noAutofit/>
        </a:bodyPr>
        <a:lstStyle/>
        <a:p>
          <a:pPr lvl="0" algn="l" defTabSz="1200150">
            <a:lnSpc>
              <a:spcPct val="90000"/>
            </a:lnSpc>
            <a:spcBef>
              <a:spcPct val="0"/>
            </a:spcBef>
            <a:spcAft>
              <a:spcPct val="35000"/>
            </a:spcAft>
          </a:pPr>
          <a:r>
            <a:rPr lang="en-US" sz="2700" b="1" kern="1200"/>
            <a:t>Due Next week:</a:t>
          </a:r>
          <a:endParaRPr lang="en-US" sz="2700" kern="1200"/>
        </a:p>
      </dsp:txBody>
      <dsp:txXfrm>
        <a:off x="395449" y="64036"/>
        <a:ext cx="4913767" cy="719224"/>
      </dsp:txXfrm>
    </dsp:sp>
    <dsp:sp modelId="{0F6438DD-CCCC-4FDD-B4D9-364BC6D7DB11}">
      <dsp:nvSpPr>
        <dsp:cNvPr id="0" name=""/>
        <dsp:cNvSpPr/>
      </dsp:nvSpPr>
      <dsp:spPr>
        <a:xfrm>
          <a:off x="0" y="2541393"/>
          <a:ext cx="7130833" cy="1148175"/>
        </a:xfrm>
        <a:prstGeom prst="rect">
          <a:avLst/>
        </a:prstGeom>
        <a:solidFill>
          <a:schemeClr val="lt1">
            <a:alpha val="90000"/>
            <a:hueOff val="0"/>
            <a:satOff val="0"/>
            <a:lumOff val="0"/>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53432" tIns="562356" rIns="553432" bIns="192024" numCol="1" spcCol="1270" anchor="t" anchorCtr="0">
          <a:noAutofit/>
        </a:bodyPr>
        <a:lstStyle/>
        <a:p>
          <a:pPr marL="228600" lvl="1" indent="-228600" algn="l" defTabSz="1200150">
            <a:lnSpc>
              <a:spcPct val="90000"/>
            </a:lnSpc>
            <a:spcBef>
              <a:spcPct val="0"/>
            </a:spcBef>
            <a:spcAft>
              <a:spcPct val="15000"/>
            </a:spcAft>
            <a:buChar char="••"/>
          </a:pPr>
          <a:r>
            <a:rPr lang="en-US" sz="2700" kern="1200"/>
            <a:t>Project Proposal due before class</a:t>
          </a:r>
        </a:p>
      </dsp:txBody>
      <dsp:txXfrm>
        <a:off x="0" y="2541393"/>
        <a:ext cx="7130833" cy="1148175"/>
      </dsp:txXfrm>
    </dsp:sp>
    <dsp:sp modelId="{D61E621F-4137-4AA8-9E8F-3399D849D773}">
      <dsp:nvSpPr>
        <dsp:cNvPr id="0" name=""/>
        <dsp:cNvSpPr/>
      </dsp:nvSpPr>
      <dsp:spPr>
        <a:xfrm>
          <a:off x="356541" y="2142873"/>
          <a:ext cx="4991583" cy="79704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8670" tIns="0" rIns="188670" bIns="0" numCol="1" spcCol="1270" anchor="ctr" anchorCtr="0">
          <a:noAutofit/>
        </a:bodyPr>
        <a:lstStyle/>
        <a:p>
          <a:pPr lvl="0" algn="l" defTabSz="1200150">
            <a:lnSpc>
              <a:spcPct val="90000"/>
            </a:lnSpc>
            <a:spcBef>
              <a:spcPct val="0"/>
            </a:spcBef>
            <a:spcAft>
              <a:spcPct val="35000"/>
            </a:spcAft>
          </a:pPr>
          <a:r>
            <a:rPr lang="en-US" sz="2700" b="1" kern="1200"/>
            <a:t>Following Week:</a:t>
          </a:r>
          <a:endParaRPr lang="en-US" sz="2700" kern="1200"/>
        </a:p>
      </dsp:txBody>
      <dsp:txXfrm>
        <a:off x="395449" y="2181781"/>
        <a:ext cx="4913767" cy="719224"/>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34F061-D99D-49FD-A701-A9DF99F0E5CD}">
      <dsp:nvSpPr>
        <dsp:cNvPr id="0" name=""/>
        <dsp:cNvSpPr/>
      </dsp:nvSpPr>
      <dsp:spPr>
        <a:xfrm>
          <a:off x="870" y="1065226"/>
          <a:ext cx="3168485" cy="1584242"/>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en-US" sz="2000" kern="1200"/>
            <a:t>In Visio, create the entities/attributes you just defined</a:t>
          </a:r>
        </a:p>
      </dsp:txBody>
      <dsp:txXfrm>
        <a:off x="47271" y="1111627"/>
        <a:ext cx="3075683" cy="1491440"/>
      </dsp:txXfrm>
    </dsp:sp>
    <dsp:sp modelId="{DF7A059E-9A07-4776-8EE3-7CA6AB5A890B}">
      <dsp:nvSpPr>
        <dsp:cNvPr id="0" name=""/>
        <dsp:cNvSpPr/>
      </dsp:nvSpPr>
      <dsp:spPr>
        <a:xfrm>
          <a:off x="3961477" y="1065226"/>
          <a:ext cx="3168485" cy="1584242"/>
        </a:xfrm>
        <a:prstGeom prst="roundRect">
          <a:avLst>
            <a:gd name="adj" fmla="val 10000"/>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en-US" sz="2000" kern="1200"/>
            <a:t>Use your ERD as the basis to create the entities and attributes in MS Access. Make sure to create the relationship as well.</a:t>
          </a:r>
        </a:p>
      </dsp:txBody>
      <dsp:txXfrm>
        <a:off x="4007878" y="1111627"/>
        <a:ext cx="3075683" cy="149144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DFC7EC-CB7B-4B90-A7CC-BD17514E2CE5}">
      <dsp:nvSpPr>
        <dsp:cNvPr id="0" name=""/>
        <dsp:cNvSpPr/>
      </dsp:nvSpPr>
      <dsp:spPr>
        <a:xfrm>
          <a:off x="0" y="11256"/>
          <a:ext cx="4697730" cy="2696447"/>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l" defTabSz="1377950">
            <a:lnSpc>
              <a:spcPct val="90000"/>
            </a:lnSpc>
            <a:spcBef>
              <a:spcPct val="0"/>
            </a:spcBef>
            <a:spcAft>
              <a:spcPct val="35000"/>
            </a:spcAft>
          </a:pPr>
          <a:r>
            <a:rPr lang="en-US" sz="3100" kern="1200"/>
            <a:t>Most organizations today are guided by thousands of combinations of business rules.</a:t>
          </a:r>
        </a:p>
      </dsp:txBody>
      <dsp:txXfrm>
        <a:off x="131630" y="142886"/>
        <a:ext cx="4434470" cy="2433187"/>
      </dsp:txXfrm>
    </dsp:sp>
    <dsp:sp modelId="{28244A46-771E-45D5-8035-8710DD84E5AE}">
      <dsp:nvSpPr>
        <dsp:cNvPr id="0" name=""/>
        <dsp:cNvSpPr/>
      </dsp:nvSpPr>
      <dsp:spPr>
        <a:xfrm>
          <a:off x="0" y="2796984"/>
          <a:ext cx="4697730" cy="2696447"/>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l" defTabSz="1377950">
            <a:lnSpc>
              <a:spcPct val="90000"/>
            </a:lnSpc>
            <a:spcBef>
              <a:spcPct val="0"/>
            </a:spcBef>
            <a:spcAft>
              <a:spcPct val="35000"/>
            </a:spcAft>
          </a:pPr>
          <a:r>
            <a:rPr lang="en-US" sz="3100" kern="1200"/>
            <a:t>Business rules are key to driving what data must be captured and what constraints there are on that data</a:t>
          </a:r>
        </a:p>
      </dsp:txBody>
      <dsp:txXfrm>
        <a:off x="131630" y="2928614"/>
        <a:ext cx="4434470" cy="243318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800773-F63E-424E-B2F0-4EE5B94DA378}">
      <dsp:nvSpPr>
        <dsp:cNvPr id="0" name=""/>
        <dsp:cNvSpPr/>
      </dsp:nvSpPr>
      <dsp:spPr>
        <a:xfrm>
          <a:off x="34" y="97420"/>
          <a:ext cx="3332132" cy="777600"/>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09728" rIns="192024" bIns="109728" numCol="1" spcCol="1270" anchor="ctr" anchorCtr="0">
          <a:noAutofit/>
        </a:bodyPr>
        <a:lstStyle/>
        <a:p>
          <a:pPr lvl="0" algn="ctr" defTabSz="1200150">
            <a:lnSpc>
              <a:spcPct val="90000"/>
            </a:lnSpc>
            <a:spcBef>
              <a:spcPct val="0"/>
            </a:spcBef>
            <a:spcAft>
              <a:spcPct val="35000"/>
            </a:spcAft>
          </a:pPr>
          <a:r>
            <a:rPr lang="en-US" sz="2700" b="1" kern="1200"/>
            <a:t>Entity instance</a:t>
          </a:r>
          <a:endParaRPr lang="en-US" sz="2700" kern="1200"/>
        </a:p>
      </dsp:txBody>
      <dsp:txXfrm>
        <a:off x="34" y="97420"/>
        <a:ext cx="3332132" cy="777600"/>
      </dsp:txXfrm>
    </dsp:sp>
    <dsp:sp modelId="{DBB3FDE9-7216-4253-94CD-7B80C742A3CB}">
      <dsp:nvSpPr>
        <dsp:cNvPr id="0" name=""/>
        <dsp:cNvSpPr/>
      </dsp:nvSpPr>
      <dsp:spPr>
        <a:xfrm>
          <a:off x="34" y="875020"/>
          <a:ext cx="3332132" cy="2742254"/>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4018" tIns="144018" rIns="192024" bIns="216027" numCol="1" spcCol="1270" anchor="t" anchorCtr="0">
          <a:noAutofit/>
        </a:bodyPr>
        <a:lstStyle/>
        <a:p>
          <a:pPr marL="228600" lvl="1" indent="-228600" algn="l" defTabSz="1200150">
            <a:lnSpc>
              <a:spcPct val="90000"/>
            </a:lnSpc>
            <a:spcBef>
              <a:spcPct val="0"/>
            </a:spcBef>
            <a:spcAft>
              <a:spcPct val="15000"/>
            </a:spcAft>
            <a:buChar char="••"/>
          </a:pPr>
          <a:r>
            <a:rPr lang="en-US" sz="2700" kern="1200"/>
            <a:t>An object in the real world that is distinguishable from other objects</a:t>
          </a:r>
        </a:p>
        <a:p>
          <a:pPr marL="457200" lvl="2" indent="-228600" algn="l" defTabSz="1200150">
            <a:lnSpc>
              <a:spcPct val="90000"/>
            </a:lnSpc>
            <a:spcBef>
              <a:spcPct val="0"/>
            </a:spcBef>
            <a:spcAft>
              <a:spcPct val="15000"/>
            </a:spcAft>
            <a:buChar char="••"/>
          </a:pPr>
          <a:r>
            <a:rPr lang="en-US" sz="2700" kern="1200"/>
            <a:t>E.g.  Customer #12345</a:t>
          </a:r>
        </a:p>
      </dsp:txBody>
      <dsp:txXfrm>
        <a:off x="34" y="875020"/>
        <a:ext cx="3332132" cy="2742254"/>
      </dsp:txXfrm>
    </dsp:sp>
    <dsp:sp modelId="{000A87BA-6ABD-46A5-BABD-A1F822A84145}">
      <dsp:nvSpPr>
        <dsp:cNvPr id="0" name=""/>
        <dsp:cNvSpPr/>
      </dsp:nvSpPr>
      <dsp:spPr>
        <a:xfrm>
          <a:off x="3798665" y="97420"/>
          <a:ext cx="3332132" cy="777600"/>
        </a:xfrm>
        <a:prstGeom prst="rect">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09728" rIns="192024" bIns="109728" numCol="1" spcCol="1270" anchor="ctr" anchorCtr="0">
          <a:noAutofit/>
        </a:bodyPr>
        <a:lstStyle/>
        <a:p>
          <a:pPr lvl="0" algn="ctr" defTabSz="1200150">
            <a:lnSpc>
              <a:spcPct val="90000"/>
            </a:lnSpc>
            <a:spcBef>
              <a:spcPct val="0"/>
            </a:spcBef>
            <a:spcAft>
              <a:spcPct val="35000"/>
            </a:spcAft>
          </a:pPr>
          <a:r>
            <a:rPr lang="en-US" sz="2700" b="1" kern="1200"/>
            <a:t>Entity set</a:t>
          </a:r>
          <a:endParaRPr lang="en-US" sz="2700" kern="1200"/>
        </a:p>
      </dsp:txBody>
      <dsp:txXfrm>
        <a:off x="3798665" y="97420"/>
        <a:ext cx="3332132" cy="777600"/>
      </dsp:txXfrm>
    </dsp:sp>
    <dsp:sp modelId="{A2820515-E0F0-4F02-A6ED-28B58FDBD67F}">
      <dsp:nvSpPr>
        <dsp:cNvPr id="0" name=""/>
        <dsp:cNvSpPr/>
      </dsp:nvSpPr>
      <dsp:spPr>
        <a:xfrm>
          <a:off x="3798665" y="875020"/>
          <a:ext cx="3332132" cy="2742254"/>
        </a:xfrm>
        <a:prstGeom prst="rect">
          <a:avLst/>
        </a:prstGeom>
        <a:solidFill>
          <a:schemeClr val="accent2">
            <a:tint val="40000"/>
            <a:alpha val="90000"/>
            <a:hueOff val="-849226"/>
            <a:satOff val="-75346"/>
            <a:lumOff val="-769"/>
            <a:alphaOff val="0"/>
          </a:schemeClr>
        </a:solidFill>
        <a:ln w="12700" cap="flat" cmpd="sng" algn="ctr">
          <a:solidFill>
            <a:schemeClr val="accent2">
              <a:tint val="40000"/>
              <a:alpha val="90000"/>
              <a:hueOff val="-849226"/>
              <a:satOff val="-75346"/>
              <a:lumOff val="-76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4018" tIns="144018" rIns="192024" bIns="216027" numCol="1" spcCol="1270" anchor="t" anchorCtr="0">
          <a:noAutofit/>
        </a:bodyPr>
        <a:lstStyle/>
        <a:p>
          <a:pPr marL="228600" lvl="1" indent="-228600" algn="l" defTabSz="1200150">
            <a:lnSpc>
              <a:spcPct val="90000"/>
            </a:lnSpc>
            <a:spcBef>
              <a:spcPct val="0"/>
            </a:spcBef>
            <a:spcAft>
              <a:spcPct val="15000"/>
            </a:spcAft>
            <a:buChar char="••"/>
          </a:pPr>
          <a:r>
            <a:rPr lang="en-US" sz="2700" kern="1200"/>
            <a:t>A collection of similar entity instances</a:t>
          </a:r>
        </a:p>
        <a:p>
          <a:pPr marL="457200" lvl="2" indent="-228600" algn="l" defTabSz="1200150">
            <a:lnSpc>
              <a:spcPct val="90000"/>
            </a:lnSpc>
            <a:spcBef>
              <a:spcPct val="0"/>
            </a:spcBef>
            <a:spcAft>
              <a:spcPct val="15000"/>
            </a:spcAft>
            <a:buChar char="••"/>
          </a:pPr>
          <a:r>
            <a:rPr lang="en-US" sz="2700" kern="1200"/>
            <a:t>E.g.  All customers</a:t>
          </a:r>
        </a:p>
      </dsp:txBody>
      <dsp:txXfrm>
        <a:off x="3798665" y="875020"/>
        <a:ext cx="3332132" cy="274225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D20E24-D806-4D67-8CC4-ED1F1F8337F9}">
      <dsp:nvSpPr>
        <dsp:cNvPr id="0" name=""/>
        <dsp:cNvSpPr/>
      </dsp:nvSpPr>
      <dsp:spPr>
        <a:xfrm>
          <a:off x="0" y="65762"/>
          <a:ext cx="7130833" cy="551655"/>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a:lnSpc>
              <a:spcPct val="90000"/>
            </a:lnSpc>
            <a:spcBef>
              <a:spcPct val="0"/>
            </a:spcBef>
            <a:spcAft>
              <a:spcPct val="35000"/>
            </a:spcAft>
          </a:pPr>
          <a:r>
            <a:rPr lang="en-US" sz="2300" kern="1200"/>
            <a:t>Simple attributes contain only one component</a:t>
          </a:r>
        </a:p>
      </dsp:txBody>
      <dsp:txXfrm>
        <a:off x="26930" y="92692"/>
        <a:ext cx="7076973" cy="497795"/>
      </dsp:txXfrm>
    </dsp:sp>
    <dsp:sp modelId="{B4323E40-BE4D-4004-8E72-1AB9E946D66F}">
      <dsp:nvSpPr>
        <dsp:cNvPr id="0" name=""/>
        <dsp:cNvSpPr/>
      </dsp:nvSpPr>
      <dsp:spPr>
        <a:xfrm>
          <a:off x="0" y="617417"/>
          <a:ext cx="7130833" cy="380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6404"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en-US" sz="1800" kern="1200"/>
            <a:t>Cannot be split into multiple components</a:t>
          </a:r>
        </a:p>
      </dsp:txBody>
      <dsp:txXfrm>
        <a:off x="0" y="617417"/>
        <a:ext cx="7130833" cy="380880"/>
      </dsp:txXfrm>
    </dsp:sp>
    <dsp:sp modelId="{24005EB0-2A10-467F-9726-91B56FB285CA}">
      <dsp:nvSpPr>
        <dsp:cNvPr id="0" name=""/>
        <dsp:cNvSpPr/>
      </dsp:nvSpPr>
      <dsp:spPr>
        <a:xfrm>
          <a:off x="0" y="998298"/>
          <a:ext cx="7130833" cy="551655"/>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a:lnSpc>
              <a:spcPct val="90000"/>
            </a:lnSpc>
            <a:spcBef>
              <a:spcPct val="0"/>
            </a:spcBef>
            <a:spcAft>
              <a:spcPct val="35000"/>
            </a:spcAft>
          </a:pPr>
          <a:r>
            <a:rPr lang="en-US" sz="2300" kern="1200"/>
            <a:t>Composite attribute consists of multiple components</a:t>
          </a:r>
        </a:p>
      </dsp:txBody>
      <dsp:txXfrm>
        <a:off x="26930" y="1025228"/>
        <a:ext cx="7076973" cy="497795"/>
      </dsp:txXfrm>
    </dsp:sp>
    <dsp:sp modelId="{3DBDE308-8213-43DE-A269-FC605303033E}">
      <dsp:nvSpPr>
        <dsp:cNvPr id="0" name=""/>
        <dsp:cNvSpPr/>
      </dsp:nvSpPr>
      <dsp:spPr>
        <a:xfrm>
          <a:off x="0" y="1549953"/>
          <a:ext cx="7130833" cy="6189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6404"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en-US" sz="1800" kern="1200"/>
            <a:t>Name contains first name, middle name, and last name</a:t>
          </a:r>
        </a:p>
        <a:p>
          <a:pPr marL="171450" lvl="1" indent="-171450" algn="l" defTabSz="800100">
            <a:lnSpc>
              <a:spcPct val="90000"/>
            </a:lnSpc>
            <a:spcBef>
              <a:spcPct val="0"/>
            </a:spcBef>
            <a:spcAft>
              <a:spcPct val="20000"/>
            </a:spcAft>
            <a:buChar char="••"/>
          </a:pPr>
          <a:r>
            <a:rPr lang="en-US" sz="1800" kern="1200"/>
            <a:t>Address contains state, city, street, and zip code</a:t>
          </a:r>
        </a:p>
      </dsp:txBody>
      <dsp:txXfrm>
        <a:off x="0" y="1549953"/>
        <a:ext cx="7130833" cy="618930"/>
      </dsp:txXfrm>
    </dsp:sp>
    <dsp:sp modelId="{96BF35F8-9640-4296-9D57-7E34BBA49142}">
      <dsp:nvSpPr>
        <dsp:cNvPr id="0" name=""/>
        <dsp:cNvSpPr/>
      </dsp:nvSpPr>
      <dsp:spPr>
        <a:xfrm>
          <a:off x="0" y="2168883"/>
          <a:ext cx="7130833" cy="551655"/>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a:lnSpc>
              <a:spcPct val="90000"/>
            </a:lnSpc>
            <a:spcBef>
              <a:spcPct val="0"/>
            </a:spcBef>
            <a:spcAft>
              <a:spcPct val="35000"/>
            </a:spcAft>
          </a:pPr>
          <a:r>
            <a:rPr lang="en-US" sz="2300" kern="1200"/>
            <a:t>Why we don’t like composite attributes?</a:t>
          </a:r>
        </a:p>
      </dsp:txBody>
      <dsp:txXfrm>
        <a:off x="26930" y="2195813"/>
        <a:ext cx="7076973" cy="497795"/>
      </dsp:txXfrm>
    </dsp:sp>
    <dsp:sp modelId="{38EDAA56-6C6F-4059-9BFB-D1C48738D10D}">
      <dsp:nvSpPr>
        <dsp:cNvPr id="0" name=""/>
        <dsp:cNvSpPr/>
      </dsp:nvSpPr>
      <dsp:spPr>
        <a:xfrm>
          <a:off x="0" y="2720538"/>
          <a:ext cx="7130833" cy="9283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6404"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en-US" sz="1800" kern="1200"/>
            <a:t>Hard to search and maintain data integrity</a:t>
          </a:r>
        </a:p>
        <a:p>
          <a:pPr marL="342900" lvl="2" indent="-171450" algn="l" defTabSz="800100">
            <a:lnSpc>
              <a:spcPct val="90000"/>
            </a:lnSpc>
            <a:spcBef>
              <a:spcPct val="0"/>
            </a:spcBef>
            <a:spcAft>
              <a:spcPct val="20000"/>
            </a:spcAft>
            <a:buChar char="••"/>
          </a:pPr>
          <a:r>
            <a:rPr lang="en-US" sz="1800" kern="1200"/>
            <a:t>“013 Hinds Hall, Syracuse, NY 13244”</a:t>
          </a:r>
        </a:p>
        <a:p>
          <a:pPr marL="342900" lvl="2" indent="-171450" algn="l" defTabSz="800100">
            <a:lnSpc>
              <a:spcPct val="90000"/>
            </a:lnSpc>
            <a:spcBef>
              <a:spcPct val="0"/>
            </a:spcBef>
            <a:spcAft>
              <a:spcPct val="20000"/>
            </a:spcAft>
            <a:buChar char="••"/>
          </a:pPr>
          <a:r>
            <a:rPr lang="en-US" sz="1800" kern="1200"/>
            <a:t>“018 Hinds Hall, Syracuse, NY 13244”</a:t>
          </a:r>
        </a:p>
      </dsp:txBody>
      <dsp:txXfrm>
        <a:off x="0" y="2720538"/>
        <a:ext cx="7130833" cy="92839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79C718-AF8E-4449-9A1E-E0346CE62C73}">
      <dsp:nvSpPr>
        <dsp:cNvPr id="0" name=""/>
        <dsp:cNvSpPr/>
      </dsp:nvSpPr>
      <dsp:spPr>
        <a:xfrm>
          <a:off x="0" y="423648"/>
          <a:ext cx="7130833" cy="1148175"/>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53432" tIns="562356" rIns="553432" bIns="192024" numCol="1" spcCol="1270" anchor="t" anchorCtr="0">
          <a:noAutofit/>
        </a:bodyPr>
        <a:lstStyle/>
        <a:p>
          <a:pPr marL="228600" lvl="1" indent="-228600" algn="l" defTabSz="1200150">
            <a:lnSpc>
              <a:spcPct val="90000"/>
            </a:lnSpc>
            <a:spcBef>
              <a:spcPct val="0"/>
            </a:spcBef>
            <a:spcAft>
              <a:spcPct val="15000"/>
            </a:spcAft>
            <a:buChar char="••"/>
          </a:pPr>
          <a:r>
            <a:rPr lang="en-US" sz="2700" kern="1200"/>
            <a:t>SUID, age, grade</a:t>
          </a:r>
        </a:p>
      </dsp:txBody>
      <dsp:txXfrm>
        <a:off x="0" y="423648"/>
        <a:ext cx="7130833" cy="1148175"/>
      </dsp:txXfrm>
    </dsp:sp>
    <dsp:sp modelId="{23E86DCC-18E9-4C7E-9477-69037DBD5C48}">
      <dsp:nvSpPr>
        <dsp:cNvPr id="0" name=""/>
        <dsp:cNvSpPr/>
      </dsp:nvSpPr>
      <dsp:spPr>
        <a:xfrm>
          <a:off x="356541" y="25128"/>
          <a:ext cx="4991583" cy="7970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8670" tIns="0" rIns="188670" bIns="0" numCol="1" spcCol="1270" anchor="ctr" anchorCtr="0">
          <a:noAutofit/>
        </a:bodyPr>
        <a:lstStyle/>
        <a:p>
          <a:pPr lvl="0" algn="l" defTabSz="1200150">
            <a:lnSpc>
              <a:spcPct val="90000"/>
            </a:lnSpc>
            <a:spcBef>
              <a:spcPct val="0"/>
            </a:spcBef>
            <a:spcAft>
              <a:spcPct val="35000"/>
            </a:spcAft>
          </a:pPr>
          <a:r>
            <a:rPr lang="en-US" sz="2700" kern="1200"/>
            <a:t>Single-valued attributes</a:t>
          </a:r>
        </a:p>
      </dsp:txBody>
      <dsp:txXfrm>
        <a:off x="395449" y="64036"/>
        <a:ext cx="4913767" cy="719224"/>
      </dsp:txXfrm>
    </dsp:sp>
    <dsp:sp modelId="{185AFDF8-E0FB-4906-8694-8D56B3EE5CAB}">
      <dsp:nvSpPr>
        <dsp:cNvPr id="0" name=""/>
        <dsp:cNvSpPr/>
      </dsp:nvSpPr>
      <dsp:spPr>
        <a:xfrm>
          <a:off x="0" y="2116143"/>
          <a:ext cx="7130833" cy="1573424"/>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53432" tIns="562356" rIns="553432" bIns="192024" numCol="1" spcCol="1270" anchor="t" anchorCtr="0">
          <a:noAutofit/>
        </a:bodyPr>
        <a:lstStyle/>
        <a:p>
          <a:pPr marL="228600" lvl="1" indent="-228600" algn="l" defTabSz="1200150">
            <a:lnSpc>
              <a:spcPct val="90000"/>
            </a:lnSpc>
            <a:spcBef>
              <a:spcPct val="0"/>
            </a:spcBef>
            <a:spcAft>
              <a:spcPct val="15000"/>
            </a:spcAft>
            <a:buChar char="••"/>
          </a:pPr>
          <a:r>
            <a:rPr lang="en-US" sz="2700" kern="1200"/>
            <a:t>Emails, hobbies</a:t>
          </a:r>
        </a:p>
        <a:p>
          <a:pPr marL="228600" lvl="1" indent="-228600" algn="l" defTabSz="1200150">
            <a:lnSpc>
              <a:spcPct val="90000"/>
            </a:lnSpc>
            <a:spcBef>
              <a:spcPct val="0"/>
            </a:spcBef>
            <a:spcAft>
              <a:spcPct val="15000"/>
            </a:spcAft>
            <a:buChar char="••"/>
          </a:pPr>
          <a:r>
            <a:rPr lang="en-US" sz="2700" kern="1200"/>
            <a:t>More?</a:t>
          </a:r>
        </a:p>
      </dsp:txBody>
      <dsp:txXfrm>
        <a:off x="0" y="2116143"/>
        <a:ext cx="7130833" cy="1573424"/>
      </dsp:txXfrm>
    </dsp:sp>
    <dsp:sp modelId="{9130C659-5A39-4282-A19F-887C60434104}">
      <dsp:nvSpPr>
        <dsp:cNvPr id="0" name=""/>
        <dsp:cNvSpPr/>
      </dsp:nvSpPr>
      <dsp:spPr>
        <a:xfrm>
          <a:off x="356541" y="1717623"/>
          <a:ext cx="4991583" cy="7970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8670" tIns="0" rIns="188670" bIns="0" numCol="1" spcCol="1270" anchor="ctr" anchorCtr="0">
          <a:noAutofit/>
        </a:bodyPr>
        <a:lstStyle/>
        <a:p>
          <a:pPr lvl="0" algn="l" defTabSz="1200150">
            <a:lnSpc>
              <a:spcPct val="90000"/>
            </a:lnSpc>
            <a:spcBef>
              <a:spcPct val="0"/>
            </a:spcBef>
            <a:spcAft>
              <a:spcPct val="35000"/>
            </a:spcAft>
          </a:pPr>
          <a:r>
            <a:rPr lang="en-US" sz="2700" kern="1200"/>
            <a:t>Multi-valued attribute</a:t>
          </a:r>
        </a:p>
      </dsp:txBody>
      <dsp:txXfrm>
        <a:off x="395449" y="1756531"/>
        <a:ext cx="4913767" cy="71922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8AFCAE-15D7-4A50-BD42-3B81F4039EA2}">
      <dsp:nvSpPr>
        <dsp:cNvPr id="0" name=""/>
        <dsp:cNvSpPr/>
      </dsp:nvSpPr>
      <dsp:spPr>
        <a:xfrm>
          <a:off x="0" y="89944"/>
          <a:ext cx="7130833" cy="794503"/>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a:t>From your 5 business rules….</a:t>
          </a:r>
        </a:p>
      </dsp:txBody>
      <dsp:txXfrm>
        <a:off x="38784" y="128728"/>
        <a:ext cx="7053265" cy="716935"/>
      </dsp:txXfrm>
    </dsp:sp>
    <dsp:sp modelId="{1EB584B4-D94A-45AA-838D-B2D9D7EEE20F}">
      <dsp:nvSpPr>
        <dsp:cNvPr id="0" name=""/>
        <dsp:cNvSpPr/>
      </dsp:nvSpPr>
      <dsp:spPr>
        <a:xfrm>
          <a:off x="0" y="884448"/>
          <a:ext cx="7130833" cy="1945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6404" tIns="25400" rIns="142240" bIns="25400" numCol="1" spcCol="1270" anchor="t" anchorCtr="0">
          <a:noAutofit/>
        </a:bodyPr>
        <a:lstStyle/>
        <a:p>
          <a:pPr marL="171450" lvl="1" indent="-171450" algn="l" defTabSz="711200">
            <a:lnSpc>
              <a:spcPct val="90000"/>
            </a:lnSpc>
            <a:spcBef>
              <a:spcPct val="0"/>
            </a:spcBef>
            <a:spcAft>
              <a:spcPct val="20000"/>
            </a:spcAft>
            <a:buChar char="••"/>
          </a:pPr>
          <a:r>
            <a:rPr lang="en-US" sz="1600" kern="1200"/>
            <a:t>Identify two entities</a:t>
          </a:r>
        </a:p>
        <a:p>
          <a:pPr marL="171450" lvl="1" indent="-171450" algn="l" defTabSz="711200">
            <a:lnSpc>
              <a:spcPct val="90000"/>
            </a:lnSpc>
            <a:spcBef>
              <a:spcPct val="0"/>
            </a:spcBef>
            <a:spcAft>
              <a:spcPct val="20000"/>
            </a:spcAft>
            <a:buChar char="••"/>
          </a:pPr>
          <a:r>
            <a:rPr lang="en-US" sz="1600" kern="1200"/>
            <a:t>Specify an identifier for each entity</a:t>
          </a:r>
        </a:p>
        <a:p>
          <a:pPr marL="171450" lvl="1" indent="-171450" algn="l" defTabSz="711200">
            <a:lnSpc>
              <a:spcPct val="90000"/>
            </a:lnSpc>
            <a:spcBef>
              <a:spcPct val="0"/>
            </a:spcBef>
            <a:spcAft>
              <a:spcPct val="20000"/>
            </a:spcAft>
            <a:buChar char="••"/>
          </a:pPr>
          <a:r>
            <a:rPr lang="en-US" sz="1600" kern="1200"/>
            <a:t>Define some attributes for each entity</a:t>
          </a:r>
        </a:p>
        <a:p>
          <a:pPr marL="171450" lvl="1" indent="-171450" algn="l" defTabSz="711200">
            <a:lnSpc>
              <a:spcPct val="90000"/>
            </a:lnSpc>
            <a:spcBef>
              <a:spcPct val="0"/>
            </a:spcBef>
            <a:spcAft>
              <a:spcPct val="20000"/>
            </a:spcAft>
            <a:buChar char="••"/>
          </a:pPr>
          <a:r>
            <a:rPr lang="en-US" sz="1600" kern="1200"/>
            <a:t>Specify whether each attribute is required or optional</a:t>
          </a:r>
        </a:p>
        <a:p>
          <a:pPr marL="171450" lvl="1" indent="-171450" algn="l" defTabSz="711200">
            <a:lnSpc>
              <a:spcPct val="90000"/>
            </a:lnSpc>
            <a:spcBef>
              <a:spcPct val="0"/>
            </a:spcBef>
            <a:spcAft>
              <a:spcPct val="20000"/>
            </a:spcAft>
            <a:buChar char="••"/>
          </a:pPr>
          <a:r>
            <a:rPr lang="en-US" sz="1600" kern="1200"/>
            <a:t>Specify whether each attribute is simple, composite, or multi-valued</a:t>
          </a:r>
        </a:p>
        <a:p>
          <a:pPr marL="171450" lvl="1" indent="-171450" algn="l" defTabSz="711200">
            <a:lnSpc>
              <a:spcPct val="90000"/>
            </a:lnSpc>
            <a:spcBef>
              <a:spcPct val="0"/>
            </a:spcBef>
            <a:spcAft>
              <a:spcPct val="20000"/>
            </a:spcAft>
            <a:buChar char="••"/>
          </a:pPr>
          <a:r>
            <a:rPr lang="en-US" sz="1600" kern="1200"/>
            <a:t>Specify whether each attribute is original or derived</a:t>
          </a:r>
        </a:p>
        <a:p>
          <a:pPr marL="171450" lvl="1" indent="-171450" algn="l" defTabSz="711200">
            <a:lnSpc>
              <a:spcPct val="90000"/>
            </a:lnSpc>
            <a:spcBef>
              <a:spcPct val="0"/>
            </a:spcBef>
            <a:spcAft>
              <a:spcPct val="20000"/>
            </a:spcAft>
            <a:buChar char="••"/>
          </a:pPr>
          <a:r>
            <a:rPr lang="en-US" sz="1600" kern="1200"/>
            <a:t>Enter this information into Microsoft Excel</a:t>
          </a:r>
        </a:p>
      </dsp:txBody>
      <dsp:txXfrm>
        <a:off x="0" y="884448"/>
        <a:ext cx="7130833" cy="1945800"/>
      </dsp:txXfrm>
    </dsp:sp>
    <dsp:sp modelId="{7718C888-2A25-4877-BBF4-2DB49BF0D9C7}">
      <dsp:nvSpPr>
        <dsp:cNvPr id="0" name=""/>
        <dsp:cNvSpPr/>
      </dsp:nvSpPr>
      <dsp:spPr>
        <a:xfrm>
          <a:off x="0" y="2830248"/>
          <a:ext cx="7130833" cy="794503"/>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b="1" kern="1200"/>
            <a:t>2.    </a:t>
          </a:r>
          <a:r>
            <a:rPr lang="en-US" sz="2000" i="1" kern="1200"/>
            <a:t>If you have not yet decided your project idea consider what business rules might govern Syracuse University as an organization</a:t>
          </a:r>
          <a:endParaRPr lang="en-US" sz="2000" kern="1200"/>
        </a:p>
      </dsp:txBody>
      <dsp:txXfrm>
        <a:off x="38784" y="2869032"/>
        <a:ext cx="7053265" cy="716935"/>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B53701-9C9E-4EEC-B321-F464926EE850}">
      <dsp:nvSpPr>
        <dsp:cNvPr id="0" name=""/>
        <dsp:cNvSpPr/>
      </dsp:nvSpPr>
      <dsp:spPr>
        <a:xfrm>
          <a:off x="567541" y="1520"/>
          <a:ext cx="2855118" cy="1713071"/>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en-US" sz="2700" kern="1200"/>
            <a:t>Entities and their Relationships (ER)</a:t>
          </a:r>
        </a:p>
      </dsp:txBody>
      <dsp:txXfrm>
        <a:off x="567541" y="1520"/>
        <a:ext cx="2855118" cy="1713071"/>
      </dsp:txXfrm>
    </dsp:sp>
    <dsp:sp modelId="{FF0021F5-F263-4476-B98C-75402A952F64}">
      <dsp:nvSpPr>
        <dsp:cNvPr id="0" name=""/>
        <dsp:cNvSpPr/>
      </dsp:nvSpPr>
      <dsp:spPr>
        <a:xfrm>
          <a:off x="3708172" y="1520"/>
          <a:ext cx="2855118" cy="1713071"/>
        </a:xfrm>
        <a:prstGeom prst="rect">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en-US" sz="2700" kern="1200"/>
            <a:t>Entities are like data islands</a:t>
          </a:r>
        </a:p>
      </dsp:txBody>
      <dsp:txXfrm>
        <a:off x="3708172" y="1520"/>
        <a:ext cx="2855118" cy="1713071"/>
      </dsp:txXfrm>
    </dsp:sp>
    <dsp:sp modelId="{A62EBA73-555B-4401-92CD-369C2CC02EBE}">
      <dsp:nvSpPr>
        <dsp:cNvPr id="0" name=""/>
        <dsp:cNvSpPr/>
      </dsp:nvSpPr>
      <dsp:spPr>
        <a:xfrm>
          <a:off x="567541" y="2000103"/>
          <a:ext cx="2855118" cy="1713071"/>
        </a:xfrm>
        <a:prstGeom prst="rect">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en-US" sz="2700" kern="1200"/>
            <a:t>Relationships are like the bridges that connects the islands</a:t>
          </a:r>
        </a:p>
      </dsp:txBody>
      <dsp:txXfrm>
        <a:off x="567541" y="2000103"/>
        <a:ext cx="2855118" cy="1713071"/>
      </dsp:txXfrm>
    </dsp:sp>
    <dsp:sp modelId="{2CE3BA01-F049-4B58-9621-7F80D2062573}">
      <dsp:nvSpPr>
        <dsp:cNvPr id="0" name=""/>
        <dsp:cNvSpPr/>
      </dsp:nvSpPr>
      <dsp:spPr>
        <a:xfrm>
          <a:off x="3708172" y="2000103"/>
          <a:ext cx="2855118" cy="1713071"/>
        </a:xfrm>
        <a:prstGeom prst="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en-US" sz="2700" kern="1200"/>
            <a:t>In a data model all entities are connected by their relationships</a:t>
          </a:r>
        </a:p>
      </dsp:txBody>
      <dsp:txXfrm>
        <a:off x="3708172" y="2000103"/>
        <a:ext cx="2855118" cy="1713071"/>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D856BC-CB25-45AA-B321-12E6FAD30B70}">
      <dsp:nvSpPr>
        <dsp:cNvPr id="0" name=""/>
        <dsp:cNvSpPr/>
      </dsp:nvSpPr>
      <dsp:spPr>
        <a:xfrm>
          <a:off x="0" y="414648"/>
          <a:ext cx="7130833" cy="1392299"/>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lvl="0" algn="l" defTabSz="1555750">
            <a:lnSpc>
              <a:spcPct val="90000"/>
            </a:lnSpc>
            <a:spcBef>
              <a:spcPct val="0"/>
            </a:spcBef>
            <a:spcAft>
              <a:spcPct val="35000"/>
            </a:spcAft>
          </a:pPr>
          <a:r>
            <a:rPr lang="en-US" sz="3500" kern="1200"/>
            <a:t>What’s the relationship between the two entities you just defined?</a:t>
          </a:r>
        </a:p>
      </dsp:txBody>
      <dsp:txXfrm>
        <a:off x="67966" y="482614"/>
        <a:ext cx="6994901" cy="1256367"/>
      </dsp:txXfrm>
    </dsp:sp>
    <dsp:sp modelId="{ADEBB3D0-473C-4CD9-A0F3-52BCA4C5553F}">
      <dsp:nvSpPr>
        <dsp:cNvPr id="0" name=""/>
        <dsp:cNvSpPr/>
      </dsp:nvSpPr>
      <dsp:spPr>
        <a:xfrm>
          <a:off x="0" y="1907748"/>
          <a:ext cx="7130833" cy="1392299"/>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lvl="0" algn="l" defTabSz="1555750">
            <a:lnSpc>
              <a:spcPct val="90000"/>
            </a:lnSpc>
            <a:spcBef>
              <a:spcPct val="0"/>
            </a:spcBef>
            <a:spcAft>
              <a:spcPct val="35000"/>
            </a:spcAft>
          </a:pPr>
          <a:r>
            <a:rPr lang="en-US" sz="3500" kern="1200"/>
            <a:t>Can you identify the degree of the relationship that you just identified?</a:t>
          </a:r>
        </a:p>
      </dsp:txBody>
      <dsp:txXfrm>
        <a:off x="67966" y="1975714"/>
        <a:ext cx="6994901" cy="1256367"/>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xmlns="">
        <a:lvl1pPr>
          <a:lnSpc>
            <a:spcPct val="100000"/>
          </a:lnSpc>
        </a:lvl1pPr>
        <a:lvl2pPr>
          <a:lnSpc>
            <a:spcPct val="100000"/>
          </a:lnSpc>
        </a:lvl2pPr>
      </dgm1612:lstStyle>
    </a:ext>
  </dgm:extLst>
</dgm:layoutDef>
</file>

<file path=ppt/diagrams/layout10.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B7393DC-9AEB-44DB-8070-1EB2DC1AEE2B}" type="datetimeFigureOut">
              <a:rPr lang="en-US" smtClean="0"/>
              <a:pPr/>
              <a:t>8/31/2020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1D65F60-B622-4121-80DE-FBF9AF61189D}" type="slidenum">
              <a:rPr lang="en-US" smtClean="0"/>
              <a:pPr/>
              <a:t>‹#›</a:t>
            </a:fld>
            <a:endParaRPr lang="en-US"/>
          </a:p>
        </p:txBody>
      </p:sp>
    </p:spTree>
    <p:extLst>
      <p:ext uri="{BB962C8B-B14F-4D97-AF65-F5344CB8AC3E}">
        <p14:creationId xmlns:p14="http://schemas.microsoft.com/office/powerpoint/2010/main" val="40871182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CC47CC9-AFF5-4386-A22B-6678271E3362}" type="datetimeFigureOut">
              <a:rPr lang="en-US" smtClean="0"/>
              <a:pPr/>
              <a:t>8/31/2020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5CE4135-1625-476C-B3A6-1C96BDDE3BC4}" type="slidenum">
              <a:rPr lang="en-US" smtClean="0"/>
              <a:pPr/>
              <a:t>‹#›</a:t>
            </a:fld>
            <a:endParaRPr lang="en-US"/>
          </a:p>
        </p:txBody>
      </p:sp>
    </p:spTree>
    <p:extLst>
      <p:ext uri="{BB962C8B-B14F-4D97-AF65-F5344CB8AC3E}">
        <p14:creationId xmlns:p14="http://schemas.microsoft.com/office/powerpoint/2010/main" val="31249263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a:p>
        </p:txBody>
      </p:sp>
      <p:sp>
        <p:nvSpPr>
          <p:cNvPr id="4" name="Slide Number Placeholder 3"/>
          <p:cNvSpPr>
            <a:spLocks noGrp="1"/>
          </p:cNvSpPr>
          <p:nvPr>
            <p:ph type="sldNum" sz="quarter" idx="10"/>
          </p:nvPr>
        </p:nvSpPr>
        <p:spPr/>
        <p:txBody>
          <a:bodyPr/>
          <a:lstStyle/>
          <a:p>
            <a:fld id="{E5CE4135-1625-476C-B3A6-1C96BDDE3BC4}" type="slidenum">
              <a:rPr lang="en-US" smtClean="0"/>
              <a:pPr/>
              <a:t>3</a:t>
            </a:fld>
            <a:endParaRPr lang="en-US"/>
          </a:p>
        </p:txBody>
      </p:sp>
    </p:spTree>
    <p:extLst>
      <p:ext uri="{BB962C8B-B14F-4D97-AF65-F5344CB8AC3E}">
        <p14:creationId xmlns:p14="http://schemas.microsoft.com/office/powerpoint/2010/main" val="23897379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5CE4135-1625-476C-B3A6-1C96BDDE3BC4}" type="slidenum">
              <a:rPr lang="en-US" smtClean="0"/>
              <a:pPr/>
              <a:t>26</a:t>
            </a:fld>
            <a:endParaRPr lang="en-US"/>
          </a:p>
        </p:txBody>
      </p:sp>
    </p:spTree>
    <p:extLst>
      <p:ext uri="{BB962C8B-B14F-4D97-AF65-F5344CB8AC3E}">
        <p14:creationId xmlns:p14="http://schemas.microsoft.com/office/powerpoint/2010/main" val="38157444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5CE4135-1625-476C-B3A6-1C96BDDE3BC4}" type="slidenum">
              <a:rPr lang="en-US" smtClean="0"/>
              <a:pPr/>
              <a:t>27</a:t>
            </a:fld>
            <a:endParaRPr lang="en-US"/>
          </a:p>
        </p:txBody>
      </p:sp>
    </p:spTree>
    <p:extLst>
      <p:ext uri="{BB962C8B-B14F-4D97-AF65-F5344CB8AC3E}">
        <p14:creationId xmlns:p14="http://schemas.microsoft.com/office/powerpoint/2010/main" val="17439116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532A79C-64AB-4382-A032-354E287748AA}" type="slidenum">
              <a:rPr lang="en-US" smtClean="0"/>
              <a:pPr/>
              <a:t>29</a:t>
            </a:fld>
            <a:endParaRPr lang="en-US"/>
          </a:p>
        </p:txBody>
      </p:sp>
    </p:spTree>
    <p:extLst>
      <p:ext uri="{BB962C8B-B14F-4D97-AF65-F5344CB8AC3E}">
        <p14:creationId xmlns:p14="http://schemas.microsoft.com/office/powerpoint/2010/main" val="11083865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5CE4135-1625-476C-B3A6-1C96BDDE3BC4}" type="slidenum">
              <a:rPr lang="en-US" smtClean="0"/>
              <a:pPr/>
              <a:t>30</a:t>
            </a:fld>
            <a:endParaRPr lang="en-US"/>
          </a:p>
        </p:txBody>
      </p:sp>
    </p:spTree>
    <p:extLst>
      <p:ext uri="{BB962C8B-B14F-4D97-AF65-F5344CB8AC3E}">
        <p14:creationId xmlns:p14="http://schemas.microsoft.com/office/powerpoint/2010/main" val="37610976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532A79C-64AB-4382-A032-354E287748AA}" type="slidenum">
              <a:rPr lang="en-US" smtClean="0"/>
              <a:pPr/>
              <a:t>31</a:t>
            </a:fld>
            <a:endParaRPr lang="en-US"/>
          </a:p>
        </p:txBody>
      </p:sp>
    </p:spTree>
    <p:extLst>
      <p:ext uri="{BB962C8B-B14F-4D97-AF65-F5344CB8AC3E}">
        <p14:creationId xmlns:p14="http://schemas.microsoft.com/office/powerpoint/2010/main" val="35150048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5CE4135-1625-476C-B3A6-1C96BDDE3BC4}" type="slidenum">
              <a:rPr lang="en-US" smtClean="0"/>
              <a:pPr/>
              <a:t>33</a:t>
            </a:fld>
            <a:endParaRPr lang="en-US"/>
          </a:p>
        </p:txBody>
      </p:sp>
    </p:spTree>
    <p:extLst>
      <p:ext uri="{BB962C8B-B14F-4D97-AF65-F5344CB8AC3E}">
        <p14:creationId xmlns:p14="http://schemas.microsoft.com/office/powerpoint/2010/main" val="10784356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Have people name an example of some multi-valued attributes</a:t>
            </a:r>
          </a:p>
          <a:p>
            <a:endParaRPr lang="en-US" dirty="0"/>
          </a:p>
        </p:txBody>
      </p:sp>
      <p:sp>
        <p:nvSpPr>
          <p:cNvPr id="4" name="Slide Number Placeholder 3"/>
          <p:cNvSpPr>
            <a:spLocks noGrp="1"/>
          </p:cNvSpPr>
          <p:nvPr>
            <p:ph type="sldNum" sz="quarter" idx="10"/>
          </p:nvPr>
        </p:nvSpPr>
        <p:spPr/>
        <p:txBody>
          <a:bodyPr/>
          <a:lstStyle/>
          <a:p>
            <a:fld id="{E5CE4135-1625-476C-B3A6-1C96BDDE3BC4}" type="slidenum">
              <a:rPr lang="en-US" smtClean="0"/>
              <a:pPr/>
              <a:t>35</a:t>
            </a:fld>
            <a:endParaRPr lang="en-US"/>
          </a:p>
        </p:txBody>
      </p:sp>
    </p:spTree>
    <p:extLst>
      <p:ext uri="{BB962C8B-B14F-4D97-AF65-F5344CB8AC3E}">
        <p14:creationId xmlns:p14="http://schemas.microsoft.com/office/powerpoint/2010/main" val="34417905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5CE4135-1625-476C-B3A6-1C96BDDE3BC4}" type="slidenum">
              <a:rPr lang="en-US" smtClean="0"/>
              <a:pPr/>
              <a:t>38</a:t>
            </a:fld>
            <a:endParaRPr lang="en-US"/>
          </a:p>
        </p:txBody>
      </p:sp>
    </p:spTree>
    <p:extLst>
      <p:ext uri="{BB962C8B-B14F-4D97-AF65-F5344CB8AC3E}">
        <p14:creationId xmlns:p14="http://schemas.microsoft.com/office/powerpoint/2010/main" val="30157493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5CE4135-1625-476C-B3A6-1C96BDDE3BC4}" type="slidenum">
              <a:rPr lang="en-US" smtClean="0"/>
              <a:pPr/>
              <a:t>39</a:t>
            </a:fld>
            <a:endParaRPr lang="en-US"/>
          </a:p>
        </p:txBody>
      </p:sp>
    </p:spTree>
    <p:extLst>
      <p:ext uri="{BB962C8B-B14F-4D97-AF65-F5344CB8AC3E}">
        <p14:creationId xmlns:p14="http://schemas.microsoft.com/office/powerpoint/2010/main" val="34073296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5CE4135-1625-476C-B3A6-1C96BDDE3BC4}" type="slidenum">
              <a:rPr lang="en-US" smtClean="0"/>
              <a:pPr/>
              <a:t>44</a:t>
            </a:fld>
            <a:endParaRPr lang="en-US"/>
          </a:p>
        </p:txBody>
      </p:sp>
    </p:spTree>
    <p:extLst>
      <p:ext uri="{BB962C8B-B14F-4D97-AF65-F5344CB8AC3E}">
        <p14:creationId xmlns:p14="http://schemas.microsoft.com/office/powerpoint/2010/main" val="19713573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p:cNvSpPr>
          <p:nvPr>
            <p:ph type="sldImg"/>
          </p:nvPr>
        </p:nvSpPr>
        <p:spPr bwMode="auto">
          <a:noFill/>
          <a:ln>
            <a:solidFill>
              <a:srgbClr val="000000"/>
            </a:solidFill>
            <a:miter lim="800000"/>
            <a:headEnd/>
            <a:tailEnd/>
          </a:ln>
        </p:spPr>
      </p:sp>
      <p:sp>
        <p:nvSpPr>
          <p:cNvPr id="1843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ea typeface="ＭＳ Ｐゴシック" charset="-128"/>
              <a:cs typeface="ＭＳ Ｐゴシック" charset="-128"/>
            </a:endParaRPr>
          </a:p>
        </p:txBody>
      </p:sp>
    </p:spTree>
    <p:extLst>
      <p:ext uri="{BB962C8B-B14F-4D97-AF65-F5344CB8AC3E}">
        <p14:creationId xmlns:p14="http://schemas.microsoft.com/office/powerpoint/2010/main" val="23870752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5CE4135-1625-476C-B3A6-1C96BDDE3BC4}" type="slidenum">
              <a:rPr lang="en-US" smtClean="0"/>
              <a:pPr/>
              <a:t>45</a:t>
            </a:fld>
            <a:endParaRPr lang="en-US"/>
          </a:p>
        </p:txBody>
      </p:sp>
    </p:spTree>
    <p:extLst>
      <p:ext uri="{BB962C8B-B14F-4D97-AF65-F5344CB8AC3E}">
        <p14:creationId xmlns:p14="http://schemas.microsoft.com/office/powerpoint/2010/main" val="16974552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5CE4135-1625-476C-B3A6-1C96BDDE3BC4}" type="slidenum">
              <a:rPr lang="en-US" smtClean="0"/>
              <a:pPr/>
              <a:t>48</a:t>
            </a:fld>
            <a:endParaRPr lang="en-US"/>
          </a:p>
        </p:txBody>
      </p:sp>
    </p:spTree>
    <p:extLst>
      <p:ext uri="{BB962C8B-B14F-4D97-AF65-F5344CB8AC3E}">
        <p14:creationId xmlns:p14="http://schemas.microsoft.com/office/powerpoint/2010/main" val="23071659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5CE4135-1625-476C-B3A6-1C96BDDE3BC4}" type="slidenum">
              <a:rPr lang="en-US" smtClean="0"/>
              <a:pPr/>
              <a:t>54</a:t>
            </a:fld>
            <a:endParaRPr lang="en-US"/>
          </a:p>
        </p:txBody>
      </p:sp>
    </p:spTree>
    <p:extLst>
      <p:ext uri="{BB962C8B-B14F-4D97-AF65-F5344CB8AC3E}">
        <p14:creationId xmlns:p14="http://schemas.microsoft.com/office/powerpoint/2010/main" val="100841075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5CE4135-1625-476C-B3A6-1C96BDDE3BC4}" type="slidenum">
              <a:rPr lang="en-US" smtClean="0"/>
              <a:pPr/>
              <a:t>57</a:t>
            </a:fld>
            <a:endParaRPr lang="en-US"/>
          </a:p>
        </p:txBody>
      </p:sp>
    </p:spTree>
    <p:extLst>
      <p:ext uri="{BB962C8B-B14F-4D97-AF65-F5344CB8AC3E}">
        <p14:creationId xmlns:p14="http://schemas.microsoft.com/office/powerpoint/2010/main" val="231020077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5CE4135-1625-476C-B3A6-1C96BDDE3BC4}" type="slidenum">
              <a:rPr lang="en-US" smtClean="0"/>
              <a:pPr/>
              <a:t>58</a:t>
            </a:fld>
            <a:endParaRPr lang="en-US"/>
          </a:p>
        </p:txBody>
      </p:sp>
    </p:spTree>
    <p:extLst>
      <p:ext uri="{BB962C8B-B14F-4D97-AF65-F5344CB8AC3E}">
        <p14:creationId xmlns:p14="http://schemas.microsoft.com/office/powerpoint/2010/main" val="378924596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5CE4135-1625-476C-B3A6-1C96BDDE3BC4}" type="slidenum">
              <a:rPr lang="en-US" smtClean="0"/>
              <a:pPr/>
              <a:t>59</a:t>
            </a:fld>
            <a:endParaRPr lang="en-US"/>
          </a:p>
        </p:txBody>
      </p:sp>
    </p:spTree>
    <p:extLst>
      <p:ext uri="{BB962C8B-B14F-4D97-AF65-F5344CB8AC3E}">
        <p14:creationId xmlns:p14="http://schemas.microsoft.com/office/powerpoint/2010/main" val="263841426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does the business rule sound like here if we are interpreting this model?</a:t>
            </a:r>
          </a:p>
        </p:txBody>
      </p:sp>
      <p:sp>
        <p:nvSpPr>
          <p:cNvPr id="4" name="Slide Number Placeholder 3"/>
          <p:cNvSpPr>
            <a:spLocks noGrp="1"/>
          </p:cNvSpPr>
          <p:nvPr>
            <p:ph type="sldNum" sz="quarter" idx="10"/>
          </p:nvPr>
        </p:nvSpPr>
        <p:spPr/>
        <p:txBody>
          <a:bodyPr/>
          <a:lstStyle/>
          <a:p>
            <a:fld id="{E5CE4135-1625-476C-B3A6-1C96BDDE3BC4}" type="slidenum">
              <a:rPr lang="en-US" smtClean="0"/>
              <a:pPr/>
              <a:t>63</a:t>
            </a:fld>
            <a:endParaRPr lang="en-US"/>
          </a:p>
        </p:txBody>
      </p:sp>
    </p:spTree>
    <p:extLst>
      <p:ext uri="{BB962C8B-B14F-4D97-AF65-F5344CB8AC3E}">
        <p14:creationId xmlns:p14="http://schemas.microsoft.com/office/powerpoint/2010/main" val="217988921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5CE4135-1625-476C-B3A6-1C96BDDE3BC4}" type="slidenum">
              <a:rPr lang="en-US" smtClean="0"/>
              <a:pPr/>
              <a:t>74</a:t>
            </a:fld>
            <a:endParaRPr lang="en-US"/>
          </a:p>
        </p:txBody>
      </p:sp>
    </p:spTree>
    <p:extLst>
      <p:ext uri="{BB962C8B-B14F-4D97-AF65-F5344CB8AC3E}">
        <p14:creationId xmlns:p14="http://schemas.microsoft.com/office/powerpoint/2010/main" val="353635620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5CE4135-1625-476C-B3A6-1C96BDDE3BC4}" type="slidenum">
              <a:rPr lang="en-US" smtClean="0"/>
              <a:pPr/>
              <a:t>75</a:t>
            </a:fld>
            <a:endParaRPr lang="en-US"/>
          </a:p>
        </p:txBody>
      </p:sp>
    </p:spTree>
    <p:extLst>
      <p:ext uri="{BB962C8B-B14F-4D97-AF65-F5344CB8AC3E}">
        <p14:creationId xmlns:p14="http://schemas.microsoft.com/office/powerpoint/2010/main" val="26583091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5CE4135-1625-476C-B3A6-1C96BDDE3BC4}" type="slidenum">
              <a:rPr lang="en-US" smtClean="0"/>
              <a:pPr/>
              <a:t>82</a:t>
            </a:fld>
            <a:endParaRPr lang="en-US"/>
          </a:p>
        </p:txBody>
      </p:sp>
    </p:spTree>
    <p:extLst>
      <p:ext uri="{BB962C8B-B14F-4D97-AF65-F5344CB8AC3E}">
        <p14:creationId xmlns:p14="http://schemas.microsoft.com/office/powerpoint/2010/main" val="588675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5CE4135-1625-476C-B3A6-1C96BDDE3BC4}" type="slidenum">
              <a:rPr lang="en-US" smtClean="0"/>
              <a:pPr/>
              <a:t>5</a:t>
            </a:fld>
            <a:endParaRPr lang="en-US"/>
          </a:p>
        </p:txBody>
      </p:sp>
    </p:spTree>
    <p:extLst>
      <p:ext uri="{BB962C8B-B14F-4D97-AF65-F5344CB8AC3E}">
        <p14:creationId xmlns:p14="http://schemas.microsoft.com/office/powerpoint/2010/main" val="207909187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5CE4135-1625-476C-B3A6-1C96BDDE3BC4}" type="slidenum">
              <a:rPr lang="en-US" smtClean="0"/>
              <a:pPr/>
              <a:t>86</a:t>
            </a:fld>
            <a:endParaRPr lang="en-US"/>
          </a:p>
        </p:txBody>
      </p:sp>
    </p:spTree>
    <p:extLst>
      <p:ext uri="{BB962C8B-B14F-4D97-AF65-F5344CB8AC3E}">
        <p14:creationId xmlns:p14="http://schemas.microsoft.com/office/powerpoint/2010/main" val="385519070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5CE4135-1625-476C-B3A6-1C96BDDE3BC4}" type="slidenum">
              <a:rPr lang="en-US" smtClean="0"/>
              <a:pPr/>
              <a:t>87</a:t>
            </a:fld>
            <a:endParaRPr lang="en-US"/>
          </a:p>
        </p:txBody>
      </p:sp>
    </p:spTree>
    <p:extLst>
      <p:ext uri="{BB962C8B-B14F-4D97-AF65-F5344CB8AC3E}">
        <p14:creationId xmlns:p14="http://schemas.microsoft.com/office/powerpoint/2010/main" val="183010459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5CE4135-1625-476C-B3A6-1C96BDDE3BC4}" type="slidenum">
              <a:rPr lang="en-US" smtClean="0"/>
              <a:pPr/>
              <a:t>90</a:t>
            </a:fld>
            <a:endParaRPr lang="en-US"/>
          </a:p>
        </p:txBody>
      </p:sp>
    </p:spTree>
    <p:extLst>
      <p:ext uri="{BB962C8B-B14F-4D97-AF65-F5344CB8AC3E}">
        <p14:creationId xmlns:p14="http://schemas.microsoft.com/office/powerpoint/2010/main" val="13846829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5CE4135-1625-476C-B3A6-1C96BDDE3BC4}" type="slidenum">
              <a:rPr lang="en-US" smtClean="0"/>
              <a:pPr/>
              <a:t>6</a:t>
            </a:fld>
            <a:endParaRPr lang="en-US"/>
          </a:p>
        </p:txBody>
      </p:sp>
    </p:spTree>
    <p:extLst>
      <p:ext uri="{BB962C8B-B14F-4D97-AF65-F5344CB8AC3E}">
        <p14:creationId xmlns:p14="http://schemas.microsoft.com/office/powerpoint/2010/main" val="16112990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5CE4135-1625-476C-B3A6-1C96BDDE3BC4}" type="slidenum">
              <a:rPr lang="en-US" smtClean="0"/>
              <a:pPr/>
              <a:t>7</a:t>
            </a:fld>
            <a:endParaRPr lang="en-US"/>
          </a:p>
        </p:txBody>
      </p:sp>
    </p:spTree>
    <p:extLst>
      <p:ext uri="{BB962C8B-B14F-4D97-AF65-F5344CB8AC3E}">
        <p14:creationId xmlns:p14="http://schemas.microsoft.com/office/powerpoint/2010/main" val="15036873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a:p>
          <a:p>
            <a:endParaRPr lang="en-US" baseline="0" dirty="0"/>
          </a:p>
          <a:p>
            <a:endParaRPr lang="en-US" baseline="0" dirty="0"/>
          </a:p>
          <a:p>
            <a:endParaRPr lang="en-US" dirty="0"/>
          </a:p>
        </p:txBody>
      </p:sp>
      <p:sp>
        <p:nvSpPr>
          <p:cNvPr id="4" name="Slide Number Placeholder 3"/>
          <p:cNvSpPr>
            <a:spLocks noGrp="1"/>
          </p:cNvSpPr>
          <p:nvPr>
            <p:ph type="sldNum" sz="quarter" idx="10"/>
          </p:nvPr>
        </p:nvSpPr>
        <p:spPr/>
        <p:txBody>
          <a:bodyPr/>
          <a:lstStyle/>
          <a:p>
            <a:fld id="{E5CE4135-1625-476C-B3A6-1C96BDDE3BC4}" type="slidenum">
              <a:rPr lang="en-US" smtClean="0"/>
              <a:pPr/>
              <a:t>14</a:t>
            </a:fld>
            <a:endParaRPr lang="en-US"/>
          </a:p>
        </p:txBody>
      </p:sp>
    </p:spTree>
    <p:extLst>
      <p:ext uri="{BB962C8B-B14F-4D97-AF65-F5344CB8AC3E}">
        <p14:creationId xmlns:p14="http://schemas.microsoft.com/office/powerpoint/2010/main" val="36870410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5CE4135-1625-476C-B3A6-1C96BDDE3BC4}" type="slidenum">
              <a:rPr lang="en-US" smtClean="0"/>
              <a:pPr/>
              <a:t>15</a:t>
            </a:fld>
            <a:endParaRPr lang="en-US"/>
          </a:p>
        </p:txBody>
      </p:sp>
    </p:spTree>
    <p:extLst>
      <p:ext uri="{BB962C8B-B14F-4D97-AF65-F5344CB8AC3E}">
        <p14:creationId xmlns:p14="http://schemas.microsoft.com/office/powerpoint/2010/main" val="36206071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5CE4135-1625-476C-B3A6-1C96BDDE3BC4}" type="slidenum">
              <a:rPr lang="en-US" smtClean="0"/>
              <a:pPr/>
              <a:t>20</a:t>
            </a:fld>
            <a:endParaRPr lang="en-US"/>
          </a:p>
        </p:txBody>
      </p:sp>
    </p:spTree>
    <p:extLst>
      <p:ext uri="{BB962C8B-B14F-4D97-AF65-F5344CB8AC3E}">
        <p14:creationId xmlns:p14="http://schemas.microsoft.com/office/powerpoint/2010/main" val="40567515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5CE4135-1625-476C-B3A6-1C96BDDE3BC4}" type="slidenum">
              <a:rPr lang="en-US" smtClean="0"/>
              <a:pPr/>
              <a:t>25</a:t>
            </a:fld>
            <a:endParaRPr lang="en-US"/>
          </a:p>
        </p:txBody>
      </p:sp>
    </p:spTree>
    <p:extLst>
      <p:ext uri="{BB962C8B-B14F-4D97-AF65-F5344CB8AC3E}">
        <p14:creationId xmlns:p14="http://schemas.microsoft.com/office/powerpoint/2010/main" val="37457899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8/31/2020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846890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8/31/2020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9601567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8/31/2020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6504168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8/31/2020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2345623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8/31/2020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9668154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764DE79-268F-4C1A-8933-263129D2AF90}" type="datetimeFigureOut">
              <a:rPr lang="en-US" dirty="0"/>
              <a:t>8/31/2020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70850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dirty="0"/>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764DE79-268F-4C1A-8933-263129D2AF90}" type="datetimeFigureOut">
              <a:rPr lang="en-US" dirty="0"/>
              <a:t>8/31/2020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6733232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8/31/2020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2678806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8/31/2020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219115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8/31/2020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055080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8/31/2020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173290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8/31/2020</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780043201"/>
      </p:ext>
    </p:extLst>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42.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51.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s://db-engines.com/en/ranking" TargetMode="Externa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stackoverflow.com/questions/4751923/difference-between-one-to-one-and-one-to-many-relationship-in-database/4751987" TargetMode="Externa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hyperlink" Target="https://stackoverflow.com/questions/4751923/difference-between-one-to-one-and-one-to-many-relationship-in-database/4751987" TargetMode="Externa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xmlns="" id="{52B33024-621D-4A36-A1D1-58216DFC7547}"/>
              </a:ext>
            </a:extLst>
          </p:cNvPr>
          <p:cNvSpPr>
            <a:spLocks noGrp="1"/>
          </p:cNvSpPr>
          <p:nvPr>
            <p:ph type="sldNum" sz="quarter" idx="12"/>
          </p:nvPr>
        </p:nvSpPr>
        <p:spPr/>
        <p:txBody>
          <a:bodyPr/>
          <a:lstStyle/>
          <a:p>
            <a:fld id="{EA1BFF28-7A78-4393-9577-5BAAAFE2503F}" type="slidenum">
              <a:rPr lang="en-US" smtClean="0"/>
              <a:t>1</a:t>
            </a:fld>
            <a:endParaRPr lang="en-US"/>
          </a:p>
        </p:txBody>
      </p:sp>
      <p:sp>
        <p:nvSpPr>
          <p:cNvPr id="6" name="Slide Number Placeholder 3">
            <a:extLst>
              <a:ext uri="{FF2B5EF4-FFF2-40B4-BE49-F238E27FC236}">
                <a16:creationId xmlns:a16="http://schemas.microsoft.com/office/drawing/2014/main" xmlns="" id="{64BFFCCA-C8EA-44CD-90CD-CFDCE9721672}"/>
              </a:ext>
            </a:extLst>
          </p:cNvPr>
          <p:cNvSpPr>
            <a:spLocks noGrp="1"/>
          </p:cNvSpPr>
          <p:nvPr/>
        </p:nvSpPr>
        <p:spPr>
          <a:xfrm>
            <a:off x="6553200" y="6356350"/>
            <a:ext cx="2133600" cy="365125"/>
          </a:xfrm>
          <a:prstGeom prst="rect">
            <a:avLst/>
          </a:prstGeom>
        </p:spPr>
        <p:txBody>
          <a:bodyPr vert="horz" lIns="91440" tIns="45720" rIns="91440" bIns="45720" rtlCol="0" anchor="ctr"/>
          <a:lstStyle>
            <a:defPPr>
              <a:defRPr lang="en-US"/>
            </a:defPPr>
            <a:lvl1pPr algn="r" rtl="0" fontAlgn="base">
              <a:spcBef>
                <a:spcPct val="0"/>
              </a:spcBef>
              <a:spcAft>
                <a:spcPct val="0"/>
              </a:spcAft>
              <a:defRPr sz="1200" kern="1200">
                <a:solidFill>
                  <a:schemeClr val="tx1">
                    <a:tint val="75000"/>
                  </a:schemeClr>
                </a:solidFill>
                <a:latin typeface="Tahoma" pitchFamily="34" charset="0"/>
                <a:ea typeface="+mn-ea"/>
                <a:cs typeface="Arial" charset="0"/>
              </a:defRPr>
            </a:lvl1pPr>
            <a:lvl2pPr marL="457200" algn="l" rtl="0" fontAlgn="base">
              <a:spcBef>
                <a:spcPct val="0"/>
              </a:spcBef>
              <a:spcAft>
                <a:spcPct val="0"/>
              </a:spcAft>
              <a:defRPr kern="1200">
                <a:solidFill>
                  <a:schemeClr val="tx1"/>
                </a:solidFill>
                <a:latin typeface="Tahoma" pitchFamily="34" charset="0"/>
                <a:ea typeface="+mn-ea"/>
                <a:cs typeface="Arial" charset="0"/>
              </a:defRPr>
            </a:lvl2pPr>
            <a:lvl3pPr marL="914400" algn="l" rtl="0" fontAlgn="base">
              <a:spcBef>
                <a:spcPct val="0"/>
              </a:spcBef>
              <a:spcAft>
                <a:spcPct val="0"/>
              </a:spcAft>
              <a:defRPr kern="1200">
                <a:solidFill>
                  <a:schemeClr val="tx1"/>
                </a:solidFill>
                <a:latin typeface="Tahoma" pitchFamily="34" charset="0"/>
                <a:ea typeface="+mn-ea"/>
                <a:cs typeface="Arial" charset="0"/>
              </a:defRPr>
            </a:lvl3pPr>
            <a:lvl4pPr marL="1371600" algn="l" rtl="0" fontAlgn="base">
              <a:spcBef>
                <a:spcPct val="0"/>
              </a:spcBef>
              <a:spcAft>
                <a:spcPct val="0"/>
              </a:spcAft>
              <a:defRPr kern="1200">
                <a:solidFill>
                  <a:schemeClr val="tx1"/>
                </a:solidFill>
                <a:latin typeface="Tahoma" pitchFamily="34" charset="0"/>
                <a:ea typeface="+mn-ea"/>
                <a:cs typeface="Arial" charset="0"/>
              </a:defRPr>
            </a:lvl4pPr>
            <a:lvl5pPr marL="1828800" algn="l" rtl="0" fontAlgn="base">
              <a:spcBef>
                <a:spcPct val="0"/>
              </a:spcBef>
              <a:spcAft>
                <a:spcPct val="0"/>
              </a:spcAft>
              <a:defRPr kern="1200">
                <a:solidFill>
                  <a:schemeClr val="tx1"/>
                </a:solidFill>
                <a:latin typeface="Tahoma" pitchFamily="34" charset="0"/>
                <a:ea typeface="+mn-ea"/>
                <a:cs typeface="Arial" charset="0"/>
              </a:defRPr>
            </a:lvl5pPr>
            <a:lvl6pPr marL="2286000" algn="l" defTabSz="914400" rtl="0" eaLnBrk="1" latinLnBrk="0" hangingPunct="1">
              <a:defRPr kern="1200">
                <a:solidFill>
                  <a:schemeClr val="tx1"/>
                </a:solidFill>
                <a:latin typeface="Tahoma" pitchFamily="34" charset="0"/>
                <a:ea typeface="+mn-ea"/>
                <a:cs typeface="Arial" charset="0"/>
              </a:defRPr>
            </a:lvl6pPr>
            <a:lvl7pPr marL="2743200" algn="l" defTabSz="914400" rtl="0" eaLnBrk="1" latinLnBrk="0" hangingPunct="1">
              <a:defRPr kern="1200">
                <a:solidFill>
                  <a:schemeClr val="tx1"/>
                </a:solidFill>
                <a:latin typeface="Tahoma" pitchFamily="34" charset="0"/>
                <a:ea typeface="+mn-ea"/>
                <a:cs typeface="Arial" charset="0"/>
              </a:defRPr>
            </a:lvl7pPr>
            <a:lvl8pPr marL="3200400" algn="l" defTabSz="914400" rtl="0" eaLnBrk="1" latinLnBrk="0" hangingPunct="1">
              <a:defRPr kern="1200">
                <a:solidFill>
                  <a:schemeClr val="tx1"/>
                </a:solidFill>
                <a:latin typeface="Tahoma" pitchFamily="34" charset="0"/>
                <a:ea typeface="+mn-ea"/>
                <a:cs typeface="Arial" charset="0"/>
              </a:defRPr>
            </a:lvl8pPr>
            <a:lvl9pPr marL="3657600" algn="l" defTabSz="914400" rtl="0" eaLnBrk="1" latinLnBrk="0" hangingPunct="1">
              <a:defRPr kern="1200">
                <a:solidFill>
                  <a:schemeClr val="tx1"/>
                </a:solidFill>
                <a:latin typeface="Tahoma" pitchFamily="34" charset="0"/>
                <a:ea typeface="+mn-ea"/>
                <a:cs typeface="Arial" charset="0"/>
              </a:defRPr>
            </a:lvl9pPr>
          </a:lstStyle>
          <a:p>
            <a:pPr>
              <a:defRPr/>
            </a:pPr>
            <a:fld id="{EB23CE59-C15D-4418-B033-183AB647D283}" type="slidenum">
              <a:rPr lang="en-US" smtClean="0"/>
              <a:pPr>
                <a:defRPr/>
              </a:pPr>
              <a:t>1</a:t>
            </a:fld>
            <a:endParaRPr lang="en-US"/>
          </a:p>
        </p:txBody>
      </p:sp>
      <p:sp>
        <p:nvSpPr>
          <p:cNvPr id="7" name="TextBox 2">
            <a:extLst>
              <a:ext uri="{FF2B5EF4-FFF2-40B4-BE49-F238E27FC236}">
                <a16:creationId xmlns:a16="http://schemas.microsoft.com/office/drawing/2014/main" xmlns="" id="{4C10AAD9-4DE3-4B21-B72C-B5BD7BAA6840}"/>
              </a:ext>
            </a:extLst>
          </p:cNvPr>
          <p:cNvSpPr txBox="1"/>
          <p:nvPr/>
        </p:nvSpPr>
        <p:spPr>
          <a:xfrm>
            <a:off x="3200400" y="3200400"/>
            <a:ext cx="2743200"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algn="l" rtl="0" fontAlgn="base">
              <a:spcBef>
                <a:spcPct val="0"/>
              </a:spcBef>
              <a:spcAft>
                <a:spcPct val="0"/>
              </a:spcAft>
              <a:defRPr kern="1200">
                <a:solidFill>
                  <a:schemeClr val="tx1"/>
                </a:solidFill>
                <a:latin typeface="Tahoma" pitchFamily="34" charset="0"/>
                <a:ea typeface="+mn-ea"/>
                <a:cs typeface="Arial" charset="0"/>
              </a:defRPr>
            </a:lvl1pPr>
            <a:lvl2pPr marL="457200" algn="l" rtl="0" fontAlgn="base">
              <a:spcBef>
                <a:spcPct val="0"/>
              </a:spcBef>
              <a:spcAft>
                <a:spcPct val="0"/>
              </a:spcAft>
              <a:defRPr kern="1200">
                <a:solidFill>
                  <a:schemeClr val="tx1"/>
                </a:solidFill>
                <a:latin typeface="Tahoma" pitchFamily="34" charset="0"/>
                <a:ea typeface="+mn-ea"/>
                <a:cs typeface="Arial" charset="0"/>
              </a:defRPr>
            </a:lvl2pPr>
            <a:lvl3pPr marL="914400" algn="l" rtl="0" fontAlgn="base">
              <a:spcBef>
                <a:spcPct val="0"/>
              </a:spcBef>
              <a:spcAft>
                <a:spcPct val="0"/>
              </a:spcAft>
              <a:defRPr kern="1200">
                <a:solidFill>
                  <a:schemeClr val="tx1"/>
                </a:solidFill>
                <a:latin typeface="Tahoma" pitchFamily="34" charset="0"/>
                <a:ea typeface="+mn-ea"/>
                <a:cs typeface="Arial" charset="0"/>
              </a:defRPr>
            </a:lvl3pPr>
            <a:lvl4pPr marL="1371600" algn="l" rtl="0" fontAlgn="base">
              <a:spcBef>
                <a:spcPct val="0"/>
              </a:spcBef>
              <a:spcAft>
                <a:spcPct val="0"/>
              </a:spcAft>
              <a:defRPr kern="1200">
                <a:solidFill>
                  <a:schemeClr val="tx1"/>
                </a:solidFill>
                <a:latin typeface="Tahoma" pitchFamily="34" charset="0"/>
                <a:ea typeface="+mn-ea"/>
                <a:cs typeface="Arial" charset="0"/>
              </a:defRPr>
            </a:lvl4pPr>
            <a:lvl5pPr marL="1828800" algn="l" rtl="0" fontAlgn="base">
              <a:spcBef>
                <a:spcPct val="0"/>
              </a:spcBef>
              <a:spcAft>
                <a:spcPct val="0"/>
              </a:spcAft>
              <a:defRPr kern="1200">
                <a:solidFill>
                  <a:schemeClr val="tx1"/>
                </a:solidFill>
                <a:latin typeface="Tahoma" pitchFamily="34" charset="0"/>
                <a:ea typeface="+mn-ea"/>
                <a:cs typeface="Arial" charset="0"/>
              </a:defRPr>
            </a:lvl5pPr>
            <a:lvl6pPr marL="2286000" algn="l" defTabSz="914400" rtl="0" eaLnBrk="1" latinLnBrk="0" hangingPunct="1">
              <a:defRPr kern="1200">
                <a:solidFill>
                  <a:schemeClr val="tx1"/>
                </a:solidFill>
                <a:latin typeface="Tahoma" pitchFamily="34" charset="0"/>
                <a:ea typeface="+mn-ea"/>
                <a:cs typeface="Arial" charset="0"/>
              </a:defRPr>
            </a:lvl6pPr>
            <a:lvl7pPr marL="2743200" algn="l" defTabSz="914400" rtl="0" eaLnBrk="1" latinLnBrk="0" hangingPunct="1">
              <a:defRPr kern="1200">
                <a:solidFill>
                  <a:schemeClr val="tx1"/>
                </a:solidFill>
                <a:latin typeface="Tahoma" pitchFamily="34" charset="0"/>
                <a:ea typeface="+mn-ea"/>
                <a:cs typeface="Arial" charset="0"/>
              </a:defRPr>
            </a:lvl7pPr>
            <a:lvl8pPr marL="3200400" algn="l" defTabSz="914400" rtl="0" eaLnBrk="1" latinLnBrk="0" hangingPunct="1">
              <a:defRPr kern="1200">
                <a:solidFill>
                  <a:schemeClr val="tx1"/>
                </a:solidFill>
                <a:latin typeface="Tahoma" pitchFamily="34" charset="0"/>
                <a:ea typeface="+mn-ea"/>
                <a:cs typeface="Arial" charset="0"/>
              </a:defRPr>
            </a:lvl8pPr>
            <a:lvl9pPr marL="3657600" algn="l" defTabSz="914400" rtl="0" eaLnBrk="1" latinLnBrk="0" hangingPunct="1">
              <a:defRPr kern="1200">
                <a:solidFill>
                  <a:schemeClr val="tx1"/>
                </a:solidFill>
                <a:latin typeface="Tahoma" pitchFamily="34" charset="0"/>
                <a:ea typeface="+mn-ea"/>
                <a:cs typeface="Arial" charset="0"/>
              </a:defRPr>
            </a:lvl9pPr>
          </a:lstStyle>
          <a:p>
            <a:pPr algn="l"/>
            <a:endParaRPr lang="en-US" dirty="0">
              <a:ea typeface="Tahoma"/>
            </a:endParaRPr>
          </a:p>
        </p:txBody>
      </p:sp>
      <p:sp>
        <p:nvSpPr>
          <p:cNvPr id="8" name="Rectangle 7">
            <a:extLst>
              <a:ext uri="{FF2B5EF4-FFF2-40B4-BE49-F238E27FC236}">
                <a16:creationId xmlns:a16="http://schemas.microsoft.com/office/drawing/2014/main" xmlns="" id="{7FFC6DBC-A52F-44F9-B6F1-C4A7E04689A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nvSpPr>
        <p:spPr bwMode="white">
          <a:xfrm>
            <a:off x="0" y="0"/>
            <a:ext cx="9141714"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US"/>
          </a:p>
        </p:txBody>
      </p:sp>
      <p:sp>
        <p:nvSpPr>
          <p:cNvPr id="9" name="Freeform 45">
            <a:extLst>
              <a:ext uri="{FF2B5EF4-FFF2-40B4-BE49-F238E27FC236}">
                <a16:creationId xmlns:a16="http://schemas.microsoft.com/office/drawing/2014/main" xmlns="" id="{917ED3C6-0346-4E28-909E-DFE39C8EDF9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nvSpPr>
        <p:spPr bwMode="auto">
          <a:xfrm>
            <a:off x="307282" y="1022350"/>
            <a:ext cx="532209"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Tahoma" pitchFamily="34" charset="0"/>
                <a:ea typeface="+mn-ea"/>
                <a:cs typeface="Arial" charset="0"/>
              </a:defRPr>
            </a:lvl1pPr>
            <a:lvl2pPr marL="457200" algn="l" rtl="0" fontAlgn="base">
              <a:spcBef>
                <a:spcPct val="0"/>
              </a:spcBef>
              <a:spcAft>
                <a:spcPct val="0"/>
              </a:spcAft>
              <a:defRPr kern="1200">
                <a:solidFill>
                  <a:schemeClr val="tx1"/>
                </a:solidFill>
                <a:latin typeface="Tahoma" pitchFamily="34" charset="0"/>
                <a:ea typeface="+mn-ea"/>
                <a:cs typeface="Arial" charset="0"/>
              </a:defRPr>
            </a:lvl2pPr>
            <a:lvl3pPr marL="914400" algn="l" rtl="0" fontAlgn="base">
              <a:spcBef>
                <a:spcPct val="0"/>
              </a:spcBef>
              <a:spcAft>
                <a:spcPct val="0"/>
              </a:spcAft>
              <a:defRPr kern="1200">
                <a:solidFill>
                  <a:schemeClr val="tx1"/>
                </a:solidFill>
                <a:latin typeface="Tahoma" pitchFamily="34" charset="0"/>
                <a:ea typeface="+mn-ea"/>
                <a:cs typeface="Arial" charset="0"/>
              </a:defRPr>
            </a:lvl3pPr>
            <a:lvl4pPr marL="1371600" algn="l" rtl="0" fontAlgn="base">
              <a:spcBef>
                <a:spcPct val="0"/>
              </a:spcBef>
              <a:spcAft>
                <a:spcPct val="0"/>
              </a:spcAft>
              <a:defRPr kern="1200">
                <a:solidFill>
                  <a:schemeClr val="tx1"/>
                </a:solidFill>
                <a:latin typeface="Tahoma" pitchFamily="34" charset="0"/>
                <a:ea typeface="+mn-ea"/>
                <a:cs typeface="Arial" charset="0"/>
              </a:defRPr>
            </a:lvl4pPr>
            <a:lvl5pPr marL="1828800" algn="l" rtl="0" fontAlgn="base">
              <a:spcBef>
                <a:spcPct val="0"/>
              </a:spcBef>
              <a:spcAft>
                <a:spcPct val="0"/>
              </a:spcAft>
              <a:defRPr kern="1200">
                <a:solidFill>
                  <a:schemeClr val="tx1"/>
                </a:solidFill>
                <a:latin typeface="Tahoma" pitchFamily="34" charset="0"/>
                <a:ea typeface="+mn-ea"/>
                <a:cs typeface="Arial" charset="0"/>
              </a:defRPr>
            </a:lvl5pPr>
            <a:lvl6pPr marL="2286000" algn="l" defTabSz="914400" rtl="0" eaLnBrk="1" latinLnBrk="0" hangingPunct="1">
              <a:defRPr kern="1200">
                <a:solidFill>
                  <a:schemeClr val="tx1"/>
                </a:solidFill>
                <a:latin typeface="Tahoma" pitchFamily="34" charset="0"/>
                <a:ea typeface="+mn-ea"/>
                <a:cs typeface="Arial" charset="0"/>
              </a:defRPr>
            </a:lvl6pPr>
            <a:lvl7pPr marL="2743200" algn="l" defTabSz="914400" rtl="0" eaLnBrk="1" latinLnBrk="0" hangingPunct="1">
              <a:defRPr kern="1200">
                <a:solidFill>
                  <a:schemeClr val="tx1"/>
                </a:solidFill>
                <a:latin typeface="Tahoma" pitchFamily="34" charset="0"/>
                <a:ea typeface="+mn-ea"/>
                <a:cs typeface="Arial" charset="0"/>
              </a:defRPr>
            </a:lvl7pPr>
            <a:lvl8pPr marL="3200400" algn="l" defTabSz="914400" rtl="0" eaLnBrk="1" latinLnBrk="0" hangingPunct="1">
              <a:defRPr kern="1200">
                <a:solidFill>
                  <a:schemeClr val="tx1"/>
                </a:solidFill>
                <a:latin typeface="Tahoma" pitchFamily="34" charset="0"/>
                <a:ea typeface="+mn-ea"/>
                <a:cs typeface="Arial" charset="0"/>
              </a:defRPr>
            </a:lvl8pPr>
            <a:lvl9pPr marL="3657600" algn="l" defTabSz="914400" rtl="0" eaLnBrk="1" latinLnBrk="0" hangingPunct="1">
              <a:defRPr kern="1200">
                <a:solidFill>
                  <a:schemeClr val="tx1"/>
                </a:solidFill>
                <a:latin typeface="Tahoma" pitchFamily="34" charset="0"/>
                <a:ea typeface="+mn-ea"/>
                <a:cs typeface="Arial" charset="0"/>
              </a:defRPr>
            </a:lvl9pPr>
          </a:lstStyle>
          <a:p>
            <a:endParaRPr lang="en-US"/>
          </a:p>
        </p:txBody>
      </p:sp>
      <p:sp>
        <p:nvSpPr>
          <p:cNvPr id="10" name="Freeform 46">
            <a:extLst>
              <a:ext uri="{FF2B5EF4-FFF2-40B4-BE49-F238E27FC236}">
                <a16:creationId xmlns:a16="http://schemas.microsoft.com/office/drawing/2014/main" xmlns="" id="{FC68466D-E664-43AF-9735-DE21C5294C7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nvSpPr>
        <p:spPr bwMode="auto">
          <a:xfrm>
            <a:off x="307282" y="837744"/>
            <a:ext cx="302419"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Tahoma" pitchFamily="34" charset="0"/>
                <a:ea typeface="+mn-ea"/>
                <a:cs typeface="Arial" charset="0"/>
              </a:defRPr>
            </a:lvl1pPr>
            <a:lvl2pPr marL="457200" algn="l" rtl="0" fontAlgn="base">
              <a:spcBef>
                <a:spcPct val="0"/>
              </a:spcBef>
              <a:spcAft>
                <a:spcPct val="0"/>
              </a:spcAft>
              <a:defRPr kern="1200">
                <a:solidFill>
                  <a:schemeClr val="tx1"/>
                </a:solidFill>
                <a:latin typeface="Tahoma" pitchFamily="34" charset="0"/>
                <a:ea typeface="+mn-ea"/>
                <a:cs typeface="Arial" charset="0"/>
              </a:defRPr>
            </a:lvl2pPr>
            <a:lvl3pPr marL="914400" algn="l" rtl="0" fontAlgn="base">
              <a:spcBef>
                <a:spcPct val="0"/>
              </a:spcBef>
              <a:spcAft>
                <a:spcPct val="0"/>
              </a:spcAft>
              <a:defRPr kern="1200">
                <a:solidFill>
                  <a:schemeClr val="tx1"/>
                </a:solidFill>
                <a:latin typeface="Tahoma" pitchFamily="34" charset="0"/>
                <a:ea typeface="+mn-ea"/>
                <a:cs typeface="Arial" charset="0"/>
              </a:defRPr>
            </a:lvl3pPr>
            <a:lvl4pPr marL="1371600" algn="l" rtl="0" fontAlgn="base">
              <a:spcBef>
                <a:spcPct val="0"/>
              </a:spcBef>
              <a:spcAft>
                <a:spcPct val="0"/>
              </a:spcAft>
              <a:defRPr kern="1200">
                <a:solidFill>
                  <a:schemeClr val="tx1"/>
                </a:solidFill>
                <a:latin typeface="Tahoma" pitchFamily="34" charset="0"/>
                <a:ea typeface="+mn-ea"/>
                <a:cs typeface="Arial" charset="0"/>
              </a:defRPr>
            </a:lvl4pPr>
            <a:lvl5pPr marL="1828800" algn="l" rtl="0" fontAlgn="base">
              <a:spcBef>
                <a:spcPct val="0"/>
              </a:spcBef>
              <a:spcAft>
                <a:spcPct val="0"/>
              </a:spcAft>
              <a:defRPr kern="1200">
                <a:solidFill>
                  <a:schemeClr val="tx1"/>
                </a:solidFill>
                <a:latin typeface="Tahoma" pitchFamily="34" charset="0"/>
                <a:ea typeface="+mn-ea"/>
                <a:cs typeface="Arial" charset="0"/>
              </a:defRPr>
            </a:lvl5pPr>
            <a:lvl6pPr marL="2286000" algn="l" defTabSz="914400" rtl="0" eaLnBrk="1" latinLnBrk="0" hangingPunct="1">
              <a:defRPr kern="1200">
                <a:solidFill>
                  <a:schemeClr val="tx1"/>
                </a:solidFill>
                <a:latin typeface="Tahoma" pitchFamily="34" charset="0"/>
                <a:ea typeface="+mn-ea"/>
                <a:cs typeface="Arial" charset="0"/>
              </a:defRPr>
            </a:lvl6pPr>
            <a:lvl7pPr marL="2743200" algn="l" defTabSz="914400" rtl="0" eaLnBrk="1" latinLnBrk="0" hangingPunct="1">
              <a:defRPr kern="1200">
                <a:solidFill>
                  <a:schemeClr val="tx1"/>
                </a:solidFill>
                <a:latin typeface="Tahoma" pitchFamily="34" charset="0"/>
                <a:ea typeface="+mn-ea"/>
                <a:cs typeface="Arial" charset="0"/>
              </a:defRPr>
            </a:lvl7pPr>
            <a:lvl8pPr marL="3200400" algn="l" defTabSz="914400" rtl="0" eaLnBrk="1" latinLnBrk="0" hangingPunct="1">
              <a:defRPr kern="1200">
                <a:solidFill>
                  <a:schemeClr val="tx1"/>
                </a:solidFill>
                <a:latin typeface="Tahoma" pitchFamily="34" charset="0"/>
                <a:ea typeface="+mn-ea"/>
                <a:cs typeface="Arial" charset="0"/>
              </a:defRPr>
            </a:lvl8pPr>
            <a:lvl9pPr marL="3657600" algn="l" defTabSz="914400" rtl="0" eaLnBrk="1" latinLnBrk="0" hangingPunct="1">
              <a:defRPr kern="1200">
                <a:solidFill>
                  <a:schemeClr val="tx1"/>
                </a:solidFill>
                <a:latin typeface="Tahoma" pitchFamily="34" charset="0"/>
                <a:ea typeface="+mn-ea"/>
                <a:cs typeface="Arial" charset="0"/>
              </a:defRPr>
            </a:lvl9pPr>
          </a:lstStyle>
          <a:p>
            <a:endParaRPr lang="en-US"/>
          </a:p>
        </p:txBody>
      </p:sp>
      <p:sp>
        <p:nvSpPr>
          <p:cNvPr id="11" name="Freeform 47">
            <a:extLst>
              <a:ext uri="{FF2B5EF4-FFF2-40B4-BE49-F238E27FC236}">
                <a16:creationId xmlns:a16="http://schemas.microsoft.com/office/drawing/2014/main" xmlns="" id="{1909978A-3D55-4023-832E-34587A26F9E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nvSpPr>
        <p:spPr bwMode="auto">
          <a:xfrm>
            <a:off x="483495" y="640894"/>
            <a:ext cx="126206"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Tahoma" pitchFamily="34" charset="0"/>
                <a:ea typeface="+mn-ea"/>
                <a:cs typeface="Arial" charset="0"/>
              </a:defRPr>
            </a:lvl1pPr>
            <a:lvl2pPr marL="457200" algn="l" rtl="0" fontAlgn="base">
              <a:spcBef>
                <a:spcPct val="0"/>
              </a:spcBef>
              <a:spcAft>
                <a:spcPct val="0"/>
              </a:spcAft>
              <a:defRPr kern="1200">
                <a:solidFill>
                  <a:schemeClr val="tx1"/>
                </a:solidFill>
                <a:latin typeface="Tahoma" pitchFamily="34" charset="0"/>
                <a:ea typeface="+mn-ea"/>
                <a:cs typeface="Arial" charset="0"/>
              </a:defRPr>
            </a:lvl2pPr>
            <a:lvl3pPr marL="914400" algn="l" rtl="0" fontAlgn="base">
              <a:spcBef>
                <a:spcPct val="0"/>
              </a:spcBef>
              <a:spcAft>
                <a:spcPct val="0"/>
              </a:spcAft>
              <a:defRPr kern="1200">
                <a:solidFill>
                  <a:schemeClr val="tx1"/>
                </a:solidFill>
                <a:latin typeface="Tahoma" pitchFamily="34" charset="0"/>
                <a:ea typeface="+mn-ea"/>
                <a:cs typeface="Arial" charset="0"/>
              </a:defRPr>
            </a:lvl3pPr>
            <a:lvl4pPr marL="1371600" algn="l" rtl="0" fontAlgn="base">
              <a:spcBef>
                <a:spcPct val="0"/>
              </a:spcBef>
              <a:spcAft>
                <a:spcPct val="0"/>
              </a:spcAft>
              <a:defRPr kern="1200">
                <a:solidFill>
                  <a:schemeClr val="tx1"/>
                </a:solidFill>
                <a:latin typeface="Tahoma" pitchFamily="34" charset="0"/>
                <a:ea typeface="+mn-ea"/>
                <a:cs typeface="Arial" charset="0"/>
              </a:defRPr>
            </a:lvl4pPr>
            <a:lvl5pPr marL="1828800" algn="l" rtl="0" fontAlgn="base">
              <a:spcBef>
                <a:spcPct val="0"/>
              </a:spcBef>
              <a:spcAft>
                <a:spcPct val="0"/>
              </a:spcAft>
              <a:defRPr kern="1200">
                <a:solidFill>
                  <a:schemeClr val="tx1"/>
                </a:solidFill>
                <a:latin typeface="Tahoma" pitchFamily="34" charset="0"/>
                <a:ea typeface="+mn-ea"/>
                <a:cs typeface="Arial" charset="0"/>
              </a:defRPr>
            </a:lvl5pPr>
            <a:lvl6pPr marL="2286000" algn="l" defTabSz="914400" rtl="0" eaLnBrk="1" latinLnBrk="0" hangingPunct="1">
              <a:defRPr kern="1200">
                <a:solidFill>
                  <a:schemeClr val="tx1"/>
                </a:solidFill>
                <a:latin typeface="Tahoma" pitchFamily="34" charset="0"/>
                <a:ea typeface="+mn-ea"/>
                <a:cs typeface="Arial" charset="0"/>
              </a:defRPr>
            </a:lvl6pPr>
            <a:lvl7pPr marL="2743200" algn="l" defTabSz="914400" rtl="0" eaLnBrk="1" latinLnBrk="0" hangingPunct="1">
              <a:defRPr kern="1200">
                <a:solidFill>
                  <a:schemeClr val="tx1"/>
                </a:solidFill>
                <a:latin typeface="Tahoma" pitchFamily="34" charset="0"/>
                <a:ea typeface="+mn-ea"/>
                <a:cs typeface="Arial" charset="0"/>
              </a:defRPr>
            </a:lvl7pPr>
            <a:lvl8pPr marL="3200400" algn="l" defTabSz="914400" rtl="0" eaLnBrk="1" latinLnBrk="0" hangingPunct="1">
              <a:defRPr kern="1200">
                <a:solidFill>
                  <a:schemeClr val="tx1"/>
                </a:solidFill>
                <a:latin typeface="Tahoma" pitchFamily="34" charset="0"/>
                <a:ea typeface="+mn-ea"/>
                <a:cs typeface="Arial" charset="0"/>
              </a:defRPr>
            </a:lvl8pPr>
            <a:lvl9pPr marL="3657600" algn="l" defTabSz="914400" rtl="0" eaLnBrk="1" latinLnBrk="0" hangingPunct="1">
              <a:defRPr kern="1200">
                <a:solidFill>
                  <a:schemeClr val="tx1"/>
                </a:solidFill>
                <a:latin typeface="Tahoma" pitchFamily="34" charset="0"/>
                <a:ea typeface="+mn-ea"/>
                <a:cs typeface="Arial" charset="0"/>
              </a:defRPr>
            </a:lvl9pPr>
          </a:lstStyle>
          <a:p>
            <a:endParaRPr lang="en-US"/>
          </a:p>
        </p:txBody>
      </p:sp>
      <p:sp>
        <p:nvSpPr>
          <p:cNvPr id="12" name="Freeform 44">
            <a:extLst>
              <a:ext uri="{FF2B5EF4-FFF2-40B4-BE49-F238E27FC236}">
                <a16:creationId xmlns:a16="http://schemas.microsoft.com/office/drawing/2014/main" xmlns="" id="{25C047CF-182C-49ED-B133-467EA6A6962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nvSpPr>
        <p:spPr bwMode="auto">
          <a:xfrm>
            <a:off x="8417402" y="635716"/>
            <a:ext cx="246459"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Tahoma" pitchFamily="34" charset="0"/>
                <a:ea typeface="+mn-ea"/>
                <a:cs typeface="Arial" charset="0"/>
              </a:defRPr>
            </a:lvl1pPr>
            <a:lvl2pPr marL="457200" algn="l" rtl="0" fontAlgn="base">
              <a:spcBef>
                <a:spcPct val="0"/>
              </a:spcBef>
              <a:spcAft>
                <a:spcPct val="0"/>
              </a:spcAft>
              <a:defRPr kern="1200">
                <a:solidFill>
                  <a:schemeClr val="tx1"/>
                </a:solidFill>
                <a:latin typeface="Tahoma" pitchFamily="34" charset="0"/>
                <a:ea typeface="+mn-ea"/>
                <a:cs typeface="Arial" charset="0"/>
              </a:defRPr>
            </a:lvl2pPr>
            <a:lvl3pPr marL="914400" algn="l" rtl="0" fontAlgn="base">
              <a:spcBef>
                <a:spcPct val="0"/>
              </a:spcBef>
              <a:spcAft>
                <a:spcPct val="0"/>
              </a:spcAft>
              <a:defRPr kern="1200">
                <a:solidFill>
                  <a:schemeClr val="tx1"/>
                </a:solidFill>
                <a:latin typeface="Tahoma" pitchFamily="34" charset="0"/>
                <a:ea typeface="+mn-ea"/>
                <a:cs typeface="Arial" charset="0"/>
              </a:defRPr>
            </a:lvl3pPr>
            <a:lvl4pPr marL="1371600" algn="l" rtl="0" fontAlgn="base">
              <a:spcBef>
                <a:spcPct val="0"/>
              </a:spcBef>
              <a:spcAft>
                <a:spcPct val="0"/>
              </a:spcAft>
              <a:defRPr kern="1200">
                <a:solidFill>
                  <a:schemeClr val="tx1"/>
                </a:solidFill>
                <a:latin typeface="Tahoma" pitchFamily="34" charset="0"/>
                <a:ea typeface="+mn-ea"/>
                <a:cs typeface="Arial" charset="0"/>
              </a:defRPr>
            </a:lvl4pPr>
            <a:lvl5pPr marL="1828800" algn="l" rtl="0" fontAlgn="base">
              <a:spcBef>
                <a:spcPct val="0"/>
              </a:spcBef>
              <a:spcAft>
                <a:spcPct val="0"/>
              </a:spcAft>
              <a:defRPr kern="1200">
                <a:solidFill>
                  <a:schemeClr val="tx1"/>
                </a:solidFill>
                <a:latin typeface="Tahoma" pitchFamily="34" charset="0"/>
                <a:ea typeface="+mn-ea"/>
                <a:cs typeface="Arial" charset="0"/>
              </a:defRPr>
            </a:lvl5pPr>
            <a:lvl6pPr marL="2286000" algn="l" defTabSz="914400" rtl="0" eaLnBrk="1" latinLnBrk="0" hangingPunct="1">
              <a:defRPr kern="1200">
                <a:solidFill>
                  <a:schemeClr val="tx1"/>
                </a:solidFill>
                <a:latin typeface="Tahoma" pitchFamily="34" charset="0"/>
                <a:ea typeface="+mn-ea"/>
                <a:cs typeface="Arial" charset="0"/>
              </a:defRPr>
            </a:lvl6pPr>
            <a:lvl7pPr marL="2743200" algn="l" defTabSz="914400" rtl="0" eaLnBrk="1" latinLnBrk="0" hangingPunct="1">
              <a:defRPr kern="1200">
                <a:solidFill>
                  <a:schemeClr val="tx1"/>
                </a:solidFill>
                <a:latin typeface="Tahoma" pitchFamily="34" charset="0"/>
                <a:ea typeface="+mn-ea"/>
                <a:cs typeface="Arial" charset="0"/>
              </a:defRPr>
            </a:lvl7pPr>
            <a:lvl8pPr marL="3200400" algn="l" defTabSz="914400" rtl="0" eaLnBrk="1" latinLnBrk="0" hangingPunct="1">
              <a:defRPr kern="1200">
                <a:solidFill>
                  <a:schemeClr val="tx1"/>
                </a:solidFill>
                <a:latin typeface="Tahoma" pitchFamily="34" charset="0"/>
                <a:ea typeface="+mn-ea"/>
                <a:cs typeface="Arial" charset="0"/>
              </a:defRPr>
            </a:lvl8pPr>
            <a:lvl9pPr marL="3657600" algn="l" defTabSz="914400" rtl="0" eaLnBrk="1" latinLnBrk="0" hangingPunct="1">
              <a:defRPr kern="1200">
                <a:solidFill>
                  <a:schemeClr val="tx1"/>
                </a:solidFill>
                <a:latin typeface="Tahoma" pitchFamily="34" charset="0"/>
                <a:ea typeface="+mn-ea"/>
                <a:cs typeface="Arial" charset="0"/>
              </a:defRPr>
            </a:lvl9pPr>
          </a:lstStyle>
          <a:p>
            <a:endParaRPr lang="en-US"/>
          </a:p>
        </p:txBody>
      </p:sp>
      <p:sp>
        <p:nvSpPr>
          <p:cNvPr id="13" name="Rectangle 12">
            <a:extLst>
              <a:ext uri="{FF2B5EF4-FFF2-40B4-BE49-F238E27FC236}">
                <a16:creationId xmlns:a16="http://schemas.microsoft.com/office/drawing/2014/main" xmlns="" id="{3018DE33-F2BF-43A7-81F4-314ECC4EF6F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nvSpPr>
        <p:spPr bwMode="auto">
          <a:xfrm>
            <a:off x="483041" y="635715"/>
            <a:ext cx="8180897"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Tahoma" pitchFamily="34" charset="0"/>
                <a:ea typeface="+mn-ea"/>
                <a:cs typeface="Arial" charset="0"/>
              </a:defRPr>
            </a:lvl1pPr>
            <a:lvl2pPr marL="457200" algn="l" rtl="0" fontAlgn="base">
              <a:spcBef>
                <a:spcPct val="0"/>
              </a:spcBef>
              <a:spcAft>
                <a:spcPct val="0"/>
              </a:spcAft>
              <a:defRPr kern="1200">
                <a:solidFill>
                  <a:schemeClr val="tx1"/>
                </a:solidFill>
                <a:latin typeface="Tahoma" pitchFamily="34" charset="0"/>
                <a:ea typeface="+mn-ea"/>
                <a:cs typeface="Arial" charset="0"/>
              </a:defRPr>
            </a:lvl2pPr>
            <a:lvl3pPr marL="914400" algn="l" rtl="0" fontAlgn="base">
              <a:spcBef>
                <a:spcPct val="0"/>
              </a:spcBef>
              <a:spcAft>
                <a:spcPct val="0"/>
              </a:spcAft>
              <a:defRPr kern="1200">
                <a:solidFill>
                  <a:schemeClr val="tx1"/>
                </a:solidFill>
                <a:latin typeface="Tahoma" pitchFamily="34" charset="0"/>
                <a:ea typeface="+mn-ea"/>
                <a:cs typeface="Arial" charset="0"/>
              </a:defRPr>
            </a:lvl3pPr>
            <a:lvl4pPr marL="1371600" algn="l" rtl="0" fontAlgn="base">
              <a:spcBef>
                <a:spcPct val="0"/>
              </a:spcBef>
              <a:spcAft>
                <a:spcPct val="0"/>
              </a:spcAft>
              <a:defRPr kern="1200">
                <a:solidFill>
                  <a:schemeClr val="tx1"/>
                </a:solidFill>
                <a:latin typeface="Tahoma" pitchFamily="34" charset="0"/>
                <a:ea typeface="+mn-ea"/>
                <a:cs typeface="Arial" charset="0"/>
              </a:defRPr>
            </a:lvl4pPr>
            <a:lvl5pPr marL="1828800" algn="l" rtl="0" fontAlgn="base">
              <a:spcBef>
                <a:spcPct val="0"/>
              </a:spcBef>
              <a:spcAft>
                <a:spcPct val="0"/>
              </a:spcAft>
              <a:defRPr kern="1200">
                <a:solidFill>
                  <a:schemeClr val="tx1"/>
                </a:solidFill>
                <a:latin typeface="Tahoma" pitchFamily="34" charset="0"/>
                <a:ea typeface="+mn-ea"/>
                <a:cs typeface="Arial" charset="0"/>
              </a:defRPr>
            </a:lvl5pPr>
            <a:lvl6pPr marL="2286000" algn="l" defTabSz="914400" rtl="0" eaLnBrk="1" latinLnBrk="0" hangingPunct="1">
              <a:defRPr kern="1200">
                <a:solidFill>
                  <a:schemeClr val="tx1"/>
                </a:solidFill>
                <a:latin typeface="Tahoma" pitchFamily="34" charset="0"/>
                <a:ea typeface="+mn-ea"/>
                <a:cs typeface="Arial" charset="0"/>
              </a:defRPr>
            </a:lvl6pPr>
            <a:lvl7pPr marL="2743200" algn="l" defTabSz="914400" rtl="0" eaLnBrk="1" latinLnBrk="0" hangingPunct="1">
              <a:defRPr kern="1200">
                <a:solidFill>
                  <a:schemeClr val="tx1"/>
                </a:solidFill>
                <a:latin typeface="Tahoma" pitchFamily="34" charset="0"/>
                <a:ea typeface="+mn-ea"/>
                <a:cs typeface="Arial" charset="0"/>
              </a:defRPr>
            </a:lvl7pPr>
            <a:lvl8pPr marL="3200400" algn="l" defTabSz="914400" rtl="0" eaLnBrk="1" latinLnBrk="0" hangingPunct="1">
              <a:defRPr kern="1200">
                <a:solidFill>
                  <a:schemeClr val="tx1"/>
                </a:solidFill>
                <a:latin typeface="Tahoma" pitchFamily="34" charset="0"/>
                <a:ea typeface="+mn-ea"/>
                <a:cs typeface="Arial" charset="0"/>
              </a:defRPr>
            </a:lvl8pPr>
            <a:lvl9pPr marL="3657600" algn="l" defTabSz="914400" rtl="0" eaLnBrk="1" latinLnBrk="0" hangingPunct="1">
              <a:defRPr kern="1200">
                <a:solidFill>
                  <a:schemeClr val="tx1"/>
                </a:solidFill>
                <a:latin typeface="Tahoma" pitchFamily="34" charset="0"/>
                <a:ea typeface="+mn-ea"/>
                <a:cs typeface="Arial" charset="0"/>
              </a:defRPr>
            </a:lvl9pPr>
          </a:lstStyle>
          <a:p>
            <a:endParaRPr lang="en-US"/>
          </a:p>
        </p:txBody>
      </p:sp>
      <p:sp>
        <p:nvSpPr>
          <p:cNvPr id="14" name="Title 1">
            <a:extLst>
              <a:ext uri="{FF2B5EF4-FFF2-40B4-BE49-F238E27FC236}">
                <a16:creationId xmlns:a16="http://schemas.microsoft.com/office/drawing/2014/main" xmlns="" id="{5D9819FC-5029-406C-B0EA-55B7F8E6B7F7}"/>
              </a:ext>
            </a:extLst>
          </p:cNvPr>
          <p:cNvSpPr>
            <a:spLocks noGrp="1"/>
          </p:cNvSpPr>
          <p:nvPr/>
        </p:nvSpPr>
        <p:spPr bwMode="auto">
          <a:xfrm>
            <a:off x="718879" y="800392"/>
            <a:ext cx="7698523" cy="1212102"/>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numCol="1" rtlCol="0" anchor="ctr" anchorCtr="0" compatLnSpc="1">
            <a:prstTxWarp prst="textNoShape">
              <a:avLst/>
            </a:prstTxWarp>
            <a:normAutofit/>
          </a:bodyPr>
          <a:lstStyle>
            <a:defPPr>
              <a:defRPr lang="en-US"/>
            </a:defPPr>
            <a:lvl1pPr algn="l" rtl="0" fontAlgn="base">
              <a:spcBef>
                <a:spcPct val="0"/>
              </a:spcBef>
              <a:spcAft>
                <a:spcPct val="0"/>
              </a:spcAft>
              <a:defRPr kern="1200">
                <a:solidFill>
                  <a:schemeClr val="tx1"/>
                </a:solidFill>
                <a:latin typeface="Tahoma" pitchFamily="34" charset="0"/>
                <a:ea typeface="+mn-ea"/>
                <a:cs typeface="Arial" charset="0"/>
              </a:defRPr>
            </a:lvl1pPr>
            <a:lvl2pPr marL="457200" algn="l" rtl="0" fontAlgn="base">
              <a:spcBef>
                <a:spcPct val="0"/>
              </a:spcBef>
              <a:spcAft>
                <a:spcPct val="0"/>
              </a:spcAft>
              <a:defRPr kern="1200">
                <a:solidFill>
                  <a:schemeClr val="tx1"/>
                </a:solidFill>
                <a:latin typeface="Tahoma" pitchFamily="34" charset="0"/>
                <a:ea typeface="+mn-ea"/>
                <a:cs typeface="Arial" charset="0"/>
              </a:defRPr>
            </a:lvl2pPr>
            <a:lvl3pPr marL="914400" algn="l" rtl="0" fontAlgn="base">
              <a:spcBef>
                <a:spcPct val="0"/>
              </a:spcBef>
              <a:spcAft>
                <a:spcPct val="0"/>
              </a:spcAft>
              <a:defRPr kern="1200">
                <a:solidFill>
                  <a:schemeClr val="tx1"/>
                </a:solidFill>
                <a:latin typeface="Tahoma" pitchFamily="34" charset="0"/>
                <a:ea typeface="+mn-ea"/>
                <a:cs typeface="Arial" charset="0"/>
              </a:defRPr>
            </a:lvl3pPr>
            <a:lvl4pPr marL="1371600" algn="l" rtl="0" fontAlgn="base">
              <a:spcBef>
                <a:spcPct val="0"/>
              </a:spcBef>
              <a:spcAft>
                <a:spcPct val="0"/>
              </a:spcAft>
              <a:defRPr kern="1200">
                <a:solidFill>
                  <a:schemeClr val="tx1"/>
                </a:solidFill>
                <a:latin typeface="Tahoma" pitchFamily="34" charset="0"/>
                <a:ea typeface="+mn-ea"/>
                <a:cs typeface="Arial" charset="0"/>
              </a:defRPr>
            </a:lvl4pPr>
            <a:lvl5pPr marL="1828800" algn="l" rtl="0" fontAlgn="base">
              <a:spcBef>
                <a:spcPct val="0"/>
              </a:spcBef>
              <a:spcAft>
                <a:spcPct val="0"/>
              </a:spcAft>
              <a:defRPr kern="1200">
                <a:solidFill>
                  <a:schemeClr val="tx1"/>
                </a:solidFill>
                <a:latin typeface="Tahoma" pitchFamily="34" charset="0"/>
                <a:ea typeface="+mn-ea"/>
                <a:cs typeface="Arial" charset="0"/>
              </a:defRPr>
            </a:lvl5pPr>
            <a:lvl6pPr marL="2286000" algn="l" defTabSz="914400" rtl="0" eaLnBrk="1" latinLnBrk="0" hangingPunct="1">
              <a:defRPr kern="1200">
                <a:solidFill>
                  <a:schemeClr val="tx1"/>
                </a:solidFill>
                <a:latin typeface="Tahoma" pitchFamily="34" charset="0"/>
                <a:ea typeface="+mn-ea"/>
                <a:cs typeface="Arial" charset="0"/>
              </a:defRPr>
            </a:lvl6pPr>
            <a:lvl7pPr marL="2743200" algn="l" defTabSz="914400" rtl="0" eaLnBrk="1" latinLnBrk="0" hangingPunct="1">
              <a:defRPr kern="1200">
                <a:solidFill>
                  <a:schemeClr val="tx1"/>
                </a:solidFill>
                <a:latin typeface="Tahoma" pitchFamily="34" charset="0"/>
                <a:ea typeface="+mn-ea"/>
                <a:cs typeface="Arial" charset="0"/>
              </a:defRPr>
            </a:lvl7pPr>
            <a:lvl8pPr marL="3200400" algn="l" defTabSz="914400" rtl="0" eaLnBrk="1" latinLnBrk="0" hangingPunct="1">
              <a:defRPr kern="1200">
                <a:solidFill>
                  <a:schemeClr val="tx1"/>
                </a:solidFill>
                <a:latin typeface="Tahoma" pitchFamily="34" charset="0"/>
                <a:ea typeface="+mn-ea"/>
                <a:cs typeface="Arial" charset="0"/>
              </a:defRPr>
            </a:lvl8pPr>
            <a:lvl9pPr marL="3657600" algn="l" defTabSz="914400" rtl="0" eaLnBrk="1" latinLnBrk="0" hangingPunct="1">
              <a:defRPr kern="1200">
                <a:solidFill>
                  <a:schemeClr val="tx1"/>
                </a:solidFill>
                <a:latin typeface="Tahoma" pitchFamily="34" charset="0"/>
                <a:ea typeface="+mn-ea"/>
                <a:cs typeface="Arial" charset="0"/>
              </a:defRPr>
            </a:lvl9pPr>
          </a:lstStyle>
          <a:p>
            <a:pPr algn="ctr"/>
            <a:r>
              <a:rPr lang="en-US" altLang="en-US" sz="3500" kern="1200" dirty="0">
                <a:solidFill>
                  <a:srgbClr val="FFFFFF"/>
                </a:solidFill>
                <a:latin typeface="+mj-lt"/>
                <a:ea typeface="+mj-ea"/>
                <a:cs typeface="+mj-cs"/>
              </a:rPr>
              <a:t>IST659 Data Admin Concepts and Database Management</a:t>
            </a:r>
            <a:endParaRPr lang="en-US" dirty="0">
              <a:ea typeface="Tahoma" pitchFamily="34" charset="0"/>
              <a:cs typeface="Tahoma" pitchFamily="34" charset="0"/>
            </a:endParaRPr>
          </a:p>
        </p:txBody>
      </p:sp>
      <p:sp>
        <p:nvSpPr>
          <p:cNvPr id="15" name="Subtitle 2">
            <a:extLst>
              <a:ext uri="{FF2B5EF4-FFF2-40B4-BE49-F238E27FC236}">
                <a16:creationId xmlns:a16="http://schemas.microsoft.com/office/drawing/2014/main" xmlns="" id="{2A1AF798-A454-4E2D-A891-5A3BAECFAB0B}"/>
              </a:ext>
            </a:extLst>
          </p:cNvPr>
          <p:cNvSpPr>
            <a:spLocks noGrp="1"/>
          </p:cNvSpPr>
          <p:nvPr/>
        </p:nvSpPr>
        <p:spPr bwMode="auto">
          <a:xfrm>
            <a:off x="1025718" y="2490436"/>
            <a:ext cx="7281746" cy="3567173"/>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numCol="1" rtlCol="0" anchor="ctr" anchorCtr="0" compatLnSpc="1">
            <a:prstTxWarp prst="textNoShape">
              <a:avLst/>
            </a:prstTxWarp>
            <a:normAutofit/>
          </a:bodyPr>
          <a:lstStyle>
            <a:defPPr>
              <a:defRPr lang="en-US"/>
            </a:defPPr>
            <a:lvl1pPr algn="l" rtl="0" fontAlgn="base">
              <a:spcBef>
                <a:spcPct val="0"/>
              </a:spcBef>
              <a:spcAft>
                <a:spcPct val="0"/>
              </a:spcAft>
              <a:defRPr kern="1200">
                <a:solidFill>
                  <a:schemeClr val="tx1"/>
                </a:solidFill>
                <a:latin typeface="Tahoma" pitchFamily="34" charset="0"/>
                <a:ea typeface="+mn-ea"/>
                <a:cs typeface="Arial" charset="0"/>
              </a:defRPr>
            </a:lvl1pPr>
            <a:lvl2pPr marL="457200" algn="l" rtl="0" fontAlgn="base">
              <a:spcBef>
                <a:spcPct val="0"/>
              </a:spcBef>
              <a:spcAft>
                <a:spcPct val="0"/>
              </a:spcAft>
              <a:defRPr kern="1200">
                <a:solidFill>
                  <a:schemeClr val="tx1"/>
                </a:solidFill>
                <a:latin typeface="Tahoma" pitchFamily="34" charset="0"/>
                <a:ea typeface="+mn-ea"/>
                <a:cs typeface="Arial" charset="0"/>
              </a:defRPr>
            </a:lvl2pPr>
            <a:lvl3pPr marL="914400" algn="l" rtl="0" fontAlgn="base">
              <a:spcBef>
                <a:spcPct val="0"/>
              </a:spcBef>
              <a:spcAft>
                <a:spcPct val="0"/>
              </a:spcAft>
              <a:defRPr kern="1200">
                <a:solidFill>
                  <a:schemeClr val="tx1"/>
                </a:solidFill>
                <a:latin typeface="Tahoma" pitchFamily="34" charset="0"/>
                <a:ea typeface="+mn-ea"/>
                <a:cs typeface="Arial" charset="0"/>
              </a:defRPr>
            </a:lvl3pPr>
            <a:lvl4pPr marL="1371600" algn="l" rtl="0" fontAlgn="base">
              <a:spcBef>
                <a:spcPct val="0"/>
              </a:spcBef>
              <a:spcAft>
                <a:spcPct val="0"/>
              </a:spcAft>
              <a:defRPr kern="1200">
                <a:solidFill>
                  <a:schemeClr val="tx1"/>
                </a:solidFill>
                <a:latin typeface="Tahoma" pitchFamily="34" charset="0"/>
                <a:ea typeface="+mn-ea"/>
                <a:cs typeface="Arial" charset="0"/>
              </a:defRPr>
            </a:lvl4pPr>
            <a:lvl5pPr marL="1828800" algn="l" rtl="0" fontAlgn="base">
              <a:spcBef>
                <a:spcPct val="0"/>
              </a:spcBef>
              <a:spcAft>
                <a:spcPct val="0"/>
              </a:spcAft>
              <a:defRPr kern="1200">
                <a:solidFill>
                  <a:schemeClr val="tx1"/>
                </a:solidFill>
                <a:latin typeface="Tahoma" pitchFamily="34" charset="0"/>
                <a:ea typeface="+mn-ea"/>
                <a:cs typeface="Arial" charset="0"/>
              </a:defRPr>
            </a:lvl5pPr>
            <a:lvl6pPr marL="2286000" algn="l" defTabSz="914400" rtl="0" eaLnBrk="1" latinLnBrk="0" hangingPunct="1">
              <a:defRPr kern="1200">
                <a:solidFill>
                  <a:schemeClr val="tx1"/>
                </a:solidFill>
                <a:latin typeface="Tahoma" pitchFamily="34" charset="0"/>
                <a:ea typeface="+mn-ea"/>
                <a:cs typeface="Arial" charset="0"/>
              </a:defRPr>
            </a:lvl6pPr>
            <a:lvl7pPr marL="2743200" algn="l" defTabSz="914400" rtl="0" eaLnBrk="1" latinLnBrk="0" hangingPunct="1">
              <a:defRPr kern="1200">
                <a:solidFill>
                  <a:schemeClr val="tx1"/>
                </a:solidFill>
                <a:latin typeface="Tahoma" pitchFamily="34" charset="0"/>
                <a:ea typeface="+mn-ea"/>
                <a:cs typeface="Arial" charset="0"/>
              </a:defRPr>
            </a:lvl7pPr>
            <a:lvl8pPr marL="3200400" algn="l" defTabSz="914400" rtl="0" eaLnBrk="1" latinLnBrk="0" hangingPunct="1">
              <a:defRPr kern="1200">
                <a:solidFill>
                  <a:schemeClr val="tx1"/>
                </a:solidFill>
                <a:latin typeface="Tahoma" pitchFamily="34" charset="0"/>
                <a:ea typeface="+mn-ea"/>
                <a:cs typeface="Arial" charset="0"/>
              </a:defRPr>
            </a:lvl8pPr>
            <a:lvl9pPr marL="3657600" algn="l" defTabSz="914400" rtl="0" eaLnBrk="1" latinLnBrk="0" hangingPunct="1">
              <a:defRPr kern="1200">
                <a:solidFill>
                  <a:schemeClr val="tx1"/>
                </a:solidFill>
                <a:latin typeface="Tahoma" pitchFamily="34" charset="0"/>
                <a:ea typeface="+mn-ea"/>
                <a:cs typeface="Arial" charset="0"/>
              </a:defRPr>
            </a:lvl9pPr>
          </a:lstStyle>
          <a:p>
            <a:pPr algn="ctr"/>
            <a:r>
              <a:rPr lang="en-US" altLang="en-US" sz="2800" b="1" dirty="0">
                <a:latin typeface="Times New Roman"/>
                <a:cs typeface="Times New Roman"/>
              </a:rPr>
              <a:t>Week 2</a:t>
            </a:r>
            <a:endParaRPr lang="en-US" altLang="en-US" sz="2800" b="1" dirty="0">
              <a:latin typeface="Times New Roman"/>
              <a:cs typeface="Calibri" panose="020F0502020204030204"/>
            </a:endParaRPr>
          </a:p>
          <a:p>
            <a:pPr algn="ctr"/>
            <a:r>
              <a:rPr lang="en-US" altLang="en-US" sz="2800" b="1" dirty="0">
                <a:latin typeface="Times New Roman"/>
                <a:cs typeface="Times New Roman"/>
              </a:rPr>
              <a:t> Hernando Hoyos</a:t>
            </a:r>
          </a:p>
          <a:p>
            <a:pPr algn="ctr"/>
            <a:endParaRPr lang="en-US" altLang="en-US" sz="2800" b="1" dirty="0">
              <a:latin typeface="Times New Roman"/>
              <a:cs typeface="Times New Roman"/>
            </a:endParaRPr>
          </a:p>
          <a:p>
            <a:pPr algn="ctr"/>
            <a:r>
              <a:rPr lang="en-US" altLang="en-US" sz="2800" b="1" dirty="0">
                <a:latin typeface="Times New Roman"/>
              </a:rPr>
              <a:t/>
            </a:r>
            <a:br>
              <a:rPr lang="en-US" altLang="en-US" sz="2800" b="1" dirty="0">
                <a:latin typeface="Times New Roman"/>
              </a:rPr>
            </a:br>
            <a:endParaRPr lang="en-US" altLang="en-US" sz="2800" b="1">
              <a:latin typeface="Times New Roman"/>
              <a:cs typeface="Calibri" panose="020F0502020204030204"/>
            </a:endParaRPr>
          </a:p>
        </p:txBody>
      </p:sp>
      <p:sp>
        <p:nvSpPr>
          <p:cNvPr id="16" name="Slide Number Placeholder 4">
            <a:extLst>
              <a:ext uri="{FF2B5EF4-FFF2-40B4-BE49-F238E27FC236}">
                <a16:creationId xmlns:a16="http://schemas.microsoft.com/office/drawing/2014/main" xmlns="" id="{C8CE24CF-1611-40AE-8309-460BEA1E9EE1}"/>
              </a:ext>
            </a:extLst>
          </p:cNvPr>
          <p:cNvSpPr>
            <a:spLocks noGrp="1"/>
          </p:cNvSpPr>
          <p:nvPr/>
        </p:nvSpPr>
        <p:spPr bwMode="auto">
          <a:xfrm>
            <a:off x="8030718" y="6382512"/>
            <a:ext cx="514350" cy="320040"/>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rmAutofit/>
          </a:bodyPr>
          <a:lstStyle>
            <a:defPPr>
              <a:defRPr lang="en-US"/>
            </a:defPPr>
            <a:lvl1pPr algn="l" rtl="0" fontAlgn="base">
              <a:spcBef>
                <a:spcPct val="0"/>
              </a:spcBef>
              <a:spcAft>
                <a:spcPct val="0"/>
              </a:spcAft>
              <a:defRPr kern="1200">
                <a:solidFill>
                  <a:schemeClr val="tx1"/>
                </a:solidFill>
                <a:latin typeface="Tahoma" pitchFamily="34" charset="0"/>
                <a:ea typeface="+mn-ea"/>
                <a:cs typeface="Arial" charset="0"/>
              </a:defRPr>
            </a:lvl1pPr>
            <a:lvl2pPr marL="457200" algn="l" rtl="0" fontAlgn="base">
              <a:spcBef>
                <a:spcPct val="0"/>
              </a:spcBef>
              <a:spcAft>
                <a:spcPct val="0"/>
              </a:spcAft>
              <a:defRPr kern="1200">
                <a:solidFill>
                  <a:schemeClr val="tx1"/>
                </a:solidFill>
                <a:latin typeface="Tahoma" pitchFamily="34" charset="0"/>
                <a:ea typeface="+mn-ea"/>
                <a:cs typeface="Arial" charset="0"/>
              </a:defRPr>
            </a:lvl2pPr>
            <a:lvl3pPr marL="914400" algn="l" rtl="0" fontAlgn="base">
              <a:spcBef>
                <a:spcPct val="0"/>
              </a:spcBef>
              <a:spcAft>
                <a:spcPct val="0"/>
              </a:spcAft>
              <a:defRPr kern="1200">
                <a:solidFill>
                  <a:schemeClr val="tx1"/>
                </a:solidFill>
                <a:latin typeface="Tahoma" pitchFamily="34" charset="0"/>
                <a:ea typeface="+mn-ea"/>
                <a:cs typeface="Arial" charset="0"/>
              </a:defRPr>
            </a:lvl3pPr>
            <a:lvl4pPr marL="1371600" algn="l" rtl="0" fontAlgn="base">
              <a:spcBef>
                <a:spcPct val="0"/>
              </a:spcBef>
              <a:spcAft>
                <a:spcPct val="0"/>
              </a:spcAft>
              <a:defRPr kern="1200">
                <a:solidFill>
                  <a:schemeClr val="tx1"/>
                </a:solidFill>
                <a:latin typeface="Tahoma" pitchFamily="34" charset="0"/>
                <a:ea typeface="+mn-ea"/>
                <a:cs typeface="Arial" charset="0"/>
              </a:defRPr>
            </a:lvl4pPr>
            <a:lvl5pPr marL="1828800" algn="l" rtl="0" fontAlgn="base">
              <a:spcBef>
                <a:spcPct val="0"/>
              </a:spcBef>
              <a:spcAft>
                <a:spcPct val="0"/>
              </a:spcAft>
              <a:defRPr kern="1200">
                <a:solidFill>
                  <a:schemeClr val="tx1"/>
                </a:solidFill>
                <a:latin typeface="Tahoma" pitchFamily="34" charset="0"/>
                <a:ea typeface="+mn-ea"/>
                <a:cs typeface="Arial" charset="0"/>
              </a:defRPr>
            </a:lvl5pPr>
            <a:lvl6pPr marL="2286000" algn="l" defTabSz="914400" rtl="0" eaLnBrk="1" latinLnBrk="0" hangingPunct="1">
              <a:defRPr kern="1200">
                <a:solidFill>
                  <a:schemeClr val="tx1"/>
                </a:solidFill>
                <a:latin typeface="Tahoma" pitchFamily="34" charset="0"/>
                <a:ea typeface="+mn-ea"/>
                <a:cs typeface="Arial" charset="0"/>
              </a:defRPr>
            </a:lvl6pPr>
            <a:lvl7pPr marL="2743200" algn="l" defTabSz="914400" rtl="0" eaLnBrk="1" latinLnBrk="0" hangingPunct="1">
              <a:defRPr kern="1200">
                <a:solidFill>
                  <a:schemeClr val="tx1"/>
                </a:solidFill>
                <a:latin typeface="Tahoma" pitchFamily="34" charset="0"/>
                <a:ea typeface="+mn-ea"/>
                <a:cs typeface="Arial" charset="0"/>
              </a:defRPr>
            </a:lvl7pPr>
            <a:lvl8pPr marL="3200400" algn="l" defTabSz="914400" rtl="0" eaLnBrk="1" latinLnBrk="0" hangingPunct="1">
              <a:defRPr kern="1200">
                <a:solidFill>
                  <a:schemeClr val="tx1"/>
                </a:solidFill>
                <a:latin typeface="Tahoma" pitchFamily="34" charset="0"/>
                <a:ea typeface="+mn-ea"/>
                <a:cs typeface="Arial" charset="0"/>
              </a:defRPr>
            </a:lvl8pPr>
            <a:lvl9pPr marL="3657600" algn="l" defTabSz="914400" rtl="0" eaLnBrk="1" latinLnBrk="0" hangingPunct="1">
              <a:defRPr kern="1200">
                <a:solidFill>
                  <a:schemeClr val="tx1"/>
                </a:solidFill>
                <a:latin typeface="Tahoma" pitchFamily="34" charset="0"/>
                <a:ea typeface="+mn-ea"/>
                <a:cs typeface="Arial" charset="0"/>
              </a:defRPr>
            </a:lvl9pPr>
          </a:lstStyle>
          <a:p>
            <a:pPr eaLnBrk="1" hangingPunct="1">
              <a:spcAft>
                <a:spcPts val="600"/>
              </a:spcAft>
            </a:pPr>
            <a:fld id="{C68195A0-F4F2-482C-8C44-17F4B9D7F426}" type="slidenum">
              <a:rPr lang="en-US" altLang="en-US" sz="900">
                <a:solidFill>
                  <a:schemeClr val="tx1">
                    <a:tint val="75000"/>
                  </a:schemeClr>
                </a:solidFill>
                <a:latin typeface="+mn-lt"/>
                <a:ea typeface="+mn-ea"/>
              </a:rPr>
              <a:pPr eaLnBrk="1" hangingPunct="1">
                <a:spcAft>
                  <a:spcPts val="600"/>
                </a:spcAft>
              </a:pPr>
              <a:t>1</a:t>
            </a:fld>
            <a:endParaRPr lang="en-US" altLang="en-US" sz="900">
              <a:solidFill>
                <a:schemeClr val="tx1">
                  <a:tint val="75000"/>
                </a:schemeClr>
              </a:solidFill>
              <a:latin typeface="+mn-lt"/>
              <a:ea typeface="+mn-ea"/>
            </a:endParaRPr>
          </a:p>
        </p:txBody>
      </p:sp>
    </p:spTree>
    <p:extLst>
      <p:ext uri="{BB962C8B-B14F-4D97-AF65-F5344CB8AC3E}">
        <p14:creationId xmlns:p14="http://schemas.microsoft.com/office/powerpoint/2010/main" val="15317062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263771" y="528910"/>
            <a:ext cx="6517255" cy="1077218"/>
          </a:xfrm>
          <a:prstGeom prst="rect">
            <a:avLst/>
          </a:prstGeom>
          <a:solidFill>
            <a:schemeClr val="accent1"/>
          </a:solidFill>
        </p:spPr>
        <p:txBody>
          <a:bodyPr wrap="square" lIns="91440" tIns="45720" rIns="91440" bIns="45720" rtlCol="0" anchor="ctr">
            <a:spAutoFit/>
          </a:bodyPr>
          <a:lstStyle/>
          <a:p>
            <a:pPr algn="ctr"/>
            <a:r>
              <a:rPr lang="en-US" sz="3200" dirty="0">
                <a:solidFill>
                  <a:srgbClr val="FFFFFF"/>
                </a:solidFill>
                <a:latin typeface="Calibri"/>
                <a:cs typeface="Calibri"/>
              </a:rPr>
              <a:t>Different Database Modeling Notations</a:t>
            </a:r>
          </a:p>
        </p:txBody>
      </p:sp>
      <p:cxnSp>
        <p:nvCxnSpPr>
          <p:cNvPr id="11" name="Straight Arrow Connector 10"/>
          <p:cNvCxnSpPr>
            <a:cxnSpLocks/>
          </p:cNvCxnSpPr>
          <p:nvPr/>
        </p:nvCxnSpPr>
        <p:spPr>
          <a:xfrm>
            <a:off x="4381500" y="1600200"/>
            <a:ext cx="0" cy="762000"/>
          </a:xfrm>
          <a:prstGeom prst="straightConnector1">
            <a:avLst/>
          </a:prstGeom>
          <a:ln>
            <a:solidFill>
              <a:schemeClr val="accent1"/>
            </a:solidFill>
            <a:tailEnd type="arrow"/>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flipH="1">
            <a:off x="914400" y="2362200"/>
            <a:ext cx="34671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a:off x="914400" y="2362200"/>
            <a:ext cx="0" cy="685800"/>
          </a:xfrm>
          <a:prstGeom prst="straightConnector1">
            <a:avLst/>
          </a:prstGeom>
          <a:ln>
            <a:solidFill>
              <a:schemeClr val="accent1"/>
            </a:solidFill>
            <a:tailEnd type="arrow"/>
          </a:ln>
        </p:spPr>
        <p:style>
          <a:lnRef idx="2">
            <a:schemeClr val="accent1"/>
          </a:lnRef>
          <a:fillRef idx="0">
            <a:schemeClr val="accent1"/>
          </a:fillRef>
          <a:effectRef idx="1">
            <a:schemeClr val="accent1"/>
          </a:effectRef>
          <a:fontRef idx="minor">
            <a:schemeClr val="tx1"/>
          </a:fontRef>
        </p:style>
      </p:cxnSp>
      <p:sp>
        <p:nvSpPr>
          <p:cNvPr id="17" name="Rectangle 16"/>
          <p:cNvSpPr/>
          <p:nvPr/>
        </p:nvSpPr>
        <p:spPr>
          <a:xfrm>
            <a:off x="228600" y="3048000"/>
            <a:ext cx="1295400" cy="1304925"/>
          </a:xfrm>
          <a:prstGeom prst="rect">
            <a:avLst/>
          </a:prstGeom>
          <a:solidFill>
            <a:schemeClr val="bg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p:cNvSpPr/>
          <p:nvPr/>
        </p:nvSpPr>
        <p:spPr>
          <a:xfrm>
            <a:off x="1676400" y="4791075"/>
            <a:ext cx="1295400" cy="1304925"/>
          </a:xfrm>
          <a:prstGeom prst="rect">
            <a:avLst/>
          </a:prstGeom>
          <a:solidFill>
            <a:schemeClr val="bg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p:nvSpPr>
        <p:spPr>
          <a:xfrm>
            <a:off x="3086100" y="3019424"/>
            <a:ext cx="1295400" cy="1304925"/>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p:nvSpPr>
        <p:spPr>
          <a:xfrm>
            <a:off x="4572000" y="4791075"/>
            <a:ext cx="1295400" cy="1304925"/>
          </a:xfrm>
          <a:prstGeom prst="rect">
            <a:avLst/>
          </a:prstGeom>
          <a:solidFill>
            <a:schemeClr val="bg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ectangle 27"/>
          <p:cNvSpPr/>
          <p:nvPr/>
        </p:nvSpPr>
        <p:spPr>
          <a:xfrm>
            <a:off x="6019800" y="2895600"/>
            <a:ext cx="1295400" cy="1304925"/>
          </a:xfrm>
          <a:prstGeom prst="rect">
            <a:avLst/>
          </a:prstGeom>
          <a:solidFill>
            <a:schemeClr val="bg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Rectangle 28"/>
          <p:cNvSpPr/>
          <p:nvPr/>
        </p:nvSpPr>
        <p:spPr>
          <a:xfrm>
            <a:off x="7391400" y="4791075"/>
            <a:ext cx="1295400" cy="1304925"/>
          </a:xfrm>
          <a:prstGeom prst="rect">
            <a:avLst/>
          </a:prstGeom>
          <a:solidFill>
            <a:schemeClr val="bg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3" name="Straight Arrow Connector 32"/>
          <p:cNvCxnSpPr>
            <a:endCxn id="26" idx="0"/>
          </p:cNvCxnSpPr>
          <p:nvPr/>
        </p:nvCxnSpPr>
        <p:spPr>
          <a:xfrm>
            <a:off x="3733800" y="2362200"/>
            <a:ext cx="0" cy="657224"/>
          </a:xfrm>
          <a:prstGeom prst="straightConnector1">
            <a:avLst/>
          </a:prstGeom>
          <a:ln>
            <a:solidFill>
              <a:schemeClr val="accent1"/>
            </a:solidFill>
            <a:tailEnd type="arrow"/>
          </a:ln>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a:off x="4381500" y="2362200"/>
            <a:ext cx="36957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a:endCxn id="28" idx="0"/>
          </p:cNvCxnSpPr>
          <p:nvPr/>
        </p:nvCxnSpPr>
        <p:spPr>
          <a:xfrm>
            <a:off x="6667500" y="2362200"/>
            <a:ext cx="0" cy="5334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1" name="Straight Arrow Connector 40"/>
          <p:cNvCxnSpPr>
            <a:endCxn id="27" idx="0"/>
          </p:cNvCxnSpPr>
          <p:nvPr/>
        </p:nvCxnSpPr>
        <p:spPr>
          <a:xfrm>
            <a:off x="5219700" y="2362200"/>
            <a:ext cx="0" cy="2428875"/>
          </a:xfrm>
          <a:prstGeom prst="straightConnector1">
            <a:avLst/>
          </a:prstGeom>
          <a:ln>
            <a:solidFill>
              <a:schemeClr val="accent1"/>
            </a:solidFill>
            <a:tailEnd type="arrow"/>
          </a:ln>
        </p:spPr>
        <p:style>
          <a:lnRef idx="2">
            <a:schemeClr val="accent1"/>
          </a:lnRef>
          <a:fillRef idx="0">
            <a:schemeClr val="accent1"/>
          </a:fillRef>
          <a:effectRef idx="1">
            <a:schemeClr val="accent1"/>
          </a:effectRef>
          <a:fontRef idx="minor">
            <a:schemeClr val="tx1"/>
          </a:fontRef>
        </p:style>
      </p:cxnSp>
      <p:sp>
        <p:nvSpPr>
          <p:cNvPr id="42" name="TextBox 41"/>
          <p:cNvSpPr txBox="1"/>
          <p:nvPr/>
        </p:nvSpPr>
        <p:spPr>
          <a:xfrm>
            <a:off x="304800" y="3210221"/>
            <a:ext cx="1143000" cy="923330"/>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IE notations</a:t>
            </a:r>
            <a:endParaRPr lang="en-US" sz="1600"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43" name="TextBox 42"/>
          <p:cNvSpPr txBox="1"/>
          <p:nvPr/>
        </p:nvSpPr>
        <p:spPr>
          <a:xfrm>
            <a:off x="1752600" y="5162490"/>
            <a:ext cx="1143000" cy="400110"/>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IDEFX1</a:t>
            </a:r>
            <a:endParaRPr lang="en-US" dirty="0">
              <a:latin typeface="Times New Roman" panose="02020603050405020304" pitchFamily="18" charset="0"/>
              <a:cs typeface="Times New Roman" panose="02020603050405020304" pitchFamily="18" charset="0"/>
            </a:endParaRPr>
          </a:p>
        </p:txBody>
      </p:sp>
      <p:sp>
        <p:nvSpPr>
          <p:cNvPr id="44" name="TextBox 43"/>
          <p:cNvSpPr txBox="1"/>
          <p:nvPr/>
        </p:nvSpPr>
        <p:spPr>
          <a:xfrm>
            <a:off x="3162300" y="3416792"/>
            <a:ext cx="1143000" cy="400110"/>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UML</a:t>
            </a:r>
          </a:p>
        </p:txBody>
      </p:sp>
      <p:sp>
        <p:nvSpPr>
          <p:cNvPr id="45" name="TextBox 44"/>
          <p:cNvSpPr txBox="1"/>
          <p:nvPr/>
        </p:nvSpPr>
        <p:spPr>
          <a:xfrm>
            <a:off x="4662487" y="5162490"/>
            <a:ext cx="1143000" cy="400110"/>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Barker</a:t>
            </a:r>
          </a:p>
        </p:txBody>
      </p:sp>
      <p:sp>
        <p:nvSpPr>
          <p:cNvPr id="46" name="TextBox 45"/>
          <p:cNvSpPr txBox="1"/>
          <p:nvPr/>
        </p:nvSpPr>
        <p:spPr>
          <a:xfrm>
            <a:off x="6096000" y="3404584"/>
            <a:ext cx="1143000" cy="400110"/>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Chen’s</a:t>
            </a:r>
          </a:p>
        </p:txBody>
      </p:sp>
      <p:sp>
        <p:nvSpPr>
          <p:cNvPr id="47" name="TextBox 46"/>
          <p:cNvSpPr txBox="1"/>
          <p:nvPr/>
        </p:nvSpPr>
        <p:spPr>
          <a:xfrm>
            <a:off x="7467600" y="5159514"/>
            <a:ext cx="1143000" cy="707886"/>
          </a:xfrm>
          <a:prstGeom prst="rect">
            <a:avLst/>
          </a:prstGeom>
          <a:noFill/>
        </p:spPr>
        <p:txBody>
          <a:bodyPr wrap="square" rtlCol="0">
            <a:spAutoFit/>
          </a:bodyPr>
          <a:lstStyle/>
          <a:p>
            <a:pPr algn="ctr"/>
            <a:r>
              <a:rPr lang="en-US" sz="2000" dirty="0">
                <a:highlight>
                  <a:srgbClr val="FFFF00"/>
                </a:highlight>
                <a:latin typeface="Times New Roman" panose="02020603050405020304" pitchFamily="18" charset="0"/>
                <a:cs typeface="Times New Roman" panose="02020603050405020304" pitchFamily="18" charset="0"/>
              </a:rPr>
              <a:t>Crows Foot</a:t>
            </a:r>
            <a:endParaRPr lang="en-US" sz="2400" dirty="0">
              <a:highlight>
                <a:srgbClr val="FFFF00"/>
              </a:highlight>
              <a:latin typeface="Times New Roman" panose="02020603050405020304" pitchFamily="18" charset="0"/>
              <a:cs typeface="Times New Roman" panose="02020603050405020304" pitchFamily="18" charset="0"/>
            </a:endParaRPr>
          </a:p>
        </p:txBody>
      </p:sp>
      <p:cxnSp>
        <p:nvCxnSpPr>
          <p:cNvPr id="30" name="Straight Arrow Connector 29"/>
          <p:cNvCxnSpPr/>
          <p:nvPr/>
        </p:nvCxnSpPr>
        <p:spPr>
          <a:xfrm>
            <a:off x="8077200" y="2402409"/>
            <a:ext cx="0" cy="2428875"/>
          </a:xfrm>
          <a:prstGeom prst="straightConnector1">
            <a:avLst/>
          </a:prstGeom>
          <a:ln>
            <a:solidFill>
              <a:schemeClr val="accent1"/>
            </a:solidFill>
            <a:tailEnd type="arrow"/>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p:nvPr/>
        </p:nvCxnSpPr>
        <p:spPr>
          <a:xfrm>
            <a:off x="2281237" y="2362199"/>
            <a:ext cx="0" cy="2428875"/>
          </a:xfrm>
          <a:prstGeom prst="straightConnector1">
            <a:avLst/>
          </a:prstGeom>
          <a:ln>
            <a:solidFill>
              <a:schemeClr val="accent1"/>
            </a:solidFill>
            <a:tailEnd type="arrow"/>
          </a:ln>
        </p:spPr>
        <p:style>
          <a:lnRef idx="2">
            <a:schemeClr val="accent1"/>
          </a:lnRef>
          <a:fillRef idx="0">
            <a:schemeClr val="accent1"/>
          </a:fillRef>
          <a:effectRef idx="1">
            <a:schemeClr val="accent1"/>
          </a:effectRef>
          <a:fontRef idx="minor">
            <a:schemeClr val="tx1"/>
          </a:fontRef>
        </p:style>
      </p:cxnSp>
      <p:sp>
        <p:nvSpPr>
          <p:cNvPr id="34" name="TextBox 33"/>
          <p:cNvSpPr txBox="1"/>
          <p:nvPr/>
        </p:nvSpPr>
        <p:spPr>
          <a:xfrm>
            <a:off x="8458200" y="6336268"/>
            <a:ext cx="457200" cy="369332"/>
          </a:xfrm>
          <a:prstGeom prst="rect">
            <a:avLst/>
          </a:prstGeom>
          <a:noFill/>
        </p:spPr>
        <p:txBody>
          <a:bodyPr wrap="square" rtlCol="0">
            <a:spAutoFit/>
          </a:bodyPr>
          <a:lstStyle/>
          <a:p>
            <a:r>
              <a:rPr lang="en-US" dirty="0"/>
              <a:t>10</a:t>
            </a:r>
          </a:p>
        </p:txBody>
      </p:sp>
    </p:spTree>
    <p:extLst>
      <p:ext uri="{BB962C8B-B14F-4D97-AF65-F5344CB8AC3E}">
        <p14:creationId xmlns:p14="http://schemas.microsoft.com/office/powerpoint/2010/main" val="10827126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1447800" y="381000"/>
            <a:ext cx="6248400" cy="1524000"/>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FFFF"/>
              </a:solidFill>
            </a:endParaRPr>
          </a:p>
        </p:txBody>
      </p:sp>
      <p:cxnSp>
        <p:nvCxnSpPr>
          <p:cNvPr id="24" name="Straight Arrow Connector 23"/>
          <p:cNvCxnSpPr/>
          <p:nvPr/>
        </p:nvCxnSpPr>
        <p:spPr>
          <a:xfrm>
            <a:off x="1600200" y="2895600"/>
            <a:ext cx="952500" cy="0"/>
          </a:xfrm>
          <a:prstGeom prst="straightConnector1">
            <a:avLst/>
          </a:prstGeom>
          <a:ln>
            <a:solidFill>
              <a:schemeClr val="accent1"/>
            </a:solidFill>
            <a:tailEnd type="arrow"/>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1600200" y="1905000"/>
            <a:ext cx="0" cy="35814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p:nvPr/>
        </p:nvCxnSpPr>
        <p:spPr>
          <a:xfrm>
            <a:off x="1600200" y="4114800"/>
            <a:ext cx="990600" cy="0"/>
          </a:xfrm>
          <a:prstGeom prst="straightConnector1">
            <a:avLst/>
          </a:prstGeom>
          <a:ln>
            <a:solidFill>
              <a:schemeClr val="accent1"/>
            </a:solidFill>
            <a:tailEnd type="arrow"/>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p:nvPr/>
        </p:nvCxnSpPr>
        <p:spPr>
          <a:xfrm>
            <a:off x="1600200" y="5486400"/>
            <a:ext cx="990600" cy="0"/>
          </a:xfrm>
          <a:prstGeom prst="straightConnector1">
            <a:avLst/>
          </a:prstGeom>
          <a:ln>
            <a:solidFill>
              <a:schemeClr val="accent1"/>
            </a:solidFill>
            <a:tailEnd type="arrow"/>
          </a:ln>
        </p:spPr>
        <p:style>
          <a:lnRef idx="2">
            <a:schemeClr val="accent1"/>
          </a:lnRef>
          <a:fillRef idx="0">
            <a:schemeClr val="accent1"/>
          </a:fillRef>
          <a:effectRef idx="1">
            <a:schemeClr val="accent1"/>
          </a:effectRef>
          <a:fontRef idx="minor">
            <a:schemeClr val="tx1"/>
          </a:fontRef>
        </p:style>
      </p:cxnSp>
      <p:sp>
        <p:nvSpPr>
          <p:cNvPr id="31" name="Rectangle 30"/>
          <p:cNvSpPr/>
          <p:nvPr/>
        </p:nvSpPr>
        <p:spPr>
          <a:xfrm>
            <a:off x="2590800" y="2438400"/>
            <a:ext cx="6324600" cy="838200"/>
          </a:xfrm>
          <a:prstGeom prst="rect">
            <a:avLst/>
          </a:prstGeom>
          <a:solidFill>
            <a:schemeClr val="bg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ectangle 31"/>
          <p:cNvSpPr/>
          <p:nvPr/>
        </p:nvSpPr>
        <p:spPr>
          <a:xfrm>
            <a:off x="2590800" y="3733800"/>
            <a:ext cx="6324600" cy="762000"/>
          </a:xfrm>
          <a:prstGeom prst="rect">
            <a:avLst/>
          </a:prstGeom>
          <a:solidFill>
            <a:schemeClr val="bg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Rectangle 32"/>
          <p:cNvSpPr/>
          <p:nvPr/>
        </p:nvSpPr>
        <p:spPr>
          <a:xfrm>
            <a:off x="2590800" y="5105400"/>
            <a:ext cx="6324600" cy="762000"/>
          </a:xfrm>
          <a:prstGeom prst="rect">
            <a:avLst/>
          </a:prstGeom>
          <a:solidFill>
            <a:schemeClr val="bg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TextBox 33"/>
          <p:cNvSpPr txBox="1"/>
          <p:nvPr/>
        </p:nvSpPr>
        <p:spPr>
          <a:xfrm>
            <a:off x="1500277" y="767751"/>
            <a:ext cx="6134100" cy="584775"/>
          </a:xfrm>
          <a:prstGeom prst="rect">
            <a:avLst/>
          </a:prstGeom>
          <a:noFill/>
        </p:spPr>
        <p:txBody>
          <a:bodyPr wrap="square" lIns="91440" tIns="45720" rIns="91440" bIns="45720" rtlCol="0" anchor="t">
            <a:spAutoFit/>
          </a:bodyPr>
          <a:lstStyle/>
          <a:p>
            <a:pPr algn="ctr"/>
            <a:r>
              <a:rPr lang="en-US" sz="3200" dirty="0">
                <a:solidFill>
                  <a:schemeClr val="bg1"/>
                </a:solidFill>
                <a:latin typeface="Calibri"/>
                <a:cs typeface="Times New Roman"/>
              </a:rPr>
              <a:t>3 Steps to Building your data model</a:t>
            </a:r>
          </a:p>
        </p:txBody>
      </p:sp>
      <p:sp>
        <p:nvSpPr>
          <p:cNvPr id="35" name="TextBox 34"/>
          <p:cNvSpPr txBox="1"/>
          <p:nvPr/>
        </p:nvSpPr>
        <p:spPr>
          <a:xfrm>
            <a:off x="2590800" y="2667000"/>
            <a:ext cx="6172200" cy="461665"/>
          </a:xfrm>
          <a:prstGeom prst="rect">
            <a:avLst/>
          </a:prstGeom>
          <a:noFill/>
        </p:spPr>
        <p:txBody>
          <a:bodyPr wrap="square" rtlCol="0">
            <a:spAutoFit/>
          </a:bodyPr>
          <a:lstStyle/>
          <a:p>
            <a:pPr marL="342900" indent="-342900">
              <a:buAutoNum type="arabicPeriod"/>
            </a:pPr>
            <a:r>
              <a:rPr lang="en-US" sz="2400" dirty="0">
                <a:latin typeface="Times New Roman" panose="02020603050405020304" pitchFamily="18" charset="0"/>
                <a:cs typeface="Times New Roman" panose="02020603050405020304" pitchFamily="18" charset="0"/>
              </a:rPr>
              <a:t>Gather your requirements (business rules)</a:t>
            </a:r>
          </a:p>
        </p:txBody>
      </p:sp>
      <p:sp>
        <p:nvSpPr>
          <p:cNvPr id="36" name="TextBox 35"/>
          <p:cNvSpPr txBox="1"/>
          <p:nvPr/>
        </p:nvSpPr>
        <p:spPr>
          <a:xfrm>
            <a:off x="2747962" y="3883967"/>
            <a:ext cx="6172200"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2. Develop your models</a:t>
            </a:r>
          </a:p>
        </p:txBody>
      </p:sp>
      <p:sp>
        <p:nvSpPr>
          <p:cNvPr id="37" name="TextBox 36"/>
          <p:cNvSpPr txBox="1"/>
          <p:nvPr/>
        </p:nvSpPr>
        <p:spPr>
          <a:xfrm>
            <a:off x="2753264" y="5076646"/>
            <a:ext cx="6172200" cy="830997"/>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3. Validate the models against your business rules</a:t>
            </a:r>
          </a:p>
        </p:txBody>
      </p:sp>
      <p:sp>
        <p:nvSpPr>
          <p:cNvPr id="14" name="TextBox 13"/>
          <p:cNvSpPr txBox="1"/>
          <p:nvPr/>
        </p:nvSpPr>
        <p:spPr>
          <a:xfrm>
            <a:off x="8610600" y="6412468"/>
            <a:ext cx="457200" cy="369332"/>
          </a:xfrm>
          <a:prstGeom prst="rect">
            <a:avLst/>
          </a:prstGeom>
          <a:noFill/>
        </p:spPr>
        <p:txBody>
          <a:bodyPr wrap="square" rtlCol="0">
            <a:spAutoFit/>
          </a:bodyPr>
          <a:lstStyle/>
          <a:p>
            <a:r>
              <a:rPr lang="en-US" dirty="0"/>
              <a:t>11</a:t>
            </a:r>
          </a:p>
        </p:txBody>
      </p:sp>
    </p:spTree>
    <p:extLst>
      <p:ext uri="{BB962C8B-B14F-4D97-AF65-F5344CB8AC3E}">
        <p14:creationId xmlns:p14="http://schemas.microsoft.com/office/powerpoint/2010/main" val="25276190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6314" y="1295400"/>
            <a:ext cx="7920135" cy="1962509"/>
          </a:xfrm>
          <a:solidFill>
            <a:schemeClr val="accent1"/>
          </a:solidFill>
          <a:ln>
            <a:solidFill>
              <a:schemeClr val="tx1"/>
            </a:solidFill>
          </a:ln>
        </p:spPr>
        <p:txBody>
          <a:bodyPr vert="horz" lIns="91440" tIns="45720" rIns="91440" bIns="45720" rtlCol="0" anchor="ctr">
            <a:normAutofit fontScale="90000"/>
          </a:bodyPr>
          <a:lstStyle/>
          <a:p>
            <a:pPr algn="ctr"/>
            <a:r>
              <a:rPr lang="en-US" dirty="0">
                <a:solidFill>
                  <a:schemeClr val="bg1"/>
                </a:solidFill>
                <a:latin typeface="Calibri"/>
                <a:cs typeface="Times New Roman"/>
              </a:rPr>
              <a:t>How do we start planning for our data model?</a:t>
            </a:r>
          </a:p>
        </p:txBody>
      </p:sp>
      <p:sp>
        <p:nvSpPr>
          <p:cNvPr id="3" name="Rectangle 2"/>
          <p:cNvSpPr/>
          <p:nvPr/>
        </p:nvSpPr>
        <p:spPr>
          <a:xfrm>
            <a:off x="419100" y="4152900"/>
            <a:ext cx="8420100" cy="1485900"/>
          </a:xfrm>
          <a:prstGeom prst="rect">
            <a:avLst/>
          </a:prstGeom>
          <a:solidFill>
            <a:schemeClr val="bg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extBox 5"/>
          <p:cNvSpPr txBox="1"/>
          <p:nvPr/>
        </p:nvSpPr>
        <p:spPr>
          <a:xfrm>
            <a:off x="533400" y="4467761"/>
            <a:ext cx="8229600" cy="1323439"/>
          </a:xfrm>
          <a:prstGeom prst="rect">
            <a:avLst/>
          </a:prstGeom>
          <a:noFill/>
        </p:spPr>
        <p:txBody>
          <a:bodyPr wrap="square" rtlCol="0">
            <a:spAutoFit/>
          </a:bodyPr>
          <a:lstStyle/>
          <a:p>
            <a:pPr algn="ctr"/>
            <a:r>
              <a:rPr lang="en-US" sz="4000" b="1" dirty="0">
                <a:latin typeface="Times New Roman" panose="02020603050405020304" pitchFamily="18" charset="0"/>
                <a:cs typeface="Times New Roman" panose="02020603050405020304" pitchFamily="18" charset="0"/>
              </a:rPr>
              <a:t>Step 1: Gather Requirements</a:t>
            </a:r>
          </a:p>
          <a:p>
            <a:pPr algn="ctr"/>
            <a:endParaRPr lang="en-US" sz="4000" b="1" dirty="0"/>
          </a:p>
        </p:txBody>
      </p:sp>
      <p:sp>
        <p:nvSpPr>
          <p:cNvPr id="7" name="Rectangle 6"/>
          <p:cNvSpPr/>
          <p:nvPr/>
        </p:nvSpPr>
        <p:spPr>
          <a:xfrm>
            <a:off x="8686800" y="6488668"/>
            <a:ext cx="418704" cy="369332"/>
          </a:xfrm>
          <a:prstGeom prst="rect">
            <a:avLst/>
          </a:prstGeom>
        </p:spPr>
        <p:txBody>
          <a:bodyPr wrap="none">
            <a:spAutoFit/>
          </a:bodyPr>
          <a:lstStyle/>
          <a:p>
            <a:r>
              <a:rPr lang="en-US" dirty="0"/>
              <a:t>12</a:t>
            </a:r>
          </a:p>
        </p:txBody>
      </p:sp>
    </p:spTree>
    <p:extLst>
      <p:ext uri="{BB962C8B-B14F-4D97-AF65-F5344CB8AC3E}">
        <p14:creationId xmlns:p14="http://schemas.microsoft.com/office/powerpoint/2010/main" val="33338208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827B839B-9ADE-406B-8590-F1CAEDED45A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45">
            <a:extLst>
              <a:ext uri="{FF2B5EF4-FFF2-40B4-BE49-F238E27FC236}">
                <a16:creationId xmlns:a16="http://schemas.microsoft.com/office/drawing/2014/main" xmlns="" id="{CFE45BF0-46DB-408C-B5F7-7B11716805D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307282" y="1022350"/>
            <a:ext cx="532209"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46">
            <a:extLst>
              <a:ext uri="{FF2B5EF4-FFF2-40B4-BE49-F238E27FC236}">
                <a16:creationId xmlns:a16="http://schemas.microsoft.com/office/drawing/2014/main" xmlns="" id="{2AEBC8F2-97B1-41B4-93F1-2D289E197FB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307282" y="837744"/>
            <a:ext cx="302419"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47">
            <a:extLst>
              <a:ext uri="{FF2B5EF4-FFF2-40B4-BE49-F238E27FC236}">
                <a16:creationId xmlns:a16="http://schemas.microsoft.com/office/drawing/2014/main" xmlns="" id="{472E3A19-F5D5-48FC-BB9C-48C2F68F598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483495" y="640894"/>
            <a:ext cx="126206"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44">
            <a:extLst>
              <a:ext uri="{FF2B5EF4-FFF2-40B4-BE49-F238E27FC236}">
                <a16:creationId xmlns:a16="http://schemas.microsoft.com/office/drawing/2014/main" xmlns="" id="{7A62E32F-BB65-43A8-8EB5-92346890E54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8417402" y="635716"/>
            <a:ext cx="246459"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Rectangle 18">
            <a:extLst>
              <a:ext uri="{FF2B5EF4-FFF2-40B4-BE49-F238E27FC236}">
                <a16:creationId xmlns:a16="http://schemas.microsoft.com/office/drawing/2014/main" xmlns="" id="{14E91B64-9FCC-451E-AFB4-A827D632936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483041" y="635715"/>
            <a:ext cx="8180897"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718879" y="800392"/>
            <a:ext cx="7698523" cy="1212102"/>
          </a:xfrm>
        </p:spPr>
        <p:txBody>
          <a:bodyPr>
            <a:normAutofit/>
          </a:bodyPr>
          <a:lstStyle/>
          <a:p>
            <a:pPr algn="ctr"/>
            <a:r>
              <a:rPr lang="en-US" sz="3500" dirty="0">
                <a:solidFill>
                  <a:srgbClr val="FFFFFF"/>
                </a:solidFill>
                <a:latin typeface="Calibri"/>
                <a:cs typeface="Times New Roman"/>
              </a:rPr>
              <a:t>The role of the (Data) Analyst</a:t>
            </a:r>
            <a:endParaRPr lang="en-US" dirty="0">
              <a:latin typeface="Calibri"/>
              <a:cs typeface="Times New Roman"/>
            </a:endParaRPr>
          </a:p>
        </p:txBody>
      </p:sp>
      <p:sp>
        <p:nvSpPr>
          <p:cNvPr id="3" name="Content Placeholder 2"/>
          <p:cNvSpPr>
            <a:spLocks noGrp="1"/>
          </p:cNvSpPr>
          <p:nvPr>
            <p:ph idx="1"/>
          </p:nvPr>
        </p:nvSpPr>
        <p:spPr>
          <a:xfrm>
            <a:off x="996963" y="2821115"/>
            <a:ext cx="7281746" cy="3567173"/>
          </a:xfrm>
        </p:spPr>
        <p:txBody>
          <a:bodyPr vert="horz" lIns="91440" tIns="45720" rIns="91440" bIns="45720" rtlCol="0" anchor="ctr">
            <a:noAutofit/>
          </a:bodyPr>
          <a:lstStyle/>
          <a:p>
            <a:r>
              <a:rPr lang="en-US" b="1" dirty="0">
                <a:latin typeface="Times New Roman"/>
                <a:cs typeface="Times New Roman"/>
              </a:rPr>
              <a:t>A Data Analyst must be able to :</a:t>
            </a:r>
          </a:p>
          <a:p>
            <a:pPr lvl="1">
              <a:buFont typeface="Courier New" panose="02070309020205020404" pitchFamily="49" charset="0"/>
              <a:buChar char="o"/>
            </a:pPr>
            <a:r>
              <a:rPr lang="en-US" sz="2800" u="sng" dirty="0">
                <a:latin typeface="Times New Roman"/>
                <a:cs typeface="Times New Roman"/>
              </a:rPr>
              <a:t>Identify</a:t>
            </a:r>
            <a:r>
              <a:rPr lang="en-US" sz="2800" dirty="0">
                <a:latin typeface="Times New Roman"/>
                <a:cs typeface="Times New Roman"/>
              </a:rPr>
              <a:t> and understand the rules that govern the data</a:t>
            </a:r>
          </a:p>
          <a:p>
            <a:pPr lvl="1">
              <a:buFont typeface="Courier New" panose="02070309020205020404" pitchFamily="49" charset="0"/>
              <a:buChar char="o"/>
            </a:pPr>
            <a:r>
              <a:rPr lang="en-US" sz="2800" u="sng" dirty="0">
                <a:latin typeface="Times New Roman"/>
                <a:cs typeface="Times New Roman"/>
              </a:rPr>
              <a:t>Represent</a:t>
            </a:r>
            <a:r>
              <a:rPr lang="en-US" sz="2800" dirty="0">
                <a:latin typeface="Times New Roman"/>
                <a:cs typeface="Times New Roman"/>
              </a:rPr>
              <a:t> the rules in a way which can be understood by system developers and other users</a:t>
            </a:r>
          </a:p>
          <a:p>
            <a:pPr lvl="1">
              <a:buFont typeface="Courier New" panose="02070309020205020404" pitchFamily="49" charset="0"/>
              <a:buChar char="o"/>
            </a:pPr>
            <a:r>
              <a:rPr lang="en-US" sz="2800" u="sng" dirty="0">
                <a:latin typeface="Times New Roman"/>
                <a:cs typeface="Times New Roman"/>
              </a:rPr>
              <a:t>Implement</a:t>
            </a:r>
            <a:r>
              <a:rPr lang="en-US" sz="2800" dirty="0">
                <a:latin typeface="Times New Roman"/>
                <a:cs typeface="Times New Roman"/>
              </a:rPr>
              <a:t> these rules in the database systems</a:t>
            </a:r>
          </a:p>
          <a:p>
            <a:pPr lvl="1">
              <a:buFont typeface="Courier New" panose="02070309020205020404" pitchFamily="49" charset="0"/>
              <a:buChar char="o"/>
            </a:pPr>
            <a:r>
              <a:rPr lang="en-US" sz="2800" u="sng" dirty="0">
                <a:latin typeface="Times New Roman"/>
                <a:cs typeface="Times New Roman"/>
              </a:rPr>
              <a:t>Validate</a:t>
            </a:r>
            <a:r>
              <a:rPr lang="en-US" sz="2800" dirty="0">
                <a:latin typeface="Times New Roman"/>
                <a:cs typeface="Times New Roman"/>
              </a:rPr>
              <a:t> that these rules have been implemented correctly</a:t>
            </a:r>
            <a:endParaRPr lang="en-US" sz="2800" u="sng" dirty="0">
              <a:latin typeface="Times New Roman"/>
              <a:cs typeface="Times New Roman"/>
            </a:endParaRPr>
          </a:p>
        </p:txBody>
      </p:sp>
      <p:sp>
        <p:nvSpPr>
          <p:cNvPr id="4" name="Slide Number Placeholder 3"/>
          <p:cNvSpPr>
            <a:spLocks noGrp="1"/>
          </p:cNvSpPr>
          <p:nvPr>
            <p:ph type="sldNum" sz="quarter" idx="12"/>
          </p:nvPr>
        </p:nvSpPr>
        <p:spPr>
          <a:xfrm>
            <a:off x="8030718" y="6382512"/>
            <a:ext cx="514350" cy="320040"/>
          </a:xfrm>
          <a:prstGeom prst="rect">
            <a:avLst/>
          </a:prstGeom>
        </p:spPr>
        <p:txBody>
          <a:bodyPr>
            <a:normAutofit/>
          </a:bodyPr>
          <a:lstStyle/>
          <a:p>
            <a:pPr>
              <a:spcAft>
                <a:spcPts val="600"/>
              </a:spcAft>
            </a:pPr>
            <a:r>
              <a:rPr lang="en-US" sz="900"/>
              <a:t>13</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827B839B-9ADE-406B-8590-F1CAEDED45A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45">
            <a:extLst>
              <a:ext uri="{FF2B5EF4-FFF2-40B4-BE49-F238E27FC236}">
                <a16:creationId xmlns:a16="http://schemas.microsoft.com/office/drawing/2014/main" xmlns="" id="{CFE45BF0-46DB-408C-B5F7-7B11716805D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307282" y="1022350"/>
            <a:ext cx="532209"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46">
            <a:extLst>
              <a:ext uri="{FF2B5EF4-FFF2-40B4-BE49-F238E27FC236}">
                <a16:creationId xmlns:a16="http://schemas.microsoft.com/office/drawing/2014/main" xmlns="" id="{2AEBC8F2-97B1-41B4-93F1-2D289E197FB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307282" y="837744"/>
            <a:ext cx="302419"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47">
            <a:extLst>
              <a:ext uri="{FF2B5EF4-FFF2-40B4-BE49-F238E27FC236}">
                <a16:creationId xmlns:a16="http://schemas.microsoft.com/office/drawing/2014/main" xmlns="" id="{472E3A19-F5D5-48FC-BB9C-48C2F68F598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483495" y="640894"/>
            <a:ext cx="126206"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44">
            <a:extLst>
              <a:ext uri="{FF2B5EF4-FFF2-40B4-BE49-F238E27FC236}">
                <a16:creationId xmlns:a16="http://schemas.microsoft.com/office/drawing/2014/main" xmlns="" id="{7A62E32F-BB65-43A8-8EB5-92346890E54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8417402" y="635716"/>
            <a:ext cx="246459"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Rectangle 18">
            <a:extLst>
              <a:ext uri="{FF2B5EF4-FFF2-40B4-BE49-F238E27FC236}">
                <a16:creationId xmlns:a16="http://schemas.microsoft.com/office/drawing/2014/main" xmlns="" id="{14E91B64-9FCC-451E-AFB4-A827D632936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483041" y="635715"/>
            <a:ext cx="8180897"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718879" y="800392"/>
            <a:ext cx="7698523" cy="1212102"/>
          </a:xfrm>
        </p:spPr>
        <p:txBody>
          <a:bodyPr>
            <a:normAutofit/>
          </a:bodyPr>
          <a:lstStyle/>
          <a:p>
            <a:pPr algn="ctr"/>
            <a:r>
              <a:rPr lang="en-US" sz="3500" b="1" dirty="0">
                <a:solidFill>
                  <a:srgbClr val="FFFFFF"/>
                </a:solidFill>
                <a:latin typeface="Calibri"/>
                <a:cs typeface="Times New Roman"/>
              </a:rPr>
              <a:t>Step 1: </a:t>
            </a:r>
            <a:r>
              <a:rPr lang="en-US" sz="3500" dirty="0">
                <a:solidFill>
                  <a:srgbClr val="FFFFFF"/>
                </a:solidFill>
                <a:latin typeface="Calibri"/>
                <a:cs typeface="Times New Roman"/>
              </a:rPr>
              <a:t>Gathering requirements (Business Rules)</a:t>
            </a:r>
            <a:endParaRPr lang="en-US"/>
          </a:p>
        </p:txBody>
      </p:sp>
      <p:sp>
        <p:nvSpPr>
          <p:cNvPr id="3" name="Content Placeholder 2"/>
          <p:cNvSpPr>
            <a:spLocks noGrp="1"/>
          </p:cNvSpPr>
          <p:nvPr>
            <p:ph idx="1"/>
          </p:nvPr>
        </p:nvSpPr>
        <p:spPr>
          <a:xfrm>
            <a:off x="1025718" y="2490436"/>
            <a:ext cx="7281746" cy="3567173"/>
          </a:xfrm>
        </p:spPr>
        <p:txBody>
          <a:bodyPr anchor="ctr">
            <a:normAutofit/>
          </a:bodyPr>
          <a:lstStyle/>
          <a:p>
            <a:pPr marL="514350" indent="-514350">
              <a:buFont typeface="+mj-lt"/>
              <a:buAutoNum type="arabicPeriod"/>
            </a:pPr>
            <a:r>
              <a:rPr lang="en-US" sz="3200" b="1" dirty="0">
                <a:latin typeface="Times New Roman"/>
                <a:cs typeface="Times New Roman"/>
              </a:rPr>
              <a:t>Considerations</a:t>
            </a:r>
          </a:p>
          <a:p>
            <a:pPr lvl="1">
              <a:buFont typeface="Arial" panose="020B0604020202020204" pitchFamily="34" charset="0"/>
              <a:buChar char="•"/>
            </a:pPr>
            <a:r>
              <a:rPr lang="en-US" sz="3200" dirty="0">
                <a:latin typeface="Times New Roman"/>
                <a:cs typeface="Times New Roman"/>
              </a:rPr>
              <a:t>What data is there to capture?</a:t>
            </a:r>
          </a:p>
          <a:p>
            <a:pPr lvl="1">
              <a:buFont typeface="Arial" panose="020B0604020202020204" pitchFamily="34" charset="0"/>
              <a:buChar char="•"/>
            </a:pPr>
            <a:r>
              <a:rPr lang="en-US" sz="3200" dirty="0">
                <a:latin typeface="Times New Roman"/>
                <a:cs typeface="Times New Roman"/>
              </a:rPr>
              <a:t>What are the constraints on that data?</a:t>
            </a:r>
          </a:p>
          <a:p>
            <a:pPr marL="0" indent="0">
              <a:buNone/>
            </a:pPr>
            <a:endParaRPr lang="en-US" sz="3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a:xfrm>
            <a:off x="8030718" y="6382512"/>
            <a:ext cx="514350" cy="320040"/>
          </a:xfrm>
          <a:prstGeom prst="rect">
            <a:avLst/>
          </a:prstGeom>
        </p:spPr>
        <p:txBody>
          <a:bodyPr>
            <a:normAutofit/>
          </a:bodyPr>
          <a:lstStyle/>
          <a:p>
            <a:pPr>
              <a:spcAft>
                <a:spcPts val="600"/>
              </a:spcAft>
            </a:pPr>
            <a:r>
              <a:rPr lang="en-US" sz="900"/>
              <a:t>14</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827B839B-9ADE-406B-8590-F1CAEDED45A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45">
            <a:extLst>
              <a:ext uri="{FF2B5EF4-FFF2-40B4-BE49-F238E27FC236}">
                <a16:creationId xmlns:a16="http://schemas.microsoft.com/office/drawing/2014/main" xmlns="" id="{CFE45BF0-46DB-408C-B5F7-7B11716805D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307282" y="1022350"/>
            <a:ext cx="532209"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46">
            <a:extLst>
              <a:ext uri="{FF2B5EF4-FFF2-40B4-BE49-F238E27FC236}">
                <a16:creationId xmlns:a16="http://schemas.microsoft.com/office/drawing/2014/main" xmlns="" id="{2AEBC8F2-97B1-41B4-93F1-2D289E197FB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307282" y="837744"/>
            <a:ext cx="302419"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47">
            <a:extLst>
              <a:ext uri="{FF2B5EF4-FFF2-40B4-BE49-F238E27FC236}">
                <a16:creationId xmlns:a16="http://schemas.microsoft.com/office/drawing/2014/main" xmlns="" id="{472E3A19-F5D5-48FC-BB9C-48C2F68F598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483495" y="640894"/>
            <a:ext cx="126206"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44">
            <a:extLst>
              <a:ext uri="{FF2B5EF4-FFF2-40B4-BE49-F238E27FC236}">
                <a16:creationId xmlns:a16="http://schemas.microsoft.com/office/drawing/2014/main" xmlns="" id="{7A62E32F-BB65-43A8-8EB5-92346890E54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8417402" y="635716"/>
            <a:ext cx="246459"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Rectangle 18">
            <a:extLst>
              <a:ext uri="{FF2B5EF4-FFF2-40B4-BE49-F238E27FC236}">
                <a16:creationId xmlns:a16="http://schemas.microsoft.com/office/drawing/2014/main" xmlns="" id="{14E91B64-9FCC-451E-AFB4-A827D632936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483041" y="635715"/>
            <a:ext cx="8180897"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718879" y="800392"/>
            <a:ext cx="7698523" cy="1212102"/>
          </a:xfrm>
        </p:spPr>
        <p:txBody>
          <a:bodyPr>
            <a:normAutofit/>
          </a:bodyPr>
          <a:lstStyle/>
          <a:p>
            <a:pPr algn="ctr"/>
            <a:r>
              <a:rPr lang="en-US" sz="3500" dirty="0">
                <a:solidFill>
                  <a:srgbClr val="FFFFFF"/>
                </a:solidFill>
                <a:latin typeface="Calibri"/>
                <a:cs typeface="Times New Roman"/>
              </a:rPr>
              <a:t>What are Business Rules?</a:t>
            </a:r>
            <a:endParaRPr lang="en-US"/>
          </a:p>
        </p:txBody>
      </p:sp>
      <p:sp>
        <p:nvSpPr>
          <p:cNvPr id="3" name="Content Placeholder 2"/>
          <p:cNvSpPr>
            <a:spLocks noGrp="1"/>
          </p:cNvSpPr>
          <p:nvPr>
            <p:ph idx="1"/>
          </p:nvPr>
        </p:nvSpPr>
        <p:spPr>
          <a:xfrm>
            <a:off x="996963" y="3137417"/>
            <a:ext cx="7281746" cy="3567173"/>
          </a:xfrm>
        </p:spPr>
        <p:txBody>
          <a:bodyPr vert="horz" lIns="91440" tIns="45720" rIns="91440" bIns="45720" rtlCol="0" anchor="ctr">
            <a:noAutofit/>
          </a:bodyPr>
          <a:lstStyle/>
          <a:p>
            <a:r>
              <a:rPr lang="en-US" sz="2000" dirty="0">
                <a:latin typeface="Times New Roman"/>
                <a:cs typeface="Times New Roman"/>
              </a:rPr>
              <a:t>A business rule is a statement that defines or constrains some aspect of a business and always resolves to either true or false.</a:t>
            </a:r>
          </a:p>
          <a:p>
            <a:pPr marL="457200" lvl="1" indent="0">
              <a:buNone/>
            </a:pPr>
            <a:r>
              <a:rPr lang="en-US" sz="2000" b="1" dirty="0">
                <a:latin typeface="Times New Roman"/>
                <a:cs typeface="Times New Roman"/>
              </a:rPr>
              <a:t>1. Define</a:t>
            </a:r>
          </a:p>
          <a:p>
            <a:pPr lvl="2"/>
            <a:r>
              <a:rPr lang="en-US" dirty="0">
                <a:latin typeface="Times New Roman"/>
                <a:cs typeface="Times New Roman"/>
              </a:rPr>
              <a:t>“A student is an individual who registered at least one course.” </a:t>
            </a:r>
            <a:endParaRPr lang="en-US" dirty="0">
              <a:latin typeface="Times New Roman" panose="02020603050405020304" pitchFamily="18" charset="0"/>
              <a:cs typeface="Times New Roman" panose="02020603050405020304" pitchFamily="18" charset="0"/>
            </a:endParaRPr>
          </a:p>
          <a:p>
            <a:pPr marL="457200" lvl="1" indent="0">
              <a:buNone/>
            </a:pPr>
            <a:r>
              <a:rPr lang="en-US" sz="2000" b="1" dirty="0">
                <a:latin typeface="Times New Roman"/>
                <a:cs typeface="Times New Roman"/>
              </a:rPr>
              <a:t>2. Constrain</a:t>
            </a:r>
          </a:p>
          <a:p>
            <a:pPr lvl="2"/>
            <a:r>
              <a:rPr lang="en-US" b="1" dirty="0">
                <a:latin typeface="Times New Roman"/>
                <a:cs typeface="Times New Roman"/>
              </a:rPr>
              <a:t>“Every graduate student in the university must have valid health insurance”</a:t>
            </a:r>
          </a:p>
          <a:p>
            <a:pPr marL="1371600" lvl="3" indent="0">
              <a:buNone/>
            </a:pPr>
            <a:r>
              <a:rPr lang="en-US" sz="2000" b="1" dirty="0">
                <a:latin typeface="Times New Roman"/>
                <a:cs typeface="Times New Roman"/>
              </a:rPr>
              <a:t>a) </a:t>
            </a:r>
            <a:r>
              <a:rPr lang="en-US" sz="2000" dirty="0">
                <a:latin typeface="Times New Roman"/>
                <a:cs typeface="Times New Roman"/>
              </a:rPr>
              <a:t>If a new student does not have health insurance </a:t>
            </a:r>
            <a:r>
              <a:rPr lang="en-US" sz="2000" b="1" dirty="0">
                <a:latin typeface="Times New Roman"/>
                <a:cs typeface="Times New Roman"/>
              </a:rPr>
              <a:t>-&gt;</a:t>
            </a:r>
            <a:r>
              <a:rPr lang="en-US" sz="2000" dirty="0">
                <a:latin typeface="Times New Roman"/>
                <a:cs typeface="Times New Roman"/>
              </a:rPr>
              <a:t> the system should not create a record for him/her</a:t>
            </a:r>
          </a:p>
          <a:p>
            <a:pPr marL="1371600" lvl="3" indent="0">
              <a:buNone/>
            </a:pPr>
            <a:r>
              <a:rPr lang="en-US" sz="2000" b="1" dirty="0">
                <a:latin typeface="Times New Roman"/>
                <a:cs typeface="Times New Roman"/>
              </a:rPr>
              <a:t>b) </a:t>
            </a:r>
            <a:r>
              <a:rPr lang="en-US" sz="2000" dirty="0">
                <a:latin typeface="Times New Roman"/>
                <a:cs typeface="Times New Roman"/>
              </a:rPr>
              <a:t>If a current student’s health insurance expires </a:t>
            </a:r>
            <a:r>
              <a:rPr lang="en-US" sz="2000" b="1" dirty="0">
                <a:latin typeface="Times New Roman"/>
                <a:cs typeface="Times New Roman"/>
              </a:rPr>
              <a:t>-&gt;</a:t>
            </a:r>
            <a:r>
              <a:rPr lang="en-US" sz="2000" dirty="0">
                <a:latin typeface="Times New Roman"/>
                <a:cs typeface="Times New Roman"/>
              </a:rPr>
              <a:t> the system should send reminder to the student and the administrators</a:t>
            </a:r>
          </a:p>
          <a:p>
            <a:pPr lvl="1"/>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a:xfrm>
            <a:off x="8030718" y="6382512"/>
            <a:ext cx="514350" cy="320040"/>
          </a:xfrm>
          <a:prstGeom prst="rect">
            <a:avLst/>
          </a:prstGeom>
        </p:spPr>
        <p:txBody>
          <a:bodyPr>
            <a:normAutofit/>
          </a:bodyPr>
          <a:lstStyle/>
          <a:p>
            <a:pPr>
              <a:spcAft>
                <a:spcPts val="600"/>
              </a:spcAft>
            </a:pPr>
            <a:r>
              <a:rPr lang="en-US" sz="900"/>
              <a:t>15</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B819A166-7571-4003-A6B8-B62034C3ED3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38199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393555" y="620392"/>
            <a:ext cx="2856201" cy="5504688"/>
          </a:xfrm>
        </p:spPr>
        <p:txBody>
          <a:bodyPr>
            <a:normAutofit/>
          </a:bodyPr>
          <a:lstStyle/>
          <a:p>
            <a:pPr algn="ctr"/>
            <a:r>
              <a:rPr lang="en-US" sz="5200" dirty="0">
                <a:solidFill>
                  <a:schemeClr val="bg1"/>
                </a:solidFill>
                <a:latin typeface="Calibri"/>
                <a:cs typeface="Times New Roman"/>
              </a:rPr>
              <a:t>Business Rules are not static</a:t>
            </a:r>
            <a:endParaRPr lang="en-US"/>
          </a:p>
        </p:txBody>
      </p:sp>
      <p:sp>
        <p:nvSpPr>
          <p:cNvPr id="4" name="Slide Number Placeholder 3"/>
          <p:cNvSpPr>
            <a:spLocks noGrp="1"/>
          </p:cNvSpPr>
          <p:nvPr>
            <p:ph type="sldNum" sz="quarter" idx="12"/>
          </p:nvPr>
        </p:nvSpPr>
        <p:spPr>
          <a:xfrm>
            <a:off x="6457950" y="6356350"/>
            <a:ext cx="2057400" cy="365125"/>
          </a:xfrm>
          <a:prstGeom prst="rect">
            <a:avLst/>
          </a:prstGeom>
        </p:spPr>
        <p:txBody>
          <a:bodyPr>
            <a:normAutofit/>
          </a:bodyPr>
          <a:lstStyle/>
          <a:p>
            <a:pPr>
              <a:spcAft>
                <a:spcPts val="600"/>
              </a:spcAft>
            </a:pPr>
            <a:fld id="{A611BF40-0F20-48C9-89D9-990FE1F017D3}" type="slidenum">
              <a:rPr lang="en-US" smtClean="0"/>
              <a:pPr>
                <a:spcAft>
                  <a:spcPts val="600"/>
                </a:spcAft>
              </a:pPr>
              <a:t>16</a:t>
            </a:fld>
            <a:endParaRPr lang="en-US"/>
          </a:p>
        </p:txBody>
      </p:sp>
      <p:graphicFrame>
        <p:nvGraphicFramePr>
          <p:cNvPr id="6" name="Content Placeholder 2">
            <a:extLst>
              <a:ext uri="{FF2B5EF4-FFF2-40B4-BE49-F238E27FC236}">
                <a16:creationId xmlns:a16="http://schemas.microsoft.com/office/drawing/2014/main" xmlns="" id="{97EB5722-B57D-448D-AAC1-ACCCBAE283D1}"/>
              </a:ext>
            </a:extLst>
          </p:cNvPr>
          <p:cNvGraphicFramePr>
            <a:graphicFrameLocks noGrp="1"/>
          </p:cNvGraphicFramePr>
          <p:nvPr>
            <p:ph idx="1"/>
            <p:extLst>
              <p:ext uri="{D42A27DB-BD31-4B8C-83A1-F6EECF244321}">
                <p14:modId xmlns:p14="http://schemas.microsoft.com/office/powerpoint/2010/main" val="4088576020"/>
              </p:ext>
            </p:extLst>
          </p:nvPr>
        </p:nvGraphicFramePr>
        <p:xfrm>
          <a:off x="4101291" y="620392"/>
          <a:ext cx="469773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137250" y="304800"/>
            <a:ext cx="7168550" cy="1143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FFFF"/>
              </a:solidFill>
            </a:endParaRPr>
          </a:p>
        </p:txBody>
      </p:sp>
      <p:sp>
        <p:nvSpPr>
          <p:cNvPr id="6" name="TextBox 5"/>
          <p:cNvSpPr txBox="1"/>
          <p:nvPr/>
        </p:nvSpPr>
        <p:spPr>
          <a:xfrm>
            <a:off x="1600200" y="457200"/>
            <a:ext cx="6400800" cy="707886"/>
          </a:xfrm>
          <a:prstGeom prst="rect">
            <a:avLst/>
          </a:prstGeom>
          <a:noFill/>
        </p:spPr>
        <p:txBody>
          <a:bodyPr wrap="square" lIns="91440" tIns="45720" rIns="91440" bIns="45720" rtlCol="0" anchor="t">
            <a:spAutoFit/>
          </a:bodyPr>
          <a:lstStyle/>
          <a:p>
            <a:pPr algn="ctr"/>
            <a:r>
              <a:rPr lang="en-US" sz="4000" dirty="0">
                <a:solidFill>
                  <a:schemeClr val="bg1"/>
                </a:solidFill>
                <a:latin typeface="Calibri"/>
                <a:cs typeface="Times New Roman"/>
              </a:rPr>
              <a:t>Business Rules are not static</a:t>
            </a:r>
            <a:endParaRPr lang="en-US" sz="4000">
              <a:solidFill>
                <a:schemeClr val="bg1"/>
              </a:solidFill>
              <a:latin typeface="Calibri"/>
              <a:cs typeface="Times New Roman"/>
            </a:endParaRPr>
          </a:p>
        </p:txBody>
      </p:sp>
      <p:sp>
        <p:nvSpPr>
          <p:cNvPr id="10" name="Rectangle 9"/>
          <p:cNvSpPr/>
          <p:nvPr/>
        </p:nvSpPr>
        <p:spPr>
          <a:xfrm>
            <a:off x="1295400" y="2362200"/>
            <a:ext cx="7010400" cy="1143000"/>
          </a:xfrm>
          <a:prstGeom prst="rect">
            <a:avLst/>
          </a:prstGeom>
          <a:solidFill>
            <a:schemeClr val="bg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TextBox 11"/>
          <p:cNvSpPr txBox="1"/>
          <p:nvPr/>
        </p:nvSpPr>
        <p:spPr>
          <a:xfrm>
            <a:off x="1600200" y="2438400"/>
            <a:ext cx="6400800" cy="1338828"/>
          </a:xfrm>
          <a:prstGeom prst="rect">
            <a:avLst/>
          </a:prstGeom>
          <a:noFill/>
        </p:spPr>
        <p:txBody>
          <a:bodyPr wrap="square" rtlCol="0">
            <a:spAutoFit/>
          </a:bodyPr>
          <a:lstStyle/>
          <a:p>
            <a:pPr algn="ctr"/>
            <a:r>
              <a:rPr lang="en-US" sz="2800" b="1" dirty="0">
                <a:latin typeface="Times New Roman" panose="02020603050405020304" pitchFamily="18" charset="0"/>
                <a:cs typeface="Times New Roman" panose="02020603050405020304" pitchFamily="18" charset="0"/>
              </a:rPr>
              <a:t>We may have a business rule that states:</a:t>
            </a:r>
          </a:p>
          <a:p>
            <a:pPr marL="365760" lvl="2" indent="-283464" algn="ctr">
              <a:spcBef>
                <a:spcPts val="600"/>
              </a:spcBef>
              <a:buClr>
                <a:schemeClr val="accent1"/>
              </a:buClr>
              <a:buSzPct val="80000"/>
              <a:buNone/>
            </a:pPr>
            <a:r>
              <a:rPr lang="en-US" sz="2400" dirty="0">
                <a:latin typeface="Times New Roman" panose="02020603050405020304" pitchFamily="18" charset="0"/>
                <a:cs typeface="Times New Roman" panose="02020603050405020304" pitchFamily="18" charset="0"/>
              </a:rPr>
              <a:t>     “Every customer can open only one account”</a:t>
            </a:r>
          </a:p>
          <a:p>
            <a:pPr algn="ctr"/>
            <a:endParaRPr lang="en-US" sz="2400" dirty="0">
              <a:latin typeface="Times New Roman" panose="02020603050405020304" pitchFamily="18" charset="0"/>
              <a:cs typeface="Times New Roman" panose="02020603050405020304" pitchFamily="18" charset="0"/>
            </a:endParaRPr>
          </a:p>
        </p:txBody>
      </p:sp>
      <p:cxnSp>
        <p:nvCxnSpPr>
          <p:cNvPr id="16" name="Straight Arrow Connector 15"/>
          <p:cNvCxnSpPr/>
          <p:nvPr/>
        </p:nvCxnSpPr>
        <p:spPr>
          <a:xfrm>
            <a:off x="4800600" y="3505200"/>
            <a:ext cx="0" cy="1243012"/>
          </a:xfrm>
          <a:prstGeom prst="straightConnector1">
            <a:avLst/>
          </a:prstGeom>
          <a:ln>
            <a:solidFill>
              <a:schemeClr val="accent1"/>
            </a:solidFill>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p:nvPr/>
        </p:nvCxnSpPr>
        <p:spPr>
          <a:xfrm>
            <a:off x="4800600" y="1447800"/>
            <a:ext cx="0" cy="914400"/>
          </a:xfrm>
          <a:prstGeom prst="straightConnector1">
            <a:avLst/>
          </a:prstGeom>
          <a:ln>
            <a:solidFill>
              <a:schemeClr val="accent1"/>
            </a:solidFill>
            <a:tailEnd type="arrow"/>
          </a:ln>
        </p:spPr>
        <p:style>
          <a:lnRef idx="2">
            <a:schemeClr val="accent1"/>
          </a:lnRef>
          <a:fillRef idx="0">
            <a:schemeClr val="accent1"/>
          </a:fillRef>
          <a:effectRef idx="1">
            <a:schemeClr val="accent1"/>
          </a:effectRef>
          <a:fontRef idx="minor">
            <a:schemeClr val="tx1"/>
          </a:fontRef>
        </p:style>
      </p:cxnSp>
      <p:sp>
        <p:nvSpPr>
          <p:cNvPr id="19" name="TextBox 18"/>
          <p:cNvSpPr txBox="1"/>
          <p:nvPr/>
        </p:nvSpPr>
        <p:spPr>
          <a:xfrm>
            <a:off x="1295221" y="4743091"/>
            <a:ext cx="7010579" cy="1568649"/>
          </a:xfrm>
          <a:prstGeom prst="rect">
            <a:avLst/>
          </a:prstGeom>
          <a:solidFill>
            <a:schemeClr val="bg1"/>
          </a:solidFill>
          <a:ln>
            <a:solidFill>
              <a:schemeClr val="accent1"/>
            </a:solidFill>
          </a:ln>
        </p:spPr>
        <p:txBody>
          <a:bodyPr wrap="square" rtlCol="0">
            <a:spAutoFit/>
          </a:bodyPr>
          <a:lstStyle/>
          <a:p>
            <a:pPr algn="ctr"/>
            <a:r>
              <a:rPr lang="en-US" sz="2400" b="1" dirty="0">
                <a:latin typeface="Times New Roman" panose="02020603050405020304" pitchFamily="18" charset="0"/>
                <a:cs typeface="Times New Roman" panose="02020603050405020304" pitchFamily="18" charset="0"/>
              </a:rPr>
              <a:t>Our business strategy may change and the rule may become:</a:t>
            </a:r>
          </a:p>
          <a:p>
            <a:pPr marL="365760" lvl="2" indent="-283464" algn="ctr">
              <a:spcBef>
                <a:spcPts val="600"/>
              </a:spcBef>
              <a:buClr>
                <a:schemeClr val="accent1"/>
              </a:buClr>
              <a:buSzPct val="80000"/>
              <a:buNone/>
            </a:pPr>
            <a:r>
              <a:rPr lang="en-US" sz="2400" dirty="0">
                <a:latin typeface="Times New Roman" panose="02020603050405020304" pitchFamily="18" charset="0"/>
                <a:cs typeface="Times New Roman" panose="02020603050405020304" pitchFamily="18" charset="0"/>
              </a:rPr>
              <a:t>    “Every customer can open multiple accounts”</a:t>
            </a:r>
          </a:p>
          <a:p>
            <a:endParaRPr lang="en-US" dirty="0">
              <a:latin typeface="Times New Roman" panose="02020603050405020304" pitchFamily="18" charset="0"/>
              <a:cs typeface="Times New Roman" panose="02020603050405020304" pitchFamily="18" charset="0"/>
            </a:endParaRPr>
          </a:p>
        </p:txBody>
      </p:sp>
      <p:sp>
        <p:nvSpPr>
          <p:cNvPr id="13" name="Slide Number Placeholder 3"/>
          <p:cNvSpPr>
            <a:spLocks noGrp="1"/>
          </p:cNvSpPr>
          <p:nvPr>
            <p:ph type="sldNum" sz="quarter" idx="12"/>
          </p:nvPr>
        </p:nvSpPr>
        <p:spPr>
          <a:xfrm>
            <a:off x="8610600" y="6305550"/>
            <a:ext cx="457200" cy="476250"/>
          </a:xfrm>
          <a:prstGeom prst="rect">
            <a:avLst/>
          </a:prstGeom>
        </p:spPr>
        <p:txBody>
          <a:bodyPr/>
          <a:lstStyle/>
          <a:p>
            <a:fld id="{A611BF40-0F20-48C9-89D9-990FE1F017D3}" type="slidenum">
              <a:rPr lang="en-US" sz="1800" smtClean="0">
                <a:solidFill>
                  <a:schemeClr val="tx1"/>
                </a:solidFill>
              </a:rPr>
              <a:pPr/>
              <a:t>17</a:t>
            </a:fld>
            <a:endParaRPr lang="en-US" sz="1800" dirty="0">
              <a:solidFill>
                <a:schemeClr val="tx1"/>
              </a:solidFill>
            </a:endParaRPr>
          </a:p>
        </p:txBody>
      </p:sp>
    </p:spTree>
    <p:extLst>
      <p:ext uri="{BB962C8B-B14F-4D97-AF65-F5344CB8AC3E}">
        <p14:creationId xmlns:p14="http://schemas.microsoft.com/office/powerpoint/2010/main" val="2967471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B819A166-7571-4003-A6B8-B62034C3ED3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38199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393555" y="620392"/>
            <a:ext cx="2856201" cy="5504688"/>
          </a:xfrm>
        </p:spPr>
        <p:txBody>
          <a:bodyPr>
            <a:normAutofit/>
          </a:bodyPr>
          <a:lstStyle/>
          <a:p>
            <a:pPr algn="ctr"/>
            <a:r>
              <a:rPr lang="en-US" sz="5200" dirty="0">
                <a:solidFill>
                  <a:schemeClr val="bg1"/>
                </a:solidFill>
                <a:latin typeface="Calibri"/>
                <a:cs typeface="Times New Roman"/>
              </a:rPr>
              <a:t>Number of Business Rules</a:t>
            </a:r>
            <a:endParaRPr lang="en-US"/>
          </a:p>
        </p:txBody>
      </p:sp>
      <p:sp>
        <p:nvSpPr>
          <p:cNvPr id="4" name="Slide Number Placeholder 3"/>
          <p:cNvSpPr>
            <a:spLocks noGrp="1"/>
          </p:cNvSpPr>
          <p:nvPr>
            <p:ph type="sldNum" sz="quarter" idx="12"/>
          </p:nvPr>
        </p:nvSpPr>
        <p:spPr>
          <a:xfrm>
            <a:off x="6457950" y="6356350"/>
            <a:ext cx="2057400" cy="365125"/>
          </a:xfrm>
          <a:prstGeom prst="rect">
            <a:avLst/>
          </a:prstGeom>
        </p:spPr>
        <p:txBody>
          <a:bodyPr>
            <a:normAutofit/>
          </a:bodyPr>
          <a:lstStyle/>
          <a:p>
            <a:pPr>
              <a:spcAft>
                <a:spcPts val="600"/>
              </a:spcAft>
            </a:pPr>
            <a:fld id="{A611BF40-0F20-48C9-89D9-990FE1F017D3}" type="slidenum">
              <a:rPr lang="en-US" smtClean="0">
                <a:latin typeface="Times New Roman" panose="02020603050405020304" pitchFamily="18" charset="0"/>
                <a:cs typeface="Times New Roman" panose="02020603050405020304" pitchFamily="18" charset="0"/>
              </a:rPr>
              <a:pPr>
                <a:spcAft>
                  <a:spcPts val="600"/>
                </a:spcAft>
              </a:pPr>
              <a:t>18</a:t>
            </a:fld>
            <a:endParaRPr lang="en-US">
              <a:latin typeface="Times New Roman" panose="02020603050405020304" pitchFamily="18" charset="0"/>
              <a:cs typeface="Times New Roman" panose="02020603050405020304" pitchFamily="18" charset="0"/>
            </a:endParaRPr>
          </a:p>
        </p:txBody>
      </p:sp>
      <p:graphicFrame>
        <p:nvGraphicFramePr>
          <p:cNvPr id="6" name="Content Placeholder 2">
            <a:extLst>
              <a:ext uri="{FF2B5EF4-FFF2-40B4-BE49-F238E27FC236}">
                <a16:creationId xmlns:a16="http://schemas.microsoft.com/office/drawing/2014/main" xmlns="" id="{42E6B458-3DDB-4712-9101-5479F6524394}"/>
              </a:ext>
            </a:extLst>
          </p:cNvPr>
          <p:cNvGraphicFramePr>
            <a:graphicFrameLocks noGrp="1"/>
          </p:cNvGraphicFramePr>
          <p:nvPr>
            <p:ph idx="1"/>
            <p:extLst>
              <p:ext uri="{D42A27DB-BD31-4B8C-83A1-F6EECF244321}">
                <p14:modId xmlns:p14="http://schemas.microsoft.com/office/powerpoint/2010/main" val="2291855356"/>
              </p:ext>
            </p:extLst>
          </p:nvPr>
        </p:nvGraphicFramePr>
        <p:xfrm>
          <a:off x="4101291" y="620392"/>
          <a:ext cx="469773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75" y="5781"/>
            <a:ext cx="9139686" cy="1477962"/>
          </a:xfrm>
          <a:solidFill>
            <a:schemeClr val="accent1"/>
          </a:solidFill>
          <a:ln>
            <a:solidFill>
              <a:schemeClr val="tx1"/>
            </a:solidFill>
          </a:ln>
        </p:spPr>
        <p:txBody>
          <a:bodyPr/>
          <a:lstStyle/>
          <a:p>
            <a:pPr algn="ctr"/>
            <a:r>
              <a:rPr lang="en-US" dirty="0">
                <a:solidFill>
                  <a:srgbClr val="FFFFFF"/>
                </a:solidFill>
                <a:latin typeface="Calibri"/>
                <a:cs typeface="Times New Roman"/>
              </a:rPr>
              <a:t>Where do we find Business Rules?</a:t>
            </a:r>
            <a:endParaRPr lang="en-US"/>
          </a:p>
        </p:txBody>
      </p:sp>
      <p:sp>
        <p:nvSpPr>
          <p:cNvPr id="3" name="Content Placeholder 2"/>
          <p:cNvSpPr>
            <a:spLocks noGrp="1"/>
          </p:cNvSpPr>
          <p:nvPr>
            <p:ph idx="1"/>
          </p:nvPr>
        </p:nvSpPr>
        <p:spPr>
          <a:xfrm>
            <a:off x="436880" y="2209800"/>
            <a:ext cx="8229600" cy="4191000"/>
          </a:xfrm>
        </p:spPr>
        <p:txBody>
          <a:bodyPr>
            <a:normAutofit/>
          </a:bodyPr>
          <a:lstStyle/>
          <a:p>
            <a:r>
              <a:rPr lang="en-US" sz="2400" dirty="0">
                <a:latin typeface="Times New Roman" panose="02020603050405020304" pitchFamily="18" charset="0"/>
                <a:cs typeface="Times New Roman" panose="02020603050405020304" pitchFamily="18" charset="0"/>
              </a:rPr>
              <a:t>They are never all in one place. You have to do some digging. </a:t>
            </a:r>
          </a:p>
          <a:p>
            <a:r>
              <a:rPr lang="en-US" sz="2400" dirty="0">
                <a:latin typeface="Times New Roman" panose="02020603050405020304" pitchFamily="18" charset="0"/>
                <a:cs typeface="Times New Roman" panose="02020603050405020304" pitchFamily="18" charset="0"/>
              </a:rPr>
              <a:t>Descriptions of :-</a:t>
            </a:r>
          </a:p>
          <a:p>
            <a:pPr marL="914400" lvl="1" indent="-457200">
              <a:buFont typeface="+mj-lt"/>
              <a:buAutoNum type="arabicPeriod"/>
            </a:pPr>
            <a:r>
              <a:rPr lang="en-US" sz="2000" dirty="0">
                <a:latin typeface="Times New Roman" panose="02020603050405020304" pitchFamily="18" charset="0"/>
                <a:cs typeface="Times New Roman" panose="02020603050405020304" pitchFamily="18" charset="0"/>
              </a:rPr>
              <a:t>Business Functions</a:t>
            </a:r>
          </a:p>
          <a:p>
            <a:pPr marL="914400" lvl="1" indent="-457200">
              <a:buFont typeface="+mj-lt"/>
              <a:buAutoNum type="arabicPeriod"/>
            </a:pPr>
            <a:r>
              <a:rPr lang="en-US" sz="2000" dirty="0">
                <a:latin typeface="Times New Roman" panose="02020603050405020304" pitchFamily="18" charset="0"/>
                <a:cs typeface="Times New Roman" panose="02020603050405020304" pitchFamily="18" charset="0"/>
              </a:rPr>
              <a:t>Events</a:t>
            </a:r>
          </a:p>
          <a:p>
            <a:pPr marL="914400" lvl="1" indent="-457200">
              <a:buFont typeface="+mj-lt"/>
              <a:buAutoNum type="arabicPeriod"/>
            </a:pPr>
            <a:r>
              <a:rPr lang="en-US" sz="2000" dirty="0">
                <a:latin typeface="Times New Roman" panose="02020603050405020304" pitchFamily="18" charset="0"/>
                <a:cs typeface="Times New Roman" panose="02020603050405020304" pitchFamily="18" charset="0"/>
              </a:rPr>
              <a:t>Policies</a:t>
            </a:r>
          </a:p>
          <a:p>
            <a:pPr marL="914400" lvl="1" indent="-457200">
              <a:buFont typeface="+mj-lt"/>
              <a:buAutoNum type="arabicPeriod"/>
            </a:pPr>
            <a:r>
              <a:rPr lang="en-US" sz="2000" dirty="0">
                <a:latin typeface="Times New Roman" panose="02020603050405020304" pitchFamily="18" charset="0"/>
                <a:cs typeface="Times New Roman" panose="02020603050405020304" pitchFamily="18" charset="0"/>
              </a:rPr>
              <a:t>Units</a:t>
            </a:r>
          </a:p>
          <a:p>
            <a:pPr marL="914400" lvl="1" indent="-457200">
              <a:buFont typeface="+mj-lt"/>
              <a:buAutoNum type="arabicPeriod"/>
            </a:pPr>
            <a:r>
              <a:rPr lang="en-US" sz="2000" dirty="0">
                <a:latin typeface="Times New Roman" panose="02020603050405020304" pitchFamily="18" charset="0"/>
                <a:cs typeface="Times New Roman" panose="02020603050405020304" pitchFamily="18" charset="0"/>
              </a:rPr>
              <a:t>Stakeholders</a:t>
            </a:r>
          </a:p>
          <a:p>
            <a:pPr marL="914400" lvl="1" indent="-457200">
              <a:buFont typeface="+mj-lt"/>
              <a:buAutoNum type="arabicPeriod"/>
            </a:pPr>
            <a:r>
              <a:rPr lang="en-US" sz="2000" dirty="0">
                <a:latin typeface="Times New Roman" panose="02020603050405020304" pitchFamily="18" charset="0"/>
                <a:cs typeface="Times New Roman" panose="02020603050405020304" pitchFamily="18" charset="0"/>
              </a:rPr>
              <a:t>Other corporate objects (systems)</a:t>
            </a:r>
          </a:p>
          <a:p>
            <a:r>
              <a:rPr lang="en-US" sz="2400" dirty="0">
                <a:latin typeface="Times New Roman" panose="02020603050405020304" pitchFamily="18" charset="0"/>
                <a:cs typeface="Times New Roman" panose="02020603050405020304" pitchFamily="18" charset="0"/>
              </a:rPr>
              <a:t>These can be found through interview notes, organizational documents, or other sources</a:t>
            </a:r>
          </a:p>
        </p:txBody>
      </p:sp>
      <p:sp>
        <p:nvSpPr>
          <p:cNvPr id="4" name="Slide Number Placeholder 3"/>
          <p:cNvSpPr>
            <a:spLocks noGrp="1"/>
          </p:cNvSpPr>
          <p:nvPr>
            <p:ph type="sldNum" sz="quarter" idx="12"/>
          </p:nvPr>
        </p:nvSpPr>
        <p:spPr>
          <a:xfrm>
            <a:off x="8686800" y="6305550"/>
            <a:ext cx="457200" cy="476250"/>
          </a:xfrm>
          <a:prstGeom prst="rect">
            <a:avLst/>
          </a:prstGeom>
        </p:spPr>
        <p:txBody>
          <a:bodyPr/>
          <a:lstStyle/>
          <a:p>
            <a:fld id="{A611BF40-0F20-48C9-89D9-990FE1F017D3}" type="slidenum">
              <a:rPr lang="en-US" sz="1800" smtClean="0">
                <a:solidFill>
                  <a:schemeClr val="tx1"/>
                </a:solidFill>
              </a:rPr>
              <a:pPr/>
              <a:t>19</a:t>
            </a:fld>
            <a:endParaRPr lang="en-US" sz="1800" dirty="0">
              <a:solidFill>
                <a:schemeClr val="tx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ontent Placeholder 2">
            <a:extLst>
              <a:ext uri="{FF2B5EF4-FFF2-40B4-BE49-F238E27FC236}">
                <a16:creationId xmlns:a16="http://schemas.microsoft.com/office/drawing/2014/main" xmlns="" id="{003CDB14-EA19-48D9-A9E9-6FEC0E7D6F7F}"/>
              </a:ext>
            </a:extLst>
          </p:cNvPr>
          <p:cNvGraphicFramePr>
            <a:graphicFrameLocks noGrp="1"/>
          </p:cNvGraphicFramePr>
          <p:nvPr>
            <p:ph idx="1"/>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12"/>
          </p:nvPr>
        </p:nvSpPr>
        <p:spPr>
          <a:xfrm>
            <a:off x="8686800" y="6305550"/>
            <a:ext cx="457200" cy="476250"/>
          </a:xfrm>
          <a:prstGeom prst="rect">
            <a:avLst/>
          </a:prstGeom>
        </p:spPr>
        <p:txBody>
          <a:bodyPr/>
          <a:lstStyle/>
          <a:p>
            <a:fld id="{A611BF40-0F20-48C9-89D9-990FE1F017D3}" type="slidenum">
              <a:rPr lang="en-US" sz="1800" smtClean="0">
                <a:solidFill>
                  <a:schemeClr val="tx1"/>
                </a:solidFill>
              </a:rPr>
              <a:pPr/>
              <a:t>2</a:t>
            </a:fld>
            <a:endParaRPr lang="en-US" sz="1800" dirty="0">
              <a:solidFill>
                <a:schemeClr val="tx1"/>
              </a:solidFill>
            </a:endParaRPr>
          </a:p>
        </p:txBody>
      </p:sp>
      <p:sp>
        <p:nvSpPr>
          <p:cNvPr id="5" name="Rectangle 4"/>
          <p:cNvSpPr/>
          <p:nvPr/>
        </p:nvSpPr>
        <p:spPr>
          <a:xfrm>
            <a:off x="-2875" y="-1438"/>
            <a:ext cx="9143999" cy="1143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FFFF"/>
              </a:solidFill>
            </a:endParaRPr>
          </a:p>
        </p:txBody>
      </p:sp>
      <p:sp>
        <p:nvSpPr>
          <p:cNvPr id="6" name="TextBox 5"/>
          <p:cNvSpPr txBox="1"/>
          <p:nvPr/>
        </p:nvSpPr>
        <p:spPr>
          <a:xfrm>
            <a:off x="1509623" y="179717"/>
            <a:ext cx="6248400" cy="769441"/>
          </a:xfrm>
          <a:prstGeom prst="rect">
            <a:avLst/>
          </a:prstGeom>
          <a:noFill/>
        </p:spPr>
        <p:txBody>
          <a:bodyPr wrap="square" lIns="91440" tIns="45720" rIns="91440" bIns="45720" rtlCol="0" anchor="t">
            <a:spAutoFit/>
          </a:bodyPr>
          <a:lstStyle/>
          <a:p>
            <a:pPr algn="ctr"/>
            <a:r>
              <a:rPr lang="en-US" sz="4400" dirty="0">
                <a:solidFill>
                  <a:schemeClr val="bg1"/>
                </a:solidFill>
                <a:latin typeface="Calibri"/>
                <a:cs typeface="Times New Roman"/>
              </a:rPr>
              <a:t>Announcements</a:t>
            </a:r>
            <a:endParaRPr lang="en-US" sz="4400">
              <a:solidFill>
                <a:schemeClr val="bg1"/>
              </a:solidFill>
              <a:latin typeface="Calibri"/>
              <a:cs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827B839B-9ADE-406B-8590-F1CAEDED45A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45">
            <a:extLst>
              <a:ext uri="{FF2B5EF4-FFF2-40B4-BE49-F238E27FC236}">
                <a16:creationId xmlns:a16="http://schemas.microsoft.com/office/drawing/2014/main" xmlns="" id="{CFE45BF0-46DB-408C-B5F7-7B11716805D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307282" y="1022350"/>
            <a:ext cx="532209"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46">
            <a:extLst>
              <a:ext uri="{FF2B5EF4-FFF2-40B4-BE49-F238E27FC236}">
                <a16:creationId xmlns:a16="http://schemas.microsoft.com/office/drawing/2014/main" xmlns="" id="{2AEBC8F2-97B1-41B4-93F1-2D289E197FB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307282" y="837744"/>
            <a:ext cx="302419"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47">
            <a:extLst>
              <a:ext uri="{FF2B5EF4-FFF2-40B4-BE49-F238E27FC236}">
                <a16:creationId xmlns:a16="http://schemas.microsoft.com/office/drawing/2014/main" xmlns="" id="{472E3A19-F5D5-48FC-BB9C-48C2F68F598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483495" y="640894"/>
            <a:ext cx="126206"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44">
            <a:extLst>
              <a:ext uri="{FF2B5EF4-FFF2-40B4-BE49-F238E27FC236}">
                <a16:creationId xmlns:a16="http://schemas.microsoft.com/office/drawing/2014/main" xmlns="" id="{7A62E32F-BB65-43A8-8EB5-92346890E54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8417402" y="635716"/>
            <a:ext cx="246459"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Rectangle 18">
            <a:extLst>
              <a:ext uri="{FF2B5EF4-FFF2-40B4-BE49-F238E27FC236}">
                <a16:creationId xmlns:a16="http://schemas.microsoft.com/office/drawing/2014/main" xmlns="" id="{14E91B64-9FCC-451E-AFB4-A827D632936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483041" y="635715"/>
            <a:ext cx="8180897"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718879" y="800392"/>
            <a:ext cx="7698523" cy="1212102"/>
          </a:xfrm>
        </p:spPr>
        <p:txBody>
          <a:bodyPr>
            <a:normAutofit/>
          </a:bodyPr>
          <a:lstStyle/>
          <a:p>
            <a:pPr algn="ctr"/>
            <a:r>
              <a:rPr lang="en-US" sz="3500" dirty="0">
                <a:solidFill>
                  <a:srgbClr val="FFFFFF"/>
                </a:solidFill>
                <a:latin typeface="Calibri"/>
                <a:cs typeface="Times New Roman"/>
              </a:rPr>
              <a:t>How do we define the Business Rules ?</a:t>
            </a:r>
            <a:endParaRPr lang="en-US"/>
          </a:p>
        </p:txBody>
      </p:sp>
      <p:sp>
        <p:nvSpPr>
          <p:cNvPr id="3" name="Content Placeholder 2"/>
          <p:cNvSpPr>
            <a:spLocks noGrp="1"/>
          </p:cNvSpPr>
          <p:nvPr>
            <p:ph idx="1"/>
          </p:nvPr>
        </p:nvSpPr>
        <p:spPr>
          <a:xfrm>
            <a:off x="996963" y="2763606"/>
            <a:ext cx="7281746" cy="3567173"/>
          </a:xfrm>
        </p:spPr>
        <p:txBody>
          <a:bodyPr vert="horz" lIns="91440" tIns="45720" rIns="91440" bIns="45720" rtlCol="0" anchor="ctr">
            <a:noAutofit/>
          </a:bodyPr>
          <a:lstStyle/>
          <a:p>
            <a:pPr marL="0" indent="0">
              <a:buNone/>
            </a:pPr>
            <a:r>
              <a:rPr lang="en-US" sz="1800" dirty="0">
                <a:latin typeface="Times New Roman"/>
                <a:cs typeface="Times New Roman"/>
              </a:rPr>
              <a:t>         Think about who, what, when, where, how (The WH questions)</a:t>
            </a:r>
          </a:p>
          <a:p>
            <a:pPr marL="971550" lvl="1" indent="-514350">
              <a:buFont typeface="+mj-lt"/>
              <a:buAutoNum type="arabicPeriod"/>
            </a:pPr>
            <a:r>
              <a:rPr lang="en-US" sz="1800" b="1" dirty="0">
                <a:latin typeface="Times New Roman"/>
                <a:cs typeface="Times New Roman"/>
              </a:rPr>
              <a:t>Who? (Define Persons)</a:t>
            </a:r>
          </a:p>
          <a:p>
            <a:pPr lvl="2"/>
            <a:r>
              <a:rPr lang="en-US" sz="1800" dirty="0">
                <a:latin typeface="Times New Roman"/>
                <a:cs typeface="Times New Roman"/>
              </a:rPr>
              <a:t>“A dependent child is a child (18 or younger) of a full-time employee.”</a:t>
            </a:r>
          </a:p>
          <a:p>
            <a:pPr marL="971550" lvl="1" indent="-514350">
              <a:buFont typeface="+mj-lt"/>
              <a:buAutoNum type="arabicPeriod"/>
            </a:pPr>
            <a:r>
              <a:rPr lang="en-US" sz="1800" b="1" dirty="0">
                <a:latin typeface="Times New Roman"/>
                <a:cs typeface="Times New Roman"/>
              </a:rPr>
              <a:t>What? (Define Objects)</a:t>
            </a:r>
          </a:p>
          <a:p>
            <a:pPr lvl="2"/>
            <a:r>
              <a:rPr lang="en-US" sz="1800" dirty="0">
                <a:latin typeface="Times New Roman"/>
                <a:cs typeface="Times New Roman"/>
              </a:rPr>
              <a:t>“Late fee is $0.30 per day per book for books overdue.” </a:t>
            </a:r>
          </a:p>
          <a:p>
            <a:pPr marL="971550" lvl="1" indent="-514350">
              <a:buFont typeface="+mj-lt"/>
              <a:buAutoNum type="arabicPeriod"/>
            </a:pPr>
            <a:r>
              <a:rPr lang="en-US" sz="1800" b="1" dirty="0">
                <a:latin typeface="Times New Roman"/>
                <a:cs typeface="Times New Roman"/>
              </a:rPr>
              <a:t>When? (Time constraints)</a:t>
            </a:r>
          </a:p>
          <a:p>
            <a:pPr lvl="2"/>
            <a:r>
              <a:rPr lang="en-US" sz="1800" dirty="0">
                <a:latin typeface="Times New Roman"/>
                <a:cs typeface="Times New Roman"/>
              </a:rPr>
              <a:t>“The due date of a book is 4 weeks after it is checked out.”</a:t>
            </a:r>
          </a:p>
          <a:p>
            <a:pPr marL="971550" lvl="1" indent="-514350">
              <a:buFont typeface="+mj-lt"/>
              <a:buAutoNum type="arabicPeriod"/>
            </a:pPr>
            <a:r>
              <a:rPr lang="en-US" sz="1800" b="1" dirty="0">
                <a:latin typeface="Times New Roman"/>
                <a:cs typeface="Times New Roman"/>
              </a:rPr>
              <a:t>Where? (Location constraints)</a:t>
            </a:r>
          </a:p>
          <a:p>
            <a:pPr lvl="2"/>
            <a:r>
              <a:rPr lang="en-US" sz="1800" dirty="0">
                <a:latin typeface="Times New Roman"/>
                <a:cs typeface="Times New Roman"/>
              </a:rPr>
              <a:t>“All books on information technologies are stored in the science library”</a:t>
            </a:r>
          </a:p>
          <a:p>
            <a:pPr marL="971550" lvl="1" indent="-514350">
              <a:buFont typeface="+mj-lt"/>
              <a:buAutoNum type="arabicPeriod"/>
            </a:pPr>
            <a:r>
              <a:rPr lang="en-US" sz="1800" b="1" dirty="0">
                <a:latin typeface="Times New Roman"/>
                <a:cs typeface="Times New Roman"/>
              </a:rPr>
              <a:t>How? (Define Process)</a:t>
            </a:r>
          </a:p>
          <a:p>
            <a:pPr lvl="2"/>
            <a:r>
              <a:rPr lang="en-US" sz="1800" dirty="0">
                <a:latin typeface="Times New Roman"/>
                <a:cs typeface="Times New Roman"/>
              </a:rPr>
              <a:t>“W-2 form will be sent to an employee via email if the employee has signed up for electronic delivery, otherwise it will be delivered to the employee’s home address.”</a:t>
            </a:r>
          </a:p>
          <a:p>
            <a:pPr lvl="1"/>
            <a:endParaRPr lang="en-US" sz="1800" dirty="0">
              <a:latin typeface="Times New Roman"/>
              <a:cs typeface="Calibri"/>
            </a:endParaRPr>
          </a:p>
        </p:txBody>
      </p:sp>
      <p:sp>
        <p:nvSpPr>
          <p:cNvPr id="4" name="Slide Number Placeholder 3"/>
          <p:cNvSpPr>
            <a:spLocks noGrp="1"/>
          </p:cNvSpPr>
          <p:nvPr>
            <p:ph type="sldNum" sz="quarter" idx="12"/>
          </p:nvPr>
        </p:nvSpPr>
        <p:spPr>
          <a:xfrm>
            <a:off x="8030718" y="6382512"/>
            <a:ext cx="514350" cy="320040"/>
          </a:xfrm>
          <a:prstGeom prst="rect">
            <a:avLst/>
          </a:prstGeom>
        </p:spPr>
        <p:txBody>
          <a:bodyPr>
            <a:normAutofit/>
          </a:bodyPr>
          <a:lstStyle/>
          <a:p>
            <a:pPr>
              <a:spcAft>
                <a:spcPts val="600"/>
              </a:spcAft>
            </a:pPr>
            <a:fld id="{A611BF40-0F20-48C9-89D9-990FE1F017D3}" type="slidenum">
              <a:rPr lang="en-US" sz="900"/>
              <a:pPr>
                <a:spcAft>
                  <a:spcPts val="600"/>
                </a:spcAft>
              </a:pPr>
              <a:t>20</a:t>
            </a:fld>
            <a:endParaRPr lang="en-US" sz="9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627" y="3793"/>
            <a:ext cx="9155500" cy="707886"/>
          </a:xfrm>
          <a:prstGeom prst="rect">
            <a:avLst/>
          </a:prstGeom>
          <a:solidFill>
            <a:schemeClr val="accent1"/>
          </a:solidFill>
          <a:ln>
            <a:solidFill>
              <a:schemeClr val="tx1"/>
            </a:solidFill>
          </a:ln>
        </p:spPr>
        <p:txBody>
          <a:bodyPr wrap="square" lIns="91440" tIns="45720" rIns="91440" bIns="45720" rtlCol="0" anchor="t">
            <a:spAutoFit/>
          </a:bodyPr>
          <a:lstStyle/>
          <a:p>
            <a:pPr algn="ctr"/>
            <a:r>
              <a:rPr lang="en-US" sz="4000" dirty="0">
                <a:solidFill>
                  <a:srgbClr val="FFFFFF"/>
                </a:solidFill>
                <a:latin typeface="Calibri"/>
                <a:cs typeface="Times New Roman"/>
              </a:rPr>
              <a:t>Writing effective Business Rules</a:t>
            </a:r>
          </a:p>
        </p:txBody>
      </p:sp>
      <p:sp>
        <p:nvSpPr>
          <p:cNvPr id="6" name="Rectangle 5"/>
          <p:cNvSpPr/>
          <p:nvPr/>
        </p:nvSpPr>
        <p:spPr>
          <a:xfrm>
            <a:off x="2590800" y="1447800"/>
            <a:ext cx="3962400" cy="609600"/>
          </a:xfrm>
          <a:prstGeom prst="rect">
            <a:avLst/>
          </a:prstGeom>
          <a:solidFill>
            <a:schemeClr val="bg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304800" y="3352800"/>
            <a:ext cx="1981200" cy="3369348"/>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TextBox 11"/>
          <p:cNvSpPr txBox="1"/>
          <p:nvPr/>
        </p:nvSpPr>
        <p:spPr>
          <a:xfrm>
            <a:off x="304800" y="2547787"/>
            <a:ext cx="1981200" cy="707886"/>
          </a:xfrm>
          <a:prstGeom prst="rect">
            <a:avLst/>
          </a:prstGeom>
          <a:noFill/>
          <a:ln>
            <a:solidFill>
              <a:schemeClr val="accent1"/>
            </a:solidFill>
          </a:ln>
        </p:spPr>
        <p:txBody>
          <a:bodyPr wrap="square" lIns="91440" tIns="45720" rIns="91440" bIns="45720" rtlCol="0" anchor="t">
            <a:spAutoFit/>
          </a:bodyPr>
          <a:lstStyle/>
          <a:p>
            <a:pPr marL="0" lvl="1" algn="ctr"/>
            <a:r>
              <a:rPr lang="en-US" sz="2000" dirty="0">
                <a:solidFill>
                  <a:srgbClr val="000000"/>
                </a:solidFill>
                <a:effectLst>
                  <a:outerShdw blurRad="38100" dist="38100" dir="2700000" algn="tl">
                    <a:srgbClr val="FFFFFF"/>
                  </a:outerShdw>
                </a:effectLst>
                <a:latin typeface="Times New Roman"/>
                <a:cs typeface="Times New Roman"/>
              </a:rPr>
              <a:t>Atomic, declarative</a:t>
            </a:r>
          </a:p>
        </p:txBody>
      </p:sp>
      <p:sp>
        <p:nvSpPr>
          <p:cNvPr id="13" name="TextBox 12"/>
          <p:cNvSpPr txBox="1"/>
          <p:nvPr/>
        </p:nvSpPr>
        <p:spPr>
          <a:xfrm>
            <a:off x="2605178" y="2580115"/>
            <a:ext cx="1981200" cy="707886"/>
          </a:xfrm>
          <a:prstGeom prst="rect">
            <a:avLst/>
          </a:prstGeom>
          <a:noFill/>
          <a:ln>
            <a:solidFill>
              <a:schemeClr val="accent1"/>
            </a:solidFill>
          </a:ln>
        </p:spPr>
        <p:txBody>
          <a:bodyPr wrap="square" lIns="91440" tIns="45720" rIns="91440" bIns="45720" rtlCol="0" anchor="t">
            <a:spAutoFit/>
          </a:bodyPr>
          <a:lstStyle/>
          <a:p>
            <a:pPr marL="0" lvl="1" algn="ctr"/>
            <a:r>
              <a:rPr lang="en-US" sz="2000" dirty="0">
                <a:solidFill>
                  <a:srgbClr val="000000"/>
                </a:solidFill>
                <a:effectLst>
                  <a:outerShdw blurRad="38100" dist="38100" dir="2700000" algn="tl">
                    <a:srgbClr val="FFFFFF"/>
                  </a:outerShdw>
                </a:effectLst>
                <a:latin typeface="Times New Roman"/>
                <a:cs typeface="Times New Roman"/>
              </a:rPr>
              <a:t>Distinct and precise</a:t>
            </a:r>
          </a:p>
        </p:txBody>
      </p:sp>
      <p:sp>
        <p:nvSpPr>
          <p:cNvPr id="14" name="TextBox 13"/>
          <p:cNvSpPr txBox="1"/>
          <p:nvPr/>
        </p:nvSpPr>
        <p:spPr>
          <a:xfrm>
            <a:off x="4753154" y="2595113"/>
            <a:ext cx="1995577" cy="707886"/>
          </a:xfrm>
          <a:prstGeom prst="rect">
            <a:avLst/>
          </a:prstGeom>
          <a:noFill/>
          <a:ln>
            <a:solidFill>
              <a:schemeClr val="accent1"/>
            </a:solidFill>
          </a:ln>
        </p:spPr>
        <p:txBody>
          <a:bodyPr wrap="square" lIns="91440" tIns="45720" rIns="91440" bIns="45720" rtlCol="0" anchor="t">
            <a:spAutoFit/>
          </a:bodyPr>
          <a:lstStyle/>
          <a:p>
            <a:pPr algn="ctr"/>
            <a:r>
              <a:rPr lang="en-US" sz="2000" dirty="0">
                <a:solidFill>
                  <a:srgbClr val="000000"/>
                </a:solidFill>
                <a:effectLst>
                  <a:outerShdw blurRad="38100" dist="38100" dir="2700000" algn="tl">
                    <a:srgbClr val="FFFFFF"/>
                  </a:outerShdw>
                </a:effectLst>
                <a:latin typeface="Times New Roman" panose="02020603050405020304" pitchFamily="18" charset="0"/>
                <a:cs typeface="Times New Roman" panose="02020603050405020304" pitchFamily="18" charset="0"/>
              </a:rPr>
              <a:t>Consistent</a:t>
            </a:r>
          </a:p>
          <a:p>
            <a:pPr algn="ctr"/>
            <a:endParaRPr lang="en-US" sz="2000" dirty="0">
              <a:effectLst>
                <a:outerShdw blurRad="38100" dist="38100" dir="2700000" algn="tl">
                  <a:srgbClr val="FFFFFF"/>
                </a:outerShdw>
              </a:effectLst>
              <a:latin typeface="Times New Roman" panose="02020603050405020304" pitchFamily="18" charset="0"/>
              <a:cs typeface="Times New Roman" panose="02020603050405020304" pitchFamily="18" charset="0"/>
            </a:endParaRPr>
          </a:p>
        </p:txBody>
      </p:sp>
      <p:sp>
        <p:nvSpPr>
          <p:cNvPr id="15" name="TextBox 14"/>
          <p:cNvSpPr txBox="1"/>
          <p:nvPr/>
        </p:nvSpPr>
        <p:spPr>
          <a:xfrm>
            <a:off x="6977332" y="2590917"/>
            <a:ext cx="1981200" cy="707886"/>
          </a:xfrm>
          <a:prstGeom prst="rect">
            <a:avLst/>
          </a:prstGeom>
          <a:noFill/>
          <a:ln>
            <a:solidFill>
              <a:schemeClr val="accent1"/>
            </a:solidFill>
          </a:ln>
        </p:spPr>
        <p:txBody>
          <a:bodyPr wrap="square" lIns="91440" tIns="45720" rIns="91440" bIns="45720" rtlCol="0" anchor="t">
            <a:spAutoFit/>
          </a:bodyPr>
          <a:lstStyle/>
          <a:p>
            <a:pPr marL="0" lvl="1" algn="ctr"/>
            <a:r>
              <a:rPr lang="en-US" sz="2000" dirty="0">
                <a:solidFill>
                  <a:srgbClr val="000000"/>
                </a:solidFill>
                <a:effectLst>
                  <a:outerShdw blurRad="38100" dist="38100" dir="2700000" algn="tl">
                    <a:srgbClr val="FFFFFF"/>
                  </a:outerShdw>
                </a:effectLst>
                <a:latin typeface="Times New Roman"/>
                <a:cs typeface="Times New Roman"/>
              </a:rPr>
              <a:t>Resolve to True or False</a:t>
            </a:r>
          </a:p>
        </p:txBody>
      </p:sp>
      <p:sp>
        <p:nvSpPr>
          <p:cNvPr id="16" name="TextBox 15"/>
          <p:cNvSpPr txBox="1"/>
          <p:nvPr/>
        </p:nvSpPr>
        <p:spPr>
          <a:xfrm>
            <a:off x="2720196" y="1534064"/>
            <a:ext cx="3962400" cy="492443"/>
          </a:xfrm>
          <a:prstGeom prst="rect">
            <a:avLst/>
          </a:prstGeom>
          <a:noFill/>
        </p:spPr>
        <p:txBody>
          <a:bodyPr wrap="square" rtlCol="0">
            <a:spAutoFit/>
          </a:bodyPr>
          <a:lstStyle/>
          <a:p>
            <a:r>
              <a:rPr lang="en-US" sz="2600" b="1" dirty="0">
                <a:solidFill>
                  <a:srgbClr val="000000"/>
                </a:solidFill>
                <a:effectLst>
                  <a:outerShdw blurRad="38100" dist="38100" dir="2700000" algn="tl">
                    <a:srgbClr val="FFFFFF"/>
                  </a:outerShdw>
                </a:effectLst>
                <a:latin typeface="Times New Roman" panose="02020603050405020304" pitchFamily="18" charset="0"/>
                <a:cs typeface="Times New Roman" panose="02020603050405020304" pitchFamily="18" charset="0"/>
              </a:rPr>
              <a:t>Business Rules should be</a:t>
            </a:r>
            <a:endParaRPr lang="en-US" sz="2600" b="1" dirty="0">
              <a:latin typeface="Times New Roman" panose="02020603050405020304" pitchFamily="18" charset="0"/>
              <a:cs typeface="Times New Roman" panose="02020603050405020304" pitchFamily="18" charset="0"/>
            </a:endParaRPr>
          </a:p>
        </p:txBody>
      </p:sp>
      <p:sp>
        <p:nvSpPr>
          <p:cNvPr id="18" name="TextBox 17"/>
          <p:cNvSpPr txBox="1"/>
          <p:nvPr/>
        </p:nvSpPr>
        <p:spPr>
          <a:xfrm>
            <a:off x="304800" y="3429000"/>
            <a:ext cx="1981200" cy="3231654"/>
          </a:xfrm>
          <a:prstGeom prst="rect">
            <a:avLst/>
          </a:prstGeom>
          <a:noFill/>
        </p:spPr>
        <p:txBody>
          <a:bodyPr wrap="square" rtlCol="0">
            <a:spAutoFit/>
          </a:bodyPr>
          <a:lstStyle/>
          <a:p>
            <a:pPr marL="285750" indent="-285750">
              <a:buFont typeface="Arial" panose="020B0604020202020204" pitchFamily="34" charset="0"/>
              <a:buChar char="•"/>
            </a:pPr>
            <a:r>
              <a:rPr lang="en-US" sz="1550" dirty="0">
                <a:latin typeface="Times New Roman" panose="02020603050405020304" pitchFamily="18" charset="0"/>
                <a:cs typeface="Times New Roman" panose="02020603050405020304" pitchFamily="18" charset="0"/>
              </a:rPr>
              <a:t>One Statement</a:t>
            </a:r>
          </a:p>
          <a:p>
            <a:pPr marL="285750" lvl="2" indent="-285750">
              <a:buFont typeface="Arial" panose="020B0604020202020204" pitchFamily="34" charset="0"/>
              <a:buChar char="•"/>
            </a:pPr>
            <a:r>
              <a:rPr lang="en-US" sz="1550" dirty="0">
                <a:solidFill>
                  <a:srgbClr val="000000"/>
                </a:solidFill>
                <a:effectLst>
                  <a:outerShdw blurRad="38100" dist="38100" dir="2700000" algn="tl">
                    <a:srgbClr val="FFFFFF"/>
                  </a:outerShdw>
                </a:effectLst>
                <a:latin typeface="Times New Roman" panose="02020603050405020304" pitchFamily="18" charset="0"/>
                <a:cs typeface="Times New Roman" panose="02020603050405020304" pitchFamily="18" charset="0"/>
              </a:rPr>
              <a:t>“one customer can open multiple accounts; multiple customers can share one account”</a:t>
            </a:r>
          </a:p>
          <a:p>
            <a:pPr marL="285750" lvl="2" indent="-285750">
              <a:buFont typeface="Arial" panose="020B0604020202020204" pitchFamily="34" charset="0"/>
              <a:buChar char="•"/>
            </a:pPr>
            <a:r>
              <a:rPr lang="en-US" sz="1550" dirty="0">
                <a:solidFill>
                  <a:srgbClr val="000000"/>
                </a:solidFill>
                <a:effectLst>
                  <a:outerShdw blurRad="38100" dist="38100" dir="2700000" algn="tl">
                    <a:srgbClr val="FFFFFF"/>
                  </a:outerShdw>
                </a:effectLst>
                <a:latin typeface="Times New Roman" panose="02020603050405020304" pitchFamily="18" charset="0"/>
                <a:cs typeface="Times New Roman" panose="02020603050405020304" pitchFamily="18" charset="0"/>
              </a:rPr>
              <a:t>Easier to examine whether each business rule is correctly represented and implemented</a:t>
            </a:r>
            <a:endParaRPr lang="en-US" dirty="0">
              <a:solidFill>
                <a:srgbClr val="000000"/>
              </a:solidFill>
              <a:effectLst>
                <a:outerShdw blurRad="38100" dist="38100" dir="2700000" algn="tl">
                  <a:srgbClr val="FFFFFF"/>
                </a:outerShdw>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
        <p:nvSpPr>
          <p:cNvPr id="20" name="Rectangle 19"/>
          <p:cNvSpPr/>
          <p:nvPr/>
        </p:nvSpPr>
        <p:spPr>
          <a:xfrm>
            <a:off x="2619555" y="3352800"/>
            <a:ext cx="1981200" cy="3369348"/>
          </a:xfrm>
          <a:prstGeom prst="rect">
            <a:avLst/>
          </a:prstGeom>
          <a:solidFill>
            <a:schemeClr val="bg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TextBox 21"/>
          <p:cNvSpPr txBox="1"/>
          <p:nvPr/>
        </p:nvSpPr>
        <p:spPr>
          <a:xfrm>
            <a:off x="2590800" y="3352800"/>
            <a:ext cx="1981200" cy="923330"/>
          </a:xfrm>
          <a:prstGeom prst="rect">
            <a:avLst/>
          </a:prstGeom>
          <a:noFill/>
        </p:spPr>
        <p:txBody>
          <a:bodyPr wrap="square" rtlCol="0">
            <a:spAutoFit/>
          </a:bodyPr>
          <a:lstStyle/>
          <a:p>
            <a:pPr marL="285750" lvl="2" indent="-285750">
              <a:buFont typeface="Arial" panose="020B0604020202020204" pitchFamily="34" charset="0"/>
              <a:buChar char="•"/>
            </a:pPr>
            <a:r>
              <a:rPr lang="en-US" dirty="0">
                <a:solidFill>
                  <a:srgbClr val="000000"/>
                </a:solidFill>
                <a:effectLst>
                  <a:outerShdw blurRad="38100" dist="38100" dir="2700000" algn="tl">
                    <a:srgbClr val="FFFFFF"/>
                  </a:outerShdw>
                </a:effectLst>
              </a:rPr>
              <a:t>Not redundant</a:t>
            </a:r>
          </a:p>
          <a:p>
            <a:pPr marL="285750" lvl="2" indent="-285750">
              <a:buFont typeface="Arial" panose="020B0604020202020204" pitchFamily="34" charset="0"/>
              <a:buChar char="•"/>
            </a:pPr>
            <a:r>
              <a:rPr lang="en-US" dirty="0">
                <a:solidFill>
                  <a:srgbClr val="000000"/>
                </a:solidFill>
                <a:effectLst>
                  <a:outerShdw blurRad="38100" dist="38100" dir="2700000" algn="tl">
                    <a:srgbClr val="FFFFFF"/>
                  </a:outerShdw>
                </a:effectLst>
              </a:rPr>
              <a:t>Not vague</a:t>
            </a:r>
          </a:p>
          <a:p>
            <a:pPr marL="285750" indent="-285750">
              <a:buFont typeface="Arial" panose="020B0604020202020204" pitchFamily="34" charset="0"/>
              <a:buChar char="•"/>
            </a:pPr>
            <a:endParaRPr lang="en-US" dirty="0"/>
          </a:p>
        </p:txBody>
      </p:sp>
      <p:sp>
        <p:nvSpPr>
          <p:cNvPr id="23" name="TextBox 22"/>
          <p:cNvSpPr txBox="1"/>
          <p:nvPr/>
        </p:nvSpPr>
        <p:spPr>
          <a:xfrm>
            <a:off x="4757468" y="3311396"/>
            <a:ext cx="1981200" cy="3516347"/>
          </a:xfrm>
          <a:prstGeom prst="rect">
            <a:avLst/>
          </a:prstGeom>
          <a:noFill/>
          <a:ln>
            <a:solidFill>
              <a:schemeClr val="accent1"/>
            </a:solidFill>
          </a:ln>
        </p:spPr>
        <p:txBody>
          <a:bodyPr wrap="square" lIns="91440" tIns="45720" rIns="91440" bIns="45720" rtlCol="0" anchor="t">
            <a:spAutoFit/>
          </a:bodyPr>
          <a:lstStyle/>
          <a:p>
            <a:pPr marL="285750" lvl="2" indent="-285750">
              <a:buFont typeface="Arial" panose="020B0604020202020204" pitchFamily="34" charset="0"/>
              <a:buChar char="•"/>
            </a:pPr>
            <a:r>
              <a:rPr lang="en-US" sz="1550" dirty="0">
                <a:solidFill>
                  <a:srgbClr val="000000"/>
                </a:solidFill>
                <a:effectLst>
                  <a:outerShdw blurRad="38100" dist="38100" dir="2700000" algn="tl">
                    <a:srgbClr val="FFFFFF"/>
                  </a:outerShdw>
                </a:effectLst>
                <a:latin typeface="Times New Roman" panose="02020603050405020304" pitchFamily="18" charset="0"/>
                <a:cs typeface="Times New Roman" panose="02020603050405020304" pitchFamily="18" charset="0"/>
              </a:rPr>
              <a:t>A lot of inconsistencies in work routines</a:t>
            </a:r>
          </a:p>
          <a:p>
            <a:pPr marL="285750" lvl="2" indent="-285750">
              <a:buFont typeface="Arial" panose="020B0604020202020204" pitchFamily="34" charset="0"/>
              <a:buChar char="•"/>
            </a:pPr>
            <a:r>
              <a:rPr lang="en-US" sz="1600" dirty="0">
                <a:solidFill>
                  <a:srgbClr val="000000"/>
                </a:solidFill>
                <a:effectLst>
                  <a:outerShdw blurRad="38100" dist="38100" dir="2700000" algn="tl">
                    <a:srgbClr val="FFFFFF"/>
                  </a:outerShdw>
                </a:effectLst>
                <a:latin typeface="Times New Roman" panose="02020603050405020304" pitchFamily="18" charset="0"/>
                <a:cs typeface="Times New Roman" panose="02020603050405020304" pitchFamily="18" charset="0"/>
              </a:rPr>
              <a:t>E.g. Are SU summer camp attendees SU students?</a:t>
            </a:r>
          </a:p>
          <a:p>
            <a:pPr marL="285750" lvl="2" indent="-285750">
              <a:buFont typeface="Arial" panose="020B0604020202020204" pitchFamily="34" charset="0"/>
              <a:buChar char="•"/>
            </a:pPr>
            <a:r>
              <a:rPr lang="en-US" sz="1600" dirty="0">
                <a:solidFill>
                  <a:srgbClr val="000000"/>
                </a:solidFill>
                <a:effectLst>
                  <a:outerShdw blurRad="38100" dist="38100" dir="2700000" algn="tl">
                    <a:srgbClr val="FFFFFF"/>
                  </a:outerShdw>
                </a:effectLst>
                <a:latin typeface="Times New Roman" panose="02020603050405020304" pitchFamily="18" charset="0"/>
                <a:cs typeface="Times New Roman" panose="02020603050405020304" pitchFamily="18" charset="0"/>
              </a:rPr>
              <a:t>Need to find an acceptable way to solve inconsistencies</a:t>
            </a:r>
          </a:p>
          <a:p>
            <a:pPr marL="285750" lvl="2" indent="-285750">
              <a:buFont typeface="Arial" panose="020B0604020202020204" pitchFamily="34" charset="0"/>
              <a:buChar char="•"/>
            </a:pPr>
            <a:r>
              <a:rPr lang="en-US" sz="1600" dirty="0">
                <a:solidFill>
                  <a:srgbClr val="000000"/>
                </a:solidFill>
                <a:effectLst>
                  <a:outerShdw blurRad="38100" dist="38100" dir="2700000" algn="tl">
                    <a:srgbClr val="FFFFFF"/>
                  </a:outerShdw>
                </a:effectLst>
                <a:latin typeface="Times New Roman"/>
                <a:cs typeface="Times New Roman"/>
              </a:rPr>
              <a:t>Do rules conflict? Which one is right?</a:t>
            </a:r>
          </a:p>
        </p:txBody>
      </p:sp>
      <p:cxnSp>
        <p:nvCxnSpPr>
          <p:cNvPr id="27" name="Straight Arrow Connector 26"/>
          <p:cNvCxnSpPr/>
          <p:nvPr/>
        </p:nvCxnSpPr>
        <p:spPr>
          <a:xfrm>
            <a:off x="1447800" y="1709410"/>
            <a:ext cx="0" cy="824000"/>
          </a:xfrm>
          <a:prstGeom prst="straightConnector1">
            <a:avLst/>
          </a:prstGeom>
          <a:ln>
            <a:solidFill>
              <a:schemeClr val="accent1"/>
            </a:solidFill>
            <a:tailEnd type="arrow"/>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a:off x="3581400" y="2114791"/>
            <a:ext cx="0" cy="476009"/>
          </a:xfrm>
          <a:prstGeom prst="straightConnector1">
            <a:avLst/>
          </a:prstGeom>
          <a:ln>
            <a:solidFill>
              <a:schemeClr val="accent1"/>
            </a:solidFill>
            <a:tailEnd type="arrow"/>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p:nvPr/>
        </p:nvCxnSpPr>
        <p:spPr>
          <a:xfrm>
            <a:off x="5562600" y="2057400"/>
            <a:ext cx="0" cy="533400"/>
          </a:xfrm>
          <a:prstGeom prst="straightConnector1">
            <a:avLst/>
          </a:prstGeom>
          <a:ln>
            <a:solidFill>
              <a:schemeClr val="accent1"/>
            </a:solidFill>
            <a:tailEnd type="arrow"/>
          </a:ln>
        </p:spPr>
        <p:style>
          <a:lnRef idx="2">
            <a:schemeClr val="accent1"/>
          </a:lnRef>
          <a:fillRef idx="0">
            <a:schemeClr val="accent1"/>
          </a:fillRef>
          <a:effectRef idx="1">
            <a:schemeClr val="accent1"/>
          </a:effectRef>
          <a:fontRef idx="minor">
            <a:schemeClr val="tx1"/>
          </a:fontRef>
        </p:style>
      </p:cxnSp>
      <p:cxnSp>
        <p:nvCxnSpPr>
          <p:cNvPr id="33" name="Straight Connector 32"/>
          <p:cNvCxnSpPr>
            <a:stCxn id="6" idx="3"/>
          </p:cNvCxnSpPr>
          <p:nvPr/>
        </p:nvCxnSpPr>
        <p:spPr>
          <a:xfrm>
            <a:off x="6553200" y="1752600"/>
            <a:ext cx="1371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a:cxnSpLocks/>
          </p:cNvCxnSpPr>
          <p:nvPr/>
        </p:nvCxnSpPr>
        <p:spPr>
          <a:xfrm flipV="1">
            <a:off x="1453551" y="1671018"/>
            <a:ext cx="1143000" cy="15388"/>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sp>
        <p:nvSpPr>
          <p:cNvPr id="30" name="Rectangle 29"/>
          <p:cNvSpPr/>
          <p:nvPr/>
        </p:nvSpPr>
        <p:spPr>
          <a:xfrm>
            <a:off x="8496696" y="6352816"/>
            <a:ext cx="418704" cy="369332"/>
          </a:xfrm>
          <a:prstGeom prst="rect">
            <a:avLst/>
          </a:prstGeom>
          <a:noFill/>
        </p:spPr>
        <p:txBody>
          <a:bodyPr wrap="none">
            <a:spAutoFit/>
          </a:bodyPr>
          <a:lstStyle/>
          <a:p>
            <a:fld id="{A611BF40-0F20-48C9-89D9-990FE1F017D3}" type="slidenum">
              <a:rPr lang="en-US"/>
              <a:pPr/>
              <a:t>21</a:t>
            </a:fld>
            <a:endParaRPr lang="en-US" dirty="0"/>
          </a:p>
        </p:txBody>
      </p:sp>
      <p:cxnSp>
        <p:nvCxnSpPr>
          <p:cNvPr id="2" name="Straight Arrow Connector 1">
            <a:extLst>
              <a:ext uri="{FF2B5EF4-FFF2-40B4-BE49-F238E27FC236}">
                <a16:creationId xmlns:a16="http://schemas.microsoft.com/office/drawing/2014/main" xmlns="" id="{2CE65A53-C04E-4159-96D8-7B7C1B80285B}"/>
              </a:ext>
            </a:extLst>
          </p:cNvPr>
          <p:cNvCxnSpPr/>
          <p:nvPr/>
        </p:nvCxnSpPr>
        <p:spPr>
          <a:xfrm>
            <a:off x="7896045" y="1720970"/>
            <a:ext cx="37382" cy="8281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22377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827B839B-9ADE-406B-8590-F1CAEDED45A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45">
            <a:extLst>
              <a:ext uri="{FF2B5EF4-FFF2-40B4-BE49-F238E27FC236}">
                <a16:creationId xmlns:a16="http://schemas.microsoft.com/office/drawing/2014/main" xmlns="" id="{CFE45BF0-46DB-408C-B5F7-7B11716805D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307282" y="1022350"/>
            <a:ext cx="532209"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46">
            <a:extLst>
              <a:ext uri="{FF2B5EF4-FFF2-40B4-BE49-F238E27FC236}">
                <a16:creationId xmlns:a16="http://schemas.microsoft.com/office/drawing/2014/main" xmlns="" id="{2AEBC8F2-97B1-41B4-93F1-2D289E197FB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307282" y="837744"/>
            <a:ext cx="302419"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47">
            <a:extLst>
              <a:ext uri="{FF2B5EF4-FFF2-40B4-BE49-F238E27FC236}">
                <a16:creationId xmlns:a16="http://schemas.microsoft.com/office/drawing/2014/main" xmlns="" id="{472E3A19-F5D5-48FC-BB9C-48C2F68F598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483495" y="640894"/>
            <a:ext cx="126206"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44">
            <a:extLst>
              <a:ext uri="{FF2B5EF4-FFF2-40B4-BE49-F238E27FC236}">
                <a16:creationId xmlns:a16="http://schemas.microsoft.com/office/drawing/2014/main" xmlns="" id="{7A62E32F-BB65-43A8-8EB5-92346890E54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8417402" y="635716"/>
            <a:ext cx="246459"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Rectangle 18">
            <a:extLst>
              <a:ext uri="{FF2B5EF4-FFF2-40B4-BE49-F238E27FC236}">
                <a16:creationId xmlns:a16="http://schemas.microsoft.com/office/drawing/2014/main" xmlns="" id="{14E91B64-9FCC-451E-AFB4-A827D632936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483041" y="635715"/>
            <a:ext cx="8180897"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718879" y="800392"/>
            <a:ext cx="7698523" cy="1212102"/>
          </a:xfrm>
        </p:spPr>
        <p:txBody>
          <a:bodyPr>
            <a:normAutofit/>
          </a:bodyPr>
          <a:lstStyle/>
          <a:p>
            <a:pPr algn="ctr"/>
            <a:r>
              <a:rPr lang="en-US" sz="3500" dirty="0">
                <a:solidFill>
                  <a:schemeClr val="bg1"/>
                </a:solidFill>
                <a:latin typeface="Calibri"/>
                <a:cs typeface="Times New Roman"/>
              </a:rPr>
              <a:t>Class exercise</a:t>
            </a:r>
            <a:endParaRPr lang="en-US">
              <a:solidFill>
                <a:schemeClr val="bg1"/>
              </a:solidFill>
              <a:cs typeface="Calibri Light" panose="020F0302020204030204"/>
            </a:endParaRPr>
          </a:p>
        </p:txBody>
      </p:sp>
      <p:sp>
        <p:nvSpPr>
          <p:cNvPr id="3" name="Content Placeholder 2"/>
          <p:cNvSpPr>
            <a:spLocks noGrp="1"/>
          </p:cNvSpPr>
          <p:nvPr>
            <p:ph idx="1"/>
          </p:nvPr>
        </p:nvSpPr>
        <p:spPr>
          <a:xfrm>
            <a:off x="1025718" y="2490436"/>
            <a:ext cx="7281746" cy="3567173"/>
          </a:xfrm>
        </p:spPr>
        <p:txBody>
          <a:bodyPr anchor="ctr">
            <a:normAutofit/>
          </a:bodyPr>
          <a:lstStyle/>
          <a:p>
            <a:pPr marL="514350" indent="-514350">
              <a:buFont typeface="+mj-lt"/>
              <a:buAutoNum type="arabicPeriod"/>
            </a:pPr>
            <a:r>
              <a:rPr lang="en-US" sz="2000" dirty="0">
                <a:latin typeface="Times New Roman"/>
                <a:cs typeface="Times New Roman"/>
              </a:rPr>
              <a:t>Try to find five business rules from your project idea, post them in the discussion board. </a:t>
            </a:r>
            <a:endParaRPr lang="en-US" sz="2000" dirty="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US" sz="2000" dirty="0">
                <a:latin typeface="Times New Roman"/>
                <a:cs typeface="Times New Roman"/>
              </a:rPr>
              <a:t>5 Business Rules</a:t>
            </a:r>
          </a:p>
          <a:p>
            <a:endParaRPr lang="en-US" sz="2000" i="1" dirty="0">
              <a:latin typeface="Times New Roman" panose="02020603050405020304" pitchFamily="18" charset="0"/>
              <a:cs typeface="Times New Roman" panose="02020603050405020304" pitchFamily="18" charset="0"/>
            </a:endParaRPr>
          </a:p>
          <a:p>
            <a:r>
              <a:rPr lang="en-US" sz="2000" i="1" dirty="0">
                <a:latin typeface="Times New Roman"/>
                <a:cs typeface="Times New Roman"/>
              </a:rPr>
              <a:t>If you have not yet decided your project idea consider what business rules might govern Syracuse University as an organization</a:t>
            </a:r>
          </a:p>
        </p:txBody>
      </p:sp>
      <p:sp>
        <p:nvSpPr>
          <p:cNvPr id="4" name="Slide Number Placeholder 3"/>
          <p:cNvSpPr>
            <a:spLocks noGrp="1"/>
          </p:cNvSpPr>
          <p:nvPr>
            <p:ph type="sldNum" sz="quarter" idx="12"/>
          </p:nvPr>
        </p:nvSpPr>
        <p:spPr>
          <a:xfrm>
            <a:off x="8030718" y="6382512"/>
            <a:ext cx="514350" cy="320040"/>
          </a:xfrm>
          <a:prstGeom prst="rect">
            <a:avLst/>
          </a:prstGeom>
        </p:spPr>
        <p:txBody>
          <a:bodyPr>
            <a:normAutofit/>
          </a:bodyPr>
          <a:lstStyle/>
          <a:p>
            <a:pPr>
              <a:spcAft>
                <a:spcPts val="600"/>
              </a:spcAft>
            </a:pPr>
            <a:fld id="{A611BF40-0F20-48C9-89D9-990FE1F017D3}" type="slidenum">
              <a:rPr lang="en-US" sz="900"/>
              <a:pPr>
                <a:spcAft>
                  <a:spcPts val="600"/>
                </a:spcAft>
              </a:pPr>
              <a:t>22</a:t>
            </a:fld>
            <a:endParaRPr lang="en-US" sz="9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827B839B-9ADE-406B-8590-F1CAEDED45A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45">
            <a:extLst>
              <a:ext uri="{FF2B5EF4-FFF2-40B4-BE49-F238E27FC236}">
                <a16:creationId xmlns:a16="http://schemas.microsoft.com/office/drawing/2014/main" xmlns="" id="{CFE45BF0-46DB-408C-B5F7-7B11716805D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307282" y="1022350"/>
            <a:ext cx="532209"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46">
            <a:extLst>
              <a:ext uri="{FF2B5EF4-FFF2-40B4-BE49-F238E27FC236}">
                <a16:creationId xmlns:a16="http://schemas.microsoft.com/office/drawing/2014/main" xmlns="" id="{2AEBC8F2-97B1-41B4-93F1-2D289E197FB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307282" y="837744"/>
            <a:ext cx="302419"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47">
            <a:extLst>
              <a:ext uri="{FF2B5EF4-FFF2-40B4-BE49-F238E27FC236}">
                <a16:creationId xmlns:a16="http://schemas.microsoft.com/office/drawing/2014/main" xmlns="" id="{472E3A19-F5D5-48FC-BB9C-48C2F68F598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483495" y="640894"/>
            <a:ext cx="126206"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44">
            <a:extLst>
              <a:ext uri="{FF2B5EF4-FFF2-40B4-BE49-F238E27FC236}">
                <a16:creationId xmlns:a16="http://schemas.microsoft.com/office/drawing/2014/main" xmlns="" id="{7A62E32F-BB65-43A8-8EB5-92346890E54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8417402" y="635716"/>
            <a:ext cx="246459"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Rectangle 18">
            <a:extLst>
              <a:ext uri="{FF2B5EF4-FFF2-40B4-BE49-F238E27FC236}">
                <a16:creationId xmlns:a16="http://schemas.microsoft.com/office/drawing/2014/main" xmlns="" id="{14E91B64-9FCC-451E-AFB4-A827D632936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483041" y="635715"/>
            <a:ext cx="8180897"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718879" y="800392"/>
            <a:ext cx="7698523" cy="1212102"/>
          </a:xfrm>
        </p:spPr>
        <p:txBody>
          <a:bodyPr>
            <a:normAutofit/>
          </a:bodyPr>
          <a:lstStyle/>
          <a:p>
            <a:pPr algn="ctr"/>
            <a:r>
              <a:rPr lang="en-US" sz="3500" dirty="0">
                <a:solidFill>
                  <a:srgbClr val="FFFFFF"/>
                </a:solidFill>
                <a:latin typeface="Calibri"/>
                <a:cs typeface="Times New Roman"/>
              </a:rPr>
              <a:t>Implementation/Representation of Business Rules</a:t>
            </a:r>
            <a:endParaRPr lang="en-US"/>
          </a:p>
        </p:txBody>
      </p:sp>
      <p:sp>
        <p:nvSpPr>
          <p:cNvPr id="3" name="Content Placeholder 2"/>
          <p:cNvSpPr>
            <a:spLocks noGrp="1"/>
          </p:cNvSpPr>
          <p:nvPr>
            <p:ph idx="1"/>
          </p:nvPr>
        </p:nvSpPr>
        <p:spPr>
          <a:xfrm>
            <a:off x="925076" y="2821115"/>
            <a:ext cx="7281746" cy="3567173"/>
          </a:xfrm>
        </p:spPr>
        <p:txBody>
          <a:bodyPr anchor="ctr">
            <a:normAutofit/>
          </a:bodyPr>
          <a:lstStyle/>
          <a:p>
            <a:pPr marL="514350" indent="-514350">
              <a:buFont typeface="+mj-lt"/>
              <a:buAutoNum type="arabicPeriod"/>
            </a:pPr>
            <a:r>
              <a:rPr lang="en-US" dirty="0">
                <a:latin typeface="Times New Roman"/>
                <a:cs typeface="Times New Roman"/>
              </a:rPr>
              <a:t>The business rules need to be implemented in the database </a:t>
            </a:r>
            <a:endParaRPr lang="en-US" dirty="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US" sz="2800" dirty="0">
                <a:latin typeface="Times New Roman"/>
                <a:cs typeface="Times New Roman"/>
              </a:rPr>
              <a:t>Some can be represented in your data model (ERD)</a:t>
            </a:r>
          </a:p>
          <a:p>
            <a:pPr lvl="1">
              <a:buFont typeface="Arial" panose="020B0604020202020204" pitchFamily="34" charset="0"/>
              <a:buChar char="•"/>
            </a:pPr>
            <a:r>
              <a:rPr lang="en-US" sz="2800" dirty="0">
                <a:latin typeface="Times New Roman"/>
                <a:cs typeface="Times New Roman"/>
              </a:rPr>
              <a:t>Some cannot be represented.</a:t>
            </a:r>
          </a:p>
          <a:p>
            <a:pPr lvl="2">
              <a:buFont typeface="Wingdings" panose="05000000000000000000" pitchFamily="2" charset="2"/>
              <a:buChar char="Ø"/>
            </a:pPr>
            <a:r>
              <a:rPr lang="en-US" sz="2800" dirty="0">
                <a:latin typeface="Times New Roman"/>
                <a:cs typeface="Times New Roman"/>
              </a:rPr>
              <a:t>  Those that cannot be represented in your ERD need to    be documented in human language in your design report.</a:t>
            </a:r>
          </a:p>
          <a:p>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a:xfrm>
            <a:off x="8030718" y="6382512"/>
            <a:ext cx="514350" cy="320040"/>
          </a:xfrm>
          <a:prstGeom prst="rect">
            <a:avLst/>
          </a:prstGeom>
        </p:spPr>
        <p:txBody>
          <a:bodyPr>
            <a:normAutofit/>
          </a:bodyPr>
          <a:lstStyle/>
          <a:p>
            <a:pPr>
              <a:spcAft>
                <a:spcPts val="600"/>
              </a:spcAft>
            </a:pPr>
            <a:fld id="{A611BF40-0F20-48C9-89D9-990FE1F017D3}" type="slidenum">
              <a:rPr lang="en-US" sz="900"/>
              <a:pPr>
                <a:spcAft>
                  <a:spcPts val="600"/>
                </a:spcAft>
              </a:pPr>
              <a:t>23</a:t>
            </a:fld>
            <a:endParaRPr lang="en-US" sz="9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xmlns="" id="{B26EE4FD-480F-42A5-9FEB-DA630457CFB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5">
            <a:extLst>
              <a:ext uri="{FF2B5EF4-FFF2-40B4-BE49-F238E27FC236}">
                <a16:creationId xmlns:a16="http://schemas.microsoft.com/office/drawing/2014/main" xmlns="" id="{A187062F-BE14-42FC-B06A-607DB23849C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flipH="1">
            <a:off x="632016" y="1766812"/>
            <a:ext cx="616869" cy="4232692"/>
          </a:xfrm>
          <a:custGeom>
            <a:avLst/>
            <a:gdLst>
              <a:gd name="T0" fmla="*/ 491 w 491"/>
              <a:gd name="T1" fmla="*/ 2247 h 2732"/>
              <a:gd name="T2" fmla="*/ 0 w 491"/>
              <a:gd name="T3" fmla="*/ 2732 h 2732"/>
              <a:gd name="T4" fmla="*/ 0 w 491"/>
              <a:gd name="T5" fmla="*/ 486 h 2732"/>
              <a:gd name="T6" fmla="*/ 491 w 491"/>
              <a:gd name="T7" fmla="*/ 0 h 2732"/>
              <a:gd name="T8" fmla="*/ 491 w 491"/>
              <a:gd name="T9" fmla="*/ 2247 h 2732"/>
            </a:gdLst>
            <a:ahLst/>
            <a:cxnLst>
              <a:cxn ang="0">
                <a:pos x="T0" y="T1"/>
              </a:cxn>
              <a:cxn ang="0">
                <a:pos x="T2" y="T3"/>
              </a:cxn>
              <a:cxn ang="0">
                <a:pos x="T4" y="T5"/>
              </a:cxn>
              <a:cxn ang="0">
                <a:pos x="T6" y="T7"/>
              </a:cxn>
              <a:cxn ang="0">
                <a:pos x="T8" y="T9"/>
              </a:cxn>
            </a:cxnLst>
            <a:rect l="0" t="0" r="r" b="b"/>
            <a:pathLst>
              <a:path w="491" h="2732">
                <a:moveTo>
                  <a:pt x="491" y="2247"/>
                </a:moveTo>
                <a:lnTo>
                  <a:pt x="0" y="2732"/>
                </a:lnTo>
                <a:lnTo>
                  <a:pt x="0" y="486"/>
                </a:lnTo>
                <a:lnTo>
                  <a:pt x="491" y="0"/>
                </a:lnTo>
                <a:lnTo>
                  <a:pt x="491" y="224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Freeform 6">
            <a:extLst>
              <a:ext uri="{FF2B5EF4-FFF2-40B4-BE49-F238E27FC236}">
                <a16:creationId xmlns:a16="http://schemas.microsoft.com/office/drawing/2014/main" xmlns="" id="{731FE21B-2A45-4BF5-8B03-E1234198877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flipH="1">
            <a:off x="632016" y="1423780"/>
            <a:ext cx="515816" cy="3820236"/>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7">
            <a:extLst>
              <a:ext uri="{FF2B5EF4-FFF2-40B4-BE49-F238E27FC236}">
                <a16:creationId xmlns:a16="http://schemas.microsoft.com/office/drawing/2014/main" xmlns="" id="{2DC5A94D-79ED-48F5-9DC5-96CBB507CEC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flipH="1">
            <a:off x="887432" y="1239381"/>
            <a:ext cx="260400" cy="3699705"/>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Rectangle 8">
            <a:extLst>
              <a:ext uri="{FF2B5EF4-FFF2-40B4-BE49-F238E27FC236}">
                <a16:creationId xmlns:a16="http://schemas.microsoft.com/office/drawing/2014/main" xmlns="" id="{93A3D4BE-AF25-4F9A-9C29-1145CCE24A2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flipH="1">
            <a:off x="887431" y="1230651"/>
            <a:ext cx="7656494" cy="3531073"/>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1403247" y="1607809"/>
            <a:ext cx="6927020" cy="2876680"/>
          </a:xfrm>
        </p:spPr>
        <p:txBody>
          <a:bodyPr vert="horz" lIns="91440" tIns="45720" rIns="91440" bIns="45720" rtlCol="0" anchor="ctr">
            <a:normAutofit/>
          </a:bodyPr>
          <a:lstStyle/>
          <a:p>
            <a:pPr algn="ctr"/>
            <a:r>
              <a:rPr lang="en-US" sz="5700" kern="1200" dirty="0">
                <a:solidFill>
                  <a:srgbClr val="FFFFFF"/>
                </a:solidFill>
                <a:latin typeface="+mj-lt"/>
                <a:ea typeface="+mj-ea"/>
                <a:cs typeface="+mj-cs"/>
              </a:rPr>
              <a:t>Entity Relationship Model</a:t>
            </a:r>
            <a:endParaRPr lang="en-US">
              <a:cs typeface="Calibri Light" panose="020F0302020204030204"/>
            </a:endParaRPr>
          </a:p>
        </p:txBody>
      </p:sp>
    </p:spTree>
    <p:extLst>
      <p:ext uri="{BB962C8B-B14F-4D97-AF65-F5344CB8AC3E}">
        <p14:creationId xmlns:p14="http://schemas.microsoft.com/office/powerpoint/2010/main" val="18475362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827B839B-9ADE-406B-8590-F1CAEDED45A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45">
            <a:extLst>
              <a:ext uri="{FF2B5EF4-FFF2-40B4-BE49-F238E27FC236}">
                <a16:creationId xmlns:a16="http://schemas.microsoft.com/office/drawing/2014/main" xmlns="" id="{CFE45BF0-46DB-408C-B5F7-7B11716805D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307282" y="1022350"/>
            <a:ext cx="532209"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46">
            <a:extLst>
              <a:ext uri="{FF2B5EF4-FFF2-40B4-BE49-F238E27FC236}">
                <a16:creationId xmlns:a16="http://schemas.microsoft.com/office/drawing/2014/main" xmlns="" id="{2AEBC8F2-97B1-41B4-93F1-2D289E197FB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307282" y="837744"/>
            <a:ext cx="302419"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47">
            <a:extLst>
              <a:ext uri="{FF2B5EF4-FFF2-40B4-BE49-F238E27FC236}">
                <a16:creationId xmlns:a16="http://schemas.microsoft.com/office/drawing/2014/main" xmlns="" id="{472E3A19-F5D5-48FC-BB9C-48C2F68F598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483495" y="640894"/>
            <a:ext cx="126206"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44">
            <a:extLst>
              <a:ext uri="{FF2B5EF4-FFF2-40B4-BE49-F238E27FC236}">
                <a16:creationId xmlns:a16="http://schemas.microsoft.com/office/drawing/2014/main" xmlns="" id="{7A62E32F-BB65-43A8-8EB5-92346890E54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8417402" y="635716"/>
            <a:ext cx="246459"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Rectangle 18">
            <a:extLst>
              <a:ext uri="{FF2B5EF4-FFF2-40B4-BE49-F238E27FC236}">
                <a16:creationId xmlns:a16="http://schemas.microsoft.com/office/drawing/2014/main" xmlns="" id="{14E91B64-9FCC-451E-AFB4-A827D632936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483041" y="635715"/>
            <a:ext cx="8180897"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718879" y="800392"/>
            <a:ext cx="7698523" cy="1212102"/>
          </a:xfrm>
        </p:spPr>
        <p:txBody>
          <a:bodyPr>
            <a:normAutofit/>
          </a:bodyPr>
          <a:lstStyle/>
          <a:p>
            <a:pPr algn="ctr"/>
            <a:r>
              <a:rPr lang="en-US" sz="3500" b="1" dirty="0">
                <a:solidFill>
                  <a:srgbClr val="FFFFFF"/>
                </a:solidFill>
                <a:latin typeface="Calibri"/>
                <a:cs typeface="Times New Roman"/>
              </a:rPr>
              <a:t>Step 2:</a:t>
            </a:r>
            <a:r>
              <a:rPr lang="en-US" sz="3500" dirty="0">
                <a:solidFill>
                  <a:srgbClr val="FFFFFF"/>
                </a:solidFill>
                <a:latin typeface="Calibri"/>
                <a:cs typeface="Times New Roman"/>
              </a:rPr>
              <a:t> Entity-Relationship Model</a:t>
            </a:r>
            <a:endParaRPr lang="en-US"/>
          </a:p>
        </p:txBody>
      </p:sp>
      <p:sp>
        <p:nvSpPr>
          <p:cNvPr id="3" name="Content Placeholder 2"/>
          <p:cNvSpPr>
            <a:spLocks noGrp="1"/>
          </p:cNvSpPr>
          <p:nvPr>
            <p:ph idx="1"/>
          </p:nvPr>
        </p:nvSpPr>
        <p:spPr>
          <a:xfrm>
            <a:off x="1025718" y="2490436"/>
            <a:ext cx="7281746" cy="3567173"/>
          </a:xfrm>
        </p:spPr>
        <p:txBody>
          <a:bodyPr anchor="ctr">
            <a:normAutofit/>
          </a:bodyPr>
          <a:lstStyle/>
          <a:p>
            <a:r>
              <a:rPr lang="en-US" sz="2100" b="1">
                <a:latin typeface="Times New Roman" panose="02020603050405020304" pitchFamily="18" charset="0"/>
                <a:cs typeface="Times New Roman" panose="02020603050405020304" pitchFamily="18" charset="0"/>
              </a:rPr>
              <a:t>Components of the Entity Relationship Model</a:t>
            </a:r>
          </a:p>
          <a:p>
            <a:pPr lvl="1"/>
            <a:r>
              <a:rPr lang="en-US" sz="2100">
                <a:latin typeface="Times New Roman" panose="02020603050405020304" pitchFamily="18" charset="0"/>
                <a:cs typeface="Times New Roman" panose="02020603050405020304" pitchFamily="18" charset="0"/>
              </a:rPr>
              <a:t>Entities</a:t>
            </a:r>
          </a:p>
          <a:p>
            <a:pPr lvl="1"/>
            <a:r>
              <a:rPr lang="en-US" sz="2100">
                <a:latin typeface="Times New Roman" panose="02020603050405020304" pitchFamily="18" charset="0"/>
                <a:cs typeface="Times New Roman" panose="02020603050405020304" pitchFamily="18" charset="0"/>
              </a:rPr>
              <a:t>Attributes</a:t>
            </a:r>
          </a:p>
          <a:p>
            <a:pPr lvl="1"/>
            <a:r>
              <a:rPr lang="en-US" sz="2100">
                <a:latin typeface="Times New Roman" panose="02020603050405020304" pitchFamily="18" charset="0"/>
                <a:cs typeface="Times New Roman" panose="02020603050405020304" pitchFamily="18" charset="0"/>
              </a:rPr>
              <a:t>Relationships</a:t>
            </a:r>
          </a:p>
        </p:txBody>
      </p:sp>
      <p:sp>
        <p:nvSpPr>
          <p:cNvPr id="4" name="Slide Number Placeholder 3"/>
          <p:cNvSpPr>
            <a:spLocks noGrp="1"/>
          </p:cNvSpPr>
          <p:nvPr>
            <p:ph type="sldNum" sz="quarter" idx="12"/>
          </p:nvPr>
        </p:nvSpPr>
        <p:spPr>
          <a:xfrm>
            <a:off x="8030718" y="6382512"/>
            <a:ext cx="514350" cy="320040"/>
          </a:xfrm>
          <a:prstGeom prst="rect">
            <a:avLst/>
          </a:prstGeom>
        </p:spPr>
        <p:txBody>
          <a:bodyPr>
            <a:normAutofit/>
          </a:bodyPr>
          <a:lstStyle/>
          <a:p>
            <a:pPr>
              <a:spcAft>
                <a:spcPts val="600"/>
              </a:spcAft>
            </a:pPr>
            <a:fld id="{A611BF40-0F20-48C9-89D9-990FE1F017D3}" type="slidenum">
              <a:rPr lang="en-US" sz="900"/>
              <a:pPr>
                <a:spcAft>
                  <a:spcPts val="600"/>
                </a:spcAft>
              </a:pPr>
              <a:t>25</a:t>
            </a:fld>
            <a:endParaRPr lang="en-US" sz="900"/>
          </a:p>
        </p:txBody>
      </p:sp>
    </p:spTree>
    <p:extLst>
      <p:ext uri="{BB962C8B-B14F-4D97-AF65-F5344CB8AC3E}">
        <p14:creationId xmlns:p14="http://schemas.microsoft.com/office/powerpoint/2010/main" val="15291246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827B839B-9ADE-406B-8590-F1CAEDED45A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45">
            <a:extLst>
              <a:ext uri="{FF2B5EF4-FFF2-40B4-BE49-F238E27FC236}">
                <a16:creationId xmlns:a16="http://schemas.microsoft.com/office/drawing/2014/main" xmlns="" id="{CFE45BF0-46DB-408C-B5F7-7B11716805D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307282" y="1022350"/>
            <a:ext cx="532209"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46">
            <a:extLst>
              <a:ext uri="{FF2B5EF4-FFF2-40B4-BE49-F238E27FC236}">
                <a16:creationId xmlns:a16="http://schemas.microsoft.com/office/drawing/2014/main" xmlns="" id="{2AEBC8F2-97B1-41B4-93F1-2D289E197FB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307282" y="837744"/>
            <a:ext cx="302419"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47">
            <a:extLst>
              <a:ext uri="{FF2B5EF4-FFF2-40B4-BE49-F238E27FC236}">
                <a16:creationId xmlns:a16="http://schemas.microsoft.com/office/drawing/2014/main" xmlns="" id="{472E3A19-F5D5-48FC-BB9C-48C2F68F598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483495" y="640894"/>
            <a:ext cx="126206"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44">
            <a:extLst>
              <a:ext uri="{FF2B5EF4-FFF2-40B4-BE49-F238E27FC236}">
                <a16:creationId xmlns:a16="http://schemas.microsoft.com/office/drawing/2014/main" xmlns="" id="{7A62E32F-BB65-43A8-8EB5-92346890E54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8417402" y="635716"/>
            <a:ext cx="246459"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Rectangle 18">
            <a:extLst>
              <a:ext uri="{FF2B5EF4-FFF2-40B4-BE49-F238E27FC236}">
                <a16:creationId xmlns:a16="http://schemas.microsoft.com/office/drawing/2014/main" xmlns="" id="{14E91B64-9FCC-451E-AFB4-A827D632936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483041" y="635715"/>
            <a:ext cx="8180897"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718879" y="800392"/>
            <a:ext cx="7698523" cy="1212102"/>
          </a:xfrm>
        </p:spPr>
        <p:txBody>
          <a:bodyPr>
            <a:normAutofit/>
          </a:bodyPr>
          <a:lstStyle/>
          <a:p>
            <a:pPr algn="ctr"/>
            <a:r>
              <a:rPr lang="en-US" sz="3500" dirty="0">
                <a:solidFill>
                  <a:srgbClr val="FFFFFF"/>
                </a:solidFill>
                <a:latin typeface="Calibri"/>
                <a:cs typeface="Times New Roman"/>
              </a:rPr>
              <a:t>Entity-Relationship Model</a:t>
            </a:r>
            <a:endParaRPr lang="en-US"/>
          </a:p>
        </p:txBody>
      </p:sp>
      <p:sp>
        <p:nvSpPr>
          <p:cNvPr id="3" name="Content Placeholder 2"/>
          <p:cNvSpPr>
            <a:spLocks noGrp="1"/>
          </p:cNvSpPr>
          <p:nvPr>
            <p:ph idx="1"/>
          </p:nvPr>
        </p:nvSpPr>
        <p:spPr>
          <a:xfrm>
            <a:off x="1025718" y="2490436"/>
            <a:ext cx="7281746" cy="3567173"/>
          </a:xfrm>
        </p:spPr>
        <p:txBody>
          <a:bodyPr anchor="ctr">
            <a:normAutofit/>
          </a:bodyPr>
          <a:lstStyle/>
          <a:p>
            <a:r>
              <a:rPr lang="en-US" sz="1900" b="1">
                <a:latin typeface="Times New Roman" panose="02020603050405020304" pitchFamily="18" charset="0"/>
                <a:cs typeface="Times New Roman" panose="02020603050405020304" pitchFamily="18" charset="0"/>
              </a:rPr>
              <a:t>Entity: </a:t>
            </a:r>
            <a:r>
              <a:rPr lang="en-US" sz="1900">
                <a:latin typeface="Times New Roman" panose="02020603050405020304" pitchFamily="18" charset="0"/>
                <a:cs typeface="Times New Roman" panose="02020603050405020304" pitchFamily="18" charset="0"/>
              </a:rPr>
              <a:t>a container of data objects of same kind</a:t>
            </a:r>
          </a:p>
          <a:p>
            <a:pPr lvl="1"/>
            <a:r>
              <a:rPr lang="en-US" sz="1900">
                <a:latin typeface="Times New Roman" panose="02020603050405020304" pitchFamily="18" charset="0"/>
                <a:cs typeface="Times New Roman" panose="02020603050405020304" pitchFamily="18" charset="0"/>
              </a:rPr>
              <a:t>Could be a person, place, event, or any object (like instrument, contract) in the user environment about which the organization wishes to maintain data</a:t>
            </a:r>
          </a:p>
          <a:p>
            <a:pPr lvl="1"/>
            <a:r>
              <a:rPr lang="en-US" sz="1900">
                <a:latin typeface="Times New Roman" panose="02020603050405020304" pitchFamily="18" charset="0"/>
                <a:cs typeface="Times New Roman" panose="02020603050405020304" pitchFamily="18" charset="0"/>
              </a:rPr>
              <a:t>Examples:</a:t>
            </a:r>
          </a:p>
          <a:p>
            <a:pPr lvl="2"/>
            <a:r>
              <a:rPr lang="en-US" sz="1900">
                <a:latin typeface="Times New Roman" panose="02020603050405020304" pitchFamily="18" charset="0"/>
                <a:cs typeface="Times New Roman" panose="02020603050405020304" pitchFamily="18" charset="0"/>
              </a:rPr>
              <a:t>Faculty</a:t>
            </a:r>
          </a:p>
          <a:p>
            <a:pPr lvl="2"/>
            <a:r>
              <a:rPr lang="en-US" sz="1900">
                <a:latin typeface="Times New Roman" panose="02020603050405020304" pitchFamily="18" charset="0"/>
                <a:cs typeface="Times New Roman" panose="02020603050405020304" pitchFamily="18" charset="0"/>
              </a:rPr>
              <a:t>Students</a:t>
            </a:r>
          </a:p>
          <a:p>
            <a:pPr lvl="2"/>
            <a:r>
              <a:rPr lang="en-US" sz="1900">
                <a:latin typeface="Times New Roman" panose="02020603050405020304" pitchFamily="18" charset="0"/>
                <a:cs typeface="Times New Roman" panose="02020603050405020304" pitchFamily="18" charset="0"/>
              </a:rPr>
              <a:t>Courses</a:t>
            </a:r>
          </a:p>
          <a:p>
            <a:pPr lvl="2"/>
            <a:r>
              <a:rPr lang="en-US" sz="1900">
                <a:latin typeface="Times New Roman" panose="02020603050405020304" pitchFamily="18" charset="0"/>
                <a:cs typeface="Times New Roman" panose="02020603050405020304" pitchFamily="18" charset="0"/>
              </a:rPr>
              <a:t>Offices</a:t>
            </a:r>
          </a:p>
          <a:p>
            <a:r>
              <a:rPr lang="en-US" sz="1900" b="1">
                <a:latin typeface="Times New Roman" panose="02020603050405020304" pitchFamily="18" charset="0"/>
                <a:cs typeface="Times New Roman" panose="02020603050405020304" pitchFamily="18" charset="0"/>
              </a:rPr>
              <a:t>Special Entity: </a:t>
            </a:r>
            <a:r>
              <a:rPr lang="en-US" sz="1900">
                <a:latin typeface="Times New Roman" panose="02020603050405020304" pitchFamily="18" charset="0"/>
                <a:cs typeface="Times New Roman" panose="02020603050405020304" pitchFamily="18" charset="0"/>
              </a:rPr>
              <a:t>Associative Entity </a:t>
            </a:r>
            <a:r>
              <a:rPr lang="en-US" sz="1900" i="1">
                <a:latin typeface="Times New Roman" panose="02020603050405020304" pitchFamily="18" charset="0"/>
                <a:cs typeface="Times New Roman" panose="02020603050405020304" pitchFamily="18" charset="0"/>
              </a:rPr>
              <a:t>(we’ll learn about these later on)</a:t>
            </a:r>
          </a:p>
        </p:txBody>
      </p:sp>
      <p:sp>
        <p:nvSpPr>
          <p:cNvPr id="4" name="Slide Number Placeholder 3"/>
          <p:cNvSpPr>
            <a:spLocks noGrp="1"/>
          </p:cNvSpPr>
          <p:nvPr>
            <p:ph type="sldNum" sz="quarter" idx="12"/>
          </p:nvPr>
        </p:nvSpPr>
        <p:spPr>
          <a:xfrm>
            <a:off x="8030718" y="6382512"/>
            <a:ext cx="514350" cy="320040"/>
          </a:xfrm>
          <a:prstGeom prst="rect">
            <a:avLst/>
          </a:prstGeom>
        </p:spPr>
        <p:txBody>
          <a:bodyPr>
            <a:normAutofit/>
          </a:bodyPr>
          <a:lstStyle/>
          <a:p>
            <a:pPr>
              <a:spcAft>
                <a:spcPts val="600"/>
              </a:spcAft>
            </a:pPr>
            <a:fld id="{A611BF40-0F20-48C9-89D9-990FE1F017D3}" type="slidenum">
              <a:rPr lang="en-US" sz="900"/>
              <a:pPr>
                <a:spcAft>
                  <a:spcPts val="600"/>
                </a:spcAft>
              </a:pPr>
              <a:t>26</a:t>
            </a:fld>
            <a:endParaRPr lang="en-US" sz="9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xmlns="" id="{1BE4F293-0A40-4AA3-8747-1C7D9F3EEAB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xmlns="" id="{5D1CC8B8-2CD1-45F6-9CED-CA310400222D}"/>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307282" y="635715"/>
            <a:ext cx="8356656" cy="2482136"/>
            <a:chOff x="409710" y="635715"/>
            <a:chExt cx="11142208" cy="2482136"/>
          </a:xfrm>
        </p:grpSpPr>
        <p:sp>
          <p:nvSpPr>
            <p:cNvPr id="7" name="Freeform 44">
              <a:extLst>
                <a:ext uri="{FF2B5EF4-FFF2-40B4-BE49-F238E27FC236}">
                  <a16:creationId xmlns:a16="http://schemas.microsoft.com/office/drawing/2014/main" xmlns="" id="{D0486316-3F2D-434E-AF23-A8EDD6E78DD9}"/>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5">
              <a:extLst>
                <a:ext uri="{FF2B5EF4-FFF2-40B4-BE49-F238E27FC236}">
                  <a16:creationId xmlns:a16="http://schemas.microsoft.com/office/drawing/2014/main" xmlns="" id="{2AF5945E-96EF-472A-8B30-5AC427AA4007}"/>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 name="Freeform 46">
              <a:extLst>
                <a:ext uri="{FF2B5EF4-FFF2-40B4-BE49-F238E27FC236}">
                  <a16:creationId xmlns:a16="http://schemas.microsoft.com/office/drawing/2014/main" xmlns="" id="{F43F39F5-753C-4BA6-AF2B-6F0EEE25AD40}"/>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7">
              <a:extLst>
                <a:ext uri="{FF2B5EF4-FFF2-40B4-BE49-F238E27FC236}">
                  <a16:creationId xmlns:a16="http://schemas.microsoft.com/office/drawing/2014/main" xmlns="" id="{2CC5073C-8188-4DE4-B2AB-9C87DDA4F0F7}"/>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6">
              <a:extLst>
                <a:ext uri="{FF2B5EF4-FFF2-40B4-BE49-F238E27FC236}">
                  <a16:creationId xmlns:a16="http://schemas.microsoft.com/office/drawing/2014/main" xmlns="" id="{AEF2074A-D7D4-4AF6-866A-31DDF66B1F7B}"/>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1015249" y="759805"/>
            <a:ext cx="7500100" cy="1325563"/>
          </a:xfrm>
        </p:spPr>
        <p:txBody>
          <a:bodyPr>
            <a:normAutofit/>
          </a:bodyPr>
          <a:lstStyle/>
          <a:p>
            <a:pPr algn="ctr"/>
            <a:r>
              <a:rPr lang="en-US" dirty="0">
                <a:solidFill>
                  <a:srgbClr val="FFFFFF"/>
                </a:solidFill>
                <a:latin typeface="Calibri"/>
                <a:cs typeface="Times New Roman"/>
              </a:rPr>
              <a:t>Entities</a:t>
            </a:r>
            <a:endParaRPr lang="en-US">
              <a:latin typeface="Calibri"/>
              <a:cs typeface="Times New Roman"/>
            </a:endParaRPr>
          </a:p>
        </p:txBody>
      </p:sp>
      <p:sp>
        <p:nvSpPr>
          <p:cNvPr id="4" name="Slide Number Placeholder 3"/>
          <p:cNvSpPr>
            <a:spLocks noGrp="1"/>
          </p:cNvSpPr>
          <p:nvPr>
            <p:ph type="sldNum" sz="quarter" idx="12"/>
          </p:nvPr>
        </p:nvSpPr>
        <p:spPr>
          <a:xfrm>
            <a:off x="8030718" y="6382512"/>
            <a:ext cx="514350" cy="320040"/>
          </a:xfrm>
          <a:prstGeom prst="rect">
            <a:avLst/>
          </a:prstGeom>
        </p:spPr>
        <p:txBody>
          <a:bodyPr>
            <a:normAutofit/>
          </a:bodyPr>
          <a:lstStyle/>
          <a:p>
            <a:pPr>
              <a:spcAft>
                <a:spcPts val="600"/>
              </a:spcAft>
            </a:pPr>
            <a:fld id="{A611BF40-0F20-48C9-89D9-990FE1F017D3}" type="slidenum">
              <a:rPr lang="en-US" sz="900"/>
              <a:pPr>
                <a:spcAft>
                  <a:spcPts val="600"/>
                </a:spcAft>
              </a:pPr>
              <a:t>27</a:t>
            </a:fld>
            <a:endParaRPr lang="en-US" sz="900"/>
          </a:p>
        </p:txBody>
      </p:sp>
      <p:graphicFrame>
        <p:nvGraphicFramePr>
          <p:cNvPr id="6" name="Content Placeholder 2">
            <a:extLst>
              <a:ext uri="{FF2B5EF4-FFF2-40B4-BE49-F238E27FC236}">
                <a16:creationId xmlns:a16="http://schemas.microsoft.com/office/drawing/2014/main" xmlns="" id="{C6BB7ABE-59BB-4A33-8BEC-FBB29A1D603E}"/>
              </a:ext>
            </a:extLst>
          </p:cNvPr>
          <p:cNvGraphicFramePr>
            <a:graphicFrameLocks noGrp="1"/>
          </p:cNvGraphicFramePr>
          <p:nvPr>
            <p:ph idx="1"/>
            <p:extLst>
              <p:ext uri="{D42A27DB-BD31-4B8C-83A1-F6EECF244321}">
                <p14:modId xmlns:p14="http://schemas.microsoft.com/office/powerpoint/2010/main" val="529898152"/>
              </p:ext>
            </p:extLst>
          </p:nvPr>
        </p:nvGraphicFramePr>
        <p:xfrm>
          <a:off x="1066869" y="2499837"/>
          <a:ext cx="7130833" cy="371469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827B839B-9ADE-406B-8590-F1CAEDED45A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45">
            <a:extLst>
              <a:ext uri="{FF2B5EF4-FFF2-40B4-BE49-F238E27FC236}">
                <a16:creationId xmlns:a16="http://schemas.microsoft.com/office/drawing/2014/main" xmlns="" id="{CFE45BF0-46DB-408C-B5F7-7B11716805D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307282" y="1022350"/>
            <a:ext cx="532209"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46">
            <a:extLst>
              <a:ext uri="{FF2B5EF4-FFF2-40B4-BE49-F238E27FC236}">
                <a16:creationId xmlns:a16="http://schemas.microsoft.com/office/drawing/2014/main" xmlns="" id="{2AEBC8F2-97B1-41B4-93F1-2D289E197FB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307282" y="837744"/>
            <a:ext cx="302419"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47">
            <a:extLst>
              <a:ext uri="{FF2B5EF4-FFF2-40B4-BE49-F238E27FC236}">
                <a16:creationId xmlns:a16="http://schemas.microsoft.com/office/drawing/2014/main" xmlns="" id="{472E3A19-F5D5-48FC-BB9C-48C2F68F598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483495" y="640894"/>
            <a:ext cx="126206"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44">
            <a:extLst>
              <a:ext uri="{FF2B5EF4-FFF2-40B4-BE49-F238E27FC236}">
                <a16:creationId xmlns:a16="http://schemas.microsoft.com/office/drawing/2014/main" xmlns="" id="{7A62E32F-BB65-43A8-8EB5-92346890E54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8417402" y="635716"/>
            <a:ext cx="246459"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Rectangle 18">
            <a:extLst>
              <a:ext uri="{FF2B5EF4-FFF2-40B4-BE49-F238E27FC236}">
                <a16:creationId xmlns:a16="http://schemas.microsoft.com/office/drawing/2014/main" xmlns="" id="{14E91B64-9FCC-451E-AFB4-A827D632936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483041" y="635715"/>
            <a:ext cx="8180897"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718879" y="800392"/>
            <a:ext cx="7698523" cy="1212102"/>
          </a:xfrm>
        </p:spPr>
        <p:txBody>
          <a:bodyPr>
            <a:normAutofit/>
          </a:bodyPr>
          <a:lstStyle/>
          <a:p>
            <a:pPr algn="ctr"/>
            <a:r>
              <a:rPr lang="en-US" sz="3500" dirty="0">
                <a:solidFill>
                  <a:srgbClr val="FFFFFF"/>
                </a:solidFill>
                <a:latin typeface="Calibri"/>
                <a:cs typeface="Times New Roman"/>
              </a:rPr>
              <a:t>Attributes</a:t>
            </a:r>
            <a:endParaRPr lang="en-US"/>
          </a:p>
        </p:txBody>
      </p:sp>
      <p:sp>
        <p:nvSpPr>
          <p:cNvPr id="3" name="Content Placeholder 2"/>
          <p:cNvSpPr>
            <a:spLocks noGrp="1"/>
          </p:cNvSpPr>
          <p:nvPr>
            <p:ph idx="1"/>
          </p:nvPr>
        </p:nvSpPr>
        <p:spPr>
          <a:xfrm>
            <a:off x="1025718" y="2490436"/>
            <a:ext cx="7281746" cy="3567173"/>
          </a:xfrm>
        </p:spPr>
        <p:txBody>
          <a:bodyPr anchor="ctr">
            <a:normAutofit/>
          </a:bodyPr>
          <a:lstStyle/>
          <a:p>
            <a:r>
              <a:rPr lang="en-US" sz="2100">
                <a:latin typeface="Times New Roman" panose="02020603050405020304" pitchFamily="18" charset="0"/>
                <a:cs typeface="Times New Roman" panose="02020603050405020304" pitchFamily="18" charset="0"/>
              </a:rPr>
              <a:t>Attributes are entity descriptors</a:t>
            </a:r>
          </a:p>
          <a:p>
            <a:r>
              <a:rPr lang="en-US" sz="2100">
                <a:latin typeface="Times New Roman" panose="02020603050405020304" pitchFamily="18" charset="0"/>
                <a:cs typeface="Times New Roman" panose="02020603050405020304" pitchFamily="18" charset="0"/>
              </a:rPr>
              <a:t>E.g. </a:t>
            </a:r>
            <a:r>
              <a:rPr lang="en-US" sz="2100" b="1">
                <a:latin typeface="Times New Roman" panose="02020603050405020304" pitchFamily="18" charset="0"/>
                <a:cs typeface="Times New Roman" panose="02020603050405020304" pitchFamily="18" charset="0"/>
              </a:rPr>
              <a:t>Students</a:t>
            </a:r>
            <a:r>
              <a:rPr lang="en-US" sz="2100">
                <a:latin typeface="Times New Roman" panose="02020603050405020304" pitchFamily="18" charset="0"/>
                <a:cs typeface="Times New Roman" panose="02020603050405020304" pitchFamily="18" charset="0"/>
              </a:rPr>
              <a:t> entity</a:t>
            </a:r>
          </a:p>
          <a:p>
            <a:pPr lvl="1">
              <a:buFont typeface="Courier New" panose="02070309020205020404" pitchFamily="49" charset="0"/>
              <a:buChar char="o"/>
            </a:pPr>
            <a:r>
              <a:rPr lang="en-US" sz="2100">
                <a:latin typeface="Times New Roman" panose="02020603050405020304" pitchFamily="18" charset="0"/>
                <a:cs typeface="Times New Roman" panose="02020603050405020304" pitchFamily="18" charset="0"/>
              </a:rPr>
              <a:t>StudentID</a:t>
            </a:r>
          </a:p>
          <a:p>
            <a:pPr lvl="1">
              <a:buFont typeface="Courier New" panose="02070309020205020404" pitchFamily="49" charset="0"/>
              <a:buChar char="o"/>
            </a:pPr>
            <a:r>
              <a:rPr lang="en-US" sz="2100">
                <a:latin typeface="Times New Roman" panose="02020603050405020304" pitchFamily="18" charset="0"/>
                <a:cs typeface="Times New Roman" panose="02020603050405020304" pitchFamily="18" charset="0"/>
              </a:rPr>
              <a:t>StudentFirstName</a:t>
            </a:r>
          </a:p>
          <a:p>
            <a:pPr lvl="1">
              <a:buFont typeface="Courier New" panose="02070309020205020404" pitchFamily="49" charset="0"/>
              <a:buChar char="o"/>
            </a:pPr>
            <a:r>
              <a:rPr lang="en-US" sz="2100">
                <a:latin typeface="Times New Roman" panose="02020603050405020304" pitchFamily="18" charset="0"/>
                <a:cs typeface="Times New Roman" panose="02020603050405020304" pitchFamily="18" charset="0"/>
              </a:rPr>
              <a:t>StudentLastName</a:t>
            </a:r>
          </a:p>
          <a:p>
            <a:pPr lvl="1">
              <a:buFont typeface="Courier New" panose="02070309020205020404" pitchFamily="49" charset="0"/>
              <a:buChar char="o"/>
            </a:pPr>
            <a:r>
              <a:rPr lang="en-US" sz="2100">
                <a:latin typeface="Times New Roman" panose="02020603050405020304" pitchFamily="18" charset="0"/>
                <a:cs typeface="Times New Roman" panose="02020603050405020304" pitchFamily="18" charset="0"/>
              </a:rPr>
              <a:t>StudentEmailAddress</a:t>
            </a:r>
          </a:p>
          <a:p>
            <a:pPr lvl="1">
              <a:buFont typeface="Courier New" panose="02070309020205020404" pitchFamily="49" charset="0"/>
              <a:buChar char="o"/>
            </a:pPr>
            <a:r>
              <a:rPr lang="en-US" sz="2100">
                <a:latin typeface="Times New Roman" panose="02020603050405020304" pitchFamily="18" charset="0"/>
                <a:cs typeface="Times New Roman" panose="02020603050405020304" pitchFamily="18" charset="0"/>
              </a:rPr>
              <a:t>StudentEnrollDate</a:t>
            </a:r>
          </a:p>
        </p:txBody>
      </p:sp>
      <p:sp>
        <p:nvSpPr>
          <p:cNvPr id="4" name="Slide Number Placeholder 3"/>
          <p:cNvSpPr>
            <a:spLocks noGrp="1"/>
          </p:cNvSpPr>
          <p:nvPr>
            <p:ph type="sldNum" sz="quarter" idx="12"/>
          </p:nvPr>
        </p:nvSpPr>
        <p:spPr>
          <a:xfrm>
            <a:off x="8030718" y="6382512"/>
            <a:ext cx="514350" cy="320040"/>
          </a:xfrm>
          <a:prstGeom prst="rect">
            <a:avLst/>
          </a:prstGeom>
        </p:spPr>
        <p:txBody>
          <a:bodyPr>
            <a:normAutofit/>
          </a:bodyPr>
          <a:lstStyle/>
          <a:p>
            <a:pPr>
              <a:spcAft>
                <a:spcPts val="600"/>
              </a:spcAft>
            </a:pPr>
            <a:fld id="{A611BF40-0F20-48C9-89D9-990FE1F017D3}" type="slidenum">
              <a:rPr lang="en-US" sz="900"/>
              <a:pPr>
                <a:spcAft>
                  <a:spcPts val="600"/>
                </a:spcAft>
              </a:pPr>
              <a:t>28</a:t>
            </a:fld>
            <a:endParaRPr lang="en-US" sz="9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827B839B-9ADE-406B-8590-F1CAEDED45A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45">
            <a:extLst>
              <a:ext uri="{FF2B5EF4-FFF2-40B4-BE49-F238E27FC236}">
                <a16:creationId xmlns:a16="http://schemas.microsoft.com/office/drawing/2014/main" xmlns="" id="{CFE45BF0-46DB-408C-B5F7-7B11716805D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307282" y="1022350"/>
            <a:ext cx="532209"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46">
            <a:extLst>
              <a:ext uri="{FF2B5EF4-FFF2-40B4-BE49-F238E27FC236}">
                <a16:creationId xmlns:a16="http://schemas.microsoft.com/office/drawing/2014/main" xmlns="" id="{2AEBC8F2-97B1-41B4-93F1-2D289E197FB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307282" y="837744"/>
            <a:ext cx="302419"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47">
            <a:extLst>
              <a:ext uri="{FF2B5EF4-FFF2-40B4-BE49-F238E27FC236}">
                <a16:creationId xmlns:a16="http://schemas.microsoft.com/office/drawing/2014/main" xmlns="" id="{472E3A19-F5D5-48FC-BB9C-48C2F68F598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483495" y="640894"/>
            <a:ext cx="126206"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44">
            <a:extLst>
              <a:ext uri="{FF2B5EF4-FFF2-40B4-BE49-F238E27FC236}">
                <a16:creationId xmlns:a16="http://schemas.microsoft.com/office/drawing/2014/main" xmlns="" id="{7A62E32F-BB65-43A8-8EB5-92346890E54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8417402" y="635716"/>
            <a:ext cx="246459"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Rectangle 18">
            <a:extLst>
              <a:ext uri="{FF2B5EF4-FFF2-40B4-BE49-F238E27FC236}">
                <a16:creationId xmlns:a16="http://schemas.microsoft.com/office/drawing/2014/main" xmlns="" id="{14E91B64-9FCC-451E-AFB4-A827D632936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483041" y="635715"/>
            <a:ext cx="8180897"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718879" y="800392"/>
            <a:ext cx="7698523" cy="1212102"/>
          </a:xfrm>
        </p:spPr>
        <p:txBody>
          <a:bodyPr>
            <a:normAutofit/>
          </a:bodyPr>
          <a:lstStyle/>
          <a:p>
            <a:pPr algn="ctr"/>
            <a:r>
              <a:rPr lang="en-US" sz="3500" dirty="0">
                <a:solidFill>
                  <a:srgbClr val="FFFFFF"/>
                </a:solidFill>
                <a:latin typeface="Calibri"/>
                <a:cs typeface="Times New Roman"/>
              </a:rPr>
              <a:t>Attributes</a:t>
            </a:r>
            <a:r>
              <a:rPr lang="en-US" sz="3500" dirty="0">
                <a:solidFill>
                  <a:srgbClr val="FFFFFF"/>
                </a:solidFill>
                <a:latin typeface="Times New Roman"/>
                <a:cs typeface="Times New Roman"/>
              </a:rPr>
              <a:t> </a:t>
            </a:r>
            <a:endParaRPr lang="en-US" sz="3500">
              <a:solidFill>
                <a:srgbClr val="FFFFFF"/>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25718" y="2490436"/>
            <a:ext cx="7281746" cy="3567173"/>
          </a:xfrm>
        </p:spPr>
        <p:txBody>
          <a:bodyPr anchor="ctr">
            <a:normAutofit/>
          </a:bodyPr>
          <a:lstStyle/>
          <a:p>
            <a:r>
              <a:rPr lang="en-US" sz="2100">
                <a:latin typeface="Times New Roman" panose="02020603050405020304" pitchFamily="18" charset="0"/>
                <a:cs typeface="Times New Roman" panose="02020603050405020304" pitchFamily="18" charset="0"/>
              </a:rPr>
              <a:t>Different kinds of attributes</a:t>
            </a:r>
          </a:p>
          <a:p>
            <a:pPr lvl="1">
              <a:buFont typeface="Courier New" panose="02070309020205020404" pitchFamily="49" charset="0"/>
              <a:buChar char="o"/>
            </a:pPr>
            <a:r>
              <a:rPr lang="en-US" sz="2100">
                <a:latin typeface="Times New Roman" panose="02020603050405020304" pitchFamily="18" charset="0"/>
                <a:cs typeface="Times New Roman" panose="02020603050405020304" pitchFamily="18" charset="0"/>
              </a:rPr>
              <a:t>Identifiers</a:t>
            </a:r>
          </a:p>
          <a:p>
            <a:pPr lvl="1">
              <a:buFont typeface="Courier New" panose="02070309020205020404" pitchFamily="49" charset="0"/>
              <a:buChar char="o"/>
            </a:pPr>
            <a:r>
              <a:rPr lang="en-US" sz="2100">
                <a:latin typeface="Times New Roman" panose="02020603050405020304" pitchFamily="18" charset="0"/>
                <a:cs typeface="Times New Roman" panose="02020603050405020304" pitchFamily="18" charset="0"/>
              </a:rPr>
              <a:t>Required (boldface) or optional attributes</a:t>
            </a:r>
          </a:p>
          <a:p>
            <a:pPr lvl="1">
              <a:buFont typeface="Courier New" panose="02070309020205020404" pitchFamily="49" charset="0"/>
              <a:buChar char="o"/>
            </a:pPr>
            <a:r>
              <a:rPr lang="en-US" sz="2100">
                <a:latin typeface="Times New Roman" panose="02020603050405020304" pitchFamily="18" charset="0"/>
                <a:cs typeface="Times New Roman" panose="02020603050405020304" pitchFamily="18" charset="0"/>
              </a:rPr>
              <a:t>Simple or composite attributes</a:t>
            </a:r>
          </a:p>
          <a:p>
            <a:pPr lvl="1">
              <a:buFont typeface="Courier New" panose="02070309020205020404" pitchFamily="49" charset="0"/>
              <a:buChar char="o"/>
            </a:pPr>
            <a:r>
              <a:rPr lang="en-US" sz="2100">
                <a:latin typeface="Times New Roman" panose="02020603050405020304" pitchFamily="18" charset="0"/>
                <a:cs typeface="Times New Roman" panose="02020603050405020304" pitchFamily="18" charset="0"/>
              </a:rPr>
              <a:t>Single-valued or multi-valued attributes</a:t>
            </a:r>
          </a:p>
          <a:p>
            <a:pPr lvl="1">
              <a:buFont typeface="Courier New" panose="02070309020205020404" pitchFamily="49" charset="0"/>
              <a:buChar char="o"/>
            </a:pPr>
            <a:r>
              <a:rPr lang="en-US" sz="2100">
                <a:latin typeface="Times New Roman" panose="02020603050405020304" pitchFamily="18" charset="0"/>
                <a:cs typeface="Times New Roman" panose="02020603050405020304" pitchFamily="18" charset="0"/>
              </a:rPr>
              <a:t>Stored or derived attributes</a:t>
            </a:r>
          </a:p>
          <a:p>
            <a:endParaRPr lang="en-US" sz="2100"/>
          </a:p>
          <a:p>
            <a:endParaRPr lang="en-US" sz="2100"/>
          </a:p>
        </p:txBody>
      </p:sp>
      <p:sp>
        <p:nvSpPr>
          <p:cNvPr id="4" name="Slide Number Placeholder 3"/>
          <p:cNvSpPr>
            <a:spLocks noGrp="1"/>
          </p:cNvSpPr>
          <p:nvPr>
            <p:ph type="sldNum" sz="quarter" idx="12"/>
          </p:nvPr>
        </p:nvSpPr>
        <p:spPr>
          <a:xfrm>
            <a:off x="8030718" y="6382512"/>
            <a:ext cx="514350" cy="320040"/>
          </a:xfrm>
          <a:prstGeom prst="rect">
            <a:avLst/>
          </a:prstGeom>
        </p:spPr>
        <p:txBody>
          <a:bodyPr>
            <a:normAutofit/>
          </a:bodyPr>
          <a:lstStyle/>
          <a:p>
            <a:pPr>
              <a:spcAft>
                <a:spcPts val="600"/>
              </a:spcAft>
            </a:pPr>
            <a:fld id="{A611BF40-0F20-48C9-89D9-990FE1F017D3}" type="slidenum">
              <a:rPr lang="en-US" sz="900">
                <a:latin typeface="Times New Roman" panose="02020603050405020304" pitchFamily="18" charset="0"/>
                <a:cs typeface="Times New Roman" panose="02020603050405020304" pitchFamily="18" charset="0"/>
              </a:rPr>
              <a:pPr>
                <a:spcAft>
                  <a:spcPts val="600"/>
                </a:spcAft>
              </a:pPr>
              <a:t>29</a:t>
            </a:fld>
            <a:endParaRPr lang="en-US" sz="90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827B839B-9ADE-406B-8590-F1CAEDED45A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45">
            <a:extLst>
              <a:ext uri="{FF2B5EF4-FFF2-40B4-BE49-F238E27FC236}">
                <a16:creationId xmlns:a16="http://schemas.microsoft.com/office/drawing/2014/main" xmlns="" id="{CFE45BF0-46DB-408C-B5F7-7B11716805D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307282" y="1022350"/>
            <a:ext cx="532209"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46">
            <a:extLst>
              <a:ext uri="{FF2B5EF4-FFF2-40B4-BE49-F238E27FC236}">
                <a16:creationId xmlns:a16="http://schemas.microsoft.com/office/drawing/2014/main" xmlns="" id="{2AEBC8F2-97B1-41B4-93F1-2D289E197FB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307282" y="837744"/>
            <a:ext cx="302419"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47">
            <a:extLst>
              <a:ext uri="{FF2B5EF4-FFF2-40B4-BE49-F238E27FC236}">
                <a16:creationId xmlns:a16="http://schemas.microsoft.com/office/drawing/2014/main" xmlns="" id="{472E3A19-F5D5-48FC-BB9C-48C2F68F598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483495" y="640894"/>
            <a:ext cx="126206"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44">
            <a:extLst>
              <a:ext uri="{FF2B5EF4-FFF2-40B4-BE49-F238E27FC236}">
                <a16:creationId xmlns:a16="http://schemas.microsoft.com/office/drawing/2014/main" xmlns="" id="{7A62E32F-BB65-43A8-8EB5-92346890E54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8417402" y="635716"/>
            <a:ext cx="246459"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Rectangle 18">
            <a:extLst>
              <a:ext uri="{FF2B5EF4-FFF2-40B4-BE49-F238E27FC236}">
                <a16:creationId xmlns:a16="http://schemas.microsoft.com/office/drawing/2014/main" xmlns="" id="{14E91B64-9FCC-451E-AFB4-A827D632936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483041" y="635715"/>
            <a:ext cx="8180897"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718879" y="800392"/>
            <a:ext cx="7698523" cy="1212102"/>
          </a:xfrm>
        </p:spPr>
        <p:txBody>
          <a:bodyPr>
            <a:normAutofit/>
          </a:bodyPr>
          <a:lstStyle/>
          <a:p>
            <a:pPr algn="ctr">
              <a:spcBef>
                <a:spcPts val="600"/>
              </a:spcBef>
            </a:pPr>
            <a:r>
              <a:rPr lang="en-US" sz="3500" b="1" dirty="0">
                <a:solidFill>
                  <a:srgbClr val="FFFFFF"/>
                </a:solidFill>
                <a:latin typeface="Calibri"/>
                <a:cs typeface="Times New Roman"/>
              </a:rPr>
              <a:t>Project Proposal</a:t>
            </a:r>
            <a:endParaRPr lang="en-US"/>
          </a:p>
        </p:txBody>
      </p:sp>
      <p:sp>
        <p:nvSpPr>
          <p:cNvPr id="3" name="Content Placeholder 2"/>
          <p:cNvSpPr>
            <a:spLocks noGrp="1"/>
          </p:cNvSpPr>
          <p:nvPr>
            <p:ph idx="1"/>
          </p:nvPr>
        </p:nvSpPr>
        <p:spPr>
          <a:xfrm>
            <a:off x="1040095" y="3022398"/>
            <a:ext cx="7281746" cy="3567173"/>
          </a:xfrm>
        </p:spPr>
        <p:txBody>
          <a:bodyPr vert="horz" lIns="91440" tIns="45720" rIns="91440" bIns="45720" rtlCol="0" anchor="ctr">
            <a:noAutofit/>
          </a:bodyPr>
          <a:lstStyle/>
          <a:p>
            <a:r>
              <a:rPr lang="en-US" sz="2000" b="1" dirty="0">
                <a:latin typeface="Times New Roman"/>
                <a:cs typeface="Times New Roman"/>
              </a:rPr>
              <a:t>Business description</a:t>
            </a:r>
          </a:p>
          <a:p>
            <a:r>
              <a:rPr lang="en-US" sz="2000" b="1" dirty="0">
                <a:latin typeface="Times New Roman"/>
                <a:cs typeface="Times New Roman"/>
              </a:rPr>
              <a:t>Problem statement</a:t>
            </a:r>
          </a:p>
          <a:p>
            <a:r>
              <a:rPr lang="en-US" sz="2000" b="1" dirty="0">
                <a:latin typeface="Times New Roman"/>
                <a:cs typeface="Times New Roman"/>
              </a:rPr>
              <a:t>Proposed solution</a:t>
            </a:r>
          </a:p>
          <a:p>
            <a:pPr lvl="1"/>
            <a:r>
              <a:rPr lang="en-US" sz="2000" dirty="0">
                <a:latin typeface="Times New Roman"/>
                <a:cs typeface="Times New Roman"/>
              </a:rPr>
              <a:t>Project scope</a:t>
            </a:r>
          </a:p>
          <a:p>
            <a:pPr lvl="1"/>
            <a:r>
              <a:rPr lang="en-US" sz="2000" dirty="0">
                <a:latin typeface="Times New Roman"/>
                <a:cs typeface="Times New Roman"/>
              </a:rPr>
              <a:t>Business objectives (if any, e.g. how much time and labor is expected to save)</a:t>
            </a:r>
          </a:p>
          <a:p>
            <a:r>
              <a:rPr lang="en-US" sz="2000" b="1" dirty="0">
                <a:latin typeface="Times New Roman"/>
                <a:cs typeface="Times New Roman"/>
              </a:rPr>
              <a:t>Users</a:t>
            </a:r>
          </a:p>
          <a:p>
            <a:pPr lvl="1"/>
            <a:r>
              <a:rPr lang="en-US" sz="2000" dirty="0">
                <a:latin typeface="Times New Roman"/>
                <a:cs typeface="Times New Roman"/>
              </a:rPr>
              <a:t>Who are the users?</a:t>
            </a:r>
          </a:p>
          <a:p>
            <a:pPr lvl="1"/>
            <a:r>
              <a:rPr lang="en-US" sz="2000" dirty="0">
                <a:latin typeface="Times New Roman"/>
                <a:cs typeface="Times New Roman"/>
              </a:rPr>
              <a:t>What data can they access?</a:t>
            </a:r>
          </a:p>
          <a:p>
            <a:r>
              <a:rPr lang="en-US" sz="2000" b="1" dirty="0">
                <a:latin typeface="Times New Roman"/>
                <a:cs typeface="Times New Roman"/>
              </a:rPr>
              <a:t>Potential entities and attributes</a:t>
            </a:r>
          </a:p>
          <a:p>
            <a:r>
              <a:rPr lang="en-US" sz="2000" b="1" dirty="0">
                <a:latin typeface="Times New Roman"/>
                <a:cs typeface="Times New Roman"/>
              </a:rPr>
              <a:t>Please see the Project Proposal Guidelines document for full details</a:t>
            </a:r>
          </a:p>
          <a:p>
            <a:endParaRPr lang="en-US" sz="20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a:xfrm>
            <a:off x="8030718" y="6382512"/>
            <a:ext cx="514350" cy="320040"/>
          </a:xfrm>
          <a:prstGeom prst="rect">
            <a:avLst/>
          </a:prstGeom>
        </p:spPr>
        <p:txBody>
          <a:bodyPr>
            <a:normAutofit/>
          </a:bodyPr>
          <a:lstStyle/>
          <a:p>
            <a:pPr>
              <a:spcAft>
                <a:spcPts val="600"/>
              </a:spcAft>
            </a:pPr>
            <a:fld id="{A611BF40-0F20-48C9-89D9-990FE1F017D3}" type="slidenum">
              <a:rPr lang="en-US" sz="900"/>
              <a:pPr>
                <a:spcAft>
                  <a:spcPts val="600"/>
                </a:spcAft>
              </a:pPr>
              <a:t>3</a:t>
            </a:fld>
            <a:endParaRPr lang="en-US" sz="9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75" y="1468"/>
            <a:ext cx="9148312" cy="1477962"/>
          </a:xfrm>
          <a:solidFill>
            <a:schemeClr val="accent1"/>
          </a:solidFill>
          <a:ln>
            <a:solidFill>
              <a:schemeClr val="accent1"/>
            </a:solidFill>
          </a:ln>
        </p:spPr>
        <p:txBody>
          <a:bodyPr/>
          <a:lstStyle/>
          <a:p>
            <a:pPr algn="ctr"/>
            <a:r>
              <a:rPr lang="en-US" dirty="0">
                <a:solidFill>
                  <a:srgbClr val="FFFFFF"/>
                </a:solidFill>
                <a:latin typeface="Calibri"/>
                <a:cs typeface="Calibri"/>
              </a:rPr>
              <a:t>Notation for attributes</a:t>
            </a:r>
            <a:r>
              <a:rPr lang="en-US" dirty="0">
                <a:latin typeface="Calibri"/>
                <a:cs typeface="Calibri"/>
              </a:rPr>
              <a:t/>
            </a:r>
            <a:br>
              <a:rPr lang="en-US" dirty="0">
                <a:latin typeface="Calibri"/>
                <a:cs typeface="Calibri"/>
              </a:rPr>
            </a:br>
            <a:r>
              <a:rPr lang="en-US" dirty="0">
                <a:solidFill>
                  <a:srgbClr val="FFFFFF"/>
                </a:solidFill>
                <a:latin typeface="Calibri"/>
                <a:cs typeface="Calibri"/>
              </a:rPr>
              <a:t>(Conceptual) </a:t>
            </a:r>
          </a:p>
        </p:txBody>
      </p:sp>
      <p:sp>
        <p:nvSpPr>
          <p:cNvPr id="4" name="Slide Number Placeholder 3"/>
          <p:cNvSpPr>
            <a:spLocks noGrp="1"/>
          </p:cNvSpPr>
          <p:nvPr>
            <p:ph type="sldNum" sz="quarter" idx="12"/>
          </p:nvPr>
        </p:nvSpPr>
        <p:spPr>
          <a:xfrm>
            <a:off x="8686800" y="6305550"/>
            <a:ext cx="457200" cy="476250"/>
          </a:xfrm>
          <a:prstGeom prst="rect">
            <a:avLst/>
          </a:prstGeom>
        </p:spPr>
        <p:txBody>
          <a:bodyPr/>
          <a:lstStyle/>
          <a:p>
            <a:fld id="{A611BF40-0F20-48C9-89D9-990FE1F017D3}" type="slidenum">
              <a:rPr lang="en-US" sz="1800" smtClean="0">
                <a:solidFill>
                  <a:schemeClr val="tx1"/>
                </a:solidFill>
              </a:rPr>
              <a:pPr/>
              <a:t>30</a:t>
            </a:fld>
            <a:endParaRPr lang="en-US" sz="1800" dirty="0">
              <a:solidFill>
                <a:schemeClr val="tx1"/>
              </a:solidFill>
            </a:endParaRPr>
          </a:p>
        </p:txBody>
      </p:sp>
      <p:sp>
        <p:nvSpPr>
          <p:cNvPr id="7" name="TextBox 6"/>
          <p:cNvSpPr txBox="1"/>
          <p:nvPr/>
        </p:nvSpPr>
        <p:spPr>
          <a:xfrm>
            <a:off x="3200400" y="2099370"/>
            <a:ext cx="2667000" cy="3539430"/>
          </a:xfrm>
          <a:prstGeom prst="rect">
            <a:avLst/>
          </a:prstGeom>
          <a:noFill/>
          <a:ln>
            <a:solidFill>
              <a:schemeClr val="tx1"/>
            </a:solidFill>
          </a:ln>
        </p:spPr>
        <p:txBody>
          <a:bodyPr wrap="square" rtlCol="0">
            <a:spAutoFit/>
          </a:bodyPr>
          <a:lstStyle/>
          <a:p>
            <a:pPr algn="ctr"/>
            <a:r>
              <a:rPr lang="en-US" sz="3200" dirty="0">
                <a:latin typeface="Times New Roman" pitchFamily="18" charset="0"/>
                <a:cs typeface="Times New Roman" pitchFamily="18" charset="0"/>
              </a:rPr>
              <a:t>Entity Name</a:t>
            </a:r>
          </a:p>
          <a:p>
            <a:pPr algn="ctr"/>
            <a:r>
              <a:rPr lang="en-US" sz="3200" b="1" u="sng" dirty="0">
                <a:latin typeface="Times New Roman" pitchFamily="18" charset="0"/>
                <a:cs typeface="Times New Roman" pitchFamily="18" charset="0"/>
              </a:rPr>
              <a:t>Identifier</a:t>
            </a:r>
          </a:p>
          <a:p>
            <a:pPr algn="ctr"/>
            <a:r>
              <a:rPr lang="en-US" sz="3200" b="1" dirty="0">
                <a:latin typeface="Times New Roman" pitchFamily="18" charset="0"/>
                <a:cs typeface="Times New Roman" pitchFamily="18" charset="0"/>
              </a:rPr>
              <a:t>Required</a:t>
            </a:r>
          </a:p>
          <a:p>
            <a:pPr algn="ctr"/>
            <a:r>
              <a:rPr lang="en-US" sz="3200" dirty="0">
                <a:latin typeface="Times New Roman" pitchFamily="18" charset="0"/>
                <a:cs typeface="Times New Roman" pitchFamily="18" charset="0"/>
              </a:rPr>
              <a:t>Optional</a:t>
            </a:r>
          </a:p>
          <a:p>
            <a:pPr algn="ctr"/>
            <a:r>
              <a:rPr lang="en-US" sz="3200" dirty="0">
                <a:latin typeface="Times New Roman" pitchFamily="18" charset="0"/>
                <a:cs typeface="Times New Roman" pitchFamily="18" charset="0"/>
              </a:rPr>
              <a:t>[Derived]</a:t>
            </a:r>
          </a:p>
          <a:p>
            <a:pPr algn="ctr"/>
            <a:r>
              <a:rPr lang="en-US" sz="3200" dirty="0">
                <a:latin typeface="Times New Roman" pitchFamily="18" charset="0"/>
                <a:cs typeface="Times New Roman" pitchFamily="18" charset="0"/>
              </a:rPr>
              <a:t>{</a:t>
            </a:r>
            <a:r>
              <a:rPr lang="en-US" sz="3200" dirty="0" err="1">
                <a:latin typeface="Times New Roman" pitchFamily="18" charset="0"/>
                <a:cs typeface="Times New Roman" pitchFamily="18" charset="0"/>
              </a:rPr>
              <a:t>Multivalued</a:t>
            </a:r>
            <a:r>
              <a:rPr lang="en-US" sz="3200" dirty="0">
                <a:latin typeface="Times New Roman" pitchFamily="18" charset="0"/>
                <a:cs typeface="Times New Roman" pitchFamily="18" charset="0"/>
              </a:rPr>
              <a:t>}</a:t>
            </a:r>
          </a:p>
          <a:p>
            <a:pPr algn="ctr"/>
            <a:r>
              <a:rPr lang="en-US" sz="3200" dirty="0">
                <a:latin typeface="Times New Roman" pitchFamily="18" charset="0"/>
                <a:cs typeface="Times New Roman" pitchFamily="18" charset="0"/>
              </a:rPr>
              <a:t>Composite(,,)</a:t>
            </a:r>
          </a:p>
        </p:txBody>
      </p:sp>
      <p:sp>
        <p:nvSpPr>
          <p:cNvPr id="3" name="TextBox 2"/>
          <p:cNvSpPr txBox="1"/>
          <p:nvPr/>
        </p:nvSpPr>
        <p:spPr>
          <a:xfrm>
            <a:off x="1752600" y="5955268"/>
            <a:ext cx="5791200" cy="400110"/>
          </a:xfrm>
          <a:prstGeom prst="rect">
            <a:avLst/>
          </a:prstGeom>
          <a:noFill/>
        </p:spPr>
        <p:txBody>
          <a:bodyPr wrap="square" rtlCol="0">
            <a:spAutoFit/>
          </a:bodyPr>
          <a:lstStyle/>
          <a:p>
            <a:r>
              <a:rPr lang="en-US" sz="2000" dirty="0"/>
              <a:t>Conceptual Design -&gt; Logical Design -&gt; Physical Design</a:t>
            </a:r>
          </a:p>
        </p:txBody>
      </p:sp>
      <p:cxnSp>
        <p:nvCxnSpPr>
          <p:cNvPr id="6" name="Straight Connector 5"/>
          <p:cNvCxnSpPr/>
          <p:nvPr/>
        </p:nvCxnSpPr>
        <p:spPr>
          <a:xfrm>
            <a:off x="3200400" y="2743200"/>
            <a:ext cx="2667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75" y="5782"/>
            <a:ext cx="9149750" cy="1203354"/>
          </a:xfrm>
          <a:solidFill>
            <a:schemeClr val="accent1"/>
          </a:solidFill>
          <a:ln>
            <a:solidFill>
              <a:schemeClr val="tx1"/>
            </a:solidFill>
          </a:ln>
        </p:spPr>
        <p:txBody>
          <a:bodyPr/>
          <a:lstStyle/>
          <a:p>
            <a:pPr algn="ctr"/>
            <a:r>
              <a:rPr lang="en-US" dirty="0">
                <a:solidFill>
                  <a:srgbClr val="FFFFFF"/>
                </a:solidFill>
                <a:latin typeface="Calibri"/>
                <a:cs typeface="Calibri"/>
              </a:rPr>
              <a:t>Identifier</a:t>
            </a:r>
          </a:p>
        </p:txBody>
      </p:sp>
      <p:sp>
        <p:nvSpPr>
          <p:cNvPr id="3" name="Content Placeholder 2"/>
          <p:cNvSpPr>
            <a:spLocks noGrp="1"/>
          </p:cNvSpPr>
          <p:nvPr>
            <p:ph idx="1"/>
          </p:nvPr>
        </p:nvSpPr>
        <p:spPr>
          <a:xfrm>
            <a:off x="457200" y="1874837"/>
            <a:ext cx="8229600" cy="4525963"/>
          </a:xfrm>
        </p:spPr>
        <p:txBody>
          <a:bodyPr/>
          <a:lstStyle/>
          <a:p>
            <a:r>
              <a:rPr lang="en-US" dirty="0"/>
              <a:t>Entity identifier uniquely identifies an entity instance, i.e., the identifier distinguish an instance from others</a:t>
            </a:r>
          </a:p>
        </p:txBody>
      </p:sp>
      <p:sp>
        <p:nvSpPr>
          <p:cNvPr id="6" name="Slide Number Placeholder 5"/>
          <p:cNvSpPr>
            <a:spLocks noGrp="1"/>
          </p:cNvSpPr>
          <p:nvPr>
            <p:ph type="sldNum" sz="quarter" idx="12"/>
          </p:nvPr>
        </p:nvSpPr>
        <p:spPr>
          <a:xfrm>
            <a:off x="8686800" y="6305550"/>
            <a:ext cx="457200" cy="476250"/>
          </a:xfrm>
          <a:prstGeom prst="rect">
            <a:avLst/>
          </a:prstGeom>
        </p:spPr>
        <p:txBody>
          <a:bodyPr/>
          <a:lstStyle/>
          <a:p>
            <a:fld id="{A611BF40-0F20-48C9-89D9-990FE1F017D3}" type="slidenum">
              <a:rPr lang="en-US" sz="1800" smtClean="0">
                <a:solidFill>
                  <a:schemeClr val="tx1"/>
                </a:solidFill>
              </a:rPr>
              <a:pPr/>
              <a:t>31</a:t>
            </a:fld>
            <a:endParaRPr lang="en-US" dirty="0">
              <a:solidFill>
                <a:schemeClr val="tx1"/>
              </a:solidFill>
            </a:endParaRPr>
          </a:p>
        </p:txBody>
      </p:sp>
      <p:sp>
        <p:nvSpPr>
          <p:cNvPr id="4" name="TextBox 3"/>
          <p:cNvSpPr txBox="1"/>
          <p:nvPr/>
        </p:nvSpPr>
        <p:spPr>
          <a:xfrm>
            <a:off x="1066800" y="4038600"/>
            <a:ext cx="2819400" cy="1077218"/>
          </a:xfrm>
          <a:prstGeom prst="rect">
            <a:avLst/>
          </a:prstGeom>
          <a:noFill/>
          <a:ln>
            <a:solidFill>
              <a:schemeClr val="tx1"/>
            </a:solidFill>
          </a:ln>
        </p:spPr>
        <p:txBody>
          <a:bodyPr wrap="square" rtlCol="0">
            <a:spAutoFit/>
          </a:bodyPr>
          <a:lstStyle/>
          <a:p>
            <a:pPr algn="ctr"/>
            <a:r>
              <a:rPr lang="en-US" sz="3200" dirty="0">
                <a:latin typeface="Times New Roman" pitchFamily="18" charset="0"/>
                <a:cs typeface="Times New Roman" pitchFamily="18" charset="0"/>
              </a:rPr>
              <a:t>Entity Name</a:t>
            </a:r>
          </a:p>
          <a:p>
            <a:pPr algn="ctr"/>
            <a:r>
              <a:rPr lang="en-US" sz="3200" b="1" u="sng" dirty="0">
                <a:latin typeface="Times New Roman" pitchFamily="18" charset="0"/>
                <a:cs typeface="Times New Roman" pitchFamily="18" charset="0"/>
              </a:rPr>
              <a:t>Identifier</a:t>
            </a:r>
          </a:p>
        </p:txBody>
      </p:sp>
      <p:sp>
        <p:nvSpPr>
          <p:cNvPr id="5" name="TextBox 4"/>
          <p:cNvSpPr txBox="1"/>
          <p:nvPr/>
        </p:nvSpPr>
        <p:spPr>
          <a:xfrm>
            <a:off x="4876800" y="4028182"/>
            <a:ext cx="2971800" cy="1077218"/>
          </a:xfrm>
          <a:prstGeom prst="rect">
            <a:avLst/>
          </a:prstGeom>
          <a:noFill/>
          <a:ln>
            <a:solidFill>
              <a:schemeClr val="tx1"/>
            </a:solidFill>
          </a:ln>
        </p:spPr>
        <p:txBody>
          <a:bodyPr wrap="square" rtlCol="0">
            <a:spAutoFit/>
          </a:bodyPr>
          <a:lstStyle/>
          <a:p>
            <a:pPr algn="ctr"/>
            <a:r>
              <a:rPr lang="en-US" sz="3200" dirty="0">
                <a:latin typeface="Times New Roman" pitchFamily="18" charset="0"/>
                <a:cs typeface="Times New Roman" pitchFamily="18" charset="0"/>
              </a:rPr>
              <a:t>Student</a:t>
            </a:r>
          </a:p>
          <a:p>
            <a:pPr algn="ctr"/>
            <a:r>
              <a:rPr lang="en-US" sz="3200" b="1" u="sng" dirty="0">
                <a:latin typeface="Times New Roman" pitchFamily="18" charset="0"/>
                <a:cs typeface="Times New Roman" pitchFamily="18" charset="0"/>
              </a:rPr>
              <a:t>SUID</a:t>
            </a:r>
          </a:p>
        </p:txBody>
      </p:sp>
      <p:cxnSp>
        <p:nvCxnSpPr>
          <p:cNvPr id="8" name="Straight Connector 7"/>
          <p:cNvCxnSpPr>
            <a:stCxn id="4" idx="1"/>
            <a:endCxn id="4" idx="3"/>
          </p:cNvCxnSpPr>
          <p:nvPr/>
        </p:nvCxnSpPr>
        <p:spPr>
          <a:xfrm>
            <a:off x="1066800" y="4577209"/>
            <a:ext cx="28194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a:endCxn id="5" idx="3"/>
          </p:cNvCxnSpPr>
          <p:nvPr/>
        </p:nvCxnSpPr>
        <p:spPr>
          <a:xfrm>
            <a:off x="4876800" y="4528066"/>
            <a:ext cx="2971800" cy="38725"/>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75" y="-4283"/>
            <a:ext cx="9149750" cy="1160222"/>
          </a:xfrm>
          <a:solidFill>
            <a:schemeClr val="accent1"/>
          </a:solidFill>
          <a:ln>
            <a:solidFill>
              <a:schemeClr val="tx1"/>
            </a:solidFill>
          </a:ln>
        </p:spPr>
        <p:txBody>
          <a:bodyPr>
            <a:normAutofit/>
          </a:bodyPr>
          <a:lstStyle/>
          <a:p>
            <a:pPr algn="ctr"/>
            <a:r>
              <a:rPr lang="en-US" dirty="0">
                <a:solidFill>
                  <a:srgbClr val="FFFFFF"/>
                </a:solidFill>
                <a:latin typeface="Calibri"/>
                <a:cs typeface="Calibri"/>
              </a:rPr>
              <a:t>Required vs. optional attributes</a:t>
            </a:r>
          </a:p>
        </p:txBody>
      </p:sp>
      <p:sp>
        <p:nvSpPr>
          <p:cNvPr id="5" name="Slide Number Placeholder 4"/>
          <p:cNvSpPr>
            <a:spLocks noGrp="1"/>
          </p:cNvSpPr>
          <p:nvPr>
            <p:ph type="sldNum" sz="quarter" idx="12"/>
          </p:nvPr>
        </p:nvSpPr>
        <p:spPr>
          <a:xfrm>
            <a:off x="8686800" y="6305550"/>
            <a:ext cx="457200" cy="476250"/>
          </a:xfrm>
          <a:prstGeom prst="rect">
            <a:avLst/>
          </a:prstGeom>
        </p:spPr>
        <p:txBody>
          <a:bodyPr/>
          <a:lstStyle/>
          <a:p>
            <a:fld id="{A611BF40-0F20-48C9-89D9-990FE1F017D3}" type="slidenum">
              <a:rPr lang="en-US" sz="1800" smtClean="0">
                <a:solidFill>
                  <a:schemeClr val="tx1"/>
                </a:solidFill>
              </a:rPr>
              <a:pPr/>
              <a:t>32</a:t>
            </a:fld>
            <a:endParaRPr lang="en-US" sz="1800" dirty="0">
              <a:solidFill>
                <a:schemeClr val="tx1"/>
              </a:solidFill>
            </a:endParaRPr>
          </a:p>
        </p:txBody>
      </p:sp>
      <p:sp>
        <p:nvSpPr>
          <p:cNvPr id="7" name="TextBox 6"/>
          <p:cNvSpPr txBox="1"/>
          <p:nvPr/>
        </p:nvSpPr>
        <p:spPr>
          <a:xfrm>
            <a:off x="1219200" y="1600200"/>
            <a:ext cx="2667000" cy="2062103"/>
          </a:xfrm>
          <a:prstGeom prst="rect">
            <a:avLst/>
          </a:prstGeom>
          <a:noFill/>
          <a:ln>
            <a:solidFill>
              <a:schemeClr val="tx1"/>
            </a:solidFill>
          </a:ln>
        </p:spPr>
        <p:txBody>
          <a:bodyPr wrap="square" rtlCol="0">
            <a:spAutoFit/>
          </a:bodyPr>
          <a:lstStyle/>
          <a:p>
            <a:pPr algn="ctr"/>
            <a:r>
              <a:rPr lang="en-US" sz="3200" dirty="0">
                <a:latin typeface="Times New Roman" pitchFamily="18" charset="0"/>
                <a:cs typeface="Times New Roman" pitchFamily="18" charset="0"/>
              </a:rPr>
              <a:t>Entity Name</a:t>
            </a:r>
          </a:p>
          <a:p>
            <a:pPr algn="ctr"/>
            <a:r>
              <a:rPr lang="en-US" sz="3200" b="1" u="sng" dirty="0">
                <a:latin typeface="Times New Roman" pitchFamily="18" charset="0"/>
                <a:cs typeface="Times New Roman" pitchFamily="18" charset="0"/>
              </a:rPr>
              <a:t>Identifier</a:t>
            </a:r>
          </a:p>
          <a:p>
            <a:pPr algn="ctr"/>
            <a:r>
              <a:rPr lang="en-US" sz="3200" b="1" dirty="0">
                <a:latin typeface="Times New Roman" pitchFamily="18" charset="0"/>
                <a:cs typeface="Times New Roman" pitchFamily="18" charset="0"/>
              </a:rPr>
              <a:t>Required</a:t>
            </a:r>
          </a:p>
          <a:p>
            <a:pPr algn="ctr"/>
            <a:r>
              <a:rPr lang="en-US" sz="3200" dirty="0">
                <a:latin typeface="Times New Roman" pitchFamily="18" charset="0"/>
                <a:cs typeface="Times New Roman" pitchFamily="18" charset="0"/>
              </a:rPr>
              <a:t>Optional</a:t>
            </a:r>
          </a:p>
        </p:txBody>
      </p:sp>
      <p:sp>
        <p:nvSpPr>
          <p:cNvPr id="8" name="TextBox 7"/>
          <p:cNvSpPr txBox="1"/>
          <p:nvPr/>
        </p:nvSpPr>
        <p:spPr>
          <a:xfrm>
            <a:off x="4642427" y="1600200"/>
            <a:ext cx="2819400" cy="3046988"/>
          </a:xfrm>
          <a:prstGeom prst="rect">
            <a:avLst/>
          </a:prstGeom>
          <a:noFill/>
          <a:ln>
            <a:solidFill>
              <a:schemeClr val="tx1"/>
            </a:solidFill>
          </a:ln>
        </p:spPr>
        <p:txBody>
          <a:bodyPr wrap="square" rtlCol="0">
            <a:spAutoFit/>
          </a:bodyPr>
          <a:lstStyle/>
          <a:p>
            <a:pPr algn="ctr"/>
            <a:r>
              <a:rPr lang="en-US" sz="3200" dirty="0">
                <a:latin typeface="Times New Roman" pitchFamily="18" charset="0"/>
                <a:cs typeface="Times New Roman" pitchFamily="18" charset="0"/>
              </a:rPr>
              <a:t>Student</a:t>
            </a:r>
          </a:p>
          <a:p>
            <a:pPr algn="ctr"/>
            <a:r>
              <a:rPr lang="en-US" sz="3200" b="1" u="sng" dirty="0">
                <a:latin typeface="Times New Roman" pitchFamily="18" charset="0"/>
                <a:cs typeface="Times New Roman" pitchFamily="18" charset="0"/>
              </a:rPr>
              <a:t>SUID</a:t>
            </a:r>
          </a:p>
          <a:p>
            <a:pPr algn="ctr"/>
            <a:r>
              <a:rPr lang="en-US" sz="3200" b="1" dirty="0">
                <a:latin typeface="Times New Roman" pitchFamily="18" charset="0"/>
                <a:cs typeface="Times New Roman" pitchFamily="18" charset="0"/>
              </a:rPr>
              <a:t>Name</a:t>
            </a:r>
          </a:p>
          <a:p>
            <a:pPr algn="ctr"/>
            <a:r>
              <a:rPr lang="en-US" sz="3200" b="1" dirty="0">
                <a:latin typeface="Times New Roman" pitchFamily="18" charset="0"/>
                <a:cs typeface="Times New Roman" pitchFamily="18" charset="0"/>
              </a:rPr>
              <a:t>Address</a:t>
            </a:r>
          </a:p>
          <a:p>
            <a:pPr algn="ctr"/>
            <a:r>
              <a:rPr lang="en-US" sz="3200" b="1" dirty="0">
                <a:latin typeface="Times New Roman" pitchFamily="18" charset="0"/>
                <a:cs typeface="Times New Roman" pitchFamily="18" charset="0"/>
              </a:rPr>
              <a:t>Emails</a:t>
            </a:r>
          </a:p>
          <a:p>
            <a:pPr algn="ctr"/>
            <a:r>
              <a:rPr lang="en-US" sz="3200" dirty="0">
                <a:latin typeface="Times New Roman" pitchFamily="18" charset="0"/>
                <a:cs typeface="Times New Roman" pitchFamily="18" charset="0"/>
              </a:rPr>
              <a:t>Hobbies</a:t>
            </a:r>
          </a:p>
        </p:txBody>
      </p:sp>
      <p:sp>
        <p:nvSpPr>
          <p:cNvPr id="6" name="TextBox 5"/>
          <p:cNvSpPr txBox="1"/>
          <p:nvPr/>
        </p:nvSpPr>
        <p:spPr>
          <a:xfrm>
            <a:off x="1371600" y="5410200"/>
            <a:ext cx="6477000" cy="830997"/>
          </a:xfrm>
          <a:prstGeom prst="rect">
            <a:avLst/>
          </a:prstGeom>
          <a:noFill/>
          <a:ln>
            <a:solidFill>
              <a:schemeClr val="tx1"/>
            </a:solidFill>
          </a:ln>
        </p:spPr>
        <p:txBody>
          <a:bodyPr wrap="square" rtlCol="0">
            <a:spAutoFit/>
          </a:bodyPr>
          <a:lstStyle/>
          <a:p>
            <a:r>
              <a:rPr lang="en-US" sz="2400" b="1" dirty="0"/>
              <a:t>Required</a:t>
            </a:r>
            <a:r>
              <a:rPr lang="en-US" sz="2400" dirty="0"/>
              <a:t>: not nullable, has to be filled in</a:t>
            </a:r>
          </a:p>
          <a:p>
            <a:r>
              <a:rPr lang="en-US" sz="2400" b="1" dirty="0"/>
              <a:t>Optional:</a:t>
            </a:r>
            <a:r>
              <a:rPr lang="en-US" sz="2400" dirty="0"/>
              <a:t> </a:t>
            </a:r>
            <a:r>
              <a:rPr lang="en-US" sz="2400" dirty="0" err="1"/>
              <a:t>nullable</a:t>
            </a:r>
            <a:r>
              <a:rPr lang="en-US" sz="2400" dirty="0"/>
              <a:t>, you can leave it blank</a:t>
            </a:r>
          </a:p>
        </p:txBody>
      </p:sp>
      <p:cxnSp>
        <p:nvCxnSpPr>
          <p:cNvPr id="4" name="Straight Connector 3"/>
          <p:cNvCxnSpPr/>
          <p:nvPr/>
        </p:nvCxnSpPr>
        <p:spPr>
          <a:xfrm>
            <a:off x="1219200" y="2133600"/>
            <a:ext cx="26670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4642427" y="2133600"/>
            <a:ext cx="28194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xmlns="" id="{1BE4F293-0A40-4AA3-8747-1C7D9F3EEAB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xmlns="" id="{5D1CC8B8-2CD1-45F6-9CED-CA310400222D}"/>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307282" y="635715"/>
            <a:ext cx="8356656" cy="2482136"/>
            <a:chOff x="409710" y="635715"/>
            <a:chExt cx="11142208" cy="2482136"/>
          </a:xfrm>
        </p:grpSpPr>
        <p:sp>
          <p:nvSpPr>
            <p:cNvPr id="13" name="Freeform 44">
              <a:extLst>
                <a:ext uri="{FF2B5EF4-FFF2-40B4-BE49-F238E27FC236}">
                  <a16:creationId xmlns:a16="http://schemas.microsoft.com/office/drawing/2014/main" xmlns="" id="{D0486316-3F2D-434E-AF23-A8EDD6E78DD9}"/>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5">
              <a:extLst>
                <a:ext uri="{FF2B5EF4-FFF2-40B4-BE49-F238E27FC236}">
                  <a16:creationId xmlns:a16="http://schemas.microsoft.com/office/drawing/2014/main" xmlns="" id="{2AF5945E-96EF-472A-8B30-5AC427AA4007}"/>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46">
              <a:extLst>
                <a:ext uri="{FF2B5EF4-FFF2-40B4-BE49-F238E27FC236}">
                  <a16:creationId xmlns:a16="http://schemas.microsoft.com/office/drawing/2014/main" xmlns="" id="{F43F39F5-753C-4BA6-AF2B-6F0EEE25AD40}"/>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7">
              <a:extLst>
                <a:ext uri="{FF2B5EF4-FFF2-40B4-BE49-F238E27FC236}">
                  <a16:creationId xmlns:a16="http://schemas.microsoft.com/office/drawing/2014/main" xmlns="" id="{2CC5073C-8188-4DE4-B2AB-9C87DDA4F0F7}"/>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Rectangle 16">
              <a:extLst>
                <a:ext uri="{FF2B5EF4-FFF2-40B4-BE49-F238E27FC236}">
                  <a16:creationId xmlns:a16="http://schemas.microsoft.com/office/drawing/2014/main" xmlns="" id="{AEF2074A-D7D4-4AF6-866A-31DDF66B1F7B}"/>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1015249" y="759805"/>
            <a:ext cx="7500100" cy="1325563"/>
          </a:xfrm>
        </p:spPr>
        <p:txBody>
          <a:bodyPr>
            <a:normAutofit/>
          </a:bodyPr>
          <a:lstStyle/>
          <a:p>
            <a:pPr algn="ctr"/>
            <a:r>
              <a:rPr lang="en-US" sz="3500" dirty="0">
                <a:solidFill>
                  <a:srgbClr val="FFFFFF"/>
                </a:solidFill>
                <a:latin typeface="Times New Roman"/>
                <a:cs typeface="Times New Roman"/>
              </a:rPr>
              <a:t>Simple vs. composite attributes</a:t>
            </a:r>
            <a:endParaRPr lang="en-US"/>
          </a:p>
        </p:txBody>
      </p:sp>
      <p:sp>
        <p:nvSpPr>
          <p:cNvPr id="4" name="Slide Number Placeholder 3"/>
          <p:cNvSpPr>
            <a:spLocks noGrp="1"/>
          </p:cNvSpPr>
          <p:nvPr>
            <p:ph type="sldNum" sz="quarter" idx="12"/>
          </p:nvPr>
        </p:nvSpPr>
        <p:spPr>
          <a:xfrm>
            <a:off x="8030718" y="6382512"/>
            <a:ext cx="514350" cy="320040"/>
          </a:xfrm>
          <a:prstGeom prst="rect">
            <a:avLst/>
          </a:prstGeom>
        </p:spPr>
        <p:txBody>
          <a:bodyPr>
            <a:normAutofit/>
          </a:bodyPr>
          <a:lstStyle/>
          <a:p>
            <a:pPr>
              <a:spcAft>
                <a:spcPts val="600"/>
              </a:spcAft>
            </a:pPr>
            <a:fld id="{A611BF40-0F20-48C9-89D9-990FE1F017D3}" type="slidenum">
              <a:rPr lang="en-US" sz="900"/>
              <a:pPr>
                <a:spcAft>
                  <a:spcPts val="600"/>
                </a:spcAft>
              </a:pPr>
              <a:t>33</a:t>
            </a:fld>
            <a:endParaRPr lang="en-US" sz="900"/>
          </a:p>
        </p:txBody>
      </p:sp>
      <p:graphicFrame>
        <p:nvGraphicFramePr>
          <p:cNvPr id="6" name="Content Placeholder 2">
            <a:extLst>
              <a:ext uri="{FF2B5EF4-FFF2-40B4-BE49-F238E27FC236}">
                <a16:creationId xmlns:a16="http://schemas.microsoft.com/office/drawing/2014/main" xmlns="" id="{BC5424E4-0B23-41CC-B100-9061ADB97BD5}"/>
              </a:ext>
            </a:extLst>
          </p:cNvPr>
          <p:cNvGraphicFramePr>
            <a:graphicFrameLocks noGrp="1"/>
          </p:cNvGraphicFramePr>
          <p:nvPr>
            <p:ph idx="1"/>
            <p:extLst>
              <p:ext uri="{D42A27DB-BD31-4B8C-83A1-F6EECF244321}">
                <p14:modId xmlns:p14="http://schemas.microsoft.com/office/powerpoint/2010/main" val="2569221489"/>
              </p:ext>
            </p:extLst>
          </p:nvPr>
        </p:nvGraphicFramePr>
        <p:xfrm>
          <a:off x="1066869" y="2499837"/>
          <a:ext cx="7130833" cy="371469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8" y="5781"/>
            <a:ext cx="9145437" cy="1354316"/>
          </a:xfrm>
          <a:solidFill>
            <a:schemeClr val="accent1"/>
          </a:solidFill>
          <a:ln>
            <a:solidFill>
              <a:schemeClr val="tx1"/>
            </a:solidFill>
          </a:ln>
        </p:spPr>
        <p:txBody>
          <a:bodyPr>
            <a:normAutofit/>
          </a:bodyPr>
          <a:lstStyle/>
          <a:p>
            <a:pPr algn="ctr"/>
            <a:r>
              <a:rPr lang="en-US" dirty="0">
                <a:solidFill>
                  <a:srgbClr val="FFFFFF"/>
                </a:solidFill>
                <a:latin typeface="Calibri"/>
                <a:cs typeface="Calibri"/>
              </a:rPr>
              <a:t>Simple vs. Composite </a:t>
            </a:r>
            <a:r>
              <a:rPr lang="en-US" dirty="0">
                <a:latin typeface="Calibri"/>
                <a:cs typeface="Calibri"/>
              </a:rPr>
              <a:t/>
            </a:r>
            <a:br>
              <a:rPr lang="en-US" dirty="0">
                <a:latin typeface="Calibri"/>
                <a:cs typeface="Calibri"/>
              </a:rPr>
            </a:br>
            <a:r>
              <a:rPr lang="en-US" dirty="0">
                <a:solidFill>
                  <a:srgbClr val="FFFFFF"/>
                </a:solidFill>
                <a:latin typeface="Calibri"/>
                <a:cs typeface="Calibri"/>
              </a:rPr>
              <a:t>Attributes</a:t>
            </a:r>
          </a:p>
        </p:txBody>
      </p:sp>
      <p:sp>
        <p:nvSpPr>
          <p:cNvPr id="4" name="Slide Number Placeholder 3"/>
          <p:cNvSpPr>
            <a:spLocks noGrp="1"/>
          </p:cNvSpPr>
          <p:nvPr>
            <p:ph type="sldNum" sz="quarter" idx="12"/>
          </p:nvPr>
        </p:nvSpPr>
        <p:spPr>
          <a:xfrm>
            <a:off x="8686800" y="6305550"/>
            <a:ext cx="457200" cy="476250"/>
          </a:xfrm>
          <a:prstGeom prst="rect">
            <a:avLst/>
          </a:prstGeom>
        </p:spPr>
        <p:txBody>
          <a:bodyPr/>
          <a:lstStyle/>
          <a:p>
            <a:fld id="{A611BF40-0F20-48C9-89D9-990FE1F017D3}" type="slidenum">
              <a:rPr lang="en-US" sz="1800" smtClean="0">
                <a:solidFill>
                  <a:schemeClr val="tx1"/>
                </a:solidFill>
              </a:rPr>
              <a:pPr/>
              <a:t>34</a:t>
            </a:fld>
            <a:endParaRPr lang="en-US" sz="1800" dirty="0">
              <a:solidFill>
                <a:schemeClr val="tx1"/>
              </a:solidFill>
            </a:endParaRPr>
          </a:p>
        </p:txBody>
      </p:sp>
      <p:sp>
        <p:nvSpPr>
          <p:cNvPr id="5" name="TextBox 4"/>
          <p:cNvSpPr txBox="1"/>
          <p:nvPr/>
        </p:nvSpPr>
        <p:spPr>
          <a:xfrm>
            <a:off x="1447800" y="2357497"/>
            <a:ext cx="6477000" cy="2554545"/>
          </a:xfrm>
          <a:prstGeom prst="rect">
            <a:avLst/>
          </a:prstGeom>
          <a:noFill/>
          <a:ln>
            <a:solidFill>
              <a:schemeClr val="tx1"/>
            </a:solidFill>
          </a:ln>
        </p:spPr>
        <p:txBody>
          <a:bodyPr wrap="square" rtlCol="0">
            <a:spAutoFit/>
          </a:bodyPr>
          <a:lstStyle/>
          <a:p>
            <a:pPr algn="ctr"/>
            <a:r>
              <a:rPr lang="en-US" sz="3200" dirty="0">
                <a:latin typeface="Times New Roman" pitchFamily="18" charset="0"/>
                <a:cs typeface="Times New Roman" pitchFamily="18" charset="0"/>
              </a:rPr>
              <a:t>Student</a:t>
            </a:r>
          </a:p>
          <a:p>
            <a:pPr algn="ctr"/>
            <a:endParaRPr lang="en-US" sz="3200" b="1" u="sng" dirty="0">
              <a:latin typeface="Times New Roman" pitchFamily="18" charset="0"/>
              <a:cs typeface="Times New Roman" pitchFamily="18" charset="0"/>
            </a:endParaRPr>
          </a:p>
          <a:p>
            <a:pPr algn="ctr"/>
            <a:r>
              <a:rPr lang="en-US" sz="3200" b="1" u="sng" dirty="0">
                <a:latin typeface="Times New Roman" pitchFamily="18" charset="0"/>
                <a:cs typeface="Times New Roman" pitchFamily="18" charset="0"/>
              </a:rPr>
              <a:t>SUID</a:t>
            </a:r>
          </a:p>
          <a:p>
            <a:pPr algn="ctr"/>
            <a:r>
              <a:rPr lang="en-US" sz="3200" b="1" dirty="0">
                <a:latin typeface="Times New Roman" pitchFamily="18" charset="0"/>
                <a:cs typeface="Times New Roman" pitchFamily="18" charset="0"/>
              </a:rPr>
              <a:t>(</a:t>
            </a:r>
            <a:r>
              <a:rPr lang="en-US" sz="3200" b="1" dirty="0" err="1">
                <a:latin typeface="Times New Roman" pitchFamily="18" charset="0"/>
                <a:cs typeface="Times New Roman" pitchFamily="18" charset="0"/>
              </a:rPr>
              <a:t>FirstName</a:t>
            </a:r>
            <a:r>
              <a:rPr lang="en-US" sz="3200" b="1" dirty="0">
                <a:latin typeface="Times New Roman" pitchFamily="18" charset="0"/>
                <a:cs typeface="Times New Roman" pitchFamily="18" charset="0"/>
              </a:rPr>
              <a:t>, </a:t>
            </a:r>
            <a:r>
              <a:rPr lang="en-US" sz="3200" b="1" dirty="0" err="1">
                <a:latin typeface="Times New Roman" pitchFamily="18" charset="0"/>
                <a:cs typeface="Times New Roman" pitchFamily="18" charset="0"/>
              </a:rPr>
              <a:t>LastName</a:t>
            </a:r>
            <a:r>
              <a:rPr lang="en-US" sz="3200" b="1" dirty="0">
                <a:latin typeface="Times New Roman" pitchFamily="18" charset="0"/>
                <a:cs typeface="Times New Roman" pitchFamily="18" charset="0"/>
              </a:rPr>
              <a:t>)</a:t>
            </a:r>
          </a:p>
          <a:p>
            <a:pPr algn="ctr"/>
            <a:r>
              <a:rPr lang="en-US" sz="3200" b="1" dirty="0">
                <a:latin typeface="Times New Roman" pitchFamily="18" charset="0"/>
                <a:cs typeface="Times New Roman" pitchFamily="18" charset="0"/>
              </a:rPr>
              <a:t>(Street No, Street, City, State, Zip)</a:t>
            </a:r>
          </a:p>
        </p:txBody>
      </p:sp>
      <p:cxnSp>
        <p:nvCxnSpPr>
          <p:cNvPr id="8" name="Straight Connector 7"/>
          <p:cNvCxnSpPr/>
          <p:nvPr/>
        </p:nvCxnSpPr>
        <p:spPr>
          <a:xfrm>
            <a:off x="1447800" y="2895600"/>
            <a:ext cx="64770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9">
            <a:extLst>
              <a:ext uri="{FF2B5EF4-FFF2-40B4-BE49-F238E27FC236}">
                <a16:creationId xmlns:a16="http://schemas.microsoft.com/office/drawing/2014/main" xmlns="" id="{1BE4F293-0A40-4AA3-8747-1C7D9F3EEAB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1">
            <a:extLst>
              <a:ext uri="{FF2B5EF4-FFF2-40B4-BE49-F238E27FC236}">
                <a16:creationId xmlns:a16="http://schemas.microsoft.com/office/drawing/2014/main" xmlns="" id="{5D1CC8B8-2CD1-45F6-9CED-CA310400222D}"/>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307282" y="635715"/>
            <a:ext cx="8356656" cy="2482136"/>
            <a:chOff x="409710" y="635715"/>
            <a:chExt cx="11142208" cy="2482136"/>
          </a:xfrm>
        </p:grpSpPr>
        <p:sp>
          <p:nvSpPr>
            <p:cNvPr id="13" name="Freeform 44">
              <a:extLst>
                <a:ext uri="{FF2B5EF4-FFF2-40B4-BE49-F238E27FC236}">
                  <a16:creationId xmlns:a16="http://schemas.microsoft.com/office/drawing/2014/main" xmlns="" id="{D0486316-3F2D-434E-AF23-A8EDD6E78DD9}"/>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5">
              <a:extLst>
                <a:ext uri="{FF2B5EF4-FFF2-40B4-BE49-F238E27FC236}">
                  <a16:creationId xmlns:a16="http://schemas.microsoft.com/office/drawing/2014/main" xmlns="" id="{2AF5945E-96EF-472A-8B30-5AC427AA4007}"/>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46">
              <a:extLst>
                <a:ext uri="{FF2B5EF4-FFF2-40B4-BE49-F238E27FC236}">
                  <a16:creationId xmlns:a16="http://schemas.microsoft.com/office/drawing/2014/main" xmlns="" id="{F43F39F5-753C-4BA6-AF2B-6F0EEE25AD40}"/>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7">
              <a:extLst>
                <a:ext uri="{FF2B5EF4-FFF2-40B4-BE49-F238E27FC236}">
                  <a16:creationId xmlns:a16="http://schemas.microsoft.com/office/drawing/2014/main" xmlns="" id="{2CC5073C-8188-4DE4-B2AB-9C87DDA4F0F7}"/>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Rectangle 16">
              <a:extLst>
                <a:ext uri="{FF2B5EF4-FFF2-40B4-BE49-F238E27FC236}">
                  <a16:creationId xmlns:a16="http://schemas.microsoft.com/office/drawing/2014/main" xmlns="" id="{AEF2074A-D7D4-4AF6-866A-31DDF66B1F7B}"/>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1015249" y="759805"/>
            <a:ext cx="7500100" cy="1325563"/>
          </a:xfrm>
        </p:spPr>
        <p:txBody>
          <a:bodyPr>
            <a:normAutofit/>
          </a:bodyPr>
          <a:lstStyle/>
          <a:p>
            <a:pPr algn="ctr"/>
            <a:r>
              <a:rPr lang="en-US" sz="3500" dirty="0">
                <a:solidFill>
                  <a:srgbClr val="FFFFFF"/>
                </a:solidFill>
                <a:latin typeface="Calibri"/>
                <a:cs typeface="Times New Roman"/>
              </a:rPr>
              <a:t>Single-valued vs. Multi-valued Attributes</a:t>
            </a:r>
            <a:endParaRPr lang="en-US"/>
          </a:p>
        </p:txBody>
      </p:sp>
      <p:sp>
        <p:nvSpPr>
          <p:cNvPr id="4" name="Slide Number Placeholder 3"/>
          <p:cNvSpPr>
            <a:spLocks noGrp="1"/>
          </p:cNvSpPr>
          <p:nvPr>
            <p:ph type="sldNum" sz="quarter" idx="12"/>
          </p:nvPr>
        </p:nvSpPr>
        <p:spPr>
          <a:xfrm>
            <a:off x="8030718" y="6382512"/>
            <a:ext cx="514350" cy="320040"/>
          </a:xfrm>
          <a:prstGeom prst="rect">
            <a:avLst/>
          </a:prstGeom>
        </p:spPr>
        <p:txBody>
          <a:bodyPr>
            <a:normAutofit/>
          </a:bodyPr>
          <a:lstStyle/>
          <a:p>
            <a:pPr>
              <a:spcAft>
                <a:spcPts val="600"/>
              </a:spcAft>
            </a:pPr>
            <a:fld id="{A611BF40-0F20-48C9-89D9-990FE1F017D3}" type="slidenum">
              <a:rPr lang="en-US" sz="900"/>
              <a:pPr>
                <a:spcAft>
                  <a:spcPts val="600"/>
                </a:spcAft>
              </a:pPr>
              <a:t>35</a:t>
            </a:fld>
            <a:endParaRPr lang="en-US" sz="900"/>
          </a:p>
        </p:txBody>
      </p:sp>
      <p:graphicFrame>
        <p:nvGraphicFramePr>
          <p:cNvPr id="9" name="Content Placeholder 2">
            <a:extLst>
              <a:ext uri="{FF2B5EF4-FFF2-40B4-BE49-F238E27FC236}">
                <a16:creationId xmlns:a16="http://schemas.microsoft.com/office/drawing/2014/main" xmlns="" id="{7CE51765-77E5-4E82-B103-78794B49C1E0}"/>
              </a:ext>
            </a:extLst>
          </p:cNvPr>
          <p:cNvGraphicFramePr>
            <a:graphicFrameLocks noGrp="1"/>
          </p:cNvGraphicFramePr>
          <p:nvPr>
            <p:ph idx="1"/>
            <p:extLst>
              <p:ext uri="{D42A27DB-BD31-4B8C-83A1-F6EECF244321}">
                <p14:modId xmlns:p14="http://schemas.microsoft.com/office/powerpoint/2010/main" val="2883715900"/>
              </p:ext>
            </p:extLst>
          </p:nvPr>
        </p:nvGraphicFramePr>
        <p:xfrm>
          <a:off x="1066869" y="2499837"/>
          <a:ext cx="7130833" cy="371469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502" y="1468"/>
            <a:ext cx="9139686" cy="1325562"/>
          </a:xfrm>
          <a:solidFill>
            <a:schemeClr val="accent1"/>
          </a:solidFill>
          <a:ln>
            <a:solidFill>
              <a:schemeClr val="tx1"/>
            </a:solidFill>
          </a:ln>
        </p:spPr>
        <p:txBody>
          <a:bodyPr/>
          <a:lstStyle/>
          <a:p>
            <a:pPr algn="ctr"/>
            <a:r>
              <a:rPr lang="en-US" sz="4000" dirty="0">
                <a:solidFill>
                  <a:srgbClr val="FFFFFF"/>
                </a:solidFill>
                <a:latin typeface="Calibri"/>
                <a:cs typeface="Calibri"/>
              </a:rPr>
              <a:t>Single-valued vs. Multi-valued Attributes</a:t>
            </a:r>
          </a:p>
        </p:txBody>
      </p:sp>
      <p:sp>
        <p:nvSpPr>
          <p:cNvPr id="5" name="Text Placeholder 4"/>
          <p:cNvSpPr>
            <a:spLocks noGrp="1"/>
          </p:cNvSpPr>
          <p:nvPr>
            <p:ph type="body" idx="1"/>
          </p:nvPr>
        </p:nvSpPr>
        <p:spPr>
          <a:xfrm>
            <a:off x="457200" y="1798638"/>
            <a:ext cx="4040188" cy="639762"/>
          </a:xfrm>
        </p:spPr>
        <p:txBody>
          <a:bodyPr/>
          <a:lstStyle/>
          <a:p>
            <a:pPr algn="ctr"/>
            <a:r>
              <a:rPr lang="en-US" dirty="0">
                <a:latin typeface="Times New Roman" panose="02020603050405020304" pitchFamily="18" charset="0"/>
                <a:cs typeface="Times New Roman" panose="02020603050405020304" pitchFamily="18" charset="0"/>
              </a:rPr>
              <a:t>Single-valued attributes</a:t>
            </a:r>
          </a:p>
        </p:txBody>
      </p:sp>
      <p:sp>
        <p:nvSpPr>
          <p:cNvPr id="6" name="Content Placeholder 5"/>
          <p:cNvSpPr>
            <a:spLocks noGrp="1"/>
          </p:cNvSpPr>
          <p:nvPr>
            <p:ph sz="half" idx="2"/>
          </p:nvPr>
        </p:nvSpPr>
        <p:spPr>
          <a:xfrm>
            <a:off x="457200" y="2678112"/>
            <a:ext cx="4040188" cy="3951288"/>
          </a:xfrm>
        </p:spPr>
        <p:txBody>
          <a:bodyPr/>
          <a:lstStyle/>
          <a:p>
            <a:pPr marL="342900" lvl="1" indent="-342900">
              <a:buFont typeface="Arial"/>
              <a:buChar char="•"/>
            </a:pPr>
            <a:r>
              <a:rPr lang="en-US" sz="2800" dirty="0">
                <a:latin typeface="Times New Roman" panose="02020603050405020304" pitchFamily="18" charset="0"/>
                <a:cs typeface="Times New Roman" panose="02020603050405020304" pitchFamily="18" charset="0"/>
              </a:rPr>
              <a:t>SUID, age, grade</a:t>
            </a:r>
          </a:p>
          <a:p>
            <a:endParaRPr lang="en-US" sz="3200" dirty="0">
              <a:latin typeface="Times New Roman" panose="02020603050405020304" pitchFamily="18" charset="0"/>
              <a:cs typeface="Times New Roman" panose="02020603050405020304" pitchFamily="18" charset="0"/>
            </a:endParaRPr>
          </a:p>
        </p:txBody>
      </p:sp>
      <p:sp>
        <p:nvSpPr>
          <p:cNvPr id="7" name="Text Placeholder 6"/>
          <p:cNvSpPr>
            <a:spLocks noGrp="1"/>
          </p:cNvSpPr>
          <p:nvPr>
            <p:ph type="body" sz="quarter" idx="3"/>
          </p:nvPr>
        </p:nvSpPr>
        <p:spPr>
          <a:xfrm>
            <a:off x="4648200" y="1798638"/>
            <a:ext cx="4041775" cy="639762"/>
          </a:xfrm>
        </p:spPr>
        <p:txBody>
          <a:bodyPr/>
          <a:lstStyle/>
          <a:p>
            <a:pPr algn="ctr"/>
            <a:r>
              <a:rPr lang="en-US" dirty="0">
                <a:latin typeface="Times New Roman" panose="02020603050405020304" pitchFamily="18" charset="0"/>
                <a:cs typeface="Times New Roman" panose="02020603050405020304" pitchFamily="18" charset="0"/>
              </a:rPr>
              <a:t>Multi-valued attribute</a:t>
            </a:r>
          </a:p>
        </p:txBody>
      </p:sp>
      <p:sp>
        <p:nvSpPr>
          <p:cNvPr id="8" name="Content Placeholder 7"/>
          <p:cNvSpPr>
            <a:spLocks noGrp="1"/>
          </p:cNvSpPr>
          <p:nvPr>
            <p:ph sz="quarter" idx="4"/>
          </p:nvPr>
        </p:nvSpPr>
        <p:spPr>
          <a:xfrm>
            <a:off x="4645025" y="2754312"/>
            <a:ext cx="4041775" cy="3951288"/>
          </a:xfrm>
        </p:spPr>
        <p:txBody>
          <a:bodyPr/>
          <a:lstStyle/>
          <a:p>
            <a:pPr lvl="1">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Prerequisites of a course</a:t>
            </a:r>
          </a:p>
          <a:p>
            <a:pPr lvl="1">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Multiple addresses, phone numbers</a:t>
            </a:r>
          </a:p>
          <a:p>
            <a:pPr lvl="1">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Skills</a:t>
            </a:r>
          </a:p>
          <a:p>
            <a:pPr lvl="1">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Schools attended</a:t>
            </a:r>
          </a:p>
          <a:p>
            <a:endParaRPr lang="en-US" dirty="0">
              <a:latin typeface="Times New Roman" panose="02020603050405020304" pitchFamily="18" charset="0"/>
              <a:cs typeface="Times New Roman" panose="02020603050405020304" pitchFamily="18" charset="0"/>
            </a:endParaRPr>
          </a:p>
        </p:txBody>
      </p:sp>
      <p:sp>
        <p:nvSpPr>
          <p:cNvPr id="16" name="Slide Number Placeholder 3"/>
          <p:cNvSpPr>
            <a:spLocks noGrp="1"/>
          </p:cNvSpPr>
          <p:nvPr>
            <p:ph type="sldNum" sz="quarter" idx="12"/>
          </p:nvPr>
        </p:nvSpPr>
        <p:spPr>
          <a:xfrm>
            <a:off x="8686800" y="6305550"/>
            <a:ext cx="457200" cy="476250"/>
          </a:xfrm>
          <a:prstGeom prst="rect">
            <a:avLst/>
          </a:prstGeom>
        </p:spPr>
        <p:txBody>
          <a:bodyPr/>
          <a:lstStyle/>
          <a:p>
            <a:fld id="{A611BF40-0F20-48C9-89D9-990FE1F017D3}" type="slidenum">
              <a:rPr lang="en-US" sz="1800" smtClean="0">
                <a:solidFill>
                  <a:schemeClr val="tx1"/>
                </a:solidFill>
              </a:rPr>
              <a:pPr/>
              <a:t>36</a:t>
            </a:fld>
            <a:endParaRPr lang="en-US" sz="1800" dirty="0">
              <a:solidFill>
                <a:schemeClr val="tx1"/>
              </a:solidFill>
            </a:endParaRPr>
          </a:p>
        </p:txBody>
      </p:sp>
      <p:cxnSp>
        <p:nvCxnSpPr>
          <p:cNvPr id="11" name="Straight Connector 10"/>
          <p:cNvCxnSpPr/>
          <p:nvPr/>
        </p:nvCxnSpPr>
        <p:spPr>
          <a:xfrm>
            <a:off x="457200" y="1828800"/>
            <a:ext cx="81534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457200" y="1828800"/>
            <a:ext cx="0" cy="6858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a:off x="457200" y="2514600"/>
            <a:ext cx="81534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V="1">
            <a:off x="8610600" y="1828800"/>
            <a:ext cx="0" cy="6858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a:off x="457200" y="2514600"/>
            <a:ext cx="0" cy="37338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a:off x="457200" y="6248400"/>
            <a:ext cx="81534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8610600" y="2514600"/>
            <a:ext cx="0" cy="37338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4267200" y="1828800"/>
            <a:ext cx="0" cy="44196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4579680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75" y="1468"/>
            <a:ext cx="9139686" cy="1325562"/>
          </a:xfrm>
          <a:solidFill>
            <a:schemeClr val="accent1"/>
          </a:solidFill>
          <a:ln>
            <a:solidFill>
              <a:schemeClr val="tx1"/>
            </a:solidFill>
          </a:ln>
        </p:spPr>
        <p:txBody>
          <a:bodyPr>
            <a:normAutofit/>
          </a:bodyPr>
          <a:lstStyle/>
          <a:p>
            <a:pPr algn="ctr"/>
            <a:r>
              <a:rPr lang="en-US" dirty="0">
                <a:solidFill>
                  <a:srgbClr val="FFFFFF"/>
                </a:solidFill>
                <a:latin typeface="Calibri"/>
                <a:cs typeface="Times New Roman"/>
              </a:rPr>
              <a:t>Single-valued vs. Multi-valued Attributes</a:t>
            </a:r>
          </a:p>
        </p:txBody>
      </p:sp>
      <p:sp>
        <p:nvSpPr>
          <p:cNvPr id="6" name="Slide Number Placeholder 5"/>
          <p:cNvSpPr>
            <a:spLocks noGrp="1"/>
          </p:cNvSpPr>
          <p:nvPr>
            <p:ph type="sldNum" sz="quarter" idx="12"/>
          </p:nvPr>
        </p:nvSpPr>
        <p:spPr>
          <a:xfrm>
            <a:off x="8686800" y="6305550"/>
            <a:ext cx="457200" cy="476250"/>
          </a:xfrm>
          <a:prstGeom prst="rect">
            <a:avLst/>
          </a:prstGeom>
        </p:spPr>
        <p:txBody>
          <a:bodyPr/>
          <a:lstStyle/>
          <a:p>
            <a:fld id="{A611BF40-0F20-48C9-89D9-990FE1F017D3}" type="slidenum">
              <a:rPr lang="en-US" sz="1800" smtClean="0">
                <a:solidFill>
                  <a:schemeClr val="tx1"/>
                </a:solidFill>
              </a:rPr>
              <a:pPr/>
              <a:t>37</a:t>
            </a:fld>
            <a:endParaRPr lang="en-US" dirty="0">
              <a:solidFill>
                <a:schemeClr val="tx1"/>
              </a:solidFill>
            </a:endParaRPr>
          </a:p>
        </p:txBody>
      </p:sp>
      <p:sp>
        <p:nvSpPr>
          <p:cNvPr id="5" name="TextBox 4"/>
          <p:cNvSpPr txBox="1"/>
          <p:nvPr/>
        </p:nvSpPr>
        <p:spPr>
          <a:xfrm>
            <a:off x="2590800" y="1821845"/>
            <a:ext cx="4419600" cy="3539430"/>
          </a:xfrm>
          <a:prstGeom prst="rect">
            <a:avLst/>
          </a:prstGeom>
          <a:noFill/>
          <a:ln>
            <a:solidFill>
              <a:schemeClr val="tx1"/>
            </a:solidFill>
          </a:ln>
        </p:spPr>
        <p:txBody>
          <a:bodyPr wrap="square" rtlCol="0">
            <a:spAutoFit/>
          </a:bodyPr>
          <a:lstStyle/>
          <a:p>
            <a:pPr algn="ctr"/>
            <a:r>
              <a:rPr lang="en-US" sz="3200" dirty="0">
                <a:latin typeface="Times New Roman" pitchFamily="18" charset="0"/>
                <a:cs typeface="Times New Roman" pitchFamily="18" charset="0"/>
              </a:rPr>
              <a:t>Student</a:t>
            </a:r>
          </a:p>
          <a:p>
            <a:pPr algn="ctr"/>
            <a:endParaRPr lang="en-US" sz="3200" b="1" u="sng" dirty="0">
              <a:latin typeface="Times New Roman" pitchFamily="18" charset="0"/>
              <a:cs typeface="Times New Roman" pitchFamily="18" charset="0"/>
            </a:endParaRPr>
          </a:p>
          <a:p>
            <a:pPr algn="ctr"/>
            <a:r>
              <a:rPr lang="en-US" sz="3200" b="1" u="sng" dirty="0">
                <a:latin typeface="Times New Roman" pitchFamily="18" charset="0"/>
                <a:cs typeface="Times New Roman" pitchFamily="18" charset="0"/>
              </a:rPr>
              <a:t>SUID</a:t>
            </a:r>
          </a:p>
          <a:p>
            <a:pPr algn="ctr"/>
            <a:r>
              <a:rPr lang="en-US" sz="3200" b="1" dirty="0">
                <a:latin typeface="Times New Roman" pitchFamily="18" charset="0"/>
                <a:cs typeface="Times New Roman" pitchFamily="18" charset="0"/>
              </a:rPr>
              <a:t>Name</a:t>
            </a:r>
          </a:p>
          <a:p>
            <a:pPr algn="ctr"/>
            <a:r>
              <a:rPr lang="en-US" sz="3200" b="1" dirty="0">
                <a:latin typeface="Times New Roman" pitchFamily="18" charset="0"/>
                <a:cs typeface="Times New Roman" pitchFamily="18" charset="0"/>
              </a:rPr>
              <a:t>Address</a:t>
            </a:r>
          </a:p>
          <a:p>
            <a:pPr algn="ctr"/>
            <a:r>
              <a:rPr lang="en-US" sz="3200" b="1" dirty="0">
                <a:latin typeface="Times New Roman" pitchFamily="18" charset="0"/>
                <a:cs typeface="Times New Roman" pitchFamily="18" charset="0"/>
              </a:rPr>
              <a:t>{Emails}</a:t>
            </a:r>
          </a:p>
          <a:p>
            <a:pPr algn="ctr"/>
            <a:r>
              <a:rPr lang="en-US" sz="3200" dirty="0">
                <a:latin typeface="Times New Roman" pitchFamily="18" charset="0"/>
                <a:cs typeface="Times New Roman" pitchFamily="18" charset="0"/>
              </a:rPr>
              <a:t>{Hobbies}</a:t>
            </a:r>
          </a:p>
        </p:txBody>
      </p:sp>
      <p:sp>
        <p:nvSpPr>
          <p:cNvPr id="7" name="TextBox 6"/>
          <p:cNvSpPr txBox="1"/>
          <p:nvPr/>
        </p:nvSpPr>
        <p:spPr>
          <a:xfrm>
            <a:off x="1600200" y="5552182"/>
            <a:ext cx="6705600" cy="1077218"/>
          </a:xfrm>
          <a:prstGeom prst="rect">
            <a:avLst/>
          </a:prstGeom>
          <a:noFill/>
          <a:ln>
            <a:noFill/>
          </a:ln>
        </p:spPr>
        <p:txBody>
          <a:bodyPr wrap="square" rtlCol="0">
            <a:spAutoFit/>
          </a:bodyPr>
          <a:lstStyle/>
          <a:p>
            <a:r>
              <a:rPr lang="en-US" sz="3200" dirty="0">
                <a:latin typeface="Times New Roman" pitchFamily="18" charset="0"/>
                <a:cs typeface="Times New Roman" pitchFamily="18" charset="0"/>
              </a:rPr>
              <a:t>{</a:t>
            </a:r>
            <a:r>
              <a:rPr lang="en-US" sz="3200" dirty="0" err="1">
                <a:latin typeface="Times New Roman" pitchFamily="18" charset="0"/>
                <a:cs typeface="Times New Roman" pitchFamily="18" charset="0"/>
              </a:rPr>
              <a:t>ywang@gmail.com</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ywang@syr.edu</a:t>
            </a:r>
            <a:r>
              <a:rPr lang="en-US" sz="3200" dirty="0">
                <a:latin typeface="Times New Roman" pitchFamily="18" charset="0"/>
                <a:cs typeface="Times New Roman" pitchFamily="18" charset="0"/>
              </a:rPr>
              <a:t>}</a:t>
            </a:r>
          </a:p>
          <a:p>
            <a:r>
              <a:rPr lang="en-US" sz="3200" dirty="0">
                <a:latin typeface="Times New Roman" pitchFamily="18" charset="0"/>
                <a:cs typeface="Times New Roman" pitchFamily="18" charset="0"/>
              </a:rPr>
              <a:t>{soccer, basketball, tennis}</a:t>
            </a:r>
          </a:p>
        </p:txBody>
      </p:sp>
      <p:cxnSp>
        <p:nvCxnSpPr>
          <p:cNvPr id="4" name="Straight Connector 3"/>
          <p:cNvCxnSpPr/>
          <p:nvPr/>
        </p:nvCxnSpPr>
        <p:spPr>
          <a:xfrm>
            <a:off x="2590800" y="2438400"/>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827B839B-9ADE-406B-8590-F1CAEDED45A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45">
            <a:extLst>
              <a:ext uri="{FF2B5EF4-FFF2-40B4-BE49-F238E27FC236}">
                <a16:creationId xmlns:a16="http://schemas.microsoft.com/office/drawing/2014/main" xmlns="" id="{CFE45BF0-46DB-408C-B5F7-7B11716805D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307282" y="1022350"/>
            <a:ext cx="532209"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46">
            <a:extLst>
              <a:ext uri="{FF2B5EF4-FFF2-40B4-BE49-F238E27FC236}">
                <a16:creationId xmlns:a16="http://schemas.microsoft.com/office/drawing/2014/main" xmlns="" id="{2AEBC8F2-97B1-41B4-93F1-2D289E197FB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307282" y="837744"/>
            <a:ext cx="302419"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47">
            <a:extLst>
              <a:ext uri="{FF2B5EF4-FFF2-40B4-BE49-F238E27FC236}">
                <a16:creationId xmlns:a16="http://schemas.microsoft.com/office/drawing/2014/main" xmlns="" id="{472E3A19-F5D5-48FC-BB9C-48C2F68F598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483495" y="640894"/>
            <a:ext cx="126206"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44">
            <a:extLst>
              <a:ext uri="{FF2B5EF4-FFF2-40B4-BE49-F238E27FC236}">
                <a16:creationId xmlns:a16="http://schemas.microsoft.com/office/drawing/2014/main" xmlns="" id="{7A62E32F-BB65-43A8-8EB5-92346890E54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8417402" y="635716"/>
            <a:ext cx="246459"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Rectangle 18">
            <a:extLst>
              <a:ext uri="{FF2B5EF4-FFF2-40B4-BE49-F238E27FC236}">
                <a16:creationId xmlns:a16="http://schemas.microsoft.com/office/drawing/2014/main" xmlns="" id="{14E91B64-9FCC-451E-AFB4-A827D632936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483041" y="635715"/>
            <a:ext cx="8180897"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718879" y="800392"/>
            <a:ext cx="7698523" cy="1212102"/>
          </a:xfrm>
        </p:spPr>
        <p:txBody>
          <a:bodyPr>
            <a:normAutofit/>
          </a:bodyPr>
          <a:lstStyle/>
          <a:p>
            <a:pPr algn="ctr"/>
            <a:r>
              <a:rPr lang="en-US" sz="3500" dirty="0">
                <a:solidFill>
                  <a:srgbClr val="FFFFFF"/>
                </a:solidFill>
                <a:latin typeface="Calibri"/>
                <a:cs typeface="Calibri"/>
              </a:rPr>
              <a:t>Why we don’t like multi-valued attributes?</a:t>
            </a:r>
            <a:endParaRPr lang="en-US" dirty="0"/>
          </a:p>
        </p:txBody>
      </p:sp>
      <p:sp>
        <p:nvSpPr>
          <p:cNvPr id="3" name="Content Placeholder 2"/>
          <p:cNvSpPr>
            <a:spLocks noGrp="1"/>
          </p:cNvSpPr>
          <p:nvPr>
            <p:ph idx="1"/>
          </p:nvPr>
        </p:nvSpPr>
        <p:spPr>
          <a:xfrm>
            <a:off x="996963" y="2691719"/>
            <a:ext cx="7281746" cy="3567173"/>
          </a:xfrm>
        </p:spPr>
        <p:txBody>
          <a:bodyPr vert="horz" lIns="91440" tIns="45720" rIns="91440" bIns="45720" rtlCol="0" anchor="ctr">
            <a:noAutofit/>
          </a:bodyPr>
          <a:lstStyle/>
          <a:p>
            <a:pPr marL="514350" indent="-514350">
              <a:buFont typeface="+mj-lt"/>
              <a:buAutoNum type="arabicPeriod"/>
            </a:pPr>
            <a:r>
              <a:rPr lang="en-US" sz="2400">
                <a:latin typeface="Times New Roman"/>
                <a:cs typeface="Times New Roman"/>
              </a:rPr>
              <a:t>Similar to composite attributes</a:t>
            </a:r>
          </a:p>
          <a:p>
            <a:pPr lvl="1">
              <a:buFont typeface="Arial" panose="020B0604020202020204" pitchFamily="34" charset="0"/>
              <a:buChar char="•"/>
            </a:pPr>
            <a:r>
              <a:rPr lang="en-US">
                <a:latin typeface="Times New Roman"/>
                <a:cs typeface="Times New Roman"/>
              </a:rPr>
              <a:t>E.g. vaccines that a kid received: difficult to figure out what vaccines are missing for each kid</a:t>
            </a:r>
          </a:p>
          <a:p>
            <a:pPr marL="514350" indent="-514350">
              <a:buFont typeface="+mj-lt"/>
              <a:buAutoNum type="arabicPeriod"/>
            </a:pPr>
            <a:r>
              <a:rPr lang="en-US" sz="2400">
                <a:latin typeface="Times New Roman"/>
                <a:cs typeface="Times New Roman"/>
              </a:rPr>
              <a:t>Attributes should be atomic</a:t>
            </a:r>
          </a:p>
          <a:p>
            <a:pPr marL="514350" indent="-514350">
              <a:buFont typeface="+mj-lt"/>
              <a:buAutoNum type="arabicPeriod"/>
            </a:pPr>
            <a:r>
              <a:rPr lang="en-US" sz="2400">
                <a:latin typeface="Times New Roman"/>
                <a:cs typeface="Times New Roman"/>
              </a:rPr>
              <a:t>Converted to single-valued attributes?</a:t>
            </a:r>
          </a:p>
          <a:p>
            <a:pPr lvl="1">
              <a:buFont typeface="Arial" panose="020B0604020202020204" pitchFamily="34" charset="0"/>
              <a:buChar char="•"/>
            </a:pPr>
            <a:r>
              <a:rPr lang="en-US">
                <a:latin typeface="Times New Roman"/>
                <a:cs typeface="Times New Roman"/>
              </a:rPr>
              <a:t>Email address</a:t>
            </a:r>
          </a:p>
          <a:p>
            <a:pPr lvl="2">
              <a:buFont typeface="Wingdings" panose="05000000000000000000" pitchFamily="2" charset="2"/>
              <a:buChar char="Ø"/>
            </a:pPr>
            <a:r>
              <a:rPr lang="en-US" sz="2400">
                <a:latin typeface="Times New Roman"/>
                <a:cs typeface="Times New Roman"/>
              </a:rPr>
              <a:t>Primary email (required)</a:t>
            </a:r>
          </a:p>
          <a:p>
            <a:pPr lvl="2">
              <a:buFont typeface="Wingdings" panose="05000000000000000000" pitchFamily="2" charset="2"/>
              <a:buChar char="Ø"/>
            </a:pPr>
            <a:r>
              <a:rPr lang="en-US" sz="2400">
                <a:latin typeface="Times New Roman"/>
                <a:cs typeface="Times New Roman"/>
              </a:rPr>
              <a:t>Secondary email (optional)</a:t>
            </a:r>
          </a:p>
          <a:p>
            <a:pPr lvl="1">
              <a:buFont typeface="Arial" panose="020B0604020202020204" pitchFamily="34" charset="0"/>
              <a:buChar char="•"/>
            </a:pPr>
            <a:r>
              <a:rPr lang="en-US">
                <a:latin typeface="Times New Roman"/>
                <a:cs typeface="Times New Roman"/>
              </a:rPr>
              <a:t>Vaccines?</a:t>
            </a:r>
          </a:p>
          <a:p>
            <a:pPr lvl="2">
              <a:buFont typeface="Wingdings" panose="05000000000000000000" pitchFamily="2" charset="2"/>
              <a:buChar char="Ø"/>
            </a:pPr>
            <a:r>
              <a:rPr lang="en-US" sz="2400">
                <a:latin typeface="Times New Roman"/>
                <a:cs typeface="Times New Roman"/>
              </a:rPr>
              <a:t>Too many columns!</a:t>
            </a:r>
          </a:p>
        </p:txBody>
      </p:sp>
      <p:sp>
        <p:nvSpPr>
          <p:cNvPr id="4" name="Slide Number Placeholder 3"/>
          <p:cNvSpPr>
            <a:spLocks noGrp="1"/>
          </p:cNvSpPr>
          <p:nvPr>
            <p:ph type="sldNum" sz="quarter" idx="12"/>
          </p:nvPr>
        </p:nvSpPr>
        <p:spPr>
          <a:xfrm>
            <a:off x="8030718" y="6382512"/>
            <a:ext cx="514350" cy="320040"/>
          </a:xfrm>
          <a:prstGeom prst="rect">
            <a:avLst/>
          </a:prstGeom>
        </p:spPr>
        <p:txBody>
          <a:bodyPr>
            <a:normAutofit/>
          </a:bodyPr>
          <a:lstStyle/>
          <a:p>
            <a:pPr>
              <a:spcAft>
                <a:spcPts val="600"/>
              </a:spcAft>
            </a:pPr>
            <a:fld id="{A611BF40-0F20-48C9-89D9-990FE1F017D3}" type="slidenum">
              <a:rPr lang="en-US" sz="900"/>
              <a:pPr>
                <a:spcAft>
                  <a:spcPts val="600"/>
                </a:spcAft>
              </a:pPr>
              <a:t>38</a:t>
            </a:fld>
            <a:endParaRPr lang="en-US" sz="90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75" y="-4282"/>
            <a:ext cx="9149750" cy="1299682"/>
          </a:xfrm>
          <a:solidFill>
            <a:schemeClr val="accent1"/>
          </a:solidFill>
          <a:ln>
            <a:solidFill>
              <a:schemeClr val="tx1"/>
            </a:solidFill>
          </a:ln>
        </p:spPr>
        <p:txBody>
          <a:bodyPr>
            <a:normAutofit/>
          </a:bodyPr>
          <a:lstStyle/>
          <a:p>
            <a:pPr algn="ctr"/>
            <a:r>
              <a:rPr lang="en-US" dirty="0">
                <a:solidFill>
                  <a:srgbClr val="FFFFFF"/>
                </a:solidFill>
                <a:latin typeface="Calibri"/>
                <a:cs typeface="Calibri"/>
              </a:rPr>
              <a:t>What it looks like in MS Access…</a:t>
            </a:r>
            <a:endParaRPr lang="en-US"/>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571356505"/>
              </p:ext>
            </p:extLst>
          </p:nvPr>
        </p:nvGraphicFramePr>
        <p:xfrm>
          <a:off x="685800" y="4155440"/>
          <a:ext cx="7499352" cy="2321560"/>
        </p:xfrm>
        <a:graphic>
          <a:graphicData uri="http://schemas.openxmlformats.org/drawingml/2006/table">
            <a:tbl>
              <a:tblPr firstRow="1" bandRow="1">
                <a:tableStyleId>{5C22544A-7EE6-4342-B048-85BDC9FD1C3A}</a:tableStyleId>
              </a:tblPr>
              <a:tblGrid>
                <a:gridCol w="1071336">
                  <a:extLst>
                    <a:ext uri="{9D8B030D-6E8A-4147-A177-3AD203B41FA5}">
                      <a16:colId xmlns:a16="http://schemas.microsoft.com/office/drawing/2014/main" xmlns="" val="20000"/>
                    </a:ext>
                  </a:extLst>
                </a:gridCol>
                <a:gridCol w="1071336">
                  <a:extLst>
                    <a:ext uri="{9D8B030D-6E8A-4147-A177-3AD203B41FA5}">
                      <a16:colId xmlns:a16="http://schemas.microsoft.com/office/drawing/2014/main" xmlns="" val="20001"/>
                    </a:ext>
                  </a:extLst>
                </a:gridCol>
                <a:gridCol w="1071336">
                  <a:extLst>
                    <a:ext uri="{9D8B030D-6E8A-4147-A177-3AD203B41FA5}">
                      <a16:colId xmlns:a16="http://schemas.microsoft.com/office/drawing/2014/main" xmlns="" val="20002"/>
                    </a:ext>
                  </a:extLst>
                </a:gridCol>
                <a:gridCol w="1071336">
                  <a:extLst>
                    <a:ext uri="{9D8B030D-6E8A-4147-A177-3AD203B41FA5}">
                      <a16:colId xmlns:a16="http://schemas.microsoft.com/office/drawing/2014/main" xmlns="" val="20003"/>
                    </a:ext>
                  </a:extLst>
                </a:gridCol>
                <a:gridCol w="1071336">
                  <a:extLst>
                    <a:ext uri="{9D8B030D-6E8A-4147-A177-3AD203B41FA5}">
                      <a16:colId xmlns:a16="http://schemas.microsoft.com/office/drawing/2014/main" xmlns="" val="20004"/>
                    </a:ext>
                  </a:extLst>
                </a:gridCol>
                <a:gridCol w="1071336">
                  <a:extLst>
                    <a:ext uri="{9D8B030D-6E8A-4147-A177-3AD203B41FA5}">
                      <a16:colId xmlns:a16="http://schemas.microsoft.com/office/drawing/2014/main" xmlns="" val="20005"/>
                    </a:ext>
                  </a:extLst>
                </a:gridCol>
                <a:gridCol w="1071336">
                  <a:extLst>
                    <a:ext uri="{9D8B030D-6E8A-4147-A177-3AD203B41FA5}">
                      <a16:colId xmlns:a16="http://schemas.microsoft.com/office/drawing/2014/main" xmlns="" val="20006"/>
                    </a:ext>
                  </a:extLst>
                </a:gridCol>
              </a:tblGrid>
              <a:tr h="580390">
                <a:tc>
                  <a:txBody>
                    <a:bodyPr/>
                    <a:lstStyle/>
                    <a:p>
                      <a:r>
                        <a:rPr lang="en-US" sz="2400" dirty="0" err="1">
                          <a:latin typeface="Times New Roman" panose="02020603050405020304" pitchFamily="18" charset="0"/>
                          <a:cs typeface="Times New Roman" panose="02020603050405020304" pitchFamily="18" charset="0"/>
                        </a:rPr>
                        <a:t>kidID</a:t>
                      </a:r>
                      <a:endParaRPr lang="en-US" sz="2400" dirty="0">
                        <a:latin typeface="Times New Roman" panose="02020603050405020304" pitchFamily="18" charset="0"/>
                        <a:cs typeface="Times New Roman" panose="02020603050405020304" pitchFamily="18" charset="0"/>
                      </a:endParaRPr>
                    </a:p>
                  </a:txBody>
                  <a:tcPr/>
                </a:tc>
                <a:tc>
                  <a:txBody>
                    <a:bodyPr/>
                    <a:lstStyle/>
                    <a:p>
                      <a:r>
                        <a:rPr lang="en-US" sz="2400" dirty="0">
                          <a:latin typeface="Times New Roman" panose="02020603050405020304" pitchFamily="18" charset="0"/>
                          <a:cs typeface="Times New Roman" panose="02020603050405020304" pitchFamily="18" charset="0"/>
                        </a:rPr>
                        <a:t>Name</a:t>
                      </a:r>
                    </a:p>
                  </a:txBody>
                  <a:tcPr/>
                </a:tc>
                <a:tc>
                  <a:txBody>
                    <a:bodyPr/>
                    <a:lstStyle/>
                    <a:p>
                      <a:r>
                        <a:rPr lang="en-US" sz="2400" dirty="0">
                          <a:latin typeface="Times New Roman" panose="02020603050405020304" pitchFamily="18" charset="0"/>
                          <a:cs typeface="Times New Roman" panose="02020603050405020304" pitchFamily="18" charset="0"/>
                        </a:rPr>
                        <a:t>DTAP</a:t>
                      </a:r>
                    </a:p>
                  </a:txBody>
                  <a:tcPr/>
                </a:tc>
                <a:tc>
                  <a:txBody>
                    <a:bodyPr/>
                    <a:lstStyle/>
                    <a:p>
                      <a:r>
                        <a:rPr lang="en-US" sz="2400" dirty="0">
                          <a:latin typeface="Times New Roman" panose="02020603050405020304" pitchFamily="18" charset="0"/>
                          <a:cs typeface="Times New Roman" panose="02020603050405020304" pitchFamily="18" charset="0"/>
                        </a:rPr>
                        <a:t>MMR</a:t>
                      </a:r>
                    </a:p>
                  </a:txBody>
                  <a:tcPr/>
                </a:tc>
                <a:tc>
                  <a:txBody>
                    <a:bodyPr/>
                    <a:lstStyle/>
                    <a:p>
                      <a:r>
                        <a:rPr lang="en-US" sz="2400" dirty="0">
                          <a:latin typeface="Times New Roman" panose="02020603050405020304" pitchFamily="18" charset="0"/>
                          <a:cs typeface="Times New Roman" panose="02020603050405020304" pitchFamily="18" charset="0"/>
                        </a:rPr>
                        <a:t>…</a:t>
                      </a:r>
                    </a:p>
                  </a:txBody>
                  <a:tcPr/>
                </a:tc>
                <a:tc>
                  <a:txBody>
                    <a:bodyPr/>
                    <a:lstStyle/>
                    <a:p>
                      <a:endParaRPr lang="en-US" sz="2400">
                        <a:latin typeface="Times New Roman" panose="02020603050405020304" pitchFamily="18" charset="0"/>
                        <a:cs typeface="Times New Roman" panose="02020603050405020304" pitchFamily="18" charset="0"/>
                      </a:endParaRPr>
                    </a:p>
                  </a:txBody>
                  <a:tcPr/>
                </a:tc>
                <a:tc>
                  <a:txBody>
                    <a:bodyPr/>
                    <a:lstStyle/>
                    <a:p>
                      <a:endParaRPr lang="en-US" sz="24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0"/>
                  </a:ext>
                </a:extLst>
              </a:tr>
              <a:tr h="580390">
                <a:tc>
                  <a:txBody>
                    <a:bodyPr/>
                    <a:lstStyle/>
                    <a:p>
                      <a:r>
                        <a:rPr lang="en-US" sz="2400" dirty="0">
                          <a:latin typeface="Times New Roman" panose="02020603050405020304" pitchFamily="18" charset="0"/>
                          <a:cs typeface="Times New Roman" panose="02020603050405020304" pitchFamily="18" charset="0"/>
                        </a:rPr>
                        <a:t>1</a:t>
                      </a:r>
                    </a:p>
                  </a:txBody>
                  <a:tcPr/>
                </a:tc>
                <a:tc>
                  <a:txBody>
                    <a:bodyPr/>
                    <a:lstStyle/>
                    <a:p>
                      <a:r>
                        <a:rPr lang="en-US" sz="2400" dirty="0">
                          <a:latin typeface="Times New Roman" panose="02020603050405020304" pitchFamily="18" charset="0"/>
                          <a:cs typeface="Times New Roman" panose="02020603050405020304" pitchFamily="18" charset="0"/>
                        </a:rPr>
                        <a:t>Joe</a:t>
                      </a:r>
                    </a:p>
                  </a:txBody>
                  <a:tcPr/>
                </a:tc>
                <a:tc>
                  <a:txBody>
                    <a:bodyPr/>
                    <a:lstStyle/>
                    <a:p>
                      <a:r>
                        <a:rPr lang="en-US" sz="2400" dirty="0">
                          <a:latin typeface="Times New Roman" panose="02020603050405020304" pitchFamily="18" charset="0"/>
                          <a:cs typeface="Times New Roman" panose="02020603050405020304" pitchFamily="18" charset="0"/>
                        </a:rPr>
                        <a:t>1</a:t>
                      </a:r>
                    </a:p>
                  </a:txBody>
                  <a:tcPr/>
                </a:tc>
                <a:tc>
                  <a:txBody>
                    <a:bodyPr/>
                    <a:lstStyle/>
                    <a:p>
                      <a:r>
                        <a:rPr lang="en-US" sz="2400" dirty="0">
                          <a:latin typeface="Times New Roman" panose="02020603050405020304" pitchFamily="18" charset="0"/>
                          <a:cs typeface="Times New Roman" panose="02020603050405020304" pitchFamily="18" charset="0"/>
                        </a:rPr>
                        <a:t>1</a:t>
                      </a:r>
                    </a:p>
                  </a:txBody>
                  <a:tcPr/>
                </a:tc>
                <a:tc>
                  <a:txBody>
                    <a:bodyPr/>
                    <a:lstStyle/>
                    <a:p>
                      <a:endParaRPr lang="en-US" sz="2400" dirty="0">
                        <a:latin typeface="Times New Roman" panose="02020603050405020304" pitchFamily="18" charset="0"/>
                        <a:cs typeface="Times New Roman" panose="02020603050405020304" pitchFamily="18" charset="0"/>
                      </a:endParaRPr>
                    </a:p>
                  </a:txBody>
                  <a:tcPr/>
                </a:tc>
                <a:tc>
                  <a:txBody>
                    <a:bodyPr/>
                    <a:lstStyle/>
                    <a:p>
                      <a:endParaRPr lang="en-US" sz="2400">
                        <a:latin typeface="Times New Roman" panose="02020603050405020304" pitchFamily="18" charset="0"/>
                        <a:cs typeface="Times New Roman" panose="02020603050405020304" pitchFamily="18" charset="0"/>
                      </a:endParaRPr>
                    </a:p>
                  </a:txBody>
                  <a:tcPr/>
                </a:tc>
                <a:tc>
                  <a:txBody>
                    <a:bodyPr/>
                    <a:lstStyle/>
                    <a:p>
                      <a:endParaRPr lang="en-US" sz="24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1"/>
                  </a:ext>
                </a:extLst>
              </a:tr>
              <a:tr h="580390">
                <a:tc>
                  <a:txBody>
                    <a:bodyPr/>
                    <a:lstStyle/>
                    <a:p>
                      <a:r>
                        <a:rPr lang="en-US" sz="2400" dirty="0">
                          <a:latin typeface="Times New Roman" panose="02020603050405020304" pitchFamily="18" charset="0"/>
                          <a:cs typeface="Times New Roman" panose="02020603050405020304" pitchFamily="18" charset="0"/>
                        </a:rPr>
                        <a:t>2</a:t>
                      </a:r>
                    </a:p>
                  </a:txBody>
                  <a:tcPr/>
                </a:tc>
                <a:tc>
                  <a:txBody>
                    <a:bodyPr/>
                    <a:lstStyle/>
                    <a:p>
                      <a:endParaRPr lang="en-US" sz="2400">
                        <a:latin typeface="Times New Roman" panose="02020603050405020304" pitchFamily="18" charset="0"/>
                        <a:cs typeface="Times New Roman" panose="02020603050405020304" pitchFamily="18" charset="0"/>
                      </a:endParaRPr>
                    </a:p>
                  </a:txBody>
                  <a:tcPr/>
                </a:tc>
                <a:tc>
                  <a:txBody>
                    <a:bodyPr/>
                    <a:lstStyle/>
                    <a:p>
                      <a:endParaRPr lang="en-US" sz="2400">
                        <a:latin typeface="Times New Roman" panose="02020603050405020304" pitchFamily="18" charset="0"/>
                        <a:cs typeface="Times New Roman" panose="02020603050405020304" pitchFamily="18" charset="0"/>
                      </a:endParaRPr>
                    </a:p>
                  </a:txBody>
                  <a:tcPr/>
                </a:tc>
                <a:tc>
                  <a:txBody>
                    <a:bodyPr/>
                    <a:lstStyle/>
                    <a:p>
                      <a:endParaRPr lang="en-US" sz="2400">
                        <a:latin typeface="Times New Roman" panose="02020603050405020304" pitchFamily="18" charset="0"/>
                        <a:cs typeface="Times New Roman" panose="02020603050405020304" pitchFamily="18" charset="0"/>
                      </a:endParaRPr>
                    </a:p>
                  </a:txBody>
                  <a:tcPr/>
                </a:tc>
                <a:tc>
                  <a:txBody>
                    <a:bodyPr/>
                    <a:lstStyle/>
                    <a:p>
                      <a:endParaRPr lang="en-US" sz="2400" dirty="0">
                        <a:latin typeface="Times New Roman" panose="02020603050405020304" pitchFamily="18" charset="0"/>
                        <a:cs typeface="Times New Roman" panose="02020603050405020304" pitchFamily="18" charset="0"/>
                      </a:endParaRPr>
                    </a:p>
                  </a:txBody>
                  <a:tcPr/>
                </a:tc>
                <a:tc>
                  <a:txBody>
                    <a:bodyPr/>
                    <a:lstStyle/>
                    <a:p>
                      <a:endParaRPr lang="en-US" sz="2400" dirty="0">
                        <a:latin typeface="Times New Roman" panose="02020603050405020304" pitchFamily="18" charset="0"/>
                        <a:cs typeface="Times New Roman" panose="02020603050405020304" pitchFamily="18" charset="0"/>
                      </a:endParaRPr>
                    </a:p>
                  </a:txBody>
                  <a:tcPr/>
                </a:tc>
                <a:tc>
                  <a:txBody>
                    <a:bodyPr/>
                    <a:lstStyle/>
                    <a:p>
                      <a:endParaRPr lang="en-US" sz="24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2"/>
                  </a:ext>
                </a:extLst>
              </a:tr>
              <a:tr h="580390">
                <a:tc>
                  <a:txBody>
                    <a:bodyPr/>
                    <a:lstStyle/>
                    <a:p>
                      <a:r>
                        <a:rPr lang="en-US" sz="2400" dirty="0">
                          <a:latin typeface="Times New Roman" panose="02020603050405020304" pitchFamily="18" charset="0"/>
                          <a:cs typeface="Times New Roman" panose="02020603050405020304" pitchFamily="18" charset="0"/>
                        </a:rPr>
                        <a:t>3</a:t>
                      </a:r>
                    </a:p>
                  </a:txBody>
                  <a:tcPr/>
                </a:tc>
                <a:tc>
                  <a:txBody>
                    <a:bodyPr/>
                    <a:lstStyle/>
                    <a:p>
                      <a:endParaRPr lang="en-US" sz="2400">
                        <a:latin typeface="Times New Roman" panose="02020603050405020304" pitchFamily="18" charset="0"/>
                        <a:cs typeface="Times New Roman" panose="02020603050405020304" pitchFamily="18" charset="0"/>
                      </a:endParaRPr>
                    </a:p>
                  </a:txBody>
                  <a:tcPr/>
                </a:tc>
                <a:tc>
                  <a:txBody>
                    <a:bodyPr/>
                    <a:lstStyle/>
                    <a:p>
                      <a:endParaRPr lang="en-US" sz="2400">
                        <a:latin typeface="Times New Roman" panose="02020603050405020304" pitchFamily="18" charset="0"/>
                        <a:cs typeface="Times New Roman" panose="02020603050405020304" pitchFamily="18" charset="0"/>
                      </a:endParaRPr>
                    </a:p>
                  </a:txBody>
                  <a:tcPr/>
                </a:tc>
                <a:tc>
                  <a:txBody>
                    <a:bodyPr/>
                    <a:lstStyle/>
                    <a:p>
                      <a:endParaRPr lang="en-US" sz="2400">
                        <a:latin typeface="Times New Roman" panose="02020603050405020304" pitchFamily="18" charset="0"/>
                        <a:cs typeface="Times New Roman" panose="02020603050405020304" pitchFamily="18" charset="0"/>
                      </a:endParaRPr>
                    </a:p>
                  </a:txBody>
                  <a:tcPr/>
                </a:tc>
                <a:tc>
                  <a:txBody>
                    <a:bodyPr/>
                    <a:lstStyle/>
                    <a:p>
                      <a:endParaRPr lang="en-US" sz="2400">
                        <a:latin typeface="Times New Roman" panose="02020603050405020304" pitchFamily="18" charset="0"/>
                        <a:cs typeface="Times New Roman" panose="02020603050405020304" pitchFamily="18" charset="0"/>
                      </a:endParaRPr>
                    </a:p>
                  </a:txBody>
                  <a:tcPr/>
                </a:tc>
                <a:tc>
                  <a:txBody>
                    <a:bodyPr/>
                    <a:lstStyle/>
                    <a:p>
                      <a:endParaRPr lang="en-US" sz="2400" dirty="0">
                        <a:latin typeface="Times New Roman" panose="02020603050405020304" pitchFamily="18" charset="0"/>
                        <a:cs typeface="Times New Roman" panose="02020603050405020304" pitchFamily="18" charset="0"/>
                      </a:endParaRPr>
                    </a:p>
                  </a:txBody>
                  <a:tcPr/>
                </a:tc>
                <a:tc>
                  <a:txBody>
                    <a:bodyPr/>
                    <a:lstStyle/>
                    <a:p>
                      <a:endParaRPr lang="en-US"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3"/>
                  </a:ext>
                </a:extLst>
              </a:tr>
            </a:tbl>
          </a:graphicData>
        </a:graphic>
      </p:graphicFrame>
      <p:sp>
        <p:nvSpPr>
          <p:cNvPr id="4" name="Slide Number Placeholder 3"/>
          <p:cNvSpPr>
            <a:spLocks noGrp="1"/>
          </p:cNvSpPr>
          <p:nvPr>
            <p:ph type="sldNum" sz="quarter" idx="12"/>
          </p:nvPr>
        </p:nvSpPr>
        <p:spPr>
          <a:xfrm>
            <a:off x="8686800" y="6305550"/>
            <a:ext cx="457200" cy="476250"/>
          </a:xfrm>
          <a:prstGeom prst="rect">
            <a:avLst/>
          </a:prstGeom>
        </p:spPr>
        <p:txBody>
          <a:bodyPr/>
          <a:lstStyle/>
          <a:p>
            <a:fld id="{A611BF40-0F20-48C9-89D9-990FE1F017D3}" type="slidenum">
              <a:rPr lang="en-US" sz="1800" smtClean="0">
                <a:solidFill>
                  <a:schemeClr val="tx1"/>
                </a:solidFill>
              </a:rPr>
              <a:pPr/>
              <a:t>39</a:t>
            </a:fld>
            <a:endParaRPr lang="en-US" sz="1800" dirty="0">
              <a:solidFill>
                <a:schemeClr val="tx1"/>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3646476652"/>
              </p:ext>
            </p:extLst>
          </p:nvPr>
        </p:nvGraphicFramePr>
        <p:xfrm>
          <a:off x="685800" y="1887220"/>
          <a:ext cx="6096000" cy="169418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xmlns="" val="20000"/>
                    </a:ext>
                  </a:extLst>
                </a:gridCol>
                <a:gridCol w="2032000">
                  <a:extLst>
                    <a:ext uri="{9D8B030D-6E8A-4147-A177-3AD203B41FA5}">
                      <a16:colId xmlns:a16="http://schemas.microsoft.com/office/drawing/2014/main" xmlns="" val="20001"/>
                    </a:ext>
                  </a:extLst>
                </a:gridCol>
                <a:gridCol w="2032000">
                  <a:extLst>
                    <a:ext uri="{9D8B030D-6E8A-4147-A177-3AD203B41FA5}">
                      <a16:colId xmlns:a16="http://schemas.microsoft.com/office/drawing/2014/main" xmlns="" val="20002"/>
                    </a:ext>
                  </a:extLst>
                </a:gridCol>
              </a:tblGrid>
              <a:tr h="749300">
                <a:tc>
                  <a:txBody>
                    <a:bodyPr/>
                    <a:lstStyle/>
                    <a:p>
                      <a:r>
                        <a:rPr lang="en-US" sz="2800" dirty="0" err="1">
                          <a:latin typeface="Times New Roman" panose="02020603050405020304" pitchFamily="18" charset="0"/>
                          <a:cs typeface="Times New Roman" panose="02020603050405020304" pitchFamily="18" charset="0"/>
                        </a:rPr>
                        <a:t>kidID</a:t>
                      </a:r>
                      <a:endParaRPr lang="en-US" sz="2800" dirty="0">
                        <a:latin typeface="Times New Roman" panose="02020603050405020304" pitchFamily="18" charset="0"/>
                        <a:cs typeface="Times New Roman" panose="02020603050405020304" pitchFamily="18" charset="0"/>
                      </a:endParaRPr>
                    </a:p>
                  </a:txBody>
                  <a:tcPr/>
                </a:tc>
                <a:tc>
                  <a:txBody>
                    <a:bodyPr/>
                    <a:lstStyle/>
                    <a:p>
                      <a:r>
                        <a:rPr lang="en-US" sz="2800" dirty="0">
                          <a:latin typeface="Times New Roman" panose="02020603050405020304" pitchFamily="18" charset="0"/>
                          <a:cs typeface="Times New Roman" panose="02020603050405020304" pitchFamily="18" charset="0"/>
                        </a:rPr>
                        <a:t>Name</a:t>
                      </a:r>
                    </a:p>
                  </a:txBody>
                  <a:tcPr/>
                </a:tc>
                <a:tc>
                  <a:txBody>
                    <a:bodyPr/>
                    <a:lstStyle/>
                    <a:p>
                      <a:r>
                        <a:rPr lang="en-US" sz="2800" dirty="0">
                          <a:latin typeface="Times New Roman" panose="02020603050405020304" pitchFamily="18" charset="0"/>
                          <a:cs typeface="Times New Roman" panose="02020603050405020304" pitchFamily="18" charset="0"/>
                        </a:rPr>
                        <a:t>vaccines</a:t>
                      </a:r>
                    </a:p>
                  </a:txBody>
                  <a:tcPr/>
                </a:tc>
                <a:extLst>
                  <a:ext uri="{0D108BD9-81ED-4DB2-BD59-A6C34878D82A}">
                    <a16:rowId xmlns:a16="http://schemas.microsoft.com/office/drawing/2014/main" xmlns="" val="10000"/>
                  </a:ext>
                </a:extLst>
              </a:tr>
              <a:tr h="749300">
                <a:tc>
                  <a:txBody>
                    <a:bodyPr/>
                    <a:lstStyle/>
                    <a:p>
                      <a:r>
                        <a:rPr lang="en-US" sz="2800" dirty="0">
                          <a:latin typeface="Times New Roman" panose="02020603050405020304" pitchFamily="18" charset="0"/>
                          <a:cs typeface="Times New Roman" panose="02020603050405020304" pitchFamily="18" charset="0"/>
                        </a:rPr>
                        <a:t>1</a:t>
                      </a:r>
                    </a:p>
                  </a:txBody>
                  <a:tcPr/>
                </a:tc>
                <a:tc>
                  <a:txBody>
                    <a:bodyPr/>
                    <a:lstStyle/>
                    <a:p>
                      <a:r>
                        <a:rPr lang="en-US" sz="2800" dirty="0">
                          <a:latin typeface="Times New Roman" panose="02020603050405020304" pitchFamily="18" charset="0"/>
                          <a:cs typeface="Times New Roman" panose="02020603050405020304" pitchFamily="18" charset="0"/>
                        </a:rPr>
                        <a:t>Joe</a:t>
                      </a:r>
                    </a:p>
                  </a:txBody>
                  <a:tcPr/>
                </a:tc>
                <a:tc>
                  <a:txBody>
                    <a:bodyPr/>
                    <a:lstStyle/>
                    <a:p>
                      <a:r>
                        <a:rPr lang="en-US" sz="2800" dirty="0">
                          <a:latin typeface="Times New Roman" panose="02020603050405020304" pitchFamily="18" charset="0"/>
                          <a:cs typeface="Times New Roman" panose="02020603050405020304" pitchFamily="18" charset="0"/>
                        </a:rPr>
                        <a:t>DTAP, MMR,…</a:t>
                      </a:r>
                    </a:p>
                  </a:txBody>
                  <a:tcPr/>
                </a:tc>
                <a:extLst>
                  <a:ext uri="{0D108BD9-81ED-4DB2-BD59-A6C34878D82A}">
                    <a16:rowId xmlns:a16="http://schemas.microsoft.com/office/drawing/2014/main" xmlns="" val="10001"/>
                  </a:ext>
                </a:extLst>
              </a:tr>
            </a:tbl>
          </a:graphicData>
        </a:graphic>
      </p:graphicFrame>
      <p:sp>
        <p:nvSpPr>
          <p:cNvPr id="3" name="TextBox 2"/>
          <p:cNvSpPr txBox="1"/>
          <p:nvPr/>
        </p:nvSpPr>
        <p:spPr>
          <a:xfrm>
            <a:off x="685800" y="1367135"/>
            <a:ext cx="4097019" cy="461665"/>
          </a:xfrm>
          <a:prstGeom prst="rect">
            <a:avLst/>
          </a:prstGeom>
          <a:noFill/>
        </p:spPr>
        <p:txBody>
          <a:bodyPr wrap="none" rtlCol="0">
            <a:spAutoFit/>
          </a:bodyPr>
          <a:lstStyle/>
          <a:p>
            <a:r>
              <a:rPr lang="en-US" sz="2400" dirty="0">
                <a:latin typeface="Times New Roman" panose="02020603050405020304" pitchFamily="18" charset="0"/>
                <a:cs typeface="Times New Roman" panose="02020603050405020304" pitchFamily="18" charset="0"/>
              </a:rPr>
              <a:t>Multi Values Attribute Example</a:t>
            </a:r>
          </a:p>
        </p:txBody>
      </p:sp>
      <p:sp>
        <p:nvSpPr>
          <p:cNvPr id="7" name="TextBox 6"/>
          <p:cNvSpPr txBox="1"/>
          <p:nvPr/>
        </p:nvSpPr>
        <p:spPr>
          <a:xfrm>
            <a:off x="685799" y="3653135"/>
            <a:ext cx="3423630" cy="461665"/>
          </a:xfrm>
          <a:prstGeom prst="rect">
            <a:avLst/>
          </a:prstGeom>
          <a:noFill/>
        </p:spPr>
        <p:txBody>
          <a:bodyPr wrap="none" rtlCol="0">
            <a:spAutoFit/>
          </a:bodyPr>
          <a:lstStyle/>
          <a:p>
            <a:r>
              <a:rPr lang="en-US" sz="2400" dirty="0">
                <a:latin typeface="Times New Roman" panose="02020603050405020304" pitchFamily="18" charset="0"/>
                <a:cs typeface="Times New Roman" panose="02020603050405020304" pitchFamily="18" charset="0"/>
              </a:rPr>
              <a:t>1 column for each vaccine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xmlns="" id="{827B839B-9ADE-406B-8590-F1CAEDED45A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45">
            <a:extLst>
              <a:ext uri="{FF2B5EF4-FFF2-40B4-BE49-F238E27FC236}">
                <a16:creationId xmlns:a16="http://schemas.microsoft.com/office/drawing/2014/main" xmlns="" id="{CFE45BF0-46DB-408C-B5F7-7B11716805D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307282" y="1022350"/>
            <a:ext cx="532209"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6" name="Freeform 46">
            <a:extLst>
              <a:ext uri="{FF2B5EF4-FFF2-40B4-BE49-F238E27FC236}">
                <a16:creationId xmlns:a16="http://schemas.microsoft.com/office/drawing/2014/main" xmlns="" id="{2AEBC8F2-97B1-41B4-93F1-2D289E197FB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307282" y="837744"/>
            <a:ext cx="302419"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Freeform 47">
            <a:extLst>
              <a:ext uri="{FF2B5EF4-FFF2-40B4-BE49-F238E27FC236}">
                <a16:creationId xmlns:a16="http://schemas.microsoft.com/office/drawing/2014/main" xmlns="" id="{472E3A19-F5D5-48FC-BB9C-48C2F68F598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483495" y="640894"/>
            <a:ext cx="126206"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0" name="Freeform 44">
            <a:extLst>
              <a:ext uri="{FF2B5EF4-FFF2-40B4-BE49-F238E27FC236}">
                <a16:creationId xmlns:a16="http://schemas.microsoft.com/office/drawing/2014/main" xmlns="" id="{7A62E32F-BB65-43A8-8EB5-92346890E54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8417402" y="635716"/>
            <a:ext cx="246459"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2" name="Rectangle 81">
            <a:extLst>
              <a:ext uri="{FF2B5EF4-FFF2-40B4-BE49-F238E27FC236}">
                <a16:creationId xmlns:a16="http://schemas.microsoft.com/office/drawing/2014/main" xmlns="" id="{14E91B64-9FCC-451E-AFB4-A827D632936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483041" y="635715"/>
            <a:ext cx="8180897"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7410" name="Rectangle 1"/>
          <p:cNvSpPr>
            <a:spLocks noGrp="1" noChangeArrowheads="1"/>
          </p:cNvSpPr>
          <p:nvPr>
            <p:ph type="title"/>
          </p:nvPr>
        </p:nvSpPr>
        <p:spPr bwMode="auto">
          <a:xfrm>
            <a:off x="718879" y="800392"/>
            <a:ext cx="7698523" cy="1212102"/>
          </a:xfrm>
        </p:spPr>
        <p:txBody>
          <a:bodyPr vert="horz" lIns="91440" tIns="45720" rIns="91440" bIns="45720" numCol="1" rtlCol="0" anchor="ctr" anchorCtr="0" compatLnSpc="1">
            <a:prstTxWarp prst="textNoShape">
              <a:avLst/>
            </a:prstTxWarp>
            <a:normAutofit/>
          </a:bodyPr>
          <a:lstStyle/>
          <a:p>
            <a:pPr algn="ctr"/>
            <a:r>
              <a:rPr lang="en-US" sz="3500" kern="1200" dirty="0">
                <a:solidFill>
                  <a:srgbClr val="FFFFFF"/>
                </a:solidFill>
                <a:latin typeface="+mj-lt"/>
                <a:ea typeface="+mj-ea"/>
                <a:cs typeface="+mj-cs"/>
              </a:rPr>
              <a:t>Acknowledgements And Caveat</a:t>
            </a:r>
            <a:endParaRPr lang="en-US" dirty="0">
              <a:ea typeface="+mj-ea"/>
              <a:cs typeface="+mj-cs"/>
            </a:endParaRPr>
          </a:p>
        </p:txBody>
      </p:sp>
      <p:sp>
        <p:nvSpPr>
          <p:cNvPr id="17411" name="Rectangle 2"/>
          <p:cNvSpPr>
            <a:spLocks/>
          </p:cNvSpPr>
          <p:nvPr/>
        </p:nvSpPr>
        <p:spPr bwMode="auto">
          <a:xfrm>
            <a:off x="982585" y="2777983"/>
            <a:ext cx="7281746" cy="3567173"/>
          </a:xfrm>
          <a:prstGeom prst="rect">
            <a:avLst/>
          </a:prstGeom>
        </p:spPr>
        <p:txBody>
          <a:bodyPr vert="horz" lIns="91440" tIns="45720" rIns="91440" bIns="45720" rtlCol="0" anchor="ctr">
            <a:prstTxWarp prst="textNoShape">
              <a:avLst/>
            </a:prstTxWarp>
            <a:noAutofit/>
          </a:bodyPr>
          <a:lstStyle/>
          <a:p>
            <a:pPr marL="39370" indent="-228600">
              <a:lnSpc>
                <a:spcPct val="90000"/>
              </a:lnSpc>
              <a:spcAft>
                <a:spcPts val="600"/>
              </a:spcAft>
              <a:buFont typeface="Arial" panose="020B0604020202020204" pitchFamily="34" charset="0"/>
              <a:buChar char="•"/>
            </a:pPr>
            <a:r>
              <a:rPr lang="en-US" sz="2200" dirty="0">
                <a:latin typeface="Times New Roman"/>
                <a:cs typeface="Times New Roman"/>
              </a:rPr>
              <a:t>These course materials draw liberally, with permission, from the following sources: </a:t>
            </a:r>
          </a:p>
          <a:p>
            <a:pPr marL="496570" lvl="1" indent="-228600">
              <a:lnSpc>
                <a:spcPct val="90000"/>
              </a:lnSpc>
              <a:spcAft>
                <a:spcPts val="600"/>
              </a:spcAft>
              <a:buFont typeface="Arial" panose="020B0604020202020204" pitchFamily="34" charset="0"/>
              <a:buChar char="•"/>
            </a:pPr>
            <a:r>
              <a:rPr lang="en-US" sz="2200" dirty="0">
                <a:latin typeface="Times New Roman"/>
                <a:cs typeface="Times New Roman"/>
              </a:rPr>
              <a:t> IST659 classes taught by Prof. Yang Wang</a:t>
            </a:r>
          </a:p>
          <a:p>
            <a:pPr marL="496570" lvl="1" indent="-228600">
              <a:lnSpc>
                <a:spcPct val="90000"/>
              </a:lnSpc>
              <a:spcAft>
                <a:spcPts val="600"/>
              </a:spcAft>
              <a:buFont typeface="Arial" panose="020B0604020202020204" pitchFamily="34" charset="0"/>
              <a:buChar char="•"/>
            </a:pPr>
            <a:r>
              <a:rPr lang="en-US" sz="2200" dirty="0">
                <a:latin typeface="Times New Roman"/>
                <a:cs typeface="Times New Roman"/>
              </a:rPr>
              <a:t> IST659 classes taught by Prof. Susan </a:t>
            </a:r>
            <a:r>
              <a:rPr lang="en-US" sz="2200" dirty="0" err="1">
                <a:latin typeface="Times New Roman"/>
                <a:cs typeface="Times New Roman"/>
              </a:rPr>
              <a:t>Dischiave</a:t>
            </a:r>
            <a:endParaRPr lang="en-US" sz="2200" dirty="0">
              <a:latin typeface="Times New Roman"/>
              <a:cs typeface="Times New Roman"/>
            </a:endParaRPr>
          </a:p>
          <a:p>
            <a:pPr marL="496570" lvl="1" indent="-228600">
              <a:lnSpc>
                <a:spcPct val="90000"/>
              </a:lnSpc>
              <a:spcAft>
                <a:spcPts val="600"/>
              </a:spcAft>
              <a:buFont typeface="Arial" panose="020B0604020202020204" pitchFamily="34" charset="0"/>
              <a:buChar char="•"/>
            </a:pPr>
            <a:r>
              <a:rPr lang="en-US" sz="2200" dirty="0">
                <a:latin typeface="Times New Roman"/>
                <a:cs typeface="Times New Roman"/>
              </a:rPr>
              <a:t> Instructor resources provided by our text book ”Modern Database Management” </a:t>
            </a:r>
          </a:p>
          <a:p>
            <a:pPr marL="496570" lvl="1" indent="-228600">
              <a:lnSpc>
                <a:spcPct val="90000"/>
              </a:lnSpc>
              <a:spcAft>
                <a:spcPts val="600"/>
              </a:spcAft>
              <a:buFont typeface="Arial" panose="020B0604020202020204" pitchFamily="34" charset="0"/>
              <a:buChar char="•"/>
            </a:pPr>
            <a:endParaRPr lang="en-US" sz="2200" dirty="0">
              <a:latin typeface="Times New Roman"/>
              <a:cs typeface="Times New Roman"/>
            </a:endParaRPr>
          </a:p>
          <a:p>
            <a:pPr marL="39370" indent="-228600">
              <a:lnSpc>
                <a:spcPct val="90000"/>
              </a:lnSpc>
              <a:buFont typeface="Arial" panose="020B0604020202020204" pitchFamily="34" charset="0"/>
              <a:buChar char="•"/>
            </a:pPr>
            <a:r>
              <a:rPr lang="en-US" sz="2200" dirty="0">
                <a:latin typeface="Times New Roman"/>
                <a:cs typeface="Times New Roman"/>
              </a:rPr>
              <a:t>Caveat (beware):  At best, PowerPoint slides are only a pale imitation of the entirety of a class meeting.  In IST659 in particular, the lectures will cover topics beyond what appears in these slides.  Don’t rely on them as a substitute for attending class.</a:t>
            </a: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8">
            <a:extLst>
              <a:ext uri="{FF2B5EF4-FFF2-40B4-BE49-F238E27FC236}">
                <a16:creationId xmlns:a16="http://schemas.microsoft.com/office/drawing/2014/main" xmlns="" id="{6A1473A6-3F22-483E-8A30-80B9D2B1459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10">
            <a:extLst>
              <a:ext uri="{FF2B5EF4-FFF2-40B4-BE49-F238E27FC236}">
                <a16:creationId xmlns:a16="http://schemas.microsoft.com/office/drawing/2014/main" xmlns="" id="{AA1375E3-3E53-4D75-BAB7-E5929BFCB25F}"/>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flipH="1">
            <a:off x="400762" y="563918"/>
            <a:ext cx="3089954" cy="5978614"/>
            <a:chOff x="7513372" y="803186"/>
            <a:chExt cx="4163968" cy="5978614"/>
          </a:xfrm>
        </p:grpSpPr>
        <p:sp>
          <p:nvSpPr>
            <p:cNvPr id="12" name="Freeform 6">
              <a:extLst>
                <a:ext uri="{FF2B5EF4-FFF2-40B4-BE49-F238E27FC236}">
                  <a16:creationId xmlns:a16="http://schemas.microsoft.com/office/drawing/2014/main" xmlns="" id="{0BBEEF67-3DDF-46CF-8CD5-EA5F0E4FB07D}"/>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10989586" y="1070835"/>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 name="Freeform 7">
              <a:extLst>
                <a:ext uri="{FF2B5EF4-FFF2-40B4-BE49-F238E27FC236}">
                  <a16:creationId xmlns:a16="http://schemas.microsoft.com/office/drawing/2014/main" xmlns="" id="{8FAC1C95-F817-487C-B8B2-CF141FBB1C2E}"/>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10988949" y="803186"/>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Rectangle 8">
              <a:extLst>
                <a:ext uri="{FF2B5EF4-FFF2-40B4-BE49-F238E27FC236}">
                  <a16:creationId xmlns:a16="http://schemas.microsoft.com/office/drawing/2014/main" xmlns="" id="{C2C5363A-D941-4AA1-8D38-D7E44A1E2E01}"/>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7513372" y="804101"/>
              <a:ext cx="3880238"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823851" y="885651"/>
            <a:ext cx="2422352" cy="4624603"/>
          </a:xfrm>
        </p:spPr>
        <p:txBody>
          <a:bodyPr>
            <a:normAutofit/>
          </a:bodyPr>
          <a:lstStyle/>
          <a:p>
            <a:pPr algn="ctr"/>
            <a:r>
              <a:rPr lang="en-US" dirty="0">
                <a:solidFill>
                  <a:srgbClr val="FFFFFF"/>
                </a:solidFill>
                <a:latin typeface="Calibri"/>
                <a:cs typeface="Times New Roman"/>
              </a:rPr>
              <a:t>Derived attribute</a:t>
            </a:r>
            <a:endParaRPr lang="en-US"/>
          </a:p>
        </p:txBody>
      </p:sp>
      <p:sp>
        <p:nvSpPr>
          <p:cNvPr id="3" name="Content Placeholder 2"/>
          <p:cNvSpPr>
            <a:spLocks noGrp="1"/>
          </p:cNvSpPr>
          <p:nvPr>
            <p:ph idx="1"/>
          </p:nvPr>
        </p:nvSpPr>
        <p:spPr>
          <a:xfrm>
            <a:off x="3734031" y="885651"/>
            <a:ext cx="4893915" cy="4616849"/>
          </a:xfrm>
        </p:spPr>
        <p:txBody>
          <a:bodyPr anchor="ctr">
            <a:normAutofit/>
          </a:bodyPr>
          <a:lstStyle/>
          <a:p>
            <a:pPr marL="514350" indent="-514350">
              <a:buFont typeface="+mj-lt"/>
              <a:buAutoNum type="arabicPeriod"/>
            </a:pPr>
            <a:r>
              <a:rPr lang="en-US" sz="2100">
                <a:latin typeface="Times New Roman" panose="02020603050405020304" pitchFamily="18" charset="0"/>
                <a:cs typeface="Times New Roman" panose="02020603050405020304" pitchFamily="18" charset="0"/>
              </a:rPr>
              <a:t>The value of a derived attribute is the result of some calculation of values from other attributes, which may be from other entities</a:t>
            </a:r>
          </a:p>
          <a:p>
            <a:pPr lvl="1">
              <a:buFont typeface="Arial" panose="020B0604020202020204" pitchFamily="34" charset="0"/>
              <a:buChar char="•"/>
            </a:pPr>
            <a:r>
              <a:rPr lang="en-US" sz="2100">
                <a:latin typeface="Times New Roman" panose="02020603050405020304" pitchFamily="18" charset="0"/>
                <a:cs typeface="Times New Roman" panose="02020603050405020304" pitchFamily="18" charset="0"/>
              </a:rPr>
              <a:t>E.g. GPA, account balance</a:t>
            </a:r>
          </a:p>
          <a:p>
            <a:pPr lvl="1">
              <a:buFont typeface="Arial" panose="020B0604020202020204" pitchFamily="34" charset="0"/>
              <a:buChar char="•"/>
            </a:pPr>
            <a:endParaRPr lang="en-US" sz="210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endParaRPr lang="en-US" sz="210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US" sz="2100">
                <a:latin typeface="Times New Roman" panose="02020603050405020304" pitchFamily="18" charset="0"/>
                <a:cs typeface="Times New Roman" panose="02020603050405020304" pitchFamily="18" charset="0"/>
              </a:rPr>
              <a:t>Do not store relational databases, we want to calculate on the fly. </a:t>
            </a:r>
          </a:p>
        </p:txBody>
      </p:sp>
      <p:sp>
        <p:nvSpPr>
          <p:cNvPr id="4" name="Slide Number Placeholder 3"/>
          <p:cNvSpPr>
            <a:spLocks noGrp="1"/>
          </p:cNvSpPr>
          <p:nvPr>
            <p:ph type="sldNum" sz="quarter" idx="12"/>
          </p:nvPr>
        </p:nvSpPr>
        <p:spPr>
          <a:xfrm>
            <a:off x="8030718" y="6382512"/>
            <a:ext cx="514350" cy="320040"/>
          </a:xfrm>
          <a:prstGeom prst="rect">
            <a:avLst/>
          </a:prstGeom>
        </p:spPr>
        <p:txBody>
          <a:bodyPr>
            <a:normAutofit/>
          </a:bodyPr>
          <a:lstStyle/>
          <a:p>
            <a:pPr>
              <a:spcAft>
                <a:spcPts val="600"/>
              </a:spcAft>
            </a:pPr>
            <a:fld id="{A611BF40-0F20-48C9-89D9-990FE1F017D3}" type="slidenum">
              <a:rPr lang="en-US" sz="900"/>
              <a:pPr>
                <a:spcAft>
                  <a:spcPts val="600"/>
                </a:spcAft>
              </a:pPr>
              <a:t>40</a:t>
            </a:fld>
            <a:endParaRPr lang="en-US" sz="90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xmlns="" id="{1BE4F293-0A40-4AA3-8747-1C7D9F3EEAB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a:extLst>
              <a:ext uri="{FF2B5EF4-FFF2-40B4-BE49-F238E27FC236}">
                <a16:creationId xmlns:a16="http://schemas.microsoft.com/office/drawing/2014/main" xmlns="" id="{5D1CC8B8-2CD1-45F6-9CED-CA310400222D}"/>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307282" y="635715"/>
            <a:ext cx="8356656" cy="2482136"/>
            <a:chOff x="409710" y="635715"/>
            <a:chExt cx="11142208" cy="2482136"/>
          </a:xfrm>
        </p:grpSpPr>
        <p:sp>
          <p:nvSpPr>
            <p:cNvPr id="23" name="Freeform 44">
              <a:extLst>
                <a:ext uri="{FF2B5EF4-FFF2-40B4-BE49-F238E27FC236}">
                  <a16:creationId xmlns:a16="http://schemas.microsoft.com/office/drawing/2014/main" xmlns="" id="{D0486316-3F2D-434E-AF23-A8EDD6E78DD9}"/>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45">
              <a:extLst>
                <a:ext uri="{FF2B5EF4-FFF2-40B4-BE49-F238E27FC236}">
                  <a16:creationId xmlns:a16="http://schemas.microsoft.com/office/drawing/2014/main" xmlns="" id="{2AF5945E-96EF-472A-8B30-5AC427AA4007}"/>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46">
              <a:extLst>
                <a:ext uri="{FF2B5EF4-FFF2-40B4-BE49-F238E27FC236}">
                  <a16:creationId xmlns:a16="http://schemas.microsoft.com/office/drawing/2014/main" xmlns="" id="{F43F39F5-753C-4BA6-AF2B-6F0EEE25AD40}"/>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47">
              <a:extLst>
                <a:ext uri="{FF2B5EF4-FFF2-40B4-BE49-F238E27FC236}">
                  <a16:creationId xmlns:a16="http://schemas.microsoft.com/office/drawing/2014/main" xmlns="" id="{2CC5073C-8188-4DE4-B2AB-9C87DDA4F0F7}"/>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Rectangle 26">
              <a:extLst>
                <a:ext uri="{FF2B5EF4-FFF2-40B4-BE49-F238E27FC236}">
                  <a16:creationId xmlns:a16="http://schemas.microsoft.com/office/drawing/2014/main" xmlns="" id="{AEF2074A-D7D4-4AF6-866A-31DDF66B1F7B}"/>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1015249" y="759805"/>
            <a:ext cx="7500100" cy="1325563"/>
          </a:xfrm>
        </p:spPr>
        <p:txBody>
          <a:bodyPr>
            <a:normAutofit/>
          </a:bodyPr>
          <a:lstStyle/>
          <a:p>
            <a:pPr algn="ctr"/>
            <a:r>
              <a:rPr lang="en-US" sz="3500" dirty="0">
                <a:solidFill>
                  <a:srgbClr val="FFFFFF"/>
                </a:solidFill>
                <a:latin typeface="Calibri"/>
                <a:cs typeface="Times New Roman"/>
              </a:rPr>
              <a:t>Class</a:t>
            </a:r>
            <a:r>
              <a:rPr lang="en-US" sz="3500" dirty="0">
                <a:solidFill>
                  <a:srgbClr val="FFFFFF"/>
                </a:solidFill>
                <a:latin typeface="Times New Roman"/>
                <a:cs typeface="Times New Roman"/>
              </a:rPr>
              <a:t> </a:t>
            </a:r>
            <a:r>
              <a:rPr lang="en-US" sz="3500" dirty="0">
                <a:solidFill>
                  <a:srgbClr val="FFFFFF"/>
                </a:solidFill>
                <a:latin typeface="Calibri"/>
                <a:cs typeface="Times New Roman"/>
              </a:rPr>
              <a:t>exercise</a:t>
            </a:r>
            <a:endParaRPr lang="en-US"/>
          </a:p>
        </p:txBody>
      </p:sp>
      <p:sp>
        <p:nvSpPr>
          <p:cNvPr id="4" name="Slide Number Placeholder 3"/>
          <p:cNvSpPr>
            <a:spLocks noGrp="1"/>
          </p:cNvSpPr>
          <p:nvPr>
            <p:ph type="sldNum" sz="quarter" idx="12"/>
          </p:nvPr>
        </p:nvSpPr>
        <p:spPr>
          <a:xfrm>
            <a:off x="8030718" y="6382512"/>
            <a:ext cx="514350" cy="320040"/>
          </a:xfrm>
          <a:prstGeom prst="rect">
            <a:avLst/>
          </a:prstGeom>
        </p:spPr>
        <p:txBody>
          <a:bodyPr>
            <a:normAutofit/>
          </a:bodyPr>
          <a:lstStyle/>
          <a:p>
            <a:pPr>
              <a:spcAft>
                <a:spcPts val="600"/>
              </a:spcAft>
            </a:pPr>
            <a:fld id="{A611BF40-0F20-48C9-89D9-990FE1F017D3}" type="slidenum">
              <a:rPr lang="en-US" sz="900"/>
              <a:pPr>
                <a:spcAft>
                  <a:spcPts val="600"/>
                </a:spcAft>
              </a:pPr>
              <a:t>41</a:t>
            </a:fld>
            <a:endParaRPr lang="en-US" sz="900"/>
          </a:p>
        </p:txBody>
      </p:sp>
      <p:graphicFrame>
        <p:nvGraphicFramePr>
          <p:cNvPr id="16" name="Content Placeholder 2">
            <a:extLst>
              <a:ext uri="{FF2B5EF4-FFF2-40B4-BE49-F238E27FC236}">
                <a16:creationId xmlns:a16="http://schemas.microsoft.com/office/drawing/2014/main" xmlns="" id="{8D4F9974-D76E-48F1-A0FF-2EDE53C594FB}"/>
              </a:ext>
            </a:extLst>
          </p:cNvPr>
          <p:cNvGraphicFramePr>
            <a:graphicFrameLocks noGrp="1"/>
          </p:cNvGraphicFramePr>
          <p:nvPr>
            <p:ph idx="1"/>
            <p:extLst>
              <p:ext uri="{D42A27DB-BD31-4B8C-83A1-F6EECF244321}">
                <p14:modId xmlns:p14="http://schemas.microsoft.com/office/powerpoint/2010/main" val="1667205016"/>
              </p:ext>
            </p:extLst>
          </p:nvPr>
        </p:nvGraphicFramePr>
        <p:xfrm>
          <a:off x="1066869" y="2499837"/>
          <a:ext cx="7130833" cy="37146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0571665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xmlns="" id="{1BE4F293-0A40-4AA3-8747-1C7D9F3EEAB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xmlns="" id="{5D1CC8B8-2CD1-45F6-9CED-CA310400222D}"/>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307282" y="635715"/>
            <a:ext cx="8356656" cy="2482136"/>
            <a:chOff x="409710" y="635715"/>
            <a:chExt cx="11142208" cy="2482136"/>
          </a:xfrm>
        </p:grpSpPr>
        <p:sp>
          <p:nvSpPr>
            <p:cNvPr id="13" name="Freeform 44">
              <a:extLst>
                <a:ext uri="{FF2B5EF4-FFF2-40B4-BE49-F238E27FC236}">
                  <a16:creationId xmlns:a16="http://schemas.microsoft.com/office/drawing/2014/main" xmlns="" id="{D0486316-3F2D-434E-AF23-A8EDD6E78DD9}"/>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5">
              <a:extLst>
                <a:ext uri="{FF2B5EF4-FFF2-40B4-BE49-F238E27FC236}">
                  <a16:creationId xmlns:a16="http://schemas.microsoft.com/office/drawing/2014/main" xmlns="" id="{2AF5945E-96EF-472A-8B30-5AC427AA4007}"/>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46">
              <a:extLst>
                <a:ext uri="{FF2B5EF4-FFF2-40B4-BE49-F238E27FC236}">
                  <a16:creationId xmlns:a16="http://schemas.microsoft.com/office/drawing/2014/main" xmlns="" id="{F43F39F5-753C-4BA6-AF2B-6F0EEE25AD40}"/>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7">
              <a:extLst>
                <a:ext uri="{FF2B5EF4-FFF2-40B4-BE49-F238E27FC236}">
                  <a16:creationId xmlns:a16="http://schemas.microsoft.com/office/drawing/2014/main" xmlns="" id="{2CC5073C-8188-4DE4-B2AB-9C87DDA4F0F7}"/>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Rectangle 16">
              <a:extLst>
                <a:ext uri="{FF2B5EF4-FFF2-40B4-BE49-F238E27FC236}">
                  <a16:creationId xmlns:a16="http://schemas.microsoft.com/office/drawing/2014/main" xmlns="" id="{AEF2074A-D7D4-4AF6-866A-31DDF66B1F7B}"/>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1015249" y="759805"/>
            <a:ext cx="7500100" cy="1325563"/>
          </a:xfrm>
        </p:spPr>
        <p:txBody>
          <a:bodyPr>
            <a:normAutofit/>
          </a:bodyPr>
          <a:lstStyle/>
          <a:p>
            <a:pPr algn="ctr"/>
            <a:r>
              <a:rPr lang="en-US" sz="3500" dirty="0">
                <a:solidFill>
                  <a:srgbClr val="FFFFFF"/>
                </a:solidFill>
                <a:latin typeface="Times New Roman"/>
                <a:cs typeface="Times New Roman"/>
              </a:rPr>
              <a:t>Entity Relationship Model</a:t>
            </a:r>
            <a:endParaRPr lang="en-US"/>
          </a:p>
        </p:txBody>
      </p:sp>
      <p:sp>
        <p:nvSpPr>
          <p:cNvPr id="4" name="Slide Number Placeholder 3"/>
          <p:cNvSpPr>
            <a:spLocks noGrp="1"/>
          </p:cNvSpPr>
          <p:nvPr>
            <p:ph type="sldNum" sz="quarter" idx="12"/>
          </p:nvPr>
        </p:nvSpPr>
        <p:spPr>
          <a:xfrm>
            <a:off x="8030718" y="6382512"/>
            <a:ext cx="514350" cy="320040"/>
          </a:xfrm>
          <a:prstGeom prst="rect">
            <a:avLst/>
          </a:prstGeom>
        </p:spPr>
        <p:txBody>
          <a:bodyPr>
            <a:normAutofit/>
          </a:bodyPr>
          <a:lstStyle/>
          <a:p>
            <a:pPr>
              <a:spcAft>
                <a:spcPts val="600"/>
              </a:spcAft>
            </a:pPr>
            <a:fld id="{A611BF40-0F20-48C9-89D9-990FE1F017D3}" type="slidenum">
              <a:rPr lang="en-US" sz="900"/>
              <a:pPr>
                <a:spcAft>
                  <a:spcPts val="600"/>
                </a:spcAft>
              </a:pPr>
              <a:t>42</a:t>
            </a:fld>
            <a:endParaRPr lang="en-US" sz="900"/>
          </a:p>
        </p:txBody>
      </p:sp>
      <p:graphicFrame>
        <p:nvGraphicFramePr>
          <p:cNvPr id="6" name="Content Placeholder 2">
            <a:extLst>
              <a:ext uri="{FF2B5EF4-FFF2-40B4-BE49-F238E27FC236}">
                <a16:creationId xmlns:a16="http://schemas.microsoft.com/office/drawing/2014/main" xmlns="" id="{93165901-16F8-40A0-8C67-9E6905E93396}"/>
              </a:ext>
            </a:extLst>
          </p:cNvPr>
          <p:cNvGraphicFramePr>
            <a:graphicFrameLocks noGrp="1"/>
          </p:cNvGraphicFramePr>
          <p:nvPr>
            <p:ph idx="1"/>
            <p:extLst>
              <p:ext uri="{D42A27DB-BD31-4B8C-83A1-F6EECF244321}">
                <p14:modId xmlns:p14="http://schemas.microsoft.com/office/powerpoint/2010/main" val="1467766500"/>
              </p:ext>
            </p:extLst>
          </p:nvPr>
        </p:nvGraphicFramePr>
        <p:xfrm>
          <a:off x="1066869" y="2499837"/>
          <a:ext cx="7130833" cy="37146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75" y="-4282"/>
            <a:ext cx="9149750" cy="1299682"/>
          </a:xfrm>
          <a:solidFill>
            <a:schemeClr val="accent1"/>
          </a:solidFill>
          <a:ln>
            <a:solidFill>
              <a:schemeClr val="tx1"/>
            </a:solidFill>
          </a:ln>
        </p:spPr>
        <p:txBody>
          <a:bodyPr/>
          <a:lstStyle/>
          <a:p>
            <a:pPr algn="ctr"/>
            <a:r>
              <a:rPr lang="en-US" dirty="0">
                <a:solidFill>
                  <a:srgbClr val="FFFFFF"/>
                </a:solidFill>
                <a:latin typeface="Times New Roman"/>
                <a:cs typeface="Times New Roman"/>
              </a:rPr>
              <a:t>E-R model</a:t>
            </a:r>
          </a:p>
        </p:txBody>
      </p:sp>
      <p:sp>
        <p:nvSpPr>
          <p:cNvPr id="3" name="Content Placeholder 2"/>
          <p:cNvSpPr>
            <a:spLocks noGrp="1"/>
          </p:cNvSpPr>
          <p:nvPr>
            <p:ph idx="1"/>
          </p:nvPr>
        </p:nvSpPr>
        <p:spPr>
          <a:xfrm>
            <a:off x="1435608" y="1600200"/>
            <a:ext cx="7498080" cy="685800"/>
          </a:xfrm>
        </p:spPr>
        <p:txBody>
          <a:bodyPr/>
          <a:lstStyle/>
          <a:p>
            <a:r>
              <a:rPr lang="en-US" dirty="0">
                <a:latin typeface="Times New Roman" panose="02020603050405020304" pitchFamily="18" charset="0"/>
                <a:cs typeface="Times New Roman" panose="02020603050405020304" pitchFamily="18" charset="0"/>
              </a:rPr>
              <a:t>Entity Relationships (E-R)</a:t>
            </a:r>
          </a:p>
          <a:p>
            <a:endParaRPr lang="en-US" dirty="0">
              <a:latin typeface="Times New Roman" panose="02020603050405020304" pitchFamily="18" charset="0"/>
              <a:cs typeface="Times New Roman" panose="02020603050405020304" pitchFamily="18" charset="0"/>
            </a:endParaRPr>
          </a:p>
          <a:p>
            <a:pPr lvl="1"/>
            <a:endParaRPr lang="en-US" dirty="0">
              <a:latin typeface="Times New Roman" panose="02020603050405020304" pitchFamily="18" charset="0"/>
              <a:cs typeface="Times New Roman" panose="02020603050405020304" pitchFamily="18" charset="0"/>
            </a:endParaRPr>
          </a:p>
          <a:p>
            <a:pPr lvl="1"/>
            <a:endParaRPr lang="en-US" dirty="0">
              <a:latin typeface="Times New Roman" panose="02020603050405020304" pitchFamily="18" charset="0"/>
              <a:cs typeface="Times New Roman" panose="02020603050405020304" pitchFamily="18" charset="0"/>
            </a:endParaRPr>
          </a:p>
        </p:txBody>
      </p:sp>
      <p:sp>
        <p:nvSpPr>
          <p:cNvPr id="8" name="Slide Number Placeholder 7"/>
          <p:cNvSpPr>
            <a:spLocks noGrp="1"/>
          </p:cNvSpPr>
          <p:nvPr>
            <p:ph type="sldNum" sz="quarter" idx="12"/>
          </p:nvPr>
        </p:nvSpPr>
        <p:spPr>
          <a:xfrm>
            <a:off x="8686800" y="6305550"/>
            <a:ext cx="457200" cy="476250"/>
          </a:xfrm>
          <a:prstGeom prst="rect">
            <a:avLst/>
          </a:prstGeom>
        </p:spPr>
        <p:txBody>
          <a:bodyPr/>
          <a:lstStyle/>
          <a:p>
            <a:fld id="{A611BF40-0F20-48C9-89D9-990FE1F017D3}" type="slidenum">
              <a:rPr lang="en-US" sz="1800" smtClean="0">
                <a:solidFill>
                  <a:schemeClr val="tx1"/>
                </a:solidFill>
              </a:rPr>
              <a:pPr/>
              <a:t>43</a:t>
            </a:fld>
            <a:endParaRPr lang="en-US" dirty="0">
              <a:solidFill>
                <a:schemeClr val="tx1"/>
              </a:solidFill>
            </a:endParaRPr>
          </a:p>
        </p:txBody>
      </p:sp>
      <p:sp>
        <p:nvSpPr>
          <p:cNvPr id="5" name="TextBox 4"/>
          <p:cNvSpPr txBox="1"/>
          <p:nvPr/>
        </p:nvSpPr>
        <p:spPr>
          <a:xfrm>
            <a:off x="2514600" y="2738735"/>
            <a:ext cx="1295400" cy="461665"/>
          </a:xfrm>
          <a:prstGeom prst="rect">
            <a:avLst/>
          </a:prstGeom>
          <a:noFill/>
          <a:ln>
            <a:solidFill>
              <a:schemeClr val="tx1"/>
            </a:solidFill>
          </a:ln>
        </p:spPr>
        <p:txBody>
          <a:bodyPr wrap="square" rtlCol="0">
            <a:spAutoFit/>
          </a:bodyPr>
          <a:lstStyle/>
          <a:p>
            <a:pPr algn="ctr"/>
            <a:r>
              <a:rPr lang="en-US" sz="2400" dirty="0">
                <a:latin typeface="Times New Roman" pitchFamily="18" charset="0"/>
                <a:cs typeface="Times New Roman" pitchFamily="18" charset="0"/>
              </a:rPr>
              <a:t>Faculty</a:t>
            </a:r>
          </a:p>
        </p:txBody>
      </p:sp>
      <p:sp>
        <p:nvSpPr>
          <p:cNvPr id="6" name="TextBox 5"/>
          <p:cNvSpPr txBox="1"/>
          <p:nvPr/>
        </p:nvSpPr>
        <p:spPr>
          <a:xfrm>
            <a:off x="5562600" y="2662535"/>
            <a:ext cx="1676400" cy="461665"/>
          </a:xfrm>
          <a:prstGeom prst="rect">
            <a:avLst/>
          </a:prstGeom>
          <a:noFill/>
          <a:ln>
            <a:solidFill>
              <a:schemeClr val="tx1"/>
            </a:solidFill>
          </a:ln>
        </p:spPr>
        <p:txBody>
          <a:bodyPr wrap="square" rtlCol="0">
            <a:spAutoFit/>
          </a:bodyPr>
          <a:lstStyle/>
          <a:p>
            <a:pPr algn="ctr"/>
            <a:r>
              <a:rPr lang="en-US" sz="2400" dirty="0">
                <a:latin typeface="Times New Roman" pitchFamily="18" charset="0"/>
                <a:cs typeface="Times New Roman" pitchFamily="18" charset="0"/>
              </a:rPr>
              <a:t>Office</a:t>
            </a:r>
          </a:p>
        </p:txBody>
      </p:sp>
      <p:sp>
        <p:nvSpPr>
          <p:cNvPr id="10" name="TextBox 9"/>
          <p:cNvSpPr txBox="1"/>
          <p:nvPr/>
        </p:nvSpPr>
        <p:spPr>
          <a:xfrm>
            <a:off x="2514600" y="4267200"/>
            <a:ext cx="1447800" cy="461665"/>
          </a:xfrm>
          <a:prstGeom prst="rect">
            <a:avLst/>
          </a:prstGeom>
          <a:noFill/>
          <a:ln>
            <a:solidFill>
              <a:schemeClr val="tx1"/>
            </a:solidFill>
          </a:ln>
        </p:spPr>
        <p:txBody>
          <a:bodyPr wrap="square" rtlCol="0">
            <a:spAutoFit/>
          </a:bodyPr>
          <a:lstStyle/>
          <a:p>
            <a:pPr algn="ctr"/>
            <a:r>
              <a:rPr lang="en-US" sz="2400" dirty="0">
                <a:latin typeface="Times New Roman" pitchFamily="18" charset="0"/>
                <a:cs typeface="Times New Roman" pitchFamily="18" charset="0"/>
              </a:rPr>
              <a:t>Course</a:t>
            </a:r>
          </a:p>
        </p:txBody>
      </p:sp>
      <p:sp>
        <p:nvSpPr>
          <p:cNvPr id="11" name="TextBox 10"/>
          <p:cNvSpPr txBox="1"/>
          <p:nvPr/>
        </p:nvSpPr>
        <p:spPr>
          <a:xfrm>
            <a:off x="5562600" y="4191000"/>
            <a:ext cx="1828800" cy="461665"/>
          </a:xfrm>
          <a:prstGeom prst="rect">
            <a:avLst/>
          </a:prstGeom>
          <a:noFill/>
          <a:ln>
            <a:solidFill>
              <a:schemeClr val="tx1"/>
            </a:solidFill>
          </a:ln>
        </p:spPr>
        <p:txBody>
          <a:bodyPr wrap="square" rtlCol="0">
            <a:spAutoFit/>
          </a:bodyPr>
          <a:lstStyle/>
          <a:p>
            <a:pPr algn="ctr"/>
            <a:r>
              <a:rPr lang="en-US" sz="2400" dirty="0">
                <a:latin typeface="Times New Roman" pitchFamily="18" charset="0"/>
                <a:cs typeface="Times New Roman" pitchFamily="18" charset="0"/>
              </a:rPr>
              <a:t>Student</a:t>
            </a:r>
          </a:p>
        </p:txBody>
      </p:sp>
      <p:sp>
        <p:nvSpPr>
          <p:cNvPr id="9" name="TextBox 8">
            <a:extLst>
              <a:ext uri="{FF2B5EF4-FFF2-40B4-BE49-F238E27FC236}">
                <a16:creationId xmlns:a16="http://schemas.microsoft.com/office/drawing/2014/main" xmlns="" id="{F3D04244-3712-4562-9222-24C6C0FD6ADC}"/>
              </a:ext>
            </a:extLst>
          </p:cNvPr>
          <p:cNvSpPr txBox="1"/>
          <p:nvPr/>
        </p:nvSpPr>
        <p:spPr>
          <a:xfrm>
            <a:off x="1828800" y="5481935"/>
            <a:ext cx="6019800" cy="461665"/>
          </a:xfrm>
          <a:prstGeom prst="rect">
            <a:avLst/>
          </a:prstGeom>
          <a:noFill/>
          <a:ln>
            <a:solidFill>
              <a:schemeClr val="accent1"/>
            </a:solidFill>
          </a:ln>
        </p:spPr>
        <p:txBody>
          <a:bodyPr wrap="square" rtlCol="0">
            <a:spAutoFit/>
          </a:bodyPr>
          <a:lstStyle/>
          <a:p>
            <a:pPr algn="ctr"/>
            <a:r>
              <a:rPr lang="en-US" sz="2400" dirty="0">
                <a:latin typeface="Times New Roman" panose="02020603050405020304" pitchFamily="18" charset="0"/>
                <a:cs typeface="Times New Roman" panose="02020603050405020304" pitchFamily="18" charset="0"/>
              </a:rPr>
              <a:t>How exactly do we relate these entities?</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75" y="-4282"/>
            <a:ext cx="9149750" cy="1361505"/>
          </a:xfrm>
          <a:solidFill>
            <a:schemeClr val="accent1"/>
          </a:solidFill>
          <a:ln>
            <a:solidFill>
              <a:schemeClr val="tx1"/>
            </a:solidFill>
          </a:ln>
        </p:spPr>
        <p:txBody>
          <a:bodyPr/>
          <a:lstStyle/>
          <a:p>
            <a:pPr algn="ctr"/>
            <a:r>
              <a:rPr lang="en-US" dirty="0">
                <a:solidFill>
                  <a:srgbClr val="FFFFFF"/>
                </a:solidFill>
                <a:latin typeface="Calibri"/>
                <a:cs typeface="Times New Roman"/>
              </a:rPr>
              <a:t>Entity Relationship Model</a:t>
            </a:r>
          </a:p>
        </p:txBody>
      </p:sp>
      <p:sp>
        <p:nvSpPr>
          <p:cNvPr id="3" name="Content Placeholder 2"/>
          <p:cNvSpPr>
            <a:spLocks noGrp="1"/>
          </p:cNvSpPr>
          <p:nvPr>
            <p:ph idx="1"/>
          </p:nvPr>
        </p:nvSpPr>
        <p:spPr>
          <a:xfrm>
            <a:off x="1435608" y="1600200"/>
            <a:ext cx="7498080" cy="685800"/>
          </a:xfrm>
        </p:spPr>
        <p:txBody>
          <a:bodyPr/>
          <a:lstStyle/>
          <a:p>
            <a:r>
              <a:rPr lang="en-US" dirty="0">
                <a:latin typeface="Times New Roman" panose="02020603050405020304" pitchFamily="18" charset="0"/>
                <a:cs typeface="Times New Roman" panose="02020603050405020304" pitchFamily="18" charset="0"/>
              </a:rPr>
              <a:t>Define the Relationship (what is the verb)</a:t>
            </a:r>
          </a:p>
          <a:p>
            <a:endParaRPr lang="en-US" dirty="0">
              <a:latin typeface="Times New Roman" panose="02020603050405020304" pitchFamily="18" charset="0"/>
              <a:cs typeface="Times New Roman" panose="02020603050405020304" pitchFamily="18" charset="0"/>
            </a:endParaRPr>
          </a:p>
          <a:p>
            <a:pPr lvl="1"/>
            <a:endParaRPr lang="en-US" dirty="0">
              <a:latin typeface="Times New Roman" panose="02020603050405020304" pitchFamily="18" charset="0"/>
              <a:cs typeface="Times New Roman" panose="02020603050405020304" pitchFamily="18" charset="0"/>
            </a:endParaRPr>
          </a:p>
          <a:p>
            <a:pPr lvl="1"/>
            <a:endParaRPr lang="en-US" dirty="0">
              <a:latin typeface="Times New Roman" panose="02020603050405020304" pitchFamily="18" charset="0"/>
              <a:cs typeface="Times New Roman" panose="02020603050405020304" pitchFamily="18" charset="0"/>
            </a:endParaRPr>
          </a:p>
        </p:txBody>
      </p:sp>
      <p:sp>
        <p:nvSpPr>
          <p:cNvPr id="14" name="Slide Number Placeholder 13"/>
          <p:cNvSpPr>
            <a:spLocks noGrp="1"/>
          </p:cNvSpPr>
          <p:nvPr>
            <p:ph type="sldNum" sz="quarter" idx="12"/>
          </p:nvPr>
        </p:nvSpPr>
        <p:spPr>
          <a:xfrm>
            <a:off x="8686800" y="6305550"/>
            <a:ext cx="457200" cy="476250"/>
          </a:xfrm>
          <a:prstGeom prst="rect">
            <a:avLst/>
          </a:prstGeom>
        </p:spPr>
        <p:txBody>
          <a:bodyPr/>
          <a:lstStyle/>
          <a:p>
            <a:fld id="{A611BF40-0F20-48C9-89D9-990FE1F017D3}" type="slidenum">
              <a:rPr lang="en-US" sz="1800" smtClean="0">
                <a:solidFill>
                  <a:schemeClr val="tx1"/>
                </a:solidFill>
              </a:rPr>
              <a:pPr/>
              <a:t>44</a:t>
            </a:fld>
            <a:endParaRPr lang="en-US" dirty="0">
              <a:solidFill>
                <a:schemeClr val="tx1"/>
              </a:solidFill>
            </a:endParaRPr>
          </a:p>
        </p:txBody>
      </p:sp>
      <p:sp>
        <p:nvSpPr>
          <p:cNvPr id="5" name="TextBox 4"/>
          <p:cNvSpPr txBox="1"/>
          <p:nvPr/>
        </p:nvSpPr>
        <p:spPr>
          <a:xfrm>
            <a:off x="2514600" y="2662535"/>
            <a:ext cx="1295400" cy="461665"/>
          </a:xfrm>
          <a:prstGeom prst="rect">
            <a:avLst/>
          </a:prstGeom>
          <a:noFill/>
          <a:ln>
            <a:solidFill>
              <a:schemeClr val="tx1"/>
            </a:solidFill>
          </a:ln>
        </p:spPr>
        <p:txBody>
          <a:bodyPr wrap="square" rtlCol="0">
            <a:spAutoFit/>
          </a:bodyPr>
          <a:lstStyle/>
          <a:p>
            <a:pPr algn="ctr"/>
            <a:r>
              <a:rPr lang="en-US" sz="2400" dirty="0">
                <a:latin typeface="Times New Roman" pitchFamily="18" charset="0"/>
                <a:cs typeface="Times New Roman" pitchFamily="18" charset="0"/>
              </a:rPr>
              <a:t>Faculty</a:t>
            </a:r>
          </a:p>
        </p:txBody>
      </p:sp>
      <p:sp>
        <p:nvSpPr>
          <p:cNvPr id="6" name="TextBox 5"/>
          <p:cNvSpPr txBox="1"/>
          <p:nvPr/>
        </p:nvSpPr>
        <p:spPr>
          <a:xfrm>
            <a:off x="5562600" y="2662535"/>
            <a:ext cx="1676400" cy="461665"/>
          </a:xfrm>
          <a:prstGeom prst="rect">
            <a:avLst/>
          </a:prstGeom>
          <a:noFill/>
          <a:ln>
            <a:solidFill>
              <a:schemeClr val="tx1"/>
            </a:solidFill>
          </a:ln>
        </p:spPr>
        <p:txBody>
          <a:bodyPr wrap="square" rtlCol="0">
            <a:spAutoFit/>
          </a:bodyPr>
          <a:lstStyle/>
          <a:p>
            <a:pPr algn="ctr"/>
            <a:r>
              <a:rPr lang="en-US" sz="2400" dirty="0">
                <a:latin typeface="Times New Roman" pitchFamily="18" charset="0"/>
                <a:cs typeface="Times New Roman" pitchFamily="18" charset="0"/>
              </a:rPr>
              <a:t>Offices</a:t>
            </a:r>
          </a:p>
        </p:txBody>
      </p:sp>
      <p:cxnSp>
        <p:nvCxnSpPr>
          <p:cNvPr id="8" name="Straight Arrow Connector 7"/>
          <p:cNvCxnSpPr/>
          <p:nvPr/>
        </p:nvCxnSpPr>
        <p:spPr>
          <a:xfrm>
            <a:off x="4038600" y="2894012"/>
            <a:ext cx="12954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2514600" y="4491335"/>
            <a:ext cx="1447800" cy="461665"/>
          </a:xfrm>
          <a:prstGeom prst="rect">
            <a:avLst/>
          </a:prstGeom>
          <a:noFill/>
          <a:ln>
            <a:solidFill>
              <a:schemeClr val="tx1"/>
            </a:solidFill>
          </a:ln>
        </p:spPr>
        <p:txBody>
          <a:bodyPr wrap="square" rtlCol="0">
            <a:spAutoFit/>
          </a:bodyPr>
          <a:lstStyle/>
          <a:p>
            <a:pPr algn="ctr"/>
            <a:r>
              <a:rPr lang="en-US" sz="2400" dirty="0">
                <a:latin typeface="Times New Roman" pitchFamily="18" charset="0"/>
                <a:cs typeface="Times New Roman" pitchFamily="18" charset="0"/>
              </a:rPr>
              <a:t>Courses</a:t>
            </a:r>
          </a:p>
        </p:txBody>
      </p:sp>
      <p:sp>
        <p:nvSpPr>
          <p:cNvPr id="11" name="TextBox 10"/>
          <p:cNvSpPr txBox="1"/>
          <p:nvPr/>
        </p:nvSpPr>
        <p:spPr>
          <a:xfrm>
            <a:off x="5562600" y="4415135"/>
            <a:ext cx="1828800" cy="461665"/>
          </a:xfrm>
          <a:prstGeom prst="rect">
            <a:avLst/>
          </a:prstGeom>
          <a:noFill/>
          <a:ln>
            <a:solidFill>
              <a:schemeClr val="tx1"/>
            </a:solidFill>
          </a:ln>
        </p:spPr>
        <p:txBody>
          <a:bodyPr wrap="square" rtlCol="0">
            <a:spAutoFit/>
          </a:bodyPr>
          <a:lstStyle/>
          <a:p>
            <a:pPr algn="ctr"/>
            <a:r>
              <a:rPr lang="en-US" sz="2400" dirty="0">
                <a:latin typeface="Times New Roman" pitchFamily="18" charset="0"/>
                <a:cs typeface="Times New Roman" pitchFamily="18" charset="0"/>
              </a:rPr>
              <a:t>Students</a:t>
            </a:r>
          </a:p>
        </p:txBody>
      </p:sp>
      <p:cxnSp>
        <p:nvCxnSpPr>
          <p:cNvPr id="13" name="Straight Arrow Connector 12"/>
          <p:cNvCxnSpPr/>
          <p:nvPr/>
        </p:nvCxnSpPr>
        <p:spPr>
          <a:xfrm rot="5400000">
            <a:off x="2628900" y="3847306"/>
            <a:ext cx="11430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11" idx="1"/>
          </p:cNvCxnSpPr>
          <p:nvPr/>
        </p:nvCxnSpPr>
        <p:spPr>
          <a:xfrm rot="10800000">
            <a:off x="4038600" y="4643736"/>
            <a:ext cx="1524000" cy="223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4038600" y="2433935"/>
            <a:ext cx="1143000" cy="461665"/>
          </a:xfrm>
          <a:prstGeom prst="rect">
            <a:avLst/>
          </a:prstGeom>
          <a:noFill/>
          <a:ln>
            <a:noFill/>
          </a:ln>
        </p:spPr>
        <p:txBody>
          <a:bodyPr wrap="square" rtlCol="0">
            <a:spAutoFit/>
          </a:bodyPr>
          <a:lstStyle/>
          <a:p>
            <a:r>
              <a:rPr lang="en-US" sz="2400" dirty="0">
                <a:latin typeface="Times New Roman" pitchFamily="18" charset="0"/>
                <a:cs typeface="Times New Roman" pitchFamily="18" charset="0"/>
              </a:rPr>
              <a:t>occupy</a:t>
            </a:r>
          </a:p>
        </p:txBody>
      </p:sp>
      <p:sp>
        <p:nvSpPr>
          <p:cNvPr id="19" name="TextBox 18"/>
          <p:cNvSpPr txBox="1"/>
          <p:nvPr/>
        </p:nvSpPr>
        <p:spPr>
          <a:xfrm>
            <a:off x="4267200" y="4034135"/>
            <a:ext cx="1143000" cy="461665"/>
          </a:xfrm>
          <a:prstGeom prst="rect">
            <a:avLst/>
          </a:prstGeom>
          <a:noFill/>
          <a:ln>
            <a:noFill/>
          </a:ln>
        </p:spPr>
        <p:txBody>
          <a:bodyPr wrap="square" rtlCol="0">
            <a:spAutoFit/>
          </a:bodyPr>
          <a:lstStyle/>
          <a:p>
            <a:r>
              <a:rPr lang="en-US" sz="2400" dirty="0">
                <a:latin typeface="Times New Roman" pitchFamily="18" charset="0"/>
                <a:cs typeface="Times New Roman" pitchFamily="18" charset="0"/>
              </a:rPr>
              <a:t>take</a:t>
            </a:r>
          </a:p>
        </p:txBody>
      </p:sp>
      <p:sp>
        <p:nvSpPr>
          <p:cNvPr id="21" name="TextBox 20"/>
          <p:cNvSpPr txBox="1"/>
          <p:nvPr/>
        </p:nvSpPr>
        <p:spPr>
          <a:xfrm>
            <a:off x="2286000" y="3500735"/>
            <a:ext cx="1143000" cy="461665"/>
          </a:xfrm>
          <a:prstGeom prst="rect">
            <a:avLst/>
          </a:prstGeom>
          <a:noFill/>
          <a:ln>
            <a:noFill/>
          </a:ln>
        </p:spPr>
        <p:txBody>
          <a:bodyPr wrap="square" rtlCol="0">
            <a:spAutoFit/>
          </a:bodyPr>
          <a:lstStyle/>
          <a:p>
            <a:r>
              <a:rPr lang="en-US" sz="2400" dirty="0">
                <a:latin typeface="Times New Roman" pitchFamily="18" charset="0"/>
                <a:cs typeface="Times New Roman" pitchFamily="18" charset="0"/>
              </a:rPr>
              <a:t>teach</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75" y="-4282"/>
            <a:ext cx="9139686" cy="1400323"/>
          </a:xfrm>
          <a:solidFill>
            <a:schemeClr val="accent1"/>
          </a:solidFill>
          <a:ln>
            <a:solidFill>
              <a:schemeClr val="tx1"/>
            </a:solidFill>
          </a:ln>
        </p:spPr>
        <p:txBody>
          <a:bodyPr/>
          <a:lstStyle/>
          <a:p>
            <a:pPr algn="ctr"/>
            <a:r>
              <a:rPr lang="en-US" dirty="0">
                <a:solidFill>
                  <a:srgbClr val="FFFFFF"/>
                </a:solidFill>
                <a:latin typeface="Calibri"/>
                <a:cs typeface="Times New Roman"/>
              </a:rPr>
              <a:t>Entity Relationship Model</a:t>
            </a:r>
            <a:endParaRPr lang="en-US"/>
          </a:p>
        </p:txBody>
      </p:sp>
      <p:sp>
        <p:nvSpPr>
          <p:cNvPr id="3" name="Content Placeholder 2"/>
          <p:cNvSpPr>
            <a:spLocks noGrp="1"/>
          </p:cNvSpPr>
          <p:nvPr>
            <p:ph idx="1"/>
          </p:nvPr>
        </p:nvSpPr>
        <p:spPr>
          <a:xfrm>
            <a:off x="1435608" y="1600200"/>
            <a:ext cx="7498080" cy="685800"/>
          </a:xfrm>
          <a:ln>
            <a:noFill/>
          </a:ln>
        </p:spPr>
        <p:txBody>
          <a:bodyPr/>
          <a:lstStyle/>
          <a:p>
            <a:r>
              <a:rPr lang="en-US" dirty="0">
                <a:latin typeface="Times New Roman" panose="02020603050405020304" pitchFamily="18" charset="0"/>
                <a:cs typeface="Times New Roman" panose="02020603050405020304" pitchFamily="18" charset="0"/>
              </a:rPr>
              <a:t>Define the constraints of relationship</a:t>
            </a:r>
          </a:p>
          <a:p>
            <a:endParaRPr lang="en-US" dirty="0">
              <a:latin typeface="Times New Roman" panose="02020603050405020304" pitchFamily="18" charset="0"/>
              <a:cs typeface="Times New Roman" panose="02020603050405020304" pitchFamily="18" charset="0"/>
            </a:endParaRPr>
          </a:p>
          <a:p>
            <a:pPr lvl="1"/>
            <a:endParaRPr lang="en-US" dirty="0">
              <a:latin typeface="Times New Roman" panose="02020603050405020304" pitchFamily="18" charset="0"/>
              <a:cs typeface="Times New Roman" panose="02020603050405020304" pitchFamily="18" charset="0"/>
            </a:endParaRPr>
          </a:p>
          <a:p>
            <a:pPr lvl="1"/>
            <a:endParaRPr lang="en-US" dirty="0">
              <a:latin typeface="Times New Roman" panose="02020603050405020304" pitchFamily="18" charset="0"/>
              <a:cs typeface="Times New Roman" panose="02020603050405020304" pitchFamily="18" charset="0"/>
            </a:endParaRPr>
          </a:p>
        </p:txBody>
      </p:sp>
      <p:sp>
        <p:nvSpPr>
          <p:cNvPr id="14" name="Slide Number Placeholder 13"/>
          <p:cNvSpPr>
            <a:spLocks noGrp="1"/>
          </p:cNvSpPr>
          <p:nvPr>
            <p:ph type="sldNum" sz="quarter" idx="12"/>
          </p:nvPr>
        </p:nvSpPr>
        <p:spPr>
          <a:xfrm>
            <a:off x="8686800" y="6305550"/>
            <a:ext cx="457200" cy="476250"/>
          </a:xfrm>
          <a:prstGeom prst="rect">
            <a:avLst/>
          </a:prstGeom>
          <a:ln>
            <a:noFill/>
          </a:ln>
        </p:spPr>
        <p:txBody>
          <a:bodyPr/>
          <a:lstStyle/>
          <a:p>
            <a:fld id="{A611BF40-0F20-48C9-89D9-990FE1F017D3}" type="slidenum">
              <a:rPr lang="en-US" sz="1800" smtClean="0">
                <a:solidFill>
                  <a:schemeClr val="tx1"/>
                </a:solidFill>
              </a:rPr>
              <a:pPr/>
              <a:t>45</a:t>
            </a:fld>
            <a:endParaRPr lang="en-US" dirty="0">
              <a:solidFill>
                <a:schemeClr val="tx1"/>
              </a:solidFill>
            </a:endParaRPr>
          </a:p>
        </p:txBody>
      </p:sp>
      <p:sp>
        <p:nvSpPr>
          <p:cNvPr id="5" name="TextBox 4"/>
          <p:cNvSpPr txBox="1"/>
          <p:nvPr/>
        </p:nvSpPr>
        <p:spPr>
          <a:xfrm>
            <a:off x="2514600" y="2662535"/>
            <a:ext cx="1295400" cy="461665"/>
          </a:xfrm>
          <a:prstGeom prst="rect">
            <a:avLst/>
          </a:prstGeom>
          <a:noFill/>
          <a:ln>
            <a:solidFill>
              <a:schemeClr val="tx1"/>
            </a:solidFill>
          </a:ln>
        </p:spPr>
        <p:txBody>
          <a:bodyPr wrap="square" rtlCol="0">
            <a:spAutoFit/>
          </a:bodyPr>
          <a:lstStyle/>
          <a:p>
            <a:pPr algn="ctr"/>
            <a:r>
              <a:rPr lang="en-US" sz="2400" dirty="0">
                <a:latin typeface="Times New Roman" pitchFamily="18" charset="0"/>
                <a:cs typeface="Times New Roman" pitchFamily="18" charset="0"/>
              </a:rPr>
              <a:t>Faculty</a:t>
            </a:r>
          </a:p>
        </p:txBody>
      </p:sp>
      <p:sp>
        <p:nvSpPr>
          <p:cNvPr id="6" name="TextBox 5"/>
          <p:cNvSpPr txBox="1"/>
          <p:nvPr/>
        </p:nvSpPr>
        <p:spPr>
          <a:xfrm>
            <a:off x="5562600" y="2662535"/>
            <a:ext cx="1676400" cy="461665"/>
          </a:xfrm>
          <a:prstGeom prst="rect">
            <a:avLst/>
          </a:prstGeom>
          <a:noFill/>
          <a:ln>
            <a:solidFill>
              <a:schemeClr val="tx1"/>
            </a:solidFill>
          </a:ln>
        </p:spPr>
        <p:txBody>
          <a:bodyPr wrap="square" rtlCol="0">
            <a:spAutoFit/>
          </a:bodyPr>
          <a:lstStyle/>
          <a:p>
            <a:pPr algn="ctr"/>
            <a:r>
              <a:rPr lang="en-US" sz="2400" dirty="0">
                <a:latin typeface="Times New Roman" pitchFamily="18" charset="0"/>
                <a:cs typeface="Times New Roman" pitchFamily="18" charset="0"/>
              </a:rPr>
              <a:t>Offices</a:t>
            </a:r>
          </a:p>
        </p:txBody>
      </p:sp>
      <p:cxnSp>
        <p:nvCxnSpPr>
          <p:cNvPr id="8" name="Straight Arrow Connector 7"/>
          <p:cNvCxnSpPr/>
          <p:nvPr/>
        </p:nvCxnSpPr>
        <p:spPr>
          <a:xfrm>
            <a:off x="4038600" y="2894012"/>
            <a:ext cx="12954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2514600" y="4491335"/>
            <a:ext cx="1447800" cy="461665"/>
          </a:xfrm>
          <a:prstGeom prst="rect">
            <a:avLst/>
          </a:prstGeom>
          <a:noFill/>
          <a:ln>
            <a:solidFill>
              <a:schemeClr val="tx1"/>
            </a:solidFill>
          </a:ln>
        </p:spPr>
        <p:txBody>
          <a:bodyPr wrap="square" rtlCol="0">
            <a:spAutoFit/>
          </a:bodyPr>
          <a:lstStyle/>
          <a:p>
            <a:pPr algn="ctr"/>
            <a:r>
              <a:rPr lang="en-US" sz="2400" dirty="0">
                <a:latin typeface="Times New Roman" pitchFamily="18" charset="0"/>
                <a:cs typeface="Times New Roman" pitchFamily="18" charset="0"/>
              </a:rPr>
              <a:t>Courses</a:t>
            </a:r>
          </a:p>
        </p:txBody>
      </p:sp>
      <p:sp>
        <p:nvSpPr>
          <p:cNvPr id="11" name="TextBox 10"/>
          <p:cNvSpPr txBox="1"/>
          <p:nvPr/>
        </p:nvSpPr>
        <p:spPr>
          <a:xfrm>
            <a:off x="5562600" y="4415135"/>
            <a:ext cx="1828800" cy="461665"/>
          </a:xfrm>
          <a:prstGeom prst="rect">
            <a:avLst/>
          </a:prstGeom>
          <a:noFill/>
          <a:ln>
            <a:solidFill>
              <a:schemeClr val="tx1"/>
            </a:solidFill>
          </a:ln>
        </p:spPr>
        <p:txBody>
          <a:bodyPr wrap="square" rtlCol="0">
            <a:spAutoFit/>
          </a:bodyPr>
          <a:lstStyle/>
          <a:p>
            <a:pPr algn="ctr"/>
            <a:r>
              <a:rPr lang="en-US" sz="2400" dirty="0">
                <a:latin typeface="Times New Roman" pitchFamily="18" charset="0"/>
                <a:cs typeface="Times New Roman" pitchFamily="18" charset="0"/>
              </a:rPr>
              <a:t>Students</a:t>
            </a:r>
          </a:p>
        </p:txBody>
      </p:sp>
      <p:cxnSp>
        <p:nvCxnSpPr>
          <p:cNvPr id="13" name="Straight Arrow Connector 12"/>
          <p:cNvCxnSpPr/>
          <p:nvPr/>
        </p:nvCxnSpPr>
        <p:spPr>
          <a:xfrm rot="5400000">
            <a:off x="2628900" y="3695700"/>
            <a:ext cx="11430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11" idx="1"/>
          </p:cNvCxnSpPr>
          <p:nvPr/>
        </p:nvCxnSpPr>
        <p:spPr>
          <a:xfrm rot="10800000">
            <a:off x="4038600" y="4643736"/>
            <a:ext cx="1524000" cy="223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4076700" y="2521803"/>
            <a:ext cx="1524000" cy="830997"/>
          </a:xfrm>
          <a:prstGeom prst="rect">
            <a:avLst/>
          </a:prstGeom>
          <a:noFill/>
          <a:ln>
            <a:noFill/>
          </a:ln>
        </p:spPr>
        <p:txBody>
          <a:bodyPr wrap="square" rtlCol="0">
            <a:spAutoFit/>
          </a:bodyPr>
          <a:lstStyle/>
          <a:p>
            <a:r>
              <a:rPr lang="en-US" sz="2400" dirty="0">
                <a:latin typeface="Times New Roman" pitchFamily="18" charset="0"/>
                <a:cs typeface="Times New Roman" pitchFamily="18" charset="0"/>
              </a:rPr>
              <a:t>occupies only 1 </a:t>
            </a:r>
          </a:p>
        </p:txBody>
      </p:sp>
      <p:sp>
        <p:nvSpPr>
          <p:cNvPr id="19" name="TextBox 18"/>
          <p:cNvSpPr txBox="1"/>
          <p:nvPr/>
        </p:nvSpPr>
        <p:spPr>
          <a:xfrm>
            <a:off x="4267200" y="4198203"/>
            <a:ext cx="1143000" cy="830997"/>
          </a:xfrm>
          <a:prstGeom prst="rect">
            <a:avLst/>
          </a:prstGeom>
          <a:noFill/>
          <a:ln>
            <a:noFill/>
          </a:ln>
        </p:spPr>
        <p:txBody>
          <a:bodyPr wrap="square" rtlCol="0">
            <a:spAutoFit/>
          </a:bodyPr>
          <a:lstStyle/>
          <a:p>
            <a:r>
              <a:rPr lang="en-US" sz="2400" dirty="0">
                <a:latin typeface="Times New Roman" pitchFamily="18" charset="0"/>
                <a:cs typeface="Times New Roman" pitchFamily="18" charset="0"/>
              </a:rPr>
              <a:t>take</a:t>
            </a:r>
          </a:p>
          <a:p>
            <a:r>
              <a:rPr lang="en-US" sz="2400" dirty="0">
                <a:latin typeface="Times New Roman" pitchFamily="18" charset="0"/>
                <a:cs typeface="Times New Roman" pitchFamily="18" charset="0"/>
              </a:rPr>
              <a:t>many</a:t>
            </a:r>
          </a:p>
        </p:txBody>
      </p:sp>
      <p:sp>
        <p:nvSpPr>
          <p:cNvPr id="21" name="TextBox 20"/>
          <p:cNvSpPr txBox="1"/>
          <p:nvPr/>
        </p:nvSpPr>
        <p:spPr>
          <a:xfrm>
            <a:off x="2095500" y="3360003"/>
            <a:ext cx="1143000" cy="830997"/>
          </a:xfrm>
          <a:prstGeom prst="rect">
            <a:avLst/>
          </a:prstGeom>
          <a:noFill/>
          <a:ln>
            <a:noFill/>
          </a:ln>
        </p:spPr>
        <p:txBody>
          <a:bodyPr wrap="square" rtlCol="0">
            <a:spAutoFit/>
          </a:bodyPr>
          <a:lstStyle/>
          <a:p>
            <a:pPr algn="ctr"/>
            <a:r>
              <a:rPr lang="en-US" sz="2400" dirty="0">
                <a:latin typeface="Times New Roman" pitchFamily="18" charset="0"/>
                <a:cs typeface="Times New Roman" pitchFamily="18" charset="0"/>
              </a:rPr>
              <a:t>teaches many</a:t>
            </a:r>
          </a:p>
        </p:txBody>
      </p:sp>
    </p:spTree>
    <p:extLst>
      <p:ext uri="{BB962C8B-B14F-4D97-AF65-F5344CB8AC3E}">
        <p14:creationId xmlns:p14="http://schemas.microsoft.com/office/powerpoint/2010/main" val="425051099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75" y="-4282"/>
            <a:ext cx="9149750" cy="1400323"/>
          </a:xfrm>
          <a:solidFill>
            <a:schemeClr val="accent1"/>
          </a:solidFill>
          <a:ln>
            <a:solidFill>
              <a:schemeClr val="tx1"/>
            </a:solidFill>
          </a:ln>
        </p:spPr>
        <p:txBody>
          <a:bodyPr/>
          <a:lstStyle/>
          <a:p>
            <a:pPr algn="ctr"/>
            <a:r>
              <a:rPr lang="en-US" dirty="0">
                <a:solidFill>
                  <a:srgbClr val="FFFFFF"/>
                </a:solidFill>
                <a:latin typeface="Calibri"/>
                <a:cs typeface="Calibri"/>
              </a:rPr>
              <a:t>Relationships</a:t>
            </a:r>
          </a:p>
        </p:txBody>
      </p:sp>
      <p:sp>
        <p:nvSpPr>
          <p:cNvPr id="12" name="Slide Number Placeholder 11"/>
          <p:cNvSpPr>
            <a:spLocks noGrp="1"/>
          </p:cNvSpPr>
          <p:nvPr>
            <p:ph type="sldNum" sz="quarter" idx="12"/>
          </p:nvPr>
        </p:nvSpPr>
        <p:spPr>
          <a:xfrm>
            <a:off x="8686800" y="6305550"/>
            <a:ext cx="457200" cy="476250"/>
          </a:xfrm>
          <a:prstGeom prst="rect">
            <a:avLst/>
          </a:prstGeom>
        </p:spPr>
        <p:txBody>
          <a:bodyPr/>
          <a:lstStyle/>
          <a:p>
            <a:fld id="{A611BF40-0F20-48C9-89D9-990FE1F017D3}" type="slidenum">
              <a:rPr lang="en-US" sz="1800" smtClean="0">
                <a:solidFill>
                  <a:schemeClr val="tx1"/>
                </a:solidFill>
              </a:rPr>
              <a:pPr/>
              <a:t>46</a:t>
            </a:fld>
            <a:endParaRPr lang="en-US" dirty="0">
              <a:solidFill>
                <a:schemeClr val="tx1"/>
              </a:solidFill>
            </a:endParaRPr>
          </a:p>
        </p:txBody>
      </p:sp>
      <p:sp>
        <p:nvSpPr>
          <p:cNvPr id="4" name="TextBox 3"/>
          <p:cNvSpPr txBox="1"/>
          <p:nvPr/>
        </p:nvSpPr>
        <p:spPr>
          <a:xfrm>
            <a:off x="1752600" y="1752600"/>
            <a:ext cx="1447800" cy="646331"/>
          </a:xfrm>
          <a:prstGeom prst="rect">
            <a:avLst/>
          </a:prstGeom>
          <a:noFill/>
          <a:ln>
            <a:solidFill>
              <a:schemeClr val="tx1"/>
            </a:solidFill>
          </a:ln>
        </p:spPr>
        <p:txBody>
          <a:bodyPr wrap="square" rtlCol="0">
            <a:spAutoFit/>
          </a:bodyPr>
          <a:lstStyle/>
          <a:p>
            <a:pPr algn="ctr"/>
            <a:r>
              <a:rPr lang="en-US" sz="3600" dirty="0">
                <a:latin typeface="Times New Roman" pitchFamily="18" charset="0"/>
                <a:cs typeface="Times New Roman" pitchFamily="18" charset="0"/>
              </a:rPr>
              <a:t>Entity</a:t>
            </a:r>
          </a:p>
        </p:txBody>
      </p:sp>
      <p:sp>
        <p:nvSpPr>
          <p:cNvPr id="5" name="TextBox 4"/>
          <p:cNvSpPr txBox="1"/>
          <p:nvPr/>
        </p:nvSpPr>
        <p:spPr>
          <a:xfrm>
            <a:off x="5867400" y="1752600"/>
            <a:ext cx="1447800" cy="646331"/>
          </a:xfrm>
          <a:prstGeom prst="rect">
            <a:avLst/>
          </a:prstGeom>
          <a:noFill/>
          <a:ln>
            <a:solidFill>
              <a:schemeClr val="tx1"/>
            </a:solidFill>
          </a:ln>
        </p:spPr>
        <p:txBody>
          <a:bodyPr wrap="square" rtlCol="0">
            <a:spAutoFit/>
          </a:bodyPr>
          <a:lstStyle/>
          <a:p>
            <a:pPr algn="ctr"/>
            <a:r>
              <a:rPr lang="en-US" sz="3600" dirty="0">
                <a:latin typeface="Times New Roman" pitchFamily="18" charset="0"/>
                <a:cs typeface="Times New Roman" pitchFamily="18" charset="0"/>
              </a:rPr>
              <a:t>Entity</a:t>
            </a:r>
          </a:p>
        </p:txBody>
      </p:sp>
      <p:cxnSp>
        <p:nvCxnSpPr>
          <p:cNvPr id="7" name="Straight Connector 6"/>
          <p:cNvCxnSpPr>
            <a:stCxn id="4" idx="3"/>
            <a:endCxn id="5" idx="1"/>
          </p:cNvCxnSpPr>
          <p:nvPr/>
        </p:nvCxnSpPr>
        <p:spPr>
          <a:xfrm>
            <a:off x="3200400" y="2075766"/>
            <a:ext cx="2667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429000" y="1600200"/>
            <a:ext cx="2133600" cy="584775"/>
          </a:xfrm>
          <a:prstGeom prst="rect">
            <a:avLst/>
          </a:prstGeom>
          <a:noFill/>
          <a:ln>
            <a:noFill/>
          </a:ln>
        </p:spPr>
        <p:txBody>
          <a:bodyPr wrap="square" rtlCol="0">
            <a:spAutoFit/>
          </a:bodyPr>
          <a:lstStyle/>
          <a:p>
            <a:r>
              <a:rPr lang="en-US" sz="3200" dirty="0">
                <a:latin typeface="Times New Roman" pitchFamily="18" charset="0"/>
                <a:cs typeface="Times New Roman" pitchFamily="18" charset="0"/>
              </a:rPr>
              <a:t>relationship</a:t>
            </a:r>
          </a:p>
        </p:txBody>
      </p:sp>
      <p:sp>
        <p:nvSpPr>
          <p:cNvPr id="9" name="TextBox 8"/>
          <p:cNvSpPr txBox="1"/>
          <p:nvPr/>
        </p:nvSpPr>
        <p:spPr>
          <a:xfrm>
            <a:off x="1278147" y="3916538"/>
            <a:ext cx="1752600" cy="646331"/>
          </a:xfrm>
          <a:prstGeom prst="rect">
            <a:avLst/>
          </a:prstGeom>
          <a:noFill/>
          <a:ln>
            <a:solidFill>
              <a:schemeClr val="tx1"/>
            </a:solidFill>
          </a:ln>
        </p:spPr>
        <p:txBody>
          <a:bodyPr wrap="square" rtlCol="0">
            <a:spAutoFit/>
          </a:bodyPr>
          <a:lstStyle/>
          <a:p>
            <a:pPr algn="ctr"/>
            <a:r>
              <a:rPr lang="en-US" sz="3600" dirty="0">
                <a:latin typeface="Times New Roman" pitchFamily="18" charset="0"/>
                <a:cs typeface="Times New Roman" pitchFamily="18" charset="0"/>
              </a:rPr>
              <a:t>Student</a:t>
            </a:r>
          </a:p>
        </p:txBody>
      </p:sp>
      <p:sp>
        <p:nvSpPr>
          <p:cNvPr id="10" name="TextBox 9"/>
          <p:cNvSpPr txBox="1"/>
          <p:nvPr/>
        </p:nvSpPr>
        <p:spPr>
          <a:xfrm>
            <a:off x="5867400" y="3925669"/>
            <a:ext cx="1905000" cy="646331"/>
          </a:xfrm>
          <a:prstGeom prst="rect">
            <a:avLst/>
          </a:prstGeom>
          <a:noFill/>
          <a:ln>
            <a:solidFill>
              <a:schemeClr val="tx1"/>
            </a:solidFill>
          </a:ln>
        </p:spPr>
        <p:txBody>
          <a:bodyPr wrap="square" rtlCol="0">
            <a:spAutoFit/>
          </a:bodyPr>
          <a:lstStyle/>
          <a:p>
            <a:pPr algn="ctr"/>
            <a:r>
              <a:rPr lang="en-US" sz="3600" dirty="0">
                <a:latin typeface="Times New Roman" pitchFamily="18" charset="0"/>
                <a:cs typeface="Times New Roman" pitchFamily="18" charset="0"/>
              </a:rPr>
              <a:t>Class</a:t>
            </a:r>
          </a:p>
        </p:txBody>
      </p:sp>
      <p:cxnSp>
        <p:nvCxnSpPr>
          <p:cNvPr id="11" name="Straight Connector 10"/>
          <p:cNvCxnSpPr>
            <a:stCxn id="9" idx="3"/>
            <a:endCxn id="10" idx="1"/>
          </p:cNvCxnSpPr>
          <p:nvPr/>
        </p:nvCxnSpPr>
        <p:spPr>
          <a:xfrm>
            <a:off x="3030747" y="4239704"/>
            <a:ext cx="2836653" cy="913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429000" y="3824204"/>
            <a:ext cx="2438400" cy="830997"/>
          </a:xfrm>
          <a:prstGeom prst="rect">
            <a:avLst/>
          </a:prstGeom>
          <a:noFill/>
          <a:ln>
            <a:noFill/>
          </a:ln>
        </p:spPr>
        <p:txBody>
          <a:bodyPr wrap="square" rtlCol="0">
            <a:spAutoFit/>
          </a:bodyPr>
          <a:lstStyle/>
          <a:p>
            <a:r>
              <a:rPr lang="en-US" sz="2400" dirty="0">
                <a:latin typeface="Times New Roman" pitchFamily="18" charset="0"/>
                <a:cs typeface="Times New Roman" pitchFamily="18" charset="0"/>
              </a:rPr>
              <a:t>is enrolled in / includes</a:t>
            </a:r>
          </a:p>
        </p:txBody>
      </p:sp>
      <p:sp>
        <p:nvSpPr>
          <p:cNvPr id="13" name="TextBox 12"/>
          <p:cNvSpPr txBox="1"/>
          <p:nvPr/>
        </p:nvSpPr>
        <p:spPr>
          <a:xfrm>
            <a:off x="3429000" y="2082225"/>
            <a:ext cx="2514600" cy="461665"/>
          </a:xfrm>
          <a:prstGeom prst="rect">
            <a:avLst/>
          </a:prstGeom>
          <a:noFill/>
          <a:ln>
            <a:noFill/>
          </a:ln>
        </p:spPr>
        <p:txBody>
          <a:bodyPr wrap="square" rtlCol="0">
            <a:spAutoFit/>
          </a:bodyPr>
          <a:lstStyle/>
          <a:p>
            <a:r>
              <a:rPr lang="en-US" sz="2400" dirty="0">
                <a:latin typeface="Times New Roman" pitchFamily="18" charset="0"/>
                <a:cs typeface="Times New Roman" pitchFamily="18" charset="0"/>
              </a:rPr>
              <a:t>Forward/backward</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75" y="1469"/>
            <a:ext cx="9149750" cy="1246485"/>
          </a:xfrm>
          <a:solidFill>
            <a:schemeClr val="accent1"/>
          </a:solidFill>
          <a:ln>
            <a:solidFill>
              <a:schemeClr val="tx1"/>
            </a:solidFill>
          </a:ln>
        </p:spPr>
        <p:txBody>
          <a:bodyPr/>
          <a:lstStyle/>
          <a:p>
            <a:pPr algn="ctr"/>
            <a:r>
              <a:rPr lang="en-US" dirty="0">
                <a:solidFill>
                  <a:srgbClr val="FFFFFF"/>
                </a:solidFill>
                <a:latin typeface="Calibri"/>
                <a:cs typeface="Times New Roman"/>
              </a:rPr>
              <a:t>Degree of relationship </a:t>
            </a:r>
            <a:endParaRPr lang="en-US">
              <a:solidFill>
                <a:srgbClr val="FFFFFF"/>
              </a:solidFill>
              <a:latin typeface="Calibri"/>
              <a:cs typeface="Times New Roman" panose="02020603050405020304" pitchFamily="18" charset="0"/>
            </a:endParaRPr>
          </a:p>
        </p:txBody>
      </p:sp>
      <p:sp>
        <p:nvSpPr>
          <p:cNvPr id="3" name="Content Placeholder 2"/>
          <p:cNvSpPr>
            <a:spLocks noGrp="1"/>
          </p:cNvSpPr>
          <p:nvPr>
            <p:ph idx="1"/>
          </p:nvPr>
        </p:nvSpPr>
        <p:spPr>
          <a:xfrm>
            <a:off x="228600" y="1493837"/>
            <a:ext cx="8229600" cy="4525963"/>
          </a:xfrm>
        </p:spPr>
        <p:txBody>
          <a:bodyPr>
            <a:normAutofit/>
          </a:bodyPr>
          <a:lstStyle/>
          <a:p>
            <a:pPr marL="514350" indent="-514350">
              <a:buFont typeface="+mj-lt"/>
              <a:buAutoNum type="arabicPeriod"/>
            </a:pPr>
            <a:r>
              <a:rPr lang="en-US" dirty="0">
                <a:latin typeface="Times New Roman" panose="02020603050405020304" pitchFamily="18" charset="0"/>
                <a:cs typeface="Times New Roman" panose="02020603050405020304" pitchFamily="18" charset="0"/>
              </a:rPr>
              <a:t>What is the degree of a relationship?</a:t>
            </a:r>
          </a:p>
          <a:p>
            <a:pPr lvl="1">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How many entities are involved in a relationship</a:t>
            </a:r>
          </a:p>
          <a:p>
            <a:pPr lvl="2">
              <a:buFont typeface="Wingdings" panose="05000000000000000000" pitchFamily="2" charset="2"/>
              <a:buChar char="Ø"/>
            </a:pPr>
            <a:r>
              <a:rPr lang="en-US" sz="2200" b="1" dirty="0">
                <a:latin typeface="Times New Roman" panose="02020603050405020304" pitchFamily="18" charset="0"/>
                <a:cs typeface="Times New Roman" panose="02020603050405020304" pitchFamily="18" charset="0"/>
              </a:rPr>
              <a:t>Binary: </a:t>
            </a:r>
            <a:r>
              <a:rPr lang="en-US" sz="2000" dirty="0">
                <a:latin typeface="Times New Roman" panose="02020603050405020304" pitchFamily="18" charset="0"/>
                <a:cs typeface="Times New Roman" panose="02020603050405020304" pitchFamily="18" charset="0"/>
              </a:rPr>
              <a:t>most common</a:t>
            </a:r>
            <a:endParaRPr lang="en-US" sz="2200" dirty="0">
              <a:latin typeface="Times New Roman" panose="02020603050405020304" pitchFamily="18" charset="0"/>
              <a:cs typeface="Times New Roman" panose="02020603050405020304" pitchFamily="18" charset="0"/>
            </a:endParaRPr>
          </a:p>
          <a:p>
            <a:pPr lvl="2"/>
            <a:endParaRPr lang="en-US" sz="2200" dirty="0">
              <a:latin typeface="Times New Roman" panose="02020603050405020304" pitchFamily="18" charset="0"/>
              <a:cs typeface="Times New Roman" panose="02020603050405020304" pitchFamily="18" charset="0"/>
            </a:endParaRPr>
          </a:p>
          <a:p>
            <a:pPr lvl="2"/>
            <a:endParaRPr lang="en-US" sz="2200" dirty="0">
              <a:latin typeface="Times New Roman" panose="02020603050405020304" pitchFamily="18" charset="0"/>
              <a:cs typeface="Times New Roman" panose="02020603050405020304" pitchFamily="18" charset="0"/>
            </a:endParaRPr>
          </a:p>
          <a:p>
            <a:pPr lvl="2">
              <a:buFont typeface="Wingdings" panose="05000000000000000000" pitchFamily="2" charset="2"/>
              <a:buChar char="Ø"/>
            </a:pPr>
            <a:r>
              <a:rPr lang="en-US" sz="2200" b="1" dirty="0">
                <a:latin typeface="Times New Roman" panose="02020603050405020304" pitchFamily="18" charset="0"/>
                <a:cs typeface="Times New Roman" panose="02020603050405020304" pitchFamily="18" charset="0"/>
              </a:rPr>
              <a:t>Unary</a:t>
            </a:r>
          </a:p>
          <a:p>
            <a:pPr lvl="3">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A relationship between the instances of a single entity types</a:t>
            </a:r>
          </a:p>
          <a:p>
            <a:pPr lvl="2"/>
            <a:endParaRPr lang="en-US" sz="2200" dirty="0">
              <a:latin typeface="Times New Roman" panose="02020603050405020304" pitchFamily="18" charset="0"/>
              <a:cs typeface="Times New Roman" panose="02020603050405020304" pitchFamily="18" charset="0"/>
            </a:endParaRPr>
          </a:p>
          <a:p>
            <a:pPr lvl="2">
              <a:buFont typeface="Wingdings" panose="05000000000000000000" pitchFamily="2" charset="2"/>
              <a:buChar char="Ø"/>
            </a:pPr>
            <a:r>
              <a:rPr lang="en-US" sz="2200" b="1" dirty="0">
                <a:latin typeface="Times New Roman" panose="02020603050405020304" pitchFamily="18" charset="0"/>
                <a:cs typeface="Times New Roman" panose="02020603050405020304" pitchFamily="18" charset="0"/>
              </a:rPr>
              <a:t>Ternary</a:t>
            </a:r>
          </a:p>
          <a:p>
            <a:pPr lvl="3">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A simultaneous relationship among the instances of three entity types</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9" name="Slide Number Placeholder 8"/>
          <p:cNvSpPr>
            <a:spLocks noGrp="1"/>
          </p:cNvSpPr>
          <p:nvPr>
            <p:ph type="sldNum" sz="quarter" idx="12"/>
          </p:nvPr>
        </p:nvSpPr>
        <p:spPr>
          <a:xfrm>
            <a:off x="8686800" y="6305550"/>
            <a:ext cx="457200" cy="476250"/>
          </a:xfrm>
          <a:prstGeom prst="rect">
            <a:avLst/>
          </a:prstGeom>
        </p:spPr>
        <p:txBody>
          <a:bodyPr/>
          <a:lstStyle/>
          <a:p>
            <a:fld id="{A611BF40-0F20-48C9-89D9-990FE1F017D3}" type="slidenum">
              <a:rPr lang="en-US" sz="1800" smtClean="0">
                <a:solidFill>
                  <a:schemeClr val="tx1"/>
                </a:solidFill>
              </a:rPr>
              <a:pPr/>
              <a:t>47</a:t>
            </a:fld>
            <a:endParaRPr lang="en-US" dirty="0">
              <a:solidFill>
                <a:schemeClr val="tx1"/>
              </a:solidFill>
            </a:endParaRPr>
          </a:p>
        </p:txBody>
      </p:sp>
      <p:sp>
        <p:nvSpPr>
          <p:cNvPr id="4" name="TextBox 3"/>
          <p:cNvSpPr txBox="1"/>
          <p:nvPr/>
        </p:nvSpPr>
        <p:spPr>
          <a:xfrm>
            <a:off x="2590800" y="3048000"/>
            <a:ext cx="1371600" cy="461665"/>
          </a:xfrm>
          <a:prstGeom prst="rect">
            <a:avLst/>
          </a:prstGeom>
          <a:noFill/>
          <a:ln>
            <a:solidFill>
              <a:schemeClr val="tx1"/>
            </a:solidFill>
          </a:ln>
        </p:spPr>
        <p:txBody>
          <a:bodyPr wrap="square" rtlCol="0">
            <a:spAutoFit/>
          </a:bodyPr>
          <a:lstStyle/>
          <a:p>
            <a:pPr algn="ctr"/>
            <a:r>
              <a:rPr lang="en-US" sz="2400" dirty="0">
                <a:latin typeface="Times New Roman" pitchFamily="18" charset="0"/>
                <a:cs typeface="Times New Roman" pitchFamily="18" charset="0"/>
              </a:rPr>
              <a:t>Student</a:t>
            </a:r>
          </a:p>
        </p:txBody>
      </p:sp>
      <p:sp>
        <p:nvSpPr>
          <p:cNvPr id="5" name="TextBox 4"/>
          <p:cNvSpPr txBox="1"/>
          <p:nvPr/>
        </p:nvSpPr>
        <p:spPr>
          <a:xfrm>
            <a:off x="7239000" y="3048000"/>
            <a:ext cx="1535502" cy="461665"/>
          </a:xfrm>
          <a:prstGeom prst="rect">
            <a:avLst/>
          </a:prstGeom>
          <a:noFill/>
          <a:ln>
            <a:solidFill>
              <a:schemeClr val="tx1"/>
            </a:solidFill>
          </a:ln>
        </p:spPr>
        <p:txBody>
          <a:bodyPr wrap="square" rtlCol="0">
            <a:spAutoFit/>
          </a:bodyPr>
          <a:lstStyle/>
          <a:p>
            <a:pPr algn="ctr"/>
            <a:r>
              <a:rPr lang="en-US" sz="2400" dirty="0">
                <a:latin typeface="Times New Roman" pitchFamily="18" charset="0"/>
                <a:cs typeface="Times New Roman" pitchFamily="18" charset="0"/>
              </a:rPr>
              <a:t>Class</a:t>
            </a:r>
            <a:endParaRPr lang="en-US" sz="3200" dirty="0">
              <a:latin typeface="Times New Roman" pitchFamily="18" charset="0"/>
              <a:cs typeface="Times New Roman" pitchFamily="18" charset="0"/>
            </a:endParaRPr>
          </a:p>
        </p:txBody>
      </p:sp>
      <p:cxnSp>
        <p:nvCxnSpPr>
          <p:cNvPr id="28" name="Straight Connector 27"/>
          <p:cNvCxnSpPr/>
          <p:nvPr/>
        </p:nvCxnSpPr>
        <p:spPr>
          <a:xfrm rot="5400000" flipH="1" flipV="1">
            <a:off x="5867400" y="5105400"/>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958751" y="2918818"/>
            <a:ext cx="1518249" cy="707886"/>
          </a:xfrm>
          <a:prstGeom prst="rect">
            <a:avLst/>
          </a:prstGeom>
          <a:noFill/>
          <a:ln>
            <a:noFill/>
          </a:ln>
        </p:spPr>
        <p:txBody>
          <a:bodyPr wrap="square" rtlCol="0">
            <a:spAutoFit/>
          </a:bodyPr>
          <a:lstStyle/>
          <a:p>
            <a:r>
              <a:rPr lang="en-US" sz="2000" dirty="0">
                <a:latin typeface="Times New Roman" pitchFamily="18" charset="0"/>
                <a:cs typeface="Times New Roman" pitchFamily="18" charset="0"/>
              </a:rPr>
              <a:t>is enrolled in</a:t>
            </a:r>
          </a:p>
          <a:p>
            <a:r>
              <a:rPr lang="en-US" sz="2000" dirty="0">
                <a:latin typeface="Times New Roman" pitchFamily="18" charset="0"/>
                <a:cs typeface="Times New Roman" pitchFamily="18" charset="0"/>
              </a:rPr>
              <a:t>includes</a:t>
            </a:r>
          </a:p>
        </p:txBody>
      </p:sp>
      <p:sp>
        <p:nvSpPr>
          <p:cNvPr id="13" name="TextBox 12"/>
          <p:cNvSpPr txBox="1"/>
          <p:nvPr/>
        </p:nvSpPr>
        <p:spPr>
          <a:xfrm>
            <a:off x="6399363" y="3992440"/>
            <a:ext cx="1600200" cy="461665"/>
          </a:xfrm>
          <a:prstGeom prst="rect">
            <a:avLst/>
          </a:prstGeom>
          <a:noFill/>
          <a:ln>
            <a:solidFill>
              <a:schemeClr val="tx1"/>
            </a:solidFill>
          </a:ln>
        </p:spPr>
        <p:txBody>
          <a:bodyPr wrap="square" rtlCol="0">
            <a:spAutoFit/>
          </a:bodyPr>
          <a:lstStyle/>
          <a:p>
            <a:pPr algn="ctr"/>
            <a:r>
              <a:rPr lang="en-US" sz="2400" dirty="0">
                <a:latin typeface="Times New Roman" pitchFamily="18" charset="0"/>
                <a:cs typeface="Times New Roman" pitchFamily="18" charset="0"/>
              </a:rPr>
              <a:t>Employee</a:t>
            </a:r>
          </a:p>
        </p:txBody>
      </p:sp>
      <p:cxnSp>
        <p:nvCxnSpPr>
          <p:cNvPr id="14" name="Straight Connector 13"/>
          <p:cNvCxnSpPr>
            <a:stCxn id="13" idx="3"/>
            <a:endCxn id="13" idx="0"/>
          </p:cNvCxnSpPr>
          <p:nvPr/>
        </p:nvCxnSpPr>
        <p:spPr>
          <a:xfrm flipH="1" flipV="1">
            <a:off x="7199463" y="3992440"/>
            <a:ext cx="800100" cy="230833"/>
          </a:xfrm>
          <a:prstGeom prst="bentConnector4">
            <a:avLst>
              <a:gd name="adj1" fmla="val -28571"/>
              <a:gd name="adj2" fmla="val 199033"/>
            </a:avLst>
          </a:prstGeom>
        </p:spPr>
        <p:style>
          <a:lnRef idx="2">
            <a:schemeClr val="accent1"/>
          </a:lnRef>
          <a:fillRef idx="0">
            <a:schemeClr val="accent1"/>
          </a:fillRef>
          <a:effectRef idx="1">
            <a:schemeClr val="accent1"/>
          </a:effectRef>
          <a:fontRef idx="minor">
            <a:schemeClr val="tx1"/>
          </a:fontRef>
        </p:style>
      </p:cxnSp>
      <p:cxnSp>
        <p:nvCxnSpPr>
          <p:cNvPr id="20" name="Straight Connector 13"/>
          <p:cNvCxnSpPr>
            <a:endCxn id="4" idx="3"/>
          </p:cNvCxnSpPr>
          <p:nvPr/>
        </p:nvCxnSpPr>
        <p:spPr>
          <a:xfrm flipH="1">
            <a:off x="3962400" y="3278831"/>
            <a:ext cx="3276600" cy="2"/>
          </a:xfrm>
          <a:prstGeom prst="straightConnector1">
            <a:avLst/>
          </a:prstGeom>
        </p:spPr>
        <p:style>
          <a:lnRef idx="2">
            <a:schemeClr val="accent1"/>
          </a:lnRef>
          <a:fillRef idx="0">
            <a:schemeClr val="accent1"/>
          </a:fillRef>
          <a:effectRef idx="1">
            <a:schemeClr val="accent1"/>
          </a:effectRef>
          <a:fontRef idx="minor">
            <a:schemeClr val="tx1"/>
          </a:fontRef>
        </p:style>
      </p:cxnSp>
      <p:sp>
        <p:nvSpPr>
          <p:cNvPr id="24" name="TextBox 23"/>
          <p:cNvSpPr txBox="1"/>
          <p:nvPr/>
        </p:nvSpPr>
        <p:spPr>
          <a:xfrm>
            <a:off x="7929113" y="3821083"/>
            <a:ext cx="1518249" cy="400110"/>
          </a:xfrm>
          <a:prstGeom prst="rect">
            <a:avLst/>
          </a:prstGeom>
          <a:noFill/>
          <a:ln>
            <a:noFill/>
          </a:ln>
        </p:spPr>
        <p:txBody>
          <a:bodyPr wrap="square" rtlCol="0">
            <a:spAutoFit/>
          </a:bodyPr>
          <a:lstStyle/>
          <a:p>
            <a:pPr algn="ctr"/>
            <a:r>
              <a:rPr lang="en-US" sz="2000" dirty="0">
                <a:latin typeface="Times New Roman" pitchFamily="18" charset="0"/>
                <a:cs typeface="Times New Roman" pitchFamily="18" charset="0"/>
              </a:rPr>
              <a:t>manages</a:t>
            </a:r>
          </a:p>
        </p:txBody>
      </p:sp>
      <p:sp>
        <p:nvSpPr>
          <p:cNvPr id="25" name="TextBox 24"/>
          <p:cNvSpPr txBox="1"/>
          <p:nvPr/>
        </p:nvSpPr>
        <p:spPr>
          <a:xfrm>
            <a:off x="2476500" y="6167735"/>
            <a:ext cx="1600200" cy="461665"/>
          </a:xfrm>
          <a:prstGeom prst="rect">
            <a:avLst/>
          </a:prstGeom>
          <a:noFill/>
          <a:ln>
            <a:solidFill>
              <a:schemeClr val="tx1"/>
            </a:solidFill>
          </a:ln>
        </p:spPr>
        <p:txBody>
          <a:bodyPr wrap="square" rtlCol="0">
            <a:spAutoFit/>
          </a:bodyPr>
          <a:lstStyle/>
          <a:p>
            <a:pPr algn="ctr"/>
            <a:r>
              <a:rPr lang="en-US" sz="2400" dirty="0">
                <a:latin typeface="Times New Roman" pitchFamily="18" charset="0"/>
                <a:cs typeface="Times New Roman" pitchFamily="18" charset="0"/>
              </a:rPr>
              <a:t>Product</a:t>
            </a:r>
          </a:p>
        </p:txBody>
      </p:sp>
      <p:sp>
        <p:nvSpPr>
          <p:cNvPr id="26" name="TextBox 25"/>
          <p:cNvSpPr txBox="1"/>
          <p:nvPr/>
        </p:nvSpPr>
        <p:spPr>
          <a:xfrm>
            <a:off x="6098875" y="6091535"/>
            <a:ext cx="1600200" cy="461665"/>
          </a:xfrm>
          <a:prstGeom prst="rect">
            <a:avLst/>
          </a:prstGeom>
          <a:noFill/>
          <a:ln>
            <a:solidFill>
              <a:schemeClr val="tx1"/>
            </a:solidFill>
          </a:ln>
        </p:spPr>
        <p:txBody>
          <a:bodyPr wrap="square" rtlCol="0">
            <a:spAutoFit/>
          </a:bodyPr>
          <a:lstStyle/>
          <a:p>
            <a:pPr algn="ctr"/>
            <a:r>
              <a:rPr lang="en-US" sz="2400" dirty="0">
                <a:latin typeface="Times New Roman" pitchFamily="18" charset="0"/>
                <a:cs typeface="Times New Roman" pitchFamily="18" charset="0"/>
              </a:rPr>
              <a:t>Customer</a:t>
            </a:r>
          </a:p>
        </p:txBody>
      </p:sp>
      <p:sp>
        <p:nvSpPr>
          <p:cNvPr id="27" name="TextBox 26"/>
          <p:cNvSpPr txBox="1"/>
          <p:nvPr/>
        </p:nvSpPr>
        <p:spPr>
          <a:xfrm>
            <a:off x="4343400" y="5634335"/>
            <a:ext cx="1600200" cy="461665"/>
          </a:xfrm>
          <a:prstGeom prst="rect">
            <a:avLst/>
          </a:prstGeom>
          <a:noFill/>
          <a:ln>
            <a:solidFill>
              <a:schemeClr val="tx1"/>
            </a:solidFill>
          </a:ln>
        </p:spPr>
        <p:txBody>
          <a:bodyPr wrap="square" rtlCol="0">
            <a:spAutoFit/>
          </a:bodyPr>
          <a:lstStyle/>
          <a:p>
            <a:pPr algn="ctr"/>
            <a:r>
              <a:rPr lang="en-US" sz="2400" dirty="0">
                <a:latin typeface="Times New Roman" pitchFamily="18" charset="0"/>
                <a:cs typeface="Times New Roman" pitchFamily="18" charset="0"/>
              </a:rPr>
              <a:t>Agent</a:t>
            </a:r>
          </a:p>
        </p:txBody>
      </p:sp>
      <p:cxnSp>
        <p:nvCxnSpPr>
          <p:cNvPr id="29" name="Straight Connector 13"/>
          <p:cNvCxnSpPr/>
          <p:nvPr/>
        </p:nvCxnSpPr>
        <p:spPr>
          <a:xfrm flipV="1">
            <a:off x="4076700" y="6062422"/>
            <a:ext cx="1066800" cy="338378"/>
          </a:xfrm>
          <a:prstGeom prst="bentConnector3">
            <a:avLst>
              <a:gd name="adj1" fmla="val 100159"/>
            </a:avLst>
          </a:prstGeom>
        </p:spPr>
        <p:style>
          <a:lnRef idx="2">
            <a:schemeClr val="accent1"/>
          </a:lnRef>
          <a:fillRef idx="0">
            <a:schemeClr val="accent1"/>
          </a:fillRef>
          <a:effectRef idx="1">
            <a:schemeClr val="accent1"/>
          </a:effectRef>
          <a:fontRef idx="minor">
            <a:schemeClr val="tx1"/>
          </a:fontRef>
        </p:style>
      </p:cxnSp>
      <p:cxnSp>
        <p:nvCxnSpPr>
          <p:cNvPr id="32" name="Straight Connector 13"/>
          <p:cNvCxnSpPr/>
          <p:nvPr/>
        </p:nvCxnSpPr>
        <p:spPr>
          <a:xfrm rot="10800000">
            <a:off x="5143501" y="6054550"/>
            <a:ext cx="955375" cy="346249"/>
          </a:xfrm>
          <a:prstGeom prst="bentConnector2">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75" y="5782"/>
            <a:ext cx="9149750" cy="1242172"/>
          </a:xfrm>
          <a:solidFill>
            <a:schemeClr val="accent1"/>
          </a:solidFill>
          <a:ln>
            <a:solidFill>
              <a:schemeClr val="tx1"/>
            </a:solidFill>
          </a:ln>
        </p:spPr>
        <p:txBody>
          <a:bodyPr/>
          <a:lstStyle/>
          <a:p>
            <a:pPr algn="ctr"/>
            <a:r>
              <a:rPr lang="en-US" dirty="0">
                <a:solidFill>
                  <a:srgbClr val="FFFFFF"/>
                </a:solidFill>
                <a:latin typeface="Calibri"/>
                <a:cs typeface="Calibri"/>
              </a:rPr>
              <a:t>Unary relationship</a:t>
            </a:r>
          </a:p>
        </p:txBody>
      </p:sp>
      <p:sp>
        <p:nvSpPr>
          <p:cNvPr id="26" name="Slide Number Placeholder 25"/>
          <p:cNvSpPr>
            <a:spLocks noGrp="1"/>
          </p:cNvSpPr>
          <p:nvPr>
            <p:ph type="sldNum" sz="quarter" idx="12"/>
          </p:nvPr>
        </p:nvSpPr>
        <p:spPr>
          <a:xfrm>
            <a:off x="8686800" y="6305550"/>
            <a:ext cx="457200" cy="476250"/>
          </a:xfrm>
          <a:prstGeom prst="rect">
            <a:avLst/>
          </a:prstGeom>
        </p:spPr>
        <p:txBody>
          <a:bodyPr/>
          <a:lstStyle/>
          <a:p>
            <a:fld id="{A611BF40-0F20-48C9-89D9-990FE1F017D3}" type="slidenum">
              <a:rPr lang="en-US" sz="1800" smtClean="0">
                <a:solidFill>
                  <a:schemeClr val="tx1"/>
                </a:solidFill>
              </a:rPr>
              <a:pPr/>
              <a:t>48</a:t>
            </a:fld>
            <a:endParaRPr lang="en-US" dirty="0">
              <a:solidFill>
                <a:schemeClr val="tx1"/>
              </a:solidFill>
            </a:endParaRPr>
          </a:p>
        </p:txBody>
      </p:sp>
      <p:sp>
        <p:nvSpPr>
          <p:cNvPr id="10" name="TextBox 9"/>
          <p:cNvSpPr txBox="1"/>
          <p:nvPr/>
        </p:nvSpPr>
        <p:spPr>
          <a:xfrm>
            <a:off x="2743200" y="5638800"/>
            <a:ext cx="2209800" cy="584775"/>
          </a:xfrm>
          <a:prstGeom prst="rect">
            <a:avLst/>
          </a:prstGeom>
          <a:noFill/>
          <a:ln>
            <a:solidFill>
              <a:schemeClr val="tx1"/>
            </a:solidFill>
          </a:ln>
        </p:spPr>
        <p:txBody>
          <a:bodyPr wrap="square" rtlCol="0">
            <a:spAutoFit/>
          </a:bodyPr>
          <a:lstStyle/>
          <a:p>
            <a:r>
              <a:rPr lang="en-US" sz="3200" dirty="0">
                <a:latin typeface="Times New Roman" pitchFamily="18" charset="0"/>
                <a:cs typeface="Times New Roman" pitchFamily="18" charset="0"/>
              </a:rPr>
              <a:t>Employee</a:t>
            </a:r>
          </a:p>
        </p:txBody>
      </p:sp>
      <p:cxnSp>
        <p:nvCxnSpPr>
          <p:cNvPr id="28" name="Straight Connector 27"/>
          <p:cNvCxnSpPr/>
          <p:nvPr/>
        </p:nvCxnSpPr>
        <p:spPr>
          <a:xfrm rot="5400000" flipH="1" flipV="1">
            <a:off x="5181600" y="6629400"/>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5257800" y="5358825"/>
            <a:ext cx="2362200" cy="584775"/>
          </a:xfrm>
          <a:prstGeom prst="rect">
            <a:avLst/>
          </a:prstGeom>
          <a:noFill/>
          <a:ln>
            <a:noFill/>
          </a:ln>
        </p:spPr>
        <p:txBody>
          <a:bodyPr wrap="square" rtlCol="0">
            <a:spAutoFit/>
          </a:bodyPr>
          <a:lstStyle/>
          <a:p>
            <a:r>
              <a:rPr lang="en-US" sz="3200" dirty="0">
                <a:latin typeface="Times New Roman" pitchFamily="18" charset="0"/>
                <a:cs typeface="Times New Roman" pitchFamily="18" charset="0"/>
              </a:rPr>
              <a:t>manages</a:t>
            </a:r>
          </a:p>
        </p:txBody>
      </p:sp>
      <p:sp>
        <p:nvSpPr>
          <p:cNvPr id="16" name="TextBox 15"/>
          <p:cNvSpPr txBox="1"/>
          <p:nvPr/>
        </p:nvSpPr>
        <p:spPr>
          <a:xfrm>
            <a:off x="2667000" y="3911025"/>
            <a:ext cx="2209800" cy="584775"/>
          </a:xfrm>
          <a:prstGeom prst="rect">
            <a:avLst/>
          </a:prstGeom>
          <a:noFill/>
          <a:ln>
            <a:solidFill>
              <a:schemeClr val="tx1"/>
            </a:solidFill>
          </a:ln>
        </p:spPr>
        <p:txBody>
          <a:bodyPr wrap="square" rtlCol="0">
            <a:spAutoFit/>
          </a:bodyPr>
          <a:lstStyle/>
          <a:p>
            <a:r>
              <a:rPr lang="en-US" sz="3200" dirty="0">
                <a:latin typeface="Times New Roman" pitchFamily="18" charset="0"/>
                <a:cs typeface="Times New Roman" pitchFamily="18" charset="0"/>
              </a:rPr>
              <a:t>Person</a:t>
            </a:r>
          </a:p>
        </p:txBody>
      </p:sp>
      <p:sp>
        <p:nvSpPr>
          <p:cNvPr id="20" name="TextBox 19"/>
          <p:cNvSpPr txBox="1"/>
          <p:nvPr/>
        </p:nvSpPr>
        <p:spPr>
          <a:xfrm>
            <a:off x="5105400" y="3631050"/>
            <a:ext cx="2362200" cy="584775"/>
          </a:xfrm>
          <a:prstGeom prst="rect">
            <a:avLst/>
          </a:prstGeom>
          <a:noFill/>
          <a:ln>
            <a:noFill/>
          </a:ln>
        </p:spPr>
        <p:txBody>
          <a:bodyPr wrap="square" rtlCol="0">
            <a:spAutoFit/>
          </a:bodyPr>
          <a:lstStyle/>
          <a:p>
            <a:r>
              <a:rPr lang="en-US" sz="3200" dirty="0">
                <a:latin typeface="Times New Roman" pitchFamily="18" charset="0"/>
                <a:cs typeface="Times New Roman" pitchFamily="18" charset="0"/>
              </a:rPr>
              <a:t>Is married to</a:t>
            </a:r>
          </a:p>
        </p:txBody>
      </p:sp>
      <p:sp>
        <p:nvSpPr>
          <p:cNvPr id="25" name="TextBox 24"/>
          <p:cNvSpPr txBox="1"/>
          <p:nvPr/>
        </p:nvSpPr>
        <p:spPr>
          <a:xfrm>
            <a:off x="2514600" y="2006025"/>
            <a:ext cx="2209800" cy="1077218"/>
          </a:xfrm>
          <a:prstGeom prst="rect">
            <a:avLst/>
          </a:prstGeom>
          <a:noFill/>
          <a:ln>
            <a:solidFill>
              <a:schemeClr val="tx1"/>
            </a:solidFill>
          </a:ln>
        </p:spPr>
        <p:txBody>
          <a:bodyPr wrap="square" rtlCol="0">
            <a:spAutoFit/>
          </a:bodyPr>
          <a:lstStyle/>
          <a:p>
            <a:r>
              <a:rPr lang="en-US" sz="3200" dirty="0" err="1">
                <a:latin typeface="Times New Roman" pitchFamily="18" charset="0"/>
                <a:cs typeface="Times New Roman" pitchFamily="18" charset="0"/>
              </a:rPr>
              <a:t>Facebook</a:t>
            </a:r>
            <a:r>
              <a:rPr lang="en-US" sz="3200" dirty="0">
                <a:latin typeface="Times New Roman" pitchFamily="18" charset="0"/>
                <a:cs typeface="Times New Roman" pitchFamily="18" charset="0"/>
              </a:rPr>
              <a:t> User</a:t>
            </a:r>
          </a:p>
        </p:txBody>
      </p:sp>
      <p:cxnSp>
        <p:nvCxnSpPr>
          <p:cNvPr id="27" name="Straight Connector 26"/>
          <p:cNvCxnSpPr/>
          <p:nvPr/>
        </p:nvCxnSpPr>
        <p:spPr>
          <a:xfrm>
            <a:off x="3657600" y="1701225"/>
            <a:ext cx="1371600" cy="0"/>
          </a:xfrm>
          <a:prstGeom prst="line">
            <a:avLst/>
          </a:prstGeom>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5029200" y="1726050"/>
            <a:ext cx="2362200" cy="584775"/>
          </a:xfrm>
          <a:prstGeom prst="rect">
            <a:avLst/>
          </a:prstGeom>
          <a:noFill/>
          <a:ln>
            <a:noFill/>
          </a:ln>
        </p:spPr>
        <p:txBody>
          <a:bodyPr wrap="square" rtlCol="0">
            <a:spAutoFit/>
          </a:bodyPr>
          <a:lstStyle/>
          <a:p>
            <a:r>
              <a:rPr lang="en-US" sz="3200" dirty="0">
                <a:latin typeface="Times New Roman" pitchFamily="18" charset="0"/>
                <a:cs typeface="Times New Roman" pitchFamily="18" charset="0"/>
              </a:rPr>
              <a:t>Is friend of</a:t>
            </a:r>
          </a:p>
        </p:txBody>
      </p:sp>
      <p:cxnSp>
        <p:nvCxnSpPr>
          <p:cNvPr id="34" name="Straight Connector 33"/>
          <p:cNvCxnSpPr/>
          <p:nvPr/>
        </p:nvCxnSpPr>
        <p:spPr>
          <a:xfrm rot="5400000">
            <a:off x="4203413" y="2527012"/>
            <a:ext cx="165157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rot="10800000">
            <a:off x="3657600" y="3352800"/>
            <a:ext cx="1371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p:cNvCxnSpPr>
            <a:endCxn id="25" idx="0"/>
          </p:cNvCxnSpPr>
          <p:nvPr/>
        </p:nvCxnSpPr>
        <p:spPr>
          <a:xfrm rot="5400000">
            <a:off x="3473738" y="1822162"/>
            <a:ext cx="329625" cy="381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25" idx="2"/>
          </p:cNvCxnSpPr>
          <p:nvPr/>
        </p:nvCxnSpPr>
        <p:spPr>
          <a:xfrm rot="16200000" flipH="1">
            <a:off x="3503772" y="3198971"/>
            <a:ext cx="269557" cy="381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3810000" y="3606224"/>
            <a:ext cx="1371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rot="5400000">
            <a:off x="4584412" y="4203412"/>
            <a:ext cx="1194379"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rot="10800000" flipV="1">
            <a:off x="3810000" y="4800598"/>
            <a:ext cx="1371600"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rot="5400000">
            <a:off x="3626138" y="3727161"/>
            <a:ext cx="329625" cy="381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rot="16200000" flipH="1">
            <a:off x="3656172" y="4611529"/>
            <a:ext cx="269557" cy="381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rot="5400000">
            <a:off x="4610102" y="5905500"/>
            <a:ext cx="1142998" cy="2"/>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rot="10800000">
            <a:off x="3810000" y="6477001"/>
            <a:ext cx="1371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rot="16200000" flipH="1">
            <a:off x="3656173" y="6323172"/>
            <a:ext cx="269556" cy="381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p:cNvCxnSpPr>
            <a:stCxn id="10" idx="0"/>
          </p:cNvCxnSpPr>
          <p:nvPr/>
        </p:nvCxnSpPr>
        <p:spPr>
          <a:xfrm rot="5400000" flipH="1" flipV="1">
            <a:off x="3714750" y="5467350"/>
            <a:ext cx="304800" cy="381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3886200" y="5334000"/>
            <a:ext cx="1295400"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75" y="1469"/>
            <a:ext cx="9149750" cy="1188977"/>
          </a:xfrm>
          <a:solidFill>
            <a:schemeClr val="accent1"/>
          </a:solidFill>
          <a:ln>
            <a:solidFill>
              <a:schemeClr val="tx1"/>
            </a:solidFill>
          </a:ln>
        </p:spPr>
        <p:txBody>
          <a:bodyPr/>
          <a:lstStyle/>
          <a:p>
            <a:pPr algn="ctr"/>
            <a:r>
              <a:rPr lang="en-US" dirty="0">
                <a:solidFill>
                  <a:srgbClr val="FFFFFF"/>
                </a:solidFill>
                <a:latin typeface="Calibri"/>
                <a:cs typeface="Calibri"/>
              </a:rPr>
              <a:t>Ternary Relationship</a:t>
            </a:r>
          </a:p>
        </p:txBody>
      </p:sp>
      <p:sp>
        <p:nvSpPr>
          <p:cNvPr id="9" name="Slide Number Placeholder 8"/>
          <p:cNvSpPr>
            <a:spLocks noGrp="1"/>
          </p:cNvSpPr>
          <p:nvPr>
            <p:ph type="sldNum" sz="quarter" idx="12"/>
          </p:nvPr>
        </p:nvSpPr>
        <p:spPr>
          <a:xfrm>
            <a:off x="8686800" y="6305550"/>
            <a:ext cx="457200" cy="476250"/>
          </a:xfrm>
          <a:prstGeom prst="rect">
            <a:avLst/>
          </a:prstGeom>
        </p:spPr>
        <p:txBody>
          <a:bodyPr/>
          <a:lstStyle/>
          <a:p>
            <a:fld id="{A611BF40-0F20-48C9-89D9-990FE1F017D3}" type="slidenum">
              <a:rPr lang="en-US" sz="1800" smtClean="0">
                <a:solidFill>
                  <a:schemeClr val="tx1"/>
                </a:solidFill>
              </a:rPr>
              <a:pPr/>
              <a:t>49</a:t>
            </a:fld>
            <a:endParaRPr lang="en-US" dirty="0">
              <a:solidFill>
                <a:schemeClr val="tx1"/>
              </a:solidFill>
            </a:endParaRPr>
          </a:p>
        </p:txBody>
      </p:sp>
      <p:sp>
        <p:nvSpPr>
          <p:cNvPr id="4" name="TextBox 3"/>
          <p:cNvSpPr txBox="1"/>
          <p:nvPr/>
        </p:nvSpPr>
        <p:spPr>
          <a:xfrm>
            <a:off x="990600" y="2971800"/>
            <a:ext cx="1752600" cy="584775"/>
          </a:xfrm>
          <a:prstGeom prst="rect">
            <a:avLst/>
          </a:prstGeom>
          <a:noFill/>
          <a:ln>
            <a:solidFill>
              <a:schemeClr val="tx1"/>
            </a:solidFill>
          </a:ln>
        </p:spPr>
        <p:txBody>
          <a:bodyPr wrap="square" rtlCol="0">
            <a:spAutoFit/>
          </a:bodyPr>
          <a:lstStyle/>
          <a:p>
            <a:pPr algn="ctr"/>
            <a:r>
              <a:rPr lang="en-US" sz="3200" dirty="0">
                <a:latin typeface="Times New Roman" pitchFamily="18" charset="0"/>
                <a:cs typeface="Times New Roman" pitchFamily="18" charset="0"/>
              </a:rPr>
              <a:t>Doctor</a:t>
            </a:r>
          </a:p>
        </p:txBody>
      </p:sp>
      <p:sp>
        <p:nvSpPr>
          <p:cNvPr id="6" name="TextBox 5"/>
          <p:cNvSpPr txBox="1"/>
          <p:nvPr/>
        </p:nvSpPr>
        <p:spPr>
          <a:xfrm>
            <a:off x="3962400" y="1777425"/>
            <a:ext cx="1752600" cy="584775"/>
          </a:xfrm>
          <a:prstGeom prst="rect">
            <a:avLst/>
          </a:prstGeom>
          <a:noFill/>
          <a:ln>
            <a:solidFill>
              <a:schemeClr val="tx1"/>
            </a:solidFill>
          </a:ln>
        </p:spPr>
        <p:txBody>
          <a:bodyPr wrap="square" rtlCol="0">
            <a:spAutoFit/>
          </a:bodyPr>
          <a:lstStyle/>
          <a:p>
            <a:pPr algn="ctr"/>
            <a:r>
              <a:rPr lang="en-US" sz="3200" dirty="0">
                <a:latin typeface="Times New Roman" pitchFamily="18" charset="0"/>
                <a:cs typeface="Times New Roman" pitchFamily="18" charset="0"/>
              </a:rPr>
              <a:t>Patient</a:t>
            </a:r>
          </a:p>
        </p:txBody>
      </p:sp>
      <p:sp>
        <p:nvSpPr>
          <p:cNvPr id="7" name="TextBox 6"/>
          <p:cNvSpPr txBox="1"/>
          <p:nvPr/>
        </p:nvSpPr>
        <p:spPr>
          <a:xfrm>
            <a:off x="7162800" y="2971800"/>
            <a:ext cx="1752600" cy="584775"/>
          </a:xfrm>
          <a:prstGeom prst="rect">
            <a:avLst/>
          </a:prstGeom>
          <a:noFill/>
          <a:ln>
            <a:solidFill>
              <a:schemeClr val="tx1"/>
            </a:solidFill>
          </a:ln>
        </p:spPr>
        <p:txBody>
          <a:bodyPr wrap="square" rtlCol="0">
            <a:spAutoFit/>
          </a:bodyPr>
          <a:lstStyle/>
          <a:p>
            <a:pPr algn="ctr"/>
            <a:r>
              <a:rPr lang="en-US" sz="3200" dirty="0">
                <a:latin typeface="Times New Roman" pitchFamily="18" charset="0"/>
                <a:cs typeface="Times New Roman" pitchFamily="18" charset="0"/>
              </a:rPr>
              <a:t>Medicine</a:t>
            </a:r>
          </a:p>
        </p:txBody>
      </p:sp>
      <p:sp>
        <p:nvSpPr>
          <p:cNvPr id="14" name="TextBox 13"/>
          <p:cNvSpPr txBox="1"/>
          <p:nvPr/>
        </p:nvSpPr>
        <p:spPr>
          <a:xfrm>
            <a:off x="3886200" y="3276600"/>
            <a:ext cx="2133600" cy="584775"/>
          </a:xfrm>
          <a:prstGeom prst="rect">
            <a:avLst/>
          </a:prstGeom>
          <a:noFill/>
          <a:ln>
            <a:noFill/>
          </a:ln>
        </p:spPr>
        <p:txBody>
          <a:bodyPr wrap="square" rtlCol="0">
            <a:spAutoFit/>
          </a:bodyPr>
          <a:lstStyle/>
          <a:p>
            <a:r>
              <a:rPr lang="en-US" sz="3200" dirty="0">
                <a:latin typeface="Times New Roman" pitchFamily="18" charset="0"/>
                <a:cs typeface="Times New Roman" pitchFamily="18" charset="0"/>
              </a:rPr>
              <a:t>prescribes</a:t>
            </a:r>
          </a:p>
        </p:txBody>
      </p:sp>
      <p:cxnSp>
        <p:nvCxnSpPr>
          <p:cNvPr id="18" name="Straight Connector 17"/>
          <p:cNvCxnSpPr>
            <a:stCxn id="4" idx="3"/>
            <a:endCxn id="7" idx="1"/>
          </p:cNvCxnSpPr>
          <p:nvPr/>
        </p:nvCxnSpPr>
        <p:spPr>
          <a:xfrm>
            <a:off x="2743200" y="3264188"/>
            <a:ext cx="4419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5400000">
            <a:off x="4343400" y="2819400"/>
            <a:ext cx="91440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762000" y="4495800"/>
            <a:ext cx="8077200" cy="1200329"/>
          </a:xfrm>
          <a:prstGeom prst="rect">
            <a:avLst/>
          </a:prstGeom>
          <a:noFill/>
          <a:ln>
            <a:solidFill>
              <a:schemeClr val="accent1"/>
            </a:solidFill>
          </a:ln>
        </p:spPr>
        <p:txBody>
          <a:bodyPr wrap="square" rtlCol="0">
            <a:spAutoFit/>
          </a:bodyPr>
          <a:lstStyle/>
          <a:p>
            <a:pPr algn="ctr"/>
            <a:r>
              <a:rPr lang="en-US" sz="2400" b="1" dirty="0">
                <a:latin typeface="Times New Roman" panose="02020603050405020304" pitchFamily="18" charset="0"/>
                <a:cs typeface="Times New Roman" panose="02020603050405020304" pitchFamily="18" charset="0"/>
              </a:rPr>
              <a:t>Note:</a:t>
            </a:r>
            <a:r>
              <a:rPr lang="en-US" sz="2400" dirty="0">
                <a:latin typeface="Times New Roman" panose="02020603050405020304" pitchFamily="18" charset="0"/>
                <a:cs typeface="Times New Roman" panose="02020603050405020304" pitchFamily="18" charset="0"/>
              </a:rPr>
              <a:t> Ternary relationship and all other relationships with higher degrees have to be converted to multiple binary relationship in a Logical Model / Relational Database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827B839B-9ADE-406B-8590-F1CAEDED45A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45">
            <a:extLst>
              <a:ext uri="{FF2B5EF4-FFF2-40B4-BE49-F238E27FC236}">
                <a16:creationId xmlns:a16="http://schemas.microsoft.com/office/drawing/2014/main" xmlns="" id="{CFE45BF0-46DB-408C-B5F7-7B11716805D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307282" y="1022350"/>
            <a:ext cx="532209"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46">
            <a:extLst>
              <a:ext uri="{FF2B5EF4-FFF2-40B4-BE49-F238E27FC236}">
                <a16:creationId xmlns:a16="http://schemas.microsoft.com/office/drawing/2014/main" xmlns="" id="{2AEBC8F2-97B1-41B4-93F1-2D289E197FB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307282" y="837744"/>
            <a:ext cx="302419"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47">
            <a:extLst>
              <a:ext uri="{FF2B5EF4-FFF2-40B4-BE49-F238E27FC236}">
                <a16:creationId xmlns:a16="http://schemas.microsoft.com/office/drawing/2014/main" xmlns="" id="{472E3A19-F5D5-48FC-BB9C-48C2F68F598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483495" y="640894"/>
            <a:ext cx="126206"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44">
            <a:extLst>
              <a:ext uri="{FF2B5EF4-FFF2-40B4-BE49-F238E27FC236}">
                <a16:creationId xmlns:a16="http://schemas.microsoft.com/office/drawing/2014/main" xmlns="" id="{7A62E32F-BB65-43A8-8EB5-92346890E54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8417402" y="635716"/>
            <a:ext cx="246459"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Rectangle 18">
            <a:extLst>
              <a:ext uri="{FF2B5EF4-FFF2-40B4-BE49-F238E27FC236}">
                <a16:creationId xmlns:a16="http://schemas.microsoft.com/office/drawing/2014/main" xmlns="" id="{14E91B64-9FCC-451E-AFB4-A827D632936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483041" y="635715"/>
            <a:ext cx="8180897"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718879" y="800392"/>
            <a:ext cx="7698523" cy="1212102"/>
          </a:xfrm>
        </p:spPr>
        <p:txBody>
          <a:bodyPr>
            <a:normAutofit/>
          </a:bodyPr>
          <a:lstStyle/>
          <a:p>
            <a:pPr algn="ctr"/>
            <a:r>
              <a:rPr lang="en-US" sz="3500" dirty="0">
                <a:solidFill>
                  <a:srgbClr val="FFFFFF"/>
                </a:solidFill>
                <a:latin typeface="Calibri"/>
                <a:cs typeface="Times New Roman"/>
              </a:rPr>
              <a:t>Benefit of DBMS (Recap)</a:t>
            </a:r>
            <a:endParaRPr lang="en-US">
              <a:latin typeface="Calibri"/>
              <a:cs typeface="Times New Roman"/>
            </a:endParaRPr>
          </a:p>
        </p:txBody>
      </p:sp>
      <p:sp>
        <p:nvSpPr>
          <p:cNvPr id="3" name="Content Placeholder 2"/>
          <p:cNvSpPr>
            <a:spLocks noGrp="1"/>
          </p:cNvSpPr>
          <p:nvPr>
            <p:ph idx="1"/>
          </p:nvPr>
        </p:nvSpPr>
        <p:spPr>
          <a:xfrm>
            <a:off x="996963" y="2619832"/>
            <a:ext cx="7281746" cy="3567173"/>
          </a:xfrm>
        </p:spPr>
        <p:txBody>
          <a:bodyPr vert="horz" lIns="91440" tIns="45720" rIns="91440" bIns="45720" rtlCol="0" anchor="ctr">
            <a:noAutofit/>
          </a:bodyPr>
          <a:lstStyle/>
          <a:p>
            <a:pPr marL="514350" indent="-514350">
              <a:buFont typeface="+mj-lt"/>
              <a:buAutoNum type="arabicPeriod"/>
            </a:pPr>
            <a:r>
              <a:rPr lang="en-US" sz="2000" b="1" dirty="0">
                <a:latin typeface="Times New Roman"/>
                <a:cs typeface="Times New Roman"/>
              </a:rPr>
              <a:t>Better data quality</a:t>
            </a:r>
          </a:p>
          <a:p>
            <a:pPr lvl="1">
              <a:buFont typeface="Arial" panose="020B0604020202020204" pitchFamily="34" charset="0"/>
              <a:buChar char="•"/>
            </a:pPr>
            <a:r>
              <a:rPr lang="en-US" sz="2000" dirty="0">
                <a:latin typeface="Times New Roman"/>
                <a:cs typeface="Times New Roman"/>
              </a:rPr>
              <a:t>Reduced data redundancy</a:t>
            </a:r>
          </a:p>
          <a:p>
            <a:pPr lvl="1">
              <a:buFont typeface="Arial" panose="020B0604020202020204" pitchFamily="34" charset="0"/>
              <a:buChar char="•"/>
            </a:pPr>
            <a:r>
              <a:rPr lang="en-US" sz="2000" dirty="0">
                <a:latin typeface="Times New Roman"/>
                <a:cs typeface="Times New Roman"/>
              </a:rPr>
              <a:t>Increased data consistency</a:t>
            </a:r>
          </a:p>
          <a:p>
            <a:pPr marL="514350" indent="-514350">
              <a:buFont typeface="+mj-lt"/>
              <a:buAutoNum type="arabicPeriod"/>
            </a:pPr>
            <a:r>
              <a:rPr lang="en-US" sz="2000" b="1" dirty="0">
                <a:latin typeface="Times New Roman"/>
                <a:cs typeface="Times New Roman"/>
              </a:rPr>
              <a:t>Better data security</a:t>
            </a:r>
          </a:p>
          <a:p>
            <a:pPr lvl="1">
              <a:buFont typeface="Arial" panose="020B0604020202020204" pitchFamily="34" charset="0"/>
              <a:buChar char="•"/>
            </a:pPr>
            <a:r>
              <a:rPr lang="en-US" sz="2000" dirty="0">
                <a:latin typeface="Times New Roman"/>
                <a:cs typeface="Times New Roman"/>
              </a:rPr>
              <a:t>Access control</a:t>
            </a:r>
          </a:p>
          <a:p>
            <a:pPr lvl="1">
              <a:buFont typeface="Arial" panose="020B0604020202020204" pitchFamily="34" charset="0"/>
              <a:buChar char="•"/>
            </a:pPr>
            <a:r>
              <a:rPr lang="en-US" sz="2000" dirty="0">
                <a:latin typeface="Times New Roman"/>
                <a:cs typeface="Times New Roman"/>
              </a:rPr>
              <a:t>Concurrency control</a:t>
            </a:r>
          </a:p>
          <a:p>
            <a:pPr marL="514350" indent="-514350">
              <a:buFont typeface="+mj-lt"/>
              <a:buAutoNum type="arabicPeriod"/>
            </a:pPr>
            <a:r>
              <a:rPr lang="en-US" sz="2000" b="1" dirty="0">
                <a:latin typeface="Times New Roman"/>
                <a:cs typeface="Times New Roman"/>
              </a:rPr>
              <a:t>Business intelligence</a:t>
            </a:r>
          </a:p>
          <a:p>
            <a:pPr lvl="1">
              <a:buFont typeface="Arial" panose="020B0604020202020204" pitchFamily="34" charset="0"/>
              <a:buChar char="•"/>
            </a:pPr>
            <a:r>
              <a:rPr lang="en-US" sz="2000" dirty="0">
                <a:latin typeface="Times New Roman"/>
                <a:cs typeface="Times New Roman"/>
              </a:rPr>
              <a:t>Data mining</a:t>
            </a:r>
          </a:p>
          <a:p>
            <a:pPr marL="514350" indent="-514350">
              <a:buFont typeface="+mj-lt"/>
              <a:buAutoNum type="arabicPeriod"/>
            </a:pPr>
            <a:r>
              <a:rPr lang="en-US" sz="2000" b="1" dirty="0">
                <a:latin typeface="Times New Roman"/>
                <a:cs typeface="Times New Roman"/>
              </a:rPr>
              <a:t>Easier system maintenance</a:t>
            </a:r>
          </a:p>
          <a:p>
            <a:pPr lvl="1">
              <a:buFont typeface="Arial" panose="020B0604020202020204" pitchFamily="34" charset="0"/>
              <a:buChar char="•"/>
            </a:pPr>
            <a:r>
              <a:rPr lang="en-US" sz="2000" dirty="0">
                <a:latin typeface="Times New Roman"/>
                <a:cs typeface="Times New Roman"/>
              </a:rPr>
              <a:t>Data backup </a:t>
            </a:r>
          </a:p>
          <a:p>
            <a:pPr lvl="1">
              <a:buFont typeface="Arial" panose="020B0604020202020204" pitchFamily="34" charset="0"/>
              <a:buChar char="•"/>
            </a:pPr>
            <a:r>
              <a:rPr lang="en-US" sz="2000" dirty="0">
                <a:latin typeface="Times New Roman"/>
                <a:cs typeface="Times New Roman"/>
              </a:rPr>
              <a:t>Crash recovery</a:t>
            </a:r>
          </a:p>
        </p:txBody>
      </p:sp>
      <p:sp>
        <p:nvSpPr>
          <p:cNvPr id="4" name="Slide Number Placeholder 3"/>
          <p:cNvSpPr>
            <a:spLocks noGrp="1"/>
          </p:cNvSpPr>
          <p:nvPr>
            <p:ph type="sldNum" sz="quarter" idx="12"/>
          </p:nvPr>
        </p:nvSpPr>
        <p:spPr>
          <a:xfrm>
            <a:off x="8030718" y="6382512"/>
            <a:ext cx="514350" cy="320040"/>
          </a:xfrm>
          <a:prstGeom prst="rect">
            <a:avLst/>
          </a:prstGeom>
        </p:spPr>
        <p:txBody>
          <a:bodyPr>
            <a:normAutofit/>
          </a:bodyPr>
          <a:lstStyle/>
          <a:p>
            <a:pPr>
              <a:spcAft>
                <a:spcPts val="600"/>
              </a:spcAft>
            </a:pPr>
            <a:fld id="{A611BF40-0F20-48C9-89D9-990FE1F017D3}" type="slidenum">
              <a:rPr lang="en-US" sz="900"/>
              <a:pPr>
                <a:spcAft>
                  <a:spcPts val="600"/>
                </a:spcAft>
              </a:pPr>
              <a:t>5</a:t>
            </a:fld>
            <a:endParaRPr lang="en-US" sz="90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xmlns="" id="{1BE4F293-0A40-4AA3-8747-1C7D9F3EEAB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xmlns="" id="{5D1CC8B8-2CD1-45F6-9CED-CA310400222D}"/>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307282" y="635715"/>
            <a:ext cx="8356656" cy="2482136"/>
            <a:chOff x="409710" y="635715"/>
            <a:chExt cx="11142208" cy="2482136"/>
          </a:xfrm>
        </p:grpSpPr>
        <p:sp>
          <p:nvSpPr>
            <p:cNvPr id="13" name="Freeform 44">
              <a:extLst>
                <a:ext uri="{FF2B5EF4-FFF2-40B4-BE49-F238E27FC236}">
                  <a16:creationId xmlns:a16="http://schemas.microsoft.com/office/drawing/2014/main" xmlns="" id="{D0486316-3F2D-434E-AF23-A8EDD6E78DD9}"/>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5">
              <a:extLst>
                <a:ext uri="{FF2B5EF4-FFF2-40B4-BE49-F238E27FC236}">
                  <a16:creationId xmlns:a16="http://schemas.microsoft.com/office/drawing/2014/main" xmlns="" id="{2AF5945E-96EF-472A-8B30-5AC427AA4007}"/>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46">
              <a:extLst>
                <a:ext uri="{FF2B5EF4-FFF2-40B4-BE49-F238E27FC236}">
                  <a16:creationId xmlns:a16="http://schemas.microsoft.com/office/drawing/2014/main" xmlns="" id="{F43F39F5-753C-4BA6-AF2B-6F0EEE25AD40}"/>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7">
              <a:extLst>
                <a:ext uri="{FF2B5EF4-FFF2-40B4-BE49-F238E27FC236}">
                  <a16:creationId xmlns:a16="http://schemas.microsoft.com/office/drawing/2014/main" xmlns="" id="{2CC5073C-8188-4DE4-B2AB-9C87DDA4F0F7}"/>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Rectangle 16">
              <a:extLst>
                <a:ext uri="{FF2B5EF4-FFF2-40B4-BE49-F238E27FC236}">
                  <a16:creationId xmlns:a16="http://schemas.microsoft.com/office/drawing/2014/main" xmlns="" id="{AEF2074A-D7D4-4AF6-866A-31DDF66B1F7B}"/>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1015249" y="759805"/>
            <a:ext cx="7500100" cy="1325563"/>
          </a:xfrm>
        </p:spPr>
        <p:txBody>
          <a:bodyPr>
            <a:normAutofit/>
          </a:bodyPr>
          <a:lstStyle/>
          <a:p>
            <a:pPr algn="ctr"/>
            <a:r>
              <a:rPr lang="en-US" sz="3500" dirty="0">
                <a:solidFill>
                  <a:srgbClr val="FFFFFF"/>
                </a:solidFill>
                <a:latin typeface="Calibri"/>
                <a:cs typeface="Times New Roman"/>
              </a:rPr>
              <a:t>Quick Questions: </a:t>
            </a:r>
            <a:r>
              <a:rPr lang="en-US" sz="3500" dirty="0">
                <a:latin typeface="Calibri"/>
                <a:cs typeface="Times New Roman" panose="02020603050405020304" pitchFamily="18" charset="0"/>
              </a:rPr>
              <a:t/>
            </a:r>
            <a:br>
              <a:rPr lang="en-US" sz="3500" dirty="0">
                <a:latin typeface="Calibri"/>
                <a:cs typeface="Times New Roman" panose="02020603050405020304" pitchFamily="18" charset="0"/>
              </a:rPr>
            </a:br>
            <a:r>
              <a:rPr lang="en-US" sz="3500" dirty="0">
                <a:solidFill>
                  <a:srgbClr val="FFFFFF"/>
                </a:solidFill>
                <a:latin typeface="Calibri"/>
                <a:cs typeface="Times New Roman"/>
              </a:rPr>
              <a:t>Degree of Relationship</a:t>
            </a:r>
            <a:endParaRPr lang="en-US"/>
          </a:p>
        </p:txBody>
      </p:sp>
      <p:sp>
        <p:nvSpPr>
          <p:cNvPr id="4" name="Slide Number Placeholder 3"/>
          <p:cNvSpPr>
            <a:spLocks noGrp="1"/>
          </p:cNvSpPr>
          <p:nvPr>
            <p:ph type="sldNum" sz="quarter" idx="12"/>
          </p:nvPr>
        </p:nvSpPr>
        <p:spPr>
          <a:xfrm>
            <a:off x="8030718" y="6382512"/>
            <a:ext cx="514350" cy="320040"/>
          </a:xfrm>
          <a:prstGeom prst="rect">
            <a:avLst/>
          </a:prstGeom>
        </p:spPr>
        <p:txBody>
          <a:bodyPr>
            <a:normAutofit/>
          </a:bodyPr>
          <a:lstStyle/>
          <a:p>
            <a:pPr>
              <a:spcAft>
                <a:spcPts val="600"/>
              </a:spcAft>
            </a:pPr>
            <a:fld id="{A611BF40-0F20-48C9-89D9-990FE1F017D3}" type="slidenum">
              <a:rPr lang="en-US" sz="900"/>
              <a:pPr>
                <a:spcAft>
                  <a:spcPts val="600"/>
                </a:spcAft>
              </a:pPr>
              <a:t>50</a:t>
            </a:fld>
            <a:endParaRPr lang="en-US" sz="900"/>
          </a:p>
        </p:txBody>
      </p:sp>
      <p:graphicFrame>
        <p:nvGraphicFramePr>
          <p:cNvPr id="6" name="Content Placeholder 2">
            <a:extLst>
              <a:ext uri="{FF2B5EF4-FFF2-40B4-BE49-F238E27FC236}">
                <a16:creationId xmlns:a16="http://schemas.microsoft.com/office/drawing/2014/main" xmlns="" id="{821B3125-678E-4D11-B236-F7F60E8709BA}"/>
              </a:ext>
            </a:extLst>
          </p:cNvPr>
          <p:cNvGraphicFramePr>
            <a:graphicFrameLocks noGrp="1"/>
          </p:cNvGraphicFramePr>
          <p:nvPr>
            <p:ph idx="1"/>
            <p:extLst>
              <p:ext uri="{D42A27DB-BD31-4B8C-83A1-F6EECF244321}">
                <p14:modId xmlns:p14="http://schemas.microsoft.com/office/powerpoint/2010/main" val="3184868490"/>
              </p:ext>
            </p:extLst>
          </p:nvPr>
        </p:nvGraphicFramePr>
        <p:xfrm>
          <a:off x="1066869" y="2499837"/>
          <a:ext cx="7130833" cy="37146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9">
            <a:extLst>
              <a:ext uri="{FF2B5EF4-FFF2-40B4-BE49-F238E27FC236}">
                <a16:creationId xmlns:a16="http://schemas.microsoft.com/office/drawing/2014/main" xmlns="" id="{1BE4F293-0A40-4AA3-8747-1C7D9F3EEAB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1">
            <a:extLst>
              <a:ext uri="{FF2B5EF4-FFF2-40B4-BE49-F238E27FC236}">
                <a16:creationId xmlns:a16="http://schemas.microsoft.com/office/drawing/2014/main" xmlns="" id="{5D1CC8B8-2CD1-45F6-9CED-CA310400222D}"/>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307282" y="635715"/>
            <a:ext cx="8356656" cy="2482136"/>
            <a:chOff x="409710" y="635715"/>
            <a:chExt cx="11142208" cy="2482136"/>
          </a:xfrm>
        </p:grpSpPr>
        <p:sp>
          <p:nvSpPr>
            <p:cNvPr id="13" name="Freeform 44">
              <a:extLst>
                <a:ext uri="{FF2B5EF4-FFF2-40B4-BE49-F238E27FC236}">
                  <a16:creationId xmlns:a16="http://schemas.microsoft.com/office/drawing/2014/main" xmlns="" id="{D0486316-3F2D-434E-AF23-A8EDD6E78DD9}"/>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5">
              <a:extLst>
                <a:ext uri="{FF2B5EF4-FFF2-40B4-BE49-F238E27FC236}">
                  <a16:creationId xmlns:a16="http://schemas.microsoft.com/office/drawing/2014/main" xmlns="" id="{2AF5945E-96EF-472A-8B30-5AC427AA4007}"/>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46">
              <a:extLst>
                <a:ext uri="{FF2B5EF4-FFF2-40B4-BE49-F238E27FC236}">
                  <a16:creationId xmlns:a16="http://schemas.microsoft.com/office/drawing/2014/main" xmlns="" id="{F43F39F5-753C-4BA6-AF2B-6F0EEE25AD40}"/>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7">
              <a:extLst>
                <a:ext uri="{FF2B5EF4-FFF2-40B4-BE49-F238E27FC236}">
                  <a16:creationId xmlns:a16="http://schemas.microsoft.com/office/drawing/2014/main" xmlns="" id="{2CC5073C-8188-4DE4-B2AB-9C87DDA4F0F7}"/>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Rectangle 16">
              <a:extLst>
                <a:ext uri="{FF2B5EF4-FFF2-40B4-BE49-F238E27FC236}">
                  <a16:creationId xmlns:a16="http://schemas.microsoft.com/office/drawing/2014/main" xmlns="" id="{AEF2074A-D7D4-4AF6-866A-31DDF66B1F7B}"/>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1015249" y="759805"/>
            <a:ext cx="7500100" cy="1325563"/>
          </a:xfrm>
        </p:spPr>
        <p:txBody>
          <a:bodyPr>
            <a:normAutofit/>
          </a:bodyPr>
          <a:lstStyle/>
          <a:p>
            <a:pPr algn="ctr"/>
            <a:r>
              <a:rPr lang="en-US" sz="3500" dirty="0">
                <a:solidFill>
                  <a:srgbClr val="FFFFFF"/>
                </a:solidFill>
                <a:latin typeface="Calibri"/>
                <a:cs typeface="Times New Roman"/>
              </a:rPr>
              <a:t>Cardinality </a:t>
            </a:r>
            <a:r>
              <a:rPr lang="en-US" sz="3500" dirty="0">
                <a:latin typeface="Calibri"/>
                <a:cs typeface="Times New Roman" panose="02020603050405020304" pitchFamily="18" charset="0"/>
              </a:rPr>
              <a:t/>
            </a:r>
            <a:br>
              <a:rPr lang="en-US" sz="3500" dirty="0">
                <a:latin typeface="Calibri"/>
                <a:cs typeface="Times New Roman" panose="02020603050405020304" pitchFamily="18" charset="0"/>
              </a:rPr>
            </a:br>
            <a:r>
              <a:rPr lang="en-US" sz="3500" dirty="0">
                <a:solidFill>
                  <a:srgbClr val="FFFFFF"/>
                </a:solidFill>
                <a:latin typeface="Calibri"/>
                <a:cs typeface="Times New Roman"/>
              </a:rPr>
              <a:t>(Of Relationships)</a:t>
            </a:r>
            <a:endParaRPr lang="en-US"/>
          </a:p>
        </p:txBody>
      </p:sp>
      <p:sp>
        <p:nvSpPr>
          <p:cNvPr id="4" name="Slide Number Placeholder 3"/>
          <p:cNvSpPr>
            <a:spLocks noGrp="1"/>
          </p:cNvSpPr>
          <p:nvPr>
            <p:ph type="sldNum" sz="quarter" idx="12"/>
          </p:nvPr>
        </p:nvSpPr>
        <p:spPr>
          <a:xfrm>
            <a:off x="8030718" y="6382512"/>
            <a:ext cx="514350" cy="320040"/>
          </a:xfrm>
          <a:prstGeom prst="rect">
            <a:avLst/>
          </a:prstGeom>
        </p:spPr>
        <p:txBody>
          <a:bodyPr>
            <a:normAutofit/>
          </a:bodyPr>
          <a:lstStyle/>
          <a:p>
            <a:pPr>
              <a:spcAft>
                <a:spcPts val="600"/>
              </a:spcAft>
            </a:pPr>
            <a:fld id="{A611BF40-0F20-48C9-89D9-990FE1F017D3}" type="slidenum">
              <a:rPr lang="en-US" sz="900"/>
              <a:pPr>
                <a:spcAft>
                  <a:spcPts val="600"/>
                </a:spcAft>
              </a:pPr>
              <a:t>51</a:t>
            </a:fld>
            <a:endParaRPr lang="en-US" sz="900"/>
          </a:p>
        </p:txBody>
      </p:sp>
      <p:graphicFrame>
        <p:nvGraphicFramePr>
          <p:cNvPr id="9" name="Content Placeholder 2">
            <a:extLst>
              <a:ext uri="{FF2B5EF4-FFF2-40B4-BE49-F238E27FC236}">
                <a16:creationId xmlns:a16="http://schemas.microsoft.com/office/drawing/2014/main" xmlns="" id="{138D71B7-913E-4CE8-BD41-E8B2ED32447C}"/>
              </a:ext>
            </a:extLst>
          </p:cNvPr>
          <p:cNvGraphicFramePr>
            <a:graphicFrameLocks noGrp="1"/>
          </p:cNvGraphicFramePr>
          <p:nvPr>
            <p:ph idx="1"/>
            <p:extLst>
              <p:ext uri="{D42A27DB-BD31-4B8C-83A1-F6EECF244321}">
                <p14:modId xmlns:p14="http://schemas.microsoft.com/office/powerpoint/2010/main" val="1721890615"/>
              </p:ext>
            </p:extLst>
          </p:nvPr>
        </p:nvGraphicFramePr>
        <p:xfrm>
          <a:off x="1066869" y="2499837"/>
          <a:ext cx="7130833" cy="37146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75" y="1469"/>
            <a:ext cx="9149750" cy="1213417"/>
          </a:xfrm>
          <a:solidFill>
            <a:schemeClr val="accent1"/>
          </a:solidFill>
          <a:ln>
            <a:solidFill>
              <a:schemeClr val="tx1"/>
            </a:solidFill>
          </a:ln>
        </p:spPr>
        <p:txBody>
          <a:bodyPr/>
          <a:lstStyle/>
          <a:p>
            <a:pPr algn="ctr"/>
            <a:r>
              <a:rPr lang="en-US" dirty="0">
                <a:solidFill>
                  <a:srgbClr val="FFFFFF"/>
                </a:solidFill>
                <a:latin typeface="Calibri"/>
                <a:cs typeface="Times New Roman"/>
              </a:rPr>
              <a:t>Cardinality of relationships</a:t>
            </a:r>
            <a:endParaRPr lang="en-US">
              <a:latin typeface="Calibri"/>
              <a:cs typeface="Times New Roman"/>
            </a:endParaRPr>
          </a:p>
        </p:txBody>
      </p:sp>
      <p:sp>
        <p:nvSpPr>
          <p:cNvPr id="3" name="Content Placeholder 2"/>
          <p:cNvSpPr>
            <a:spLocks noGrp="1"/>
          </p:cNvSpPr>
          <p:nvPr>
            <p:ph idx="1"/>
          </p:nvPr>
        </p:nvSpPr>
        <p:spPr>
          <a:xfrm>
            <a:off x="1435608" y="1295400"/>
            <a:ext cx="7498080" cy="2590800"/>
          </a:xfrm>
        </p:spPr>
        <p:txBody>
          <a:bodyPr>
            <a:normAutofit/>
          </a:bodyPr>
          <a:lstStyle/>
          <a:p>
            <a:pPr marL="514350" indent="-514350">
              <a:lnSpc>
                <a:spcPct val="90000"/>
              </a:lnSpc>
              <a:buFont typeface="+mj-lt"/>
              <a:buAutoNum type="arabicPeriod"/>
              <a:defRPr/>
            </a:pPr>
            <a:r>
              <a:rPr lang="en-US" dirty="0">
                <a:solidFill>
                  <a:srgbClr val="000000"/>
                </a:solidFill>
                <a:effectLst>
                  <a:outerShdw blurRad="38100" dist="38100" dir="2700000" algn="tl">
                    <a:srgbClr val="FFFFFF"/>
                  </a:outerShdw>
                </a:effectLst>
                <a:latin typeface="Times New Roman" panose="02020603050405020304" pitchFamily="18" charset="0"/>
                <a:cs typeface="Times New Roman" panose="02020603050405020304" pitchFamily="18" charset="0"/>
              </a:rPr>
              <a:t>One-to-Many</a:t>
            </a:r>
          </a:p>
          <a:p>
            <a:pPr lvl="1">
              <a:lnSpc>
                <a:spcPct val="90000"/>
              </a:lnSpc>
              <a:buFont typeface="Arial" panose="020B0604020202020204" pitchFamily="34" charset="0"/>
              <a:buChar char="•"/>
              <a:defRPr/>
            </a:pPr>
            <a:r>
              <a:rPr lang="en-US" dirty="0">
                <a:solidFill>
                  <a:srgbClr val="000000"/>
                </a:solidFill>
                <a:effectLst>
                  <a:outerShdw blurRad="38100" dist="38100" dir="2700000" algn="tl">
                    <a:srgbClr val="FFFFFF"/>
                  </a:outerShdw>
                </a:effectLst>
                <a:latin typeface="Times New Roman" panose="02020603050405020304" pitchFamily="18" charset="0"/>
                <a:cs typeface="Times New Roman" panose="02020603050405020304" pitchFamily="18" charset="0"/>
              </a:rPr>
              <a:t>Each instance in the entity on the “one” side is related to many instances in the other entity, but an instance in the other entity is related to at most one instance in the entity on the “one” side”</a:t>
            </a:r>
          </a:p>
        </p:txBody>
      </p:sp>
      <p:sp>
        <p:nvSpPr>
          <p:cNvPr id="18" name="Slide Number Placeholder 17"/>
          <p:cNvSpPr>
            <a:spLocks noGrp="1"/>
          </p:cNvSpPr>
          <p:nvPr>
            <p:ph type="sldNum" sz="quarter" idx="12"/>
          </p:nvPr>
        </p:nvSpPr>
        <p:spPr>
          <a:xfrm>
            <a:off x="8686800" y="6305550"/>
            <a:ext cx="457200" cy="476250"/>
          </a:xfrm>
          <a:prstGeom prst="rect">
            <a:avLst/>
          </a:prstGeom>
        </p:spPr>
        <p:txBody>
          <a:bodyPr/>
          <a:lstStyle/>
          <a:p>
            <a:fld id="{A611BF40-0F20-48C9-89D9-990FE1F017D3}" type="slidenum">
              <a:rPr lang="en-US" sz="1800" smtClean="0">
                <a:solidFill>
                  <a:schemeClr val="tx1"/>
                </a:solidFill>
              </a:rPr>
              <a:pPr/>
              <a:t>52</a:t>
            </a:fld>
            <a:endParaRPr lang="en-US" dirty="0">
              <a:solidFill>
                <a:schemeClr val="tx1"/>
              </a:solidFill>
            </a:endParaRPr>
          </a:p>
        </p:txBody>
      </p:sp>
      <p:sp>
        <p:nvSpPr>
          <p:cNvPr id="4" name="TextBox 3"/>
          <p:cNvSpPr txBox="1"/>
          <p:nvPr/>
        </p:nvSpPr>
        <p:spPr>
          <a:xfrm>
            <a:off x="1905000" y="4013775"/>
            <a:ext cx="2057400" cy="584775"/>
          </a:xfrm>
          <a:prstGeom prst="rect">
            <a:avLst/>
          </a:prstGeom>
          <a:noFill/>
          <a:ln>
            <a:solidFill>
              <a:schemeClr val="tx1"/>
            </a:solidFill>
          </a:ln>
        </p:spPr>
        <p:txBody>
          <a:bodyPr wrap="square" rtlCol="0">
            <a:spAutoFit/>
          </a:bodyPr>
          <a:lstStyle/>
          <a:p>
            <a:pPr algn="ctr"/>
            <a:r>
              <a:rPr lang="en-US" sz="3200" dirty="0">
                <a:latin typeface="Times New Roman" pitchFamily="18" charset="0"/>
                <a:cs typeface="Times New Roman" pitchFamily="18" charset="0"/>
              </a:rPr>
              <a:t>Order</a:t>
            </a:r>
          </a:p>
        </p:txBody>
      </p:sp>
      <p:sp>
        <p:nvSpPr>
          <p:cNvPr id="5" name="TextBox 4"/>
          <p:cNvSpPr txBox="1"/>
          <p:nvPr/>
        </p:nvSpPr>
        <p:spPr>
          <a:xfrm>
            <a:off x="6400800" y="4049018"/>
            <a:ext cx="1752600" cy="584775"/>
          </a:xfrm>
          <a:prstGeom prst="rect">
            <a:avLst/>
          </a:prstGeom>
          <a:noFill/>
          <a:ln>
            <a:solidFill>
              <a:schemeClr val="tx1"/>
            </a:solidFill>
          </a:ln>
        </p:spPr>
        <p:txBody>
          <a:bodyPr wrap="square" rtlCol="0">
            <a:spAutoFit/>
          </a:bodyPr>
          <a:lstStyle/>
          <a:p>
            <a:pPr algn="ctr"/>
            <a:r>
              <a:rPr lang="en-US" sz="3200" dirty="0" err="1">
                <a:latin typeface="Times New Roman" pitchFamily="18" charset="0"/>
                <a:cs typeface="Times New Roman" pitchFamily="18" charset="0"/>
              </a:rPr>
              <a:t>Orderline</a:t>
            </a:r>
            <a:endParaRPr lang="en-US" sz="3200" dirty="0">
              <a:latin typeface="Times New Roman" pitchFamily="18" charset="0"/>
              <a:cs typeface="Times New Roman" pitchFamily="18" charset="0"/>
            </a:endParaRPr>
          </a:p>
        </p:txBody>
      </p:sp>
      <p:cxnSp>
        <p:nvCxnSpPr>
          <p:cNvPr id="7" name="Straight Connector 6"/>
          <p:cNvCxnSpPr>
            <a:stCxn id="4" idx="3"/>
            <a:endCxn id="5" idx="1"/>
          </p:cNvCxnSpPr>
          <p:nvPr/>
        </p:nvCxnSpPr>
        <p:spPr>
          <a:xfrm>
            <a:off x="3962400" y="4306163"/>
            <a:ext cx="2438400" cy="35243"/>
          </a:xfrm>
          <a:prstGeom prst="line">
            <a:avLst/>
          </a:prstGeom>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4343400" y="3810000"/>
            <a:ext cx="1752600" cy="1077218"/>
          </a:xfrm>
          <a:prstGeom prst="rect">
            <a:avLst/>
          </a:prstGeom>
          <a:noFill/>
          <a:ln>
            <a:noFill/>
          </a:ln>
        </p:spPr>
        <p:txBody>
          <a:bodyPr wrap="square" rtlCol="0">
            <a:spAutoFit/>
          </a:bodyPr>
          <a:lstStyle/>
          <a:p>
            <a:pPr algn="ctr"/>
            <a:r>
              <a:rPr lang="en-US" sz="3200" dirty="0">
                <a:latin typeface="Times New Roman" pitchFamily="18" charset="0"/>
                <a:cs typeface="Times New Roman" pitchFamily="18" charset="0"/>
              </a:rPr>
              <a:t>Contains</a:t>
            </a:r>
            <a:br>
              <a:rPr lang="en-US" sz="3200" dirty="0">
                <a:latin typeface="Times New Roman" pitchFamily="18" charset="0"/>
                <a:cs typeface="Times New Roman" pitchFamily="18" charset="0"/>
              </a:rPr>
            </a:br>
            <a:r>
              <a:rPr lang="en-US" sz="3200" dirty="0">
                <a:latin typeface="Times New Roman" pitchFamily="18" charset="0"/>
                <a:cs typeface="Times New Roman" pitchFamily="18" charset="0"/>
              </a:rPr>
              <a:t>1:M</a:t>
            </a:r>
          </a:p>
        </p:txBody>
      </p:sp>
      <p:cxnSp>
        <p:nvCxnSpPr>
          <p:cNvPr id="10" name="Straight Connector 9"/>
          <p:cNvCxnSpPr/>
          <p:nvPr/>
        </p:nvCxnSpPr>
        <p:spPr>
          <a:xfrm flipV="1">
            <a:off x="6019800" y="4201418"/>
            <a:ext cx="381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019800" y="4353818"/>
            <a:ext cx="381000" cy="15240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19" name="Table 18"/>
          <p:cNvGraphicFramePr>
            <a:graphicFrameLocks noGrp="1"/>
          </p:cNvGraphicFramePr>
          <p:nvPr>
            <p:extLst>
              <p:ext uri="{D42A27DB-BD31-4B8C-83A1-F6EECF244321}">
                <p14:modId xmlns:p14="http://schemas.microsoft.com/office/powerpoint/2010/main" val="1248500865"/>
              </p:ext>
            </p:extLst>
          </p:nvPr>
        </p:nvGraphicFramePr>
        <p:xfrm>
          <a:off x="1371600" y="5039361"/>
          <a:ext cx="2667000" cy="1112520"/>
        </p:xfrm>
        <a:graphic>
          <a:graphicData uri="http://schemas.openxmlformats.org/drawingml/2006/table">
            <a:tbl>
              <a:tblPr firstRow="1" bandRow="1">
                <a:tableStyleId>{5C22544A-7EE6-4342-B048-85BDC9FD1C3A}</a:tableStyleId>
              </a:tblPr>
              <a:tblGrid>
                <a:gridCol w="1204452">
                  <a:extLst>
                    <a:ext uri="{9D8B030D-6E8A-4147-A177-3AD203B41FA5}">
                      <a16:colId xmlns:a16="http://schemas.microsoft.com/office/drawing/2014/main" xmlns="" val="20000"/>
                    </a:ext>
                  </a:extLst>
                </a:gridCol>
                <a:gridCol w="1462548">
                  <a:extLst>
                    <a:ext uri="{9D8B030D-6E8A-4147-A177-3AD203B41FA5}">
                      <a16:colId xmlns:a16="http://schemas.microsoft.com/office/drawing/2014/main" xmlns="" val="20001"/>
                    </a:ext>
                  </a:extLst>
                </a:gridCol>
              </a:tblGrid>
              <a:tr h="370840">
                <a:tc>
                  <a:txBody>
                    <a:bodyPr/>
                    <a:lstStyle/>
                    <a:p>
                      <a:r>
                        <a:rPr lang="en-US" dirty="0" err="1">
                          <a:latin typeface="Times New Roman" panose="02020603050405020304" pitchFamily="18" charset="0"/>
                          <a:cs typeface="Times New Roman" panose="02020603050405020304" pitchFamily="18" charset="0"/>
                        </a:rPr>
                        <a:t>OrderID</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err="1">
                          <a:latin typeface="Times New Roman" panose="02020603050405020304" pitchFamily="18" charset="0"/>
                          <a:cs typeface="Times New Roman" panose="02020603050405020304" pitchFamily="18" charset="0"/>
                        </a:rPr>
                        <a:t>orderDate</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0"/>
                  </a:ext>
                </a:extLst>
              </a:tr>
              <a:tr h="370840">
                <a:tc>
                  <a:txBody>
                    <a:bodyPr/>
                    <a:lstStyle/>
                    <a:p>
                      <a:r>
                        <a:rPr lang="en-US" dirty="0">
                          <a:latin typeface="Times New Roman" panose="02020603050405020304" pitchFamily="18" charset="0"/>
                          <a:cs typeface="Times New Roman" panose="02020603050405020304" pitchFamily="18" charset="0"/>
                        </a:rPr>
                        <a:t>1</a:t>
                      </a:r>
                    </a:p>
                  </a:txBody>
                  <a:tcPr/>
                </a:tc>
                <a:tc>
                  <a:txBody>
                    <a:bodyPr/>
                    <a:lstStyle/>
                    <a:p>
                      <a:r>
                        <a:rPr lang="en-US" dirty="0">
                          <a:latin typeface="Times New Roman" panose="02020603050405020304" pitchFamily="18" charset="0"/>
                          <a:cs typeface="Times New Roman" panose="02020603050405020304" pitchFamily="18" charset="0"/>
                        </a:rPr>
                        <a:t>01/22/2012</a:t>
                      </a:r>
                    </a:p>
                  </a:txBody>
                  <a:tcPr/>
                </a:tc>
                <a:extLst>
                  <a:ext uri="{0D108BD9-81ED-4DB2-BD59-A6C34878D82A}">
                    <a16:rowId xmlns:a16="http://schemas.microsoft.com/office/drawing/2014/main" xmlns="" val="10001"/>
                  </a:ext>
                </a:extLst>
              </a:tr>
              <a:tr h="370840">
                <a:tc>
                  <a:txBody>
                    <a:bodyPr/>
                    <a:lstStyle/>
                    <a:p>
                      <a:r>
                        <a:rPr lang="en-US" dirty="0">
                          <a:latin typeface="Times New Roman" panose="02020603050405020304" pitchFamily="18" charset="0"/>
                          <a:cs typeface="Times New Roman" panose="02020603050405020304" pitchFamily="18" charset="0"/>
                        </a:rPr>
                        <a:t>2</a:t>
                      </a:r>
                    </a:p>
                  </a:txBody>
                  <a:tcPr/>
                </a:tc>
                <a:tc>
                  <a:txBody>
                    <a:bodyPr/>
                    <a:lstStyle/>
                    <a:p>
                      <a:r>
                        <a:rPr lang="en-US" dirty="0">
                          <a:latin typeface="Times New Roman" panose="02020603050405020304" pitchFamily="18" charset="0"/>
                          <a:cs typeface="Times New Roman" panose="02020603050405020304" pitchFamily="18" charset="0"/>
                        </a:rPr>
                        <a:t>01/23/2012</a:t>
                      </a:r>
                    </a:p>
                  </a:txBody>
                  <a:tcPr/>
                </a:tc>
                <a:extLst>
                  <a:ext uri="{0D108BD9-81ED-4DB2-BD59-A6C34878D82A}">
                    <a16:rowId xmlns:a16="http://schemas.microsoft.com/office/drawing/2014/main" xmlns="" val="10002"/>
                  </a:ext>
                </a:extLst>
              </a:tr>
            </a:tbl>
          </a:graphicData>
        </a:graphic>
      </p:graphicFrame>
      <p:graphicFrame>
        <p:nvGraphicFramePr>
          <p:cNvPr id="20" name="Table 19"/>
          <p:cNvGraphicFramePr>
            <a:graphicFrameLocks noGrp="1"/>
          </p:cNvGraphicFramePr>
          <p:nvPr>
            <p:extLst>
              <p:ext uri="{D42A27DB-BD31-4B8C-83A1-F6EECF244321}">
                <p14:modId xmlns:p14="http://schemas.microsoft.com/office/powerpoint/2010/main" val="1170407158"/>
              </p:ext>
            </p:extLst>
          </p:nvPr>
        </p:nvGraphicFramePr>
        <p:xfrm>
          <a:off x="5943600" y="5029200"/>
          <a:ext cx="2895600" cy="1483360"/>
        </p:xfrm>
        <a:graphic>
          <a:graphicData uri="http://schemas.openxmlformats.org/drawingml/2006/table">
            <a:tbl>
              <a:tblPr firstRow="1" bandRow="1">
                <a:tableStyleId>{5C22544A-7EE6-4342-B048-85BDC9FD1C3A}</a:tableStyleId>
              </a:tblPr>
              <a:tblGrid>
                <a:gridCol w="1307690">
                  <a:extLst>
                    <a:ext uri="{9D8B030D-6E8A-4147-A177-3AD203B41FA5}">
                      <a16:colId xmlns:a16="http://schemas.microsoft.com/office/drawing/2014/main" xmlns="" val="20000"/>
                    </a:ext>
                  </a:extLst>
                </a:gridCol>
                <a:gridCol w="1587910">
                  <a:extLst>
                    <a:ext uri="{9D8B030D-6E8A-4147-A177-3AD203B41FA5}">
                      <a16:colId xmlns:a16="http://schemas.microsoft.com/office/drawing/2014/main" xmlns="" val="20001"/>
                    </a:ext>
                  </a:extLst>
                </a:gridCol>
              </a:tblGrid>
              <a:tr h="370840">
                <a:tc>
                  <a:txBody>
                    <a:bodyPr/>
                    <a:lstStyle/>
                    <a:p>
                      <a:r>
                        <a:rPr lang="en-US" dirty="0">
                          <a:latin typeface="Times New Roman" panose="02020603050405020304" pitchFamily="18" charset="0"/>
                          <a:cs typeface="Times New Roman" panose="02020603050405020304" pitchFamily="18" charset="0"/>
                        </a:rPr>
                        <a:t>OL_ID</a:t>
                      </a:r>
                    </a:p>
                  </a:txBody>
                  <a:tcPr/>
                </a:tc>
                <a:tc>
                  <a:txBody>
                    <a:bodyPr/>
                    <a:lstStyle/>
                    <a:p>
                      <a:r>
                        <a:rPr lang="en-US" dirty="0" err="1">
                          <a:latin typeface="Times New Roman" panose="02020603050405020304" pitchFamily="18" charset="0"/>
                          <a:cs typeface="Times New Roman" panose="02020603050405020304" pitchFamily="18" charset="0"/>
                        </a:rPr>
                        <a:t>itemName</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0"/>
                  </a:ext>
                </a:extLst>
              </a:tr>
              <a:tr h="370840">
                <a:tc>
                  <a:txBody>
                    <a:bodyPr/>
                    <a:lstStyle/>
                    <a:p>
                      <a:r>
                        <a:rPr lang="en-US" dirty="0">
                          <a:latin typeface="Times New Roman" panose="02020603050405020304" pitchFamily="18" charset="0"/>
                          <a:cs typeface="Times New Roman" panose="02020603050405020304" pitchFamily="18" charset="0"/>
                        </a:rPr>
                        <a:t>1</a:t>
                      </a:r>
                    </a:p>
                  </a:txBody>
                  <a:tcPr/>
                </a:tc>
                <a:tc>
                  <a:txBody>
                    <a:bodyPr/>
                    <a:lstStyle/>
                    <a:p>
                      <a:r>
                        <a:rPr lang="en-US" dirty="0">
                          <a:latin typeface="Times New Roman" panose="02020603050405020304" pitchFamily="18" charset="0"/>
                          <a:cs typeface="Times New Roman" panose="02020603050405020304" pitchFamily="18" charset="0"/>
                        </a:rPr>
                        <a:t>Milk</a:t>
                      </a:r>
                    </a:p>
                  </a:txBody>
                  <a:tcPr/>
                </a:tc>
                <a:extLst>
                  <a:ext uri="{0D108BD9-81ED-4DB2-BD59-A6C34878D82A}">
                    <a16:rowId xmlns:a16="http://schemas.microsoft.com/office/drawing/2014/main" xmlns="" val="10001"/>
                  </a:ext>
                </a:extLst>
              </a:tr>
              <a:tr h="370840">
                <a:tc>
                  <a:txBody>
                    <a:bodyPr/>
                    <a:lstStyle/>
                    <a:p>
                      <a:r>
                        <a:rPr lang="en-US" dirty="0">
                          <a:latin typeface="Times New Roman" panose="02020603050405020304" pitchFamily="18" charset="0"/>
                          <a:cs typeface="Times New Roman" panose="02020603050405020304" pitchFamily="18" charset="0"/>
                        </a:rPr>
                        <a:t>2</a:t>
                      </a:r>
                    </a:p>
                  </a:txBody>
                  <a:tcPr/>
                </a:tc>
                <a:tc>
                  <a:txBody>
                    <a:bodyPr/>
                    <a:lstStyle/>
                    <a:p>
                      <a:r>
                        <a:rPr lang="en-US" dirty="0">
                          <a:latin typeface="Times New Roman" panose="02020603050405020304" pitchFamily="18" charset="0"/>
                          <a:cs typeface="Times New Roman" panose="02020603050405020304" pitchFamily="18" charset="0"/>
                        </a:rPr>
                        <a:t>Egg</a:t>
                      </a:r>
                    </a:p>
                  </a:txBody>
                  <a:tcPr/>
                </a:tc>
                <a:extLst>
                  <a:ext uri="{0D108BD9-81ED-4DB2-BD59-A6C34878D82A}">
                    <a16:rowId xmlns:a16="http://schemas.microsoft.com/office/drawing/2014/main" xmlns="" val="10002"/>
                  </a:ext>
                </a:extLst>
              </a:tr>
              <a:tr h="370840">
                <a:tc>
                  <a:txBody>
                    <a:bodyPr/>
                    <a:lstStyle/>
                    <a:p>
                      <a:r>
                        <a:rPr lang="en-US" dirty="0">
                          <a:latin typeface="Times New Roman" panose="02020603050405020304" pitchFamily="18" charset="0"/>
                          <a:cs typeface="Times New Roman" panose="02020603050405020304" pitchFamily="18" charset="0"/>
                        </a:rPr>
                        <a:t>3</a:t>
                      </a:r>
                    </a:p>
                  </a:txBody>
                  <a:tcPr/>
                </a:tc>
                <a:tc>
                  <a:txBody>
                    <a:bodyPr/>
                    <a:lstStyle/>
                    <a:p>
                      <a:r>
                        <a:rPr lang="en-US" dirty="0">
                          <a:latin typeface="Times New Roman" panose="02020603050405020304" pitchFamily="18" charset="0"/>
                          <a:cs typeface="Times New Roman" panose="02020603050405020304" pitchFamily="18" charset="0"/>
                        </a:rPr>
                        <a:t>cheese</a:t>
                      </a:r>
                    </a:p>
                  </a:txBody>
                  <a:tcPr/>
                </a:tc>
                <a:extLst>
                  <a:ext uri="{0D108BD9-81ED-4DB2-BD59-A6C34878D82A}">
                    <a16:rowId xmlns:a16="http://schemas.microsoft.com/office/drawing/2014/main" xmlns="" val="10003"/>
                  </a:ext>
                </a:extLst>
              </a:tr>
            </a:tbl>
          </a:graphicData>
        </a:graphic>
      </p:graphicFrame>
      <p:cxnSp>
        <p:nvCxnSpPr>
          <p:cNvPr id="21" name="Straight Connector 20"/>
          <p:cNvCxnSpPr/>
          <p:nvPr/>
        </p:nvCxnSpPr>
        <p:spPr>
          <a:xfrm flipV="1">
            <a:off x="3886200" y="5486400"/>
            <a:ext cx="236220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3886200" y="5542280"/>
            <a:ext cx="2286000" cy="4978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3886200" y="6019800"/>
            <a:ext cx="2286000" cy="38100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8686800" y="6305550"/>
            <a:ext cx="457200" cy="476250"/>
          </a:xfrm>
          <a:prstGeom prst="rect">
            <a:avLst/>
          </a:prstGeom>
        </p:spPr>
        <p:txBody>
          <a:bodyPr/>
          <a:lstStyle/>
          <a:p>
            <a:fld id="{A611BF40-0F20-48C9-89D9-990FE1F017D3}" type="slidenum">
              <a:rPr lang="en-US" smtClean="0"/>
              <a:pPr/>
              <a:t>53</a:t>
            </a:fld>
            <a:endParaRPr lang="en-US"/>
          </a:p>
        </p:txBody>
      </p:sp>
      <p:pic>
        <p:nvPicPr>
          <p:cNvPr id="1026" name="Picture 2" descr="https://encrypted-tbn0.google.com/images?q=tbn:ANd9GcRPnYe3K-XhLmq4LuXH5BW7uTKQUYdt7BzNJQZBTNtQJTgaQ8zN"/>
          <p:cNvPicPr>
            <a:picLocks noChangeAspect="1" noChangeArrowheads="1"/>
          </p:cNvPicPr>
          <p:nvPr/>
        </p:nvPicPr>
        <p:blipFill>
          <a:blip r:embed="rId2" cstate="print"/>
          <a:srcRect/>
          <a:stretch>
            <a:fillRect/>
          </a:stretch>
        </p:blipFill>
        <p:spPr bwMode="auto">
          <a:xfrm>
            <a:off x="2667000" y="533400"/>
            <a:ext cx="3581400" cy="4781354"/>
          </a:xfrm>
          <a:prstGeom prst="rect">
            <a:avLst/>
          </a:prstGeom>
          <a:noFill/>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Straight Connector 13"/>
          <p:cNvCxnSpPr>
            <a:cxnSpLocks/>
            <a:endCxn id="13" idx="1"/>
          </p:cNvCxnSpPr>
          <p:nvPr/>
        </p:nvCxnSpPr>
        <p:spPr>
          <a:xfrm>
            <a:off x="3886200" y="5440680"/>
            <a:ext cx="234207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3886200" y="5821680"/>
            <a:ext cx="2438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2875" y="1469"/>
            <a:ext cx="9149750" cy="1246485"/>
          </a:xfrm>
          <a:solidFill>
            <a:schemeClr val="accent1"/>
          </a:solidFill>
          <a:ln>
            <a:solidFill>
              <a:schemeClr val="tx1"/>
            </a:solidFill>
          </a:ln>
        </p:spPr>
        <p:txBody>
          <a:bodyPr/>
          <a:lstStyle/>
          <a:p>
            <a:pPr algn="ctr"/>
            <a:r>
              <a:rPr lang="en-US" dirty="0">
                <a:solidFill>
                  <a:srgbClr val="FFFFFF"/>
                </a:solidFill>
                <a:latin typeface="Calibri"/>
                <a:cs typeface="Times New Roman"/>
              </a:rPr>
              <a:t>Cardinality of relationships</a:t>
            </a:r>
            <a:endParaRPr lang="en-US"/>
          </a:p>
        </p:txBody>
      </p:sp>
      <p:sp>
        <p:nvSpPr>
          <p:cNvPr id="3" name="Content Placeholder 2"/>
          <p:cNvSpPr>
            <a:spLocks noGrp="1"/>
          </p:cNvSpPr>
          <p:nvPr>
            <p:ph idx="1"/>
          </p:nvPr>
        </p:nvSpPr>
        <p:spPr>
          <a:xfrm>
            <a:off x="1435608" y="1447800"/>
            <a:ext cx="7498080" cy="1354725"/>
          </a:xfrm>
        </p:spPr>
        <p:txBody>
          <a:bodyPr>
            <a:normAutofit/>
          </a:bodyPr>
          <a:lstStyle/>
          <a:p>
            <a:pPr marL="514350" indent="-514350">
              <a:lnSpc>
                <a:spcPct val="90000"/>
              </a:lnSpc>
              <a:buFont typeface="+mj-lt"/>
              <a:buAutoNum type="arabicPeriod"/>
              <a:defRPr/>
            </a:pPr>
            <a:r>
              <a:rPr lang="en-US" sz="2800" dirty="0">
                <a:solidFill>
                  <a:srgbClr val="000000"/>
                </a:solidFill>
                <a:effectLst>
                  <a:outerShdw blurRad="38100" dist="38100" dir="2700000" algn="tl">
                    <a:srgbClr val="FFFFFF"/>
                  </a:outerShdw>
                </a:effectLst>
                <a:latin typeface="Times New Roman" panose="02020603050405020304" pitchFamily="18" charset="0"/>
                <a:cs typeface="Times New Roman" panose="02020603050405020304" pitchFamily="18" charset="0"/>
              </a:rPr>
              <a:t>One-to-One (1:1)</a:t>
            </a:r>
          </a:p>
          <a:p>
            <a:pPr lvl="1">
              <a:lnSpc>
                <a:spcPct val="90000"/>
              </a:lnSpc>
              <a:buFont typeface="Arial" panose="020B0604020202020204" pitchFamily="34" charset="0"/>
              <a:buChar char="•"/>
              <a:defRPr/>
            </a:pPr>
            <a:r>
              <a:rPr lang="en-US" sz="2400" dirty="0">
                <a:solidFill>
                  <a:srgbClr val="000000"/>
                </a:solidFill>
                <a:effectLst>
                  <a:outerShdw blurRad="38100" dist="38100" dir="2700000" algn="tl">
                    <a:srgbClr val="FFFFFF"/>
                  </a:outerShdw>
                </a:effectLst>
                <a:latin typeface="Times New Roman" panose="02020603050405020304" pitchFamily="18" charset="0"/>
                <a:cs typeface="Times New Roman" panose="02020603050405020304" pitchFamily="18" charset="0"/>
              </a:rPr>
              <a:t>Each instance of an entity is related to exactly one instance in the other entity</a:t>
            </a:r>
          </a:p>
        </p:txBody>
      </p:sp>
      <p:sp>
        <p:nvSpPr>
          <p:cNvPr id="9" name="Slide Number Placeholder 8"/>
          <p:cNvSpPr>
            <a:spLocks noGrp="1"/>
          </p:cNvSpPr>
          <p:nvPr>
            <p:ph type="sldNum" sz="quarter" idx="12"/>
          </p:nvPr>
        </p:nvSpPr>
        <p:spPr>
          <a:xfrm>
            <a:off x="8686800" y="6305550"/>
            <a:ext cx="457200" cy="476250"/>
          </a:xfrm>
          <a:prstGeom prst="rect">
            <a:avLst/>
          </a:prstGeom>
        </p:spPr>
        <p:txBody>
          <a:bodyPr/>
          <a:lstStyle/>
          <a:p>
            <a:fld id="{A611BF40-0F20-48C9-89D9-990FE1F017D3}" type="slidenum">
              <a:rPr lang="en-US" sz="1800" smtClean="0">
                <a:solidFill>
                  <a:schemeClr val="tx1"/>
                </a:solidFill>
                <a:latin typeface="Times New Roman" panose="02020603050405020304" pitchFamily="18" charset="0"/>
                <a:cs typeface="Times New Roman" panose="02020603050405020304" pitchFamily="18" charset="0"/>
              </a:rPr>
              <a:pPr/>
              <a:t>54</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1876245" y="3464243"/>
            <a:ext cx="2057400" cy="584775"/>
          </a:xfrm>
          <a:prstGeom prst="rect">
            <a:avLst/>
          </a:prstGeom>
          <a:noFill/>
          <a:ln>
            <a:solidFill>
              <a:schemeClr val="tx1"/>
            </a:solidFill>
          </a:ln>
        </p:spPr>
        <p:txBody>
          <a:bodyPr wrap="square" rtlCol="0">
            <a:spAutoFit/>
          </a:bodyPr>
          <a:lstStyle/>
          <a:p>
            <a:pPr algn="ctr"/>
            <a:r>
              <a:rPr lang="en-US" sz="3200" dirty="0">
                <a:latin typeface="Times New Roman" panose="02020603050405020304" pitchFamily="18" charset="0"/>
                <a:cs typeface="Times New Roman" pitchFamily="18" charset="0"/>
              </a:rPr>
              <a:t>Employee</a:t>
            </a:r>
          </a:p>
        </p:txBody>
      </p:sp>
      <p:sp>
        <p:nvSpPr>
          <p:cNvPr id="5" name="TextBox 4"/>
          <p:cNvSpPr txBox="1"/>
          <p:nvPr/>
        </p:nvSpPr>
        <p:spPr>
          <a:xfrm>
            <a:off x="6400800" y="3464243"/>
            <a:ext cx="1752600" cy="584775"/>
          </a:xfrm>
          <a:prstGeom prst="rect">
            <a:avLst/>
          </a:prstGeom>
          <a:noFill/>
          <a:ln>
            <a:solidFill>
              <a:schemeClr val="tx1"/>
            </a:solidFill>
          </a:ln>
        </p:spPr>
        <p:txBody>
          <a:bodyPr wrap="square" rtlCol="0">
            <a:spAutoFit/>
          </a:bodyPr>
          <a:lstStyle/>
          <a:p>
            <a:pPr algn="ctr"/>
            <a:r>
              <a:rPr lang="en-US" sz="3200" dirty="0">
                <a:latin typeface="Times New Roman" panose="02020603050405020304" pitchFamily="18" charset="0"/>
                <a:cs typeface="Times New Roman" pitchFamily="18" charset="0"/>
              </a:rPr>
              <a:t>Office</a:t>
            </a:r>
          </a:p>
        </p:txBody>
      </p:sp>
      <p:cxnSp>
        <p:nvCxnSpPr>
          <p:cNvPr id="7" name="Straight Connector 6"/>
          <p:cNvCxnSpPr>
            <a:stCxn id="4" idx="3"/>
            <a:endCxn id="5" idx="1"/>
          </p:cNvCxnSpPr>
          <p:nvPr/>
        </p:nvCxnSpPr>
        <p:spPr>
          <a:xfrm>
            <a:off x="3933645" y="3756631"/>
            <a:ext cx="246715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4076700" y="3279577"/>
            <a:ext cx="2514600" cy="954107"/>
          </a:xfrm>
          <a:prstGeom prst="rect">
            <a:avLst/>
          </a:prstGeom>
          <a:noFill/>
          <a:ln>
            <a:noFill/>
          </a:ln>
        </p:spPr>
        <p:txBody>
          <a:bodyPr wrap="square" rtlCol="0">
            <a:spAutoFit/>
          </a:bodyPr>
          <a:lstStyle/>
          <a:p>
            <a:pPr algn="ctr"/>
            <a:r>
              <a:rPr lang="en-US" sz="2400" dirty="0">
                <a:latin typeface="Times New Roman" panose="02020603050405020304" pitchFamily="18" charset="0"/>
                <a:cs typeface="Times New Roman" pitchFamily="18" charset="0"/>
              </a:rPr>
              <a:t> occupy</a:t>
            </a:r>
            <a:endParaRPr lang="en-US" sz="3200" dirty="0">
              <a:latin typeface="Times New Roman" pitchFamily="18" charset="0"/>
              <a:cs typeface="Times New Roman" pitchFamily="18" charset="0"/>
            </a:endParaRPr>
          </a:p>
          <a:p>
            <a:pPr algn="ctr"/>
            <a:r>
              <a:rPr lang="en-US" sz="3200" dirty="0">
                <a:latin typeface="Times New Roman" pitchFamily="18" charset="0"/>
                <a:cs typeface="Times New Roman" pitchFamily="18" charset="0"/>
              </a:rPr>
              <a:t>(1:1)</a:t>
            </a:r>
          </a:p>
        </p:txBody>
      </p:sp>
      <p:graphicFrame>
        <p:nvGraphicFramePr>
          <p:cNvPr id="12" name="Table 11"/>
          <p:cNvGraphicFramePr>
            <a:graphicFrameLocks noGrp="1"/>
          </p:cNvGraphicFramePr>
          <p:nvPr>
            <p:extLst>
              <p:ext uri="{D42A27DB-BD31-4B8C-83A1-F6EECF244321}">
                <p14:modId xmlns:p14="http://schemas.microsoft.com/office/powerpoint/2010/main" val="2207170701"/>
              </p:ext>
            </p:extLst>
          </p:nvPr>
        </p:nvGraphicFramePr>
        <p:xfrm>
          <a:off x="1828800" y="4907280"/>
          <a:ext cx="2362200" cy="1112520"/>
        </p:xfrm>
        <a:graphic>
          <a:graphicData uri="http://schemas.openxmlformats.org/drawingml/2006/table">
            <a:tbl>
              <a:tblPr firstRow="1" bandRow="1">
                <a:tableStyleId>{5C22544A-7EE6-4342-B048-85BDC9FD1C3A}</a:tableStyleId>
              </a:tblPr>
              <a:tblGrid>
                <a:gridCol w="1066800">
                  <a:extLst>
                    <a:ext uri="{9D8B030D-6E8A-4147-A177-3AD203B41FA5}">
                      <a16:colId xmlns:a16="http://schemas.microsoft.com/office/drawing/2014/main" xmlns="" val="20000"/>
                    </a:ext>
                  </a:extLst>
                </a:gridCol>
                <a:gridCol w="1295400">
                  <a:extLst>
                    <a:ext uri="{9D8B030D-6E8A-4147-A177-3AD203B41FA5}">
                      <a16:colId xmlns:a16="http://schemas.microsoft.com/office/drawing/2014/main" xmlns="" val="20001"/>
                    </a:ext>
                  </a:extLst>
                </a:gridCol>
              </a:tblGrid>
              <a:tr h="370840">
                <a:tc>
                  <a:txBody>
                    <a:bodyPr/>
                    <a:lstStyle/>
                    <a:p>
                      <a:r>
                        <a:rPr lang="en-US" dirty="0"/>
                        <a:t>EID</a:t>
                      </a:r>
                    </a:p>
                  </a:txBody>
                  <a:tcPr/>
                </a:tc>
                <a:tc>
                  <a:txBody>
                    <a:bodyPr/>
                    <a:lstStyle/>
                    <a:p>
                      <a:r>
                        <a:rPr lang="en-US" dirty="0" err="1"/>
                        <a:t>Ename</a:t>
                      </a:r>
                      <a:endParaRPr lang="en-US" dirty="0"/>
                    </a:p>
                  </a:txBody>
                  <a:tcPr/>
                </a:tc>
                <a:extLst>
                  <a:ext uri="{0D108BD9-81ED-4DB2-BD59-A6C34878D82A}">
                    <a16:rowId xmlns:a16="http://schemas.microsoft.com/office/drawing/2014/main" xmlns="" val="10000"/>
                  </a:ext>
                </a:extLst>
              </a:tr>
              <a:tr h="370840">
                <a:tc>
                  <a:txBody>
                    <a:bodyPr/>
                    <a:lstStyle/>
                    <a:p>
                      <a:r>
                        <a:rPr lang="en-US" dirty="0"/>
                        <a:t>1</a:t>
                      </a:r>
                    </a:p>
                  </a:txBody>
                  <a:tcPr/>
                </a:tc>
                <a:tc>
                  <a:txBody>
                    <a:bodyPr/>
                    <a:lstStyle/>
                    <a:p>
                      <a:r>
                        <a:rPr lang="en-US" dirty="0"/>
                        <a:t>Joe</a:t>
                      </a:r>
                    </a:p>
                  </a:txBody>
                  <a:tcPr/>
                </a:tc>
                <a:extLst>
                  <a:ext uri="{0D108BD9-81ED-4DB2-BD59-A6C34878D82A}">
                    <a16:rowId xmlns:a16="http://schemas.microsoft.com/office/drawing/2014/main" xmlns="" val="10001"/>
                  </a:ext>
                </a:extLst>
              </a:tr>
              <a:tr h="370840">
                <a:tc>
                  <a:txBody>
                    <a:bodyPr/>
                    <a:lstStyle/>
                    <a:p>
                      <a:r>
                        <a:rPr lang="en-US" dirty="0"/>
                        <a:t>2</a:t>
                      </a:r>
                    </a:p>
                  </a:txBody>
                  <a:tcPr/>
                </a:tc>
                <a:tc>
                  <a:txBody>
                    <a:bodyPr/>
                    <a:lstStyle/>
                    <a:p>
                      <a:r>
                        <a:rPr lang="en-US" dirty="0"/>
                        <a:t>Jane</a:t>
                      </a:r>
                    </a:p>
                  </a:txBody>
                  <a:tcPr/>
                </a:tc>
                <a:extLst>
                  <a:ext uri="{0D108BD9-81ED-4DB2-BD59-A6C34878D82A}">
                    <a16:rowId xmlns:a16="http://schemas.microsoft.com/office/drawing/2014/main" xmlns="" val="10002"/>
                  </a:ext>
                </a:extLst>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4088734820"/>
              </p:ext>
            </p:extLst>
          </p:nvPr>
        </p:nvGraphicFramePr>
        <p:xfrm>
          <a:off x="6228272" y="4884420"/>
          <a:ext cx="2362200" cy="1112520"/>
        </p:xfrm>
        <a:graphic>
          <a:graphicData uri="http://schemas.openxmlformats.org/drawingml/2006/table">
            <a:tbl>
              <a:tblPr firstRow="1" bandRow="1">
                <a:tableStyleId>{5C22544A-7EE6-4342-B048-85BDC9FD1C3A}</a:tableStyleId>
              </a:tblPr>
              <a:tblGrid>
                <a:gridCol w="1066800">
                  <a:extLst>
                    <a:ext uri="{9D8B030D-6E8A-4147-A177-3AD203B41FA5}">
                      <a16:colId xmlns:a16="http://schemas.microsoft.com/office/drawing/2014/main" xmlns="" val="20000"/>
                    </a:ext>
                  </a:extLst>
                </a:gridCol>
                <a:gridCol w="1295400">
                  <a:extLst>
                    <a:ext uri="{9D8B030D-6E8A-4147-A177-3AD203B41FA5}">
                      <a16:colId xmlns:a16="http://schemas.microsoft.com/office/drawing/2014/main" xmlns="" val="20001"/>
                    </a:ext>
                  </a:extLst>
                </a:gridCol>
              </a:tblGrid>
              <a:tr h="370840">
                <a:tc>
                  <a:txBody>
                    <a:bodyPr/>
                    <a:lstStyle/>
                    <a:p>
                      <a:r>
                        <a:rPr lang="en-US" dirty="0"/>
                        <a:t>OID</a:t>
                      </a:r>
                    </a:p>
                  </a:txBody>
                  <a:tcPr/>
                </a:tc>
                <a:tc>
                  <a:txBody>
                    <a:bodyPr/>
                    <a:lstStyle/>
                    <a:p>
                      <a:r>
                        <a:rPr lang="en-US" dirty="0"/>
                        <a:t>Bldg</a:t>
                      </a:r>
                    </a:p>
                  </a:txBody>
                  <a:tcPr/>
                </a:tc>
                <a:extLst>
                  <a:ext uri="{0D108BD9-81ED-4DB2-BD59-A6C34878D82A}">
                    <a16:rowId xmlns:a16="http://schemas.microsoft.com/office/drawing/2014/main" xmlns="" val="10000"/>
                  </a:ext>
                </a:extLst>
              </a:tr>
              <a:tr h="370840">
                <a:tc>
                  <a:txBody>
                    <a:bodyPr/>
                    <a:lstStyle/>
                    <a:p>
                      <a:r>
                        <a:rPr lang="en-US" dirty="0"/>
                        <a:t>320</a:t>
                      </a:r>
                    </a:p>
                  </a:txBody>
                  <a:tcPr/>
                </a:tc>
                <a:tc>
                  <a:txBody>
                    <a:bodyPr/>
                    <a:lstStyle/>
                    <a:p>
                      <a:r>
                        <a:rPr lang="en-US" dirty="0"/>
                        <a:t>Hinds</a:t>
                      </a:r>
                    </a:p>
                  </a:txBody>
                  <a:tcPr/>
                </a:tc>
                <a:extLst>
                  <a:ext uri="{0D108BD9-81ED-4DB2-BD59-A6C34878D82A}">
                    <a16:rowId xmlns:a16="http://schemas.microsoft.com/office/drawing/2014/main" xmlns="" val="10001"/>
                  </a:ext>
                </a:extLst>
              </a:tr>
              <a:tr h="370840">
                <a:tc>
                  <a:txBody>
                    <a:bodyPr/>
                    <a:lstStyle/>
                    <a:p>
                      <a:r>
                        <a:rPr lang="en-US" dirty="0"/>
                        <a:t>013</a:t>
                      </a:r>
                    </a:p>
                  </a:txBody>
                  <a:tcPr/>
                </a:tc>
                <a:tc>
                  <a:txBody>
                    <a:bodyPr/>
                    <a:lstStyle/>
                    <a:p>
                      <a:r>
                        <a:rPr lang="en-US" dirty="0"/>
                        <a:t>Hinds</a:t>
                      </a:r>
                    </a:p>
                  </a:txBody>
                  <a:tcPr/>
                </a:tc>
                <a:extLst>
                  <a:ext uri="{0D108BD9-81ED-4DB2-BD59-A6C34878D82A}">
                    <a16:rowId xmlns:a16="http://schemas.microsoft.com/office/drawing/2014/main" xmlns="" val="10002"/>
                  </a:ext>
                </a:extLst>
              </a:tr>
            </a:tbl>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75" y="5782"/>
            <a:ext cx="9139686" cy="1289618"/>
          </a:xfrm>
          <a:solidFill>
            <a:schemeClr val="accent1"/>
          </a:solidFill>
          <a:ln>
            <a:solidFill>
              <a:schemeClr val="tx1"/>
            </a:solidFill>
          </a:ln>
        </p:spPr>
        <p:txBody>
          <a:bodyPr/>
          <a:lstStyle/>
          <a:p>
            <a:pPr algn="ctr"/>
            <a:r>
              <a:rPr lang="en-US" dirty="0">
                <a:solidFill>
                  <a:srgbClr val="FFFFFF"/>
                </a:solidFill>
                <a:latin typeface="Calibri"/>
                <a:cs typeface="Calibri"/>
              </a:rPr>
              <a:t>Cardinality of relationships</a:t>
            </a:r>
          </a:p>
        </p:txBody>
      </p:sp>
      <p:sp>
        <p:nvSpPr>
          <p:cNvPr id="3" name="Content Placeholder 2"/>
          <p:cNvSpPr>
            <a:spLocks noGrp="1"/>
          </p:cNvSpPr>
          <p:nvPr>
            <p:ph idx="1"/>
          </p:nvPr>
        </p:nvSpPr>
        <p:spPr>
          <a:xfrm>
            <a:off x="1435608" y="1524000"/>
            <a:ext cx="7498080" cy="1752600"/>
          </a:xfrm>
        </p:spPr>
        <p:txBody>
          <a:bodyPr>
            <a:normAutofit/>
          </a:bodyPr>
          <a:lstStyle/>
          <a:p>
            <a:pPr marL="514350" indent="-514350">
              <a:lnSpc>
                <a:spcPct val="90000"/>
              </a:lnSpc>
              <a:buFont typeface="+mj-lt"/>
              <a:buAutoNum type="arabicPeriod"/>
              <a:defRPr/>
            </a:pPr>
            <a:r>
              <a:rPr lang="en-US" dirty="0">
                <a:effectLst>
                  <a:outerShdw blurRad="38100" dist="38100" dir="2700000" algn="tl">
                    <a:srgbClr val="FFFFFF"/>
                  </a:outerShdw>
                </a:effectLst>
                <a:latin typeface="Times New Roman" panose="02020603050405020304" pitchFamily="18" charset="0"/>
                <a:cs typeface="Times New Roman" panose="02020603050405020304" pitchFamily="18" charset="0"/>
              </a:rPr>
              <a:t>Many-to-Many (M:N) </a:t>
            </a:r>
            <a:r>
              <a:rPr lang="en-US" sz="1800" dirty="0">
                <a:solidFill>
                  <a:srgbClr val="FF0000"/>
                </a:solidFill>
                <a:effectLst>
                  <a:outerShdw blurRad="38100" dist="38100" dir="2700000" algn="tl">
                    <a:srgbClr val="FFFFFF"/>
                  </a:outerShdw>
                </a:effectLst>
                <a:latin typeface="Times New Roman" panose="02020603050405020304" pitchFamily="18" charset="0"/>
                <a:cs typeface="Times New Roman" panose="02020603050405020304" pitchFamily="18" charset="0"/>
              </a:rPr>
              <a:t>(special during logical modeling)</a:t>
            </a:r>
            <a:endParaRPr lang="en-US" dirty="0">
              <a:solidFill>
                <a:srgbClr val="FF0000"/>
              </a:solidFill>
              <a:effectLst>
                <a:outerShdw blurRad="38100" dist="38100" dir="2700000" algn="tl">
                  <a:srgbClr val="FFFFFF"/>
                </a:outerShdw>
              </a:effectLst>
              <a:latin typeface="Times New Roman" panose="02020603050405020304" pitchFamily="18" charset="0"/>
              <a:cs typeface="Times New Roman" panose="02020603050405020304" pitchFamily="18" charset="0"/>
            </a:endParaRPr>
          </a:p>
          <a:p>
            <a:pPr lvl="1">
              <a:lnSpc>
                <a:spcPct val="90000"/>
              </a:lnSpc>
              <a:buFont typeface="Arial" panose="020B0604020202020204" pitchFamily="34" charset="0"/>
              <a:buChar char="•"/>
              <a:defRPr/>
            </a:pPr>
            <a:r>
              <a:rPr lang="en-US" dirty="0">
                <a:solidFill>
                  <a:srgbClr val="000000"/>
                </a:solidFill>
                <a:effectLst>
                  <a:outerShdw blurRad="38100" dist="38100" dir="2700000" algn="tl">
                    <a:srgbClr val="FFFFFF"/>
                  </a:outerShdw>
                </a:effectLst>
                <a:latin typeface="Times New Roman" panose="02020603050405020304" pitchFamily="18" charset="0"/>
                <a:cs typeface="Times New Roman" panose="02020603050405020304" pitchFamily="18" charset="0"/>
              </a:rPr>
              <a:t>One-to-many relationships in both directions.</a:t>
            </a:r>
          </a:p>
          <a:p>
            <a:pPr lvl="1">
              <a:lnSpc>
                <a:spcPct val="90000"/>
              </a:lnSpc>
              <a:buFont typeface="Arial" panose="020B0604020202020204" pitchFamily="34" charset="0"/>
              <a:buChar char="•"/>
              <a:defRPr/>
            </a:pPr>
            <a:r>
              <a:rPr lang="en-US" dirty="0">
                <a:solidFill>
                  <a:srgbClr val="000000"/>
                </a:solidFill>
                <a:effectLst>
                  <a:outerShdw blurRad="38100" dist="38100" dir="2700000" algn="tl">
                    <a:srgbClr val="FFFFFF"/>
                  </a:outerShdw>
                </a:effectLst>
                <a:latin typeface="Times New Roman" panose="02020603050405020304" pitchFamily="18" charset="0"/>
                <a:cs typeface="Times New Roman" panose="02020603050405020304" pitchFamily="18" charset="0"/>
              </a:rPr>
              <a:t>Mandatory or optional?</a:t>
            </a:r>
          </a:p>
        </p:txBody>
      </p:sp>
      <p:sp>
        <p:nvSpPr>
          <p:cNvPr id="13" name="Slide Number Placeholder 12"/>
          <p:cNvSpPr>
            <a:spLocks noGrp="1"/>
          </p:cNvSpPr>
          <p:nvPr>
            <p:ph type="sldNum" sz="quarter" idx="12"/>
          </p:nvPr>
        </p:nvSpPr>
        <p:spPr>
          <a:xfrm>
            <a:off x="8686800" y="6305550"/>
            <a:ext cx="457200" cy="476250"/>
          </a:xfrm>
          <a:prstGeom prst="rect">
            <a:avLst/>
          </a:prstGeom>
        </p:spPr>
        <p:txBody>
          <a:bodyPr/>
          <a:lstStyle/>
          <a:p>
            <a:fld id="{A611BF40-0F20-48C9-89D9-990FE1F017D3}" type="slidenum">
              <a:rPr lang="en-US" sz="1800" smtClean="0">
                <a:solidFill>
                  <a:schemeClr val="tx1"/>
                </a:solidFill>
                <a:latin typeface="Times New Roman" panose="02020603050405020304" pitchFamily="18" charset="0"/>
                <a:cs typeface="Times New Roman" panose="02020603050405020304" pitchFamily="18" charset="0"/>
              </a:rPr>
              <a:pPr/>
              <a:t>55</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1905000" y="3149025"/>
            <a:ext cx="2057400" cy="584775"/>
          </a:xfrm>
          <a:prstGeom prst="rect">
            <a:avLst/>
          </a:prstGeom>
          <a:noFill/>
          <a:ln>
            <a:solidFill>
              <a:schemeClr val="tx1"/>
            </a:solidFill>
          </a:ln>
        </p:spPr>
        <p:txBody>
          <a:bodyPr wrap="square" rtlCol="0">
            <a:spAutoFit/>
          </a:bodyPr>
          <a:lstStyle/>
          <a:p>
            <a:pPr algn="ctr"/>
            <a:r>
              <a:rPr lang="en-US" sz="3200" dirty="0">
                <a:latin typeface="Times New Roman" panose="02020603050405020304" pitchFamily="18" charset="0"/>
                <a:cs typeface="Times New Roman" pitchFamily="18" charset="0"/>
              </a:rPr>
              <a:t>Student</a:t>
            </a:r>
          </a:p>
        </p:txBody>
      </p:sp>
      <p:sp>
        <p:nvSpPr>
          <p:cNvPr id="5" name="TextBox 4"/>
          <p:cNvSpPr txBox="1"/>
          <p:nvPr/>
        </p:nvSpPr>
        <p:spPr>
          <a:xfrm>
            <a:off x="6400800" y="3301425"/>
            <a:ext cx="1752600" cy="584775"/>
          </a:xfrm>
          <a:prstGeom prst="rect">
            <a:avLst/>
          </a:prstGeom>
          <a:noFill/>
          <a:ln>
            <a:solidFill>
              <a:schemeClr val="tx1"/>
            </a:solidFill>
          </a:ln>
        </p:spPr>
        <p:txBody>
          <a:bodyPr wrap="square" rtlCol="0">
            <a:spAutoFit/>
          </a:bodyPr>
          <a:lstStyle/>
          <a:p>
            <a:pPr algn="ctr"/>
            <a:r>
              <a:rPr lang="en-US" sz="3200" dirty="0">
                <a:latin typeface="Times New Roman" panose="02020603050405020304" pitchFamily="18" charset="0"/>
                <a:cs typeface="Times New Roman" pitchFamily="18" charset="0"/>
              </a:rPr>
              <a:t>Class</a:t>
            </a:r>
          </a:p>
        </p:txBody>
      </p:sp>
      <p:cxnSp>
        <p:nvCxnSpPr>
          <p:cNvPr id="7" name="Straight Connector 6"/>
          <p:cNvCxnSpPr/>
          <p:nvPr/>
        </p:nvCxnSpPr>
        <p:spPr>
          <a:xfrm>
            <a:off x="3962400" y="3505200"/>
            <a:ext cx="2438400" cy="513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4343400" y="2971800"/>
            <a:ext cx="1752600" cy="1077218"/>
          </a:xfrm>
          <a:prstGeom prst="rect">
            <a:avLst/>
          </a:prstGeom>
          <a:noFill/>
          <a:ln>
            <a:noFill/>
          </a:ln>
        </p:spPr>
        <p:txBody>
          <a:bodyPr wrap="square" rtlCol="0">
            <a:spAutoFit/>
          </a:bodyPr>
          <a:lstStyle/>
          <a:p>
            <a:r>
              <a:rPr lang="en-US" sz="3200" dirty="0">
                <a:latin typeface="Times New Roman" panose="02020603050405020304" pitchFamily="18" charset="0"/>
                <a:cs typeface="Times New Roman" pitchFamily="18" charset="0"/>
              </a:rPr>
              <a:t>registers</a:t>
            </a:r>
            <a:br>
              <a:rPr lang="en-US" sz="3200" dirty="0">
                <a:latin typeface="Times New Roman" panose="02020603050405020304" pitchFamily="18" charset="0"/>
                <a:cs typeface="Times New Roman" pitchFamily="18" charset="0"/>
              </a:rPr>
            </a:br>
            <a:r>
              <a:rPr lang="en-US" sz="3200" dirty="0">
                <a:latin typeface="Times New Roman" panose="02020603050405020304" pitchFamily="18" charset="0"/>
                <a:cs typeface="Times New Roman" pitchFamily="18" charset="0"/>
              </a:rPr>
              <a:t>M:N </a:t>
            </a:r>
          </a:p>
        </p:txBody>
      </p:sp>
      <p:cxnSp>
        <p:nvCxnSpPr>
          <p:cNvPr id="10" name="Straight Connector 9"/>
          <p:cNvCxnSpPr/>
          <p:nvPr/>
        </p:nvCxnSpPr>
        <p:spPr>
          <a:xfrm flipV="1">
            <a:off x="6019800" y="3301426"/>
            <a:ext cx="381000" cy="25514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3962400" y="3276599"/>
            <a:ext cx="30480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flipV="1">
            <a:off x="3962400" y="3505199"/>
            <a:ext cx="30480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15" name="Table 14"/>
          <p:cNvGraphicFramePr>
            <a:graphicFrameLocks noGrp="1"/>
          </p:cNvGraphicFramePr>
          <p:nvPr>
            <p:extLst>
              <p:ext uri="{D42A27DB-BD31-4B8C-83A1-F6EECF244321}">
                <p14:modId xmlns:p14="http://schemas.microsoft.com/office/powerpoint/2010/main" val="672173529"/>
              </p:ext>
            </p:extLst>
          </p:nvPr>
        </p:nvGraphicFramePr>
        <p:xfrm>
          <a:off x="1371600" y="4648200"/>
          <a:ext cx="2362200" cy="1112520"/>
        </p:xfrm>
        <a:graphic>
          <a:graphicData uri="http://schemas.openxmlformats.org/drawingml/2006/table">
            <a:tbl>
              <a:tblPr firstRow="1" bandRow="1">
                <a:tableStyleId>{5C22544A-7EE6-4342-B048-85BDC9FD1C3A}</a:tableStyleId>
              </a:tblPr>
              <a:tblGrid>
                <a:gridCol w="1066800">
                  <a:extLst>
                    <a:ext uri="{9D8B030D-6E8A-4147-A177-3AD203B41FA5}">
                      <a16:colId xmlns:a16="http://schemas.microsoft.com/office/drawing/2014/main" xmlns="" val="20000"/>
                    </a:ext>
                  </a:extLst>
                </a:gridCol>
                <a:gridCol w="1295400">
                  <a:extLst>
                    <a:ext uri="{9D8B030D-6E8A-4147-A177-3AD203B41FA5}">
                      <a16:colId xmlns:a16="http://schemas.microsoft.com/office/drawing/2014/main" xmlns="" val="20001"/>
                    </a:ext>
                  </a:extLst>
                </a:gridCol>
              </a:tblGrid>
              <a:tr h="370840">
                <a:tc>
                  <a:txBody>
                    <a:bodyPr/>
                    <a:lstStyle/>
                    <a:p>
                      <a:r>
                        <a:rPr lang="en-US" dirty="0">
                          <a:latin typeface="Times New Roman" panose="02020603050405020304" pitchFamily="18" charset="0"/>
                          <a:cs typeface="Times New Roman" panose="02020603050405020304" pitchFamily="18" charset="0"/>
                        </a:rPr>
                        <a:t>SID</a:t>
                      </a:r>
                    </a:p>
                  </a:txBody>
                  <a:tcPr/>
                </a:tc>
                <a:tc>
                  <a:txBody>
                    <a:bodyPr/>
                    <a:lstStyle/>
                    <a:p>
                      <a:r>
                        <a:rPr lang="en-US" dirty="0" err="1">
                          <a:latin typeface="Times New Roman" panose="02020603050405020304" pitchFamily="18" charset="0"/>
                          <a:cs typeface="Times New Roman" panose="02020603050405020304" pitchFamily="18" charset="0"/>
                        </a:rPr>
                        <a:t>SName</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0"/>
                  </a:ext>
                </a:extLst>
              </a:tr>
              <a:tr h="370840">
                <a:tc>
                  <a:txBody>
                    <a:bodyPr/>
                    <a:lstStyle/>
                    <a:p>
                      <a:r>
                        <a:rPr lang="en-US" dirty="0">
                          <a:latin typeface="Times New Roman" panose="02020603050405020304" pitchFamily="18" charset="0"/>
                          <a:cs typeface="Times New Roman" panose="02020603050405020304" pitchFamily="18" charset="0"/>
                        </a:rPr>
                        <a:t>1</a:t>
                      </a:r>
                    </a:p>
                  </a:txBody>
                  <a:tcPr/>
                </a:tc>
                <a:tc>
                  <a:txBody>
                    <a:bodyPr/>
                    <a:lstStyle/>
                    <a:p>
                      <a:r>
                        <a:rPr lang="en-US" dirty="0">
                          <a:latin typeface="Times New Roman" panose="02020603050405020304" pitchFamily="18" charset="0"/>
                          <a:cs typeface="Times New Roman" panose="02020603050405020304" pitchFamily="18" charset="0"/>
                        </a:rPr>
                        <a:t>Joe</a:t>
                      </a:r>
                    </a:p>
                  </a:txBody>
                  <a:tcPr/>
                </a:tc>
                <a:extLst>
                  <a:ext uri="{0D108BD9-81ED-4DB2-BD59-A6C34878D82A}">
                    <a16:rowId xmlns:a16="http://schemas.microsoft.com/office/drawing/2014/main" xmlns="" val="10001"/>
                  </a:ext>
                </a:extLst>
              </a:tr>
              <a:tr h="370840">
                <a:tc>
                  <a:txBody>
                    <a:bodyPr/>
                    <a:lstStyle/>
                    <a:p>
                      <a:r>
                        <a:rPr lang="en-US" dirty="0">
                          <a:latin typeface="Times New Roman" panose="02020603050405020304" pitchFamily="18" charset="0"/>
                          <a:cs typeface="Times New Roman" panose="02020603050405020304" pitchFamily="18" charset="0"/>
                        </a:rPr>
                        <a:t>2</a:t>
                      </a:r>
                    </a:p>
                  </a:txBody>
                  <a:tcPr/>
                </a:tc>
                <a:tc>
                  <a:txBody>
                    <a:bodyPr/>
                    <a:lstStyle/>
                    <a:p>
                      <a:r>
                        <a:rPr lang="en-US" dirty="0">
                          <a:latin typeface="Times New Roman" panose="02020603050405020304" pitchFamily="18" charset="0"/>
                          <a:cs typeface="Times New Roman" panose="02020603050405020304" pitchFamily="18" charset="0"/>
                        </a:rPr>
                        <a:t>Jane</a:t>
                      </a:r>
                    </a:p>
                  </a:txBody>
                  <a:tcPr/>
                </a:tc>
                <a:extLst>
                  <a:ext uri="{0D108BD9-81ED-4DB2-BD59-A6C34878D82A}">
                    <a16:rowId xmlns:a16="http://schemas.microsoft.com/office/drawing/2014/main" xmlns="" val="10002"/>
                  </a:ext>
                </a:extLst>
              </a:tr>
            </a:tbl>
          </a:graphicData>
        </a:graphic>
      </p:graphicFrame>
      <p:graphicFrame>
        <p:nvGraphicFramePr>
          <p:cNvPr id="17" name="Table 16"/>
          <p:cNvGraphicFramePr>
            <a:graphicFrameLocks noGrp="1"/>
          </p:cNvGraphicFramePr>
          <p:nvPr>
            <p:extLst>
              <p:ext uri="{D42A27DB-BD31-4B8C-83A1-F6EECF244321}">
                <p14:modId xmlns:p14="http://schemas.microsoft.com/office/powerpoint/2010/main" val="2122488880"/>
              </p:ext>
            </p:extLst>
          </p:nvPr>
        </p:nvGraphicFramePr>
        <p:xfrm>
          <a:off x="5638800" y="4572000"/>
          <a:ext cx="2362200" cy="1112520"/>
        </p:xfrm>
        <a:graphic>
          <a:graphicData uri="http://schemas.openxmlformats.org/drawingml/2006/table">
            <a:tbl>
              <a:tblPr firstRow="1" bandRow="1">
                <a:tableStyleId>{5C22544A-7EE6-4342-B048-85BDC9FD1C3A}</a:tableStyleId>
              </a:tblPr>
              <a:tblGrid>
                <a:gridCol w="1066800">
                  <a:extLst>
                    <a:ext uri="{9D8B030D-6E8A-4147-A177-3AD203B41FA5}">
                      <a16:colId xmlns:a16="http://schemas.microsoft.com/office/drawing/2014/main" xmlns="" val="20000"/>
                    </a:ext>
                  </a:extLst>
                </a:gridCol>
                <a:gridCol w="1295400">
                  <a:extLst>
                    <a:ext uri="{9D8B030D-6E8A-4147-A177-3AD203B41FA5}">
                      <a16:colId xmlns:a16="http://schemas.microsoft.com/office/drawing/2014/main" xmlns="" val="20001"/>
                    </a:ext>
                  </a:extLst>
                </a:gridCol>
              </a:tblGrid>
              <a:tr h="370840">
                <a:tc>
                  <a:txBody>
                    <a:bodyPr/>
                    <a:lstStyle/>
                    <a:p>
                      <a:r>
                        <a:rPr lang="en-US" dirty="0"/>
                        <a:t>CID</a:t>
                      </a:r>
                    </a:p>
                  </a:txBody>
                  <a:tcPr/>
                </a:tc>
                <a:tc>
                  <a:txBody>
                    <a:bodyPr/>
                    <a:lstStyle/>
                    <a:p>
                      <a:r>
                        <a:rPr lang="en-US" dirty="0" err="1"/>
                        <a:t>CName</a:t>
                      </a:r>
                      <a:endParaRPr lang="en-US" dirty="0"/>
                    </a:p>
                  </a:txBody>
                  <a:tcPr/>
                </a:tc>
                <a:extLst>
                  <a:ext uri="{0D108BD9-81ED-4DB2-BD59-A6C34878D82A}">
                    <a16:rowId xmlns:a16="http://schemas.microsoft.com/office/drawing/2014/main" xmlns="" val="10000"/>
                  </a:ext>
                </a:extLst>
              </a:tr>
              <a:tr h="370840">
                <a:tc>
                  <a:txBody>
                    <a:bodyPr/>
                    <a:lstStyle/>
                    <a:p>
                      <a:r>
                        <a:rPr lang="en-US" dirty="0"/>
                        <a:t>659</a:t>
                      </a:r>
                    </a:p>
                  </a:txBody>
                  <a:tcPr/>
                </a:tc>
                <a:tc>
                  <a:txBody>
                    <a:bodyPr/>
                    <a:lstStyle/>
                    <a:p>
                      <a:r>
                        <a:rPr lang="en-US" dirty="0"/>
                        <a:t>database</a:t>
                      </a:r>
                    </a:p>
                  </a:txBody>
                  <a:tcPr/>
                </a:tc>
                <a:extLst>
                  <a:ext uri="{0D108BD9-81ED-4DB2-BD59-A6C34878D82A}">
                    <a16:rowId xmlns:a16="http://schemas.microsoft.com/office/drawing/2014/main" xmlns="" val="10001"/>
                  </a:ext>
                </a:extLst>
              </a:tr>
              <a:tr h="370840">
                <a:tc>
                  <a:txBody>
                    <a:bodyPr/>
                    <a:lstStyle/>
                    <a:p>
                      <a:r>
                        <a:rPr lang="en-US" dirty="0"/>
                        <a:t>565</a:t>
                      </a:r>
                    </a:p>
                  </a:txBody>
                  <a:tcPr/>
                </a:tc>
                <a:tc>
                  <a:txBody>
                    <a:bodyPr/>
                    <a:lstStyle/>
                    <a:p>
                      <a:r>
                        <a:rPr lang="en-US" dirty="0" err="1"/>
                        <a:t>datamining</a:t>
                      </a:r>
                      <a:endParaRPr lang="en-US" dirty="0"/>
                    </a:p>
                  </a:txBody>
                  <a:tcPr/>
                </a:tc>
                <a:extLst>
                  <a:ext uri="{0D108BD9-81ED-4DB2-BD59-A6C34878D82A}">
                    <a16:rowId xmlns:a16="http://schemas.microsoft.com/office/drawing/2014/main" xmlns="" val="10002"/>
                  </a:ext>
                </a:extLst>
              </a:tr>
            </a:tbl>
          </a:graphicData>
        </a:graphic>
      </p:graphicFrame>
      <p:cxnSp>
        <p:nvCxnSpPr>
          <p:cNvPr id="19" name="Straight Connector 18"/>
          <p:cNvCxnSpPr/>
          <p:nvPr/>
        </p:nvCxnSpPr>
        <p:spPr>
          <a:xfrm>
            <a:off x="3505200" y="5105400"/>
            <a:ext cx="2209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3505200" y="5105400"/>
            <a:ext cx="2286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V="1">
            <a:off x="3429000" y="5105400"/>
            <a:ext cx="2286000" cy="457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6019800" y="3510409"/>
            <a:ext cx="381000" cy="375791"/>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xmlns="" id="{1BE4F293-0A40-4AA3-8747-1C7D9F3EEAB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xmlns="" id="{5D1CC8B8-2CD1-45F6-9CED-CA310400222D}"/>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307282" y="635715"/>
            <a:ext cx="8356656" cy="2482136"/>
            <a:chOff x="409710" y="635715"/>
            <a:chExt cx="11142208" cy="2482136"/>
          </a:xfrm>
        </p:grpSpPr>
        <p:sp>
          <p:nvSpPr>
            <p:cNvPr id="13" name="Freeform 44">
              <a:extLst>
                <a:ext uri="{FF2B5EF4-FFF2-40B4-BE49-F238E27FC236}">
                  <a16:creationId xmlns:a16="http://schemas.microsoft.com/office/drawing/2014/main" xmlns="" id="{D0486316-3F2D-434E-AF23-A8EDD6E78DD9}"/>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5">
              <a:extLst>
                <a:ext uri="{FF2B5EF4-FFF2-40B4-BE49-F238E27FC236}">
                  <a16:creationId xmlns:a16="http://schemas.microsoft.com/office/drawing/2014/main" xmlns="" id="{2AF5945E-96EF-472A-8B30-5AC427AA4007}"/>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46">
              <a:extLst>
                <a:ext uri="{FF2B5EF4-FFF2-40B4-BE49-F238E27FC236}">
                  <a16:creationId xmlns:a16="http://schemas.microsoft.com/office/drawing/2014/main" xmlns="" id="{F43F39F5-753C-4BA6-AF2B-6F0EEE25AD40}"/>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7">
              <a:extLst>
                <a:ext uri="{FF2B5EF4-FFF2-40B4-BE49-F238E27FC236}">
                  <a16:creationId xmlns:a16="http://schemas.microsoft.com/office/drawing/2014/main" xmlns="" id="{2CC5073C-8188-4DE4-B2AB-9C87DDA4F0F7}"/>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Rectangle 16">
              <a:extLst>
                <a:ext uri="{FF2B5EF4-FFF2-40B4-BE49-F238E27FC236}">
                  <a16:creationId xmlns:a16="http://schemas.microsoft.com/office/drawing/2014/main" xmlns="" id="{AEF2074A-D7D4-4AF6-866A-31DDF66B1F7B}"/>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1015249" y="759805"/>
            <a:ext cx="7500100" cy="1325563"/>
          </a:xfrm>
        </p:spPr>
        <p:txBody>
          <a:bodyPr>
            <a:normAutofit/>
          </a:bodyPr>
          <a:lstStyle/>
          <a:p>
            <a:pPr algn="ctr"/>
            <a:r>
              <a:rPr lang="en-US" sz="3500" dirty="0">
                <a:solidFill>
                  <a:srgbClr val="FFFFFF"/>
                </a:solidFill>
                <a:latin typeface="Calibri"/>
                <a:cs typeface="Times New Roman"/>
              </a:rPr>
              <a:t>Modality</a:t>
            </a:r>
            <a:r>
              <a:rPr lang="en-US" sz="3500" dirty="0">
                <a:latin typeface="Calibri"/>
                <a:cs typeface="Times New Roman" panose="02020603050405020304" pitchFamily="18" charset="0"/>
              </a:rPr>
              <a:t/>
            </a:r>
            <a:br>
              <a:rPr lang="en-US" sz="3500" dirty="0">
                <a:latin typeface="Calibri"/>
                <a:cs typeface="Times New Roman" panose="02020603050405020304" pitchFamily="18" charset="0"/>
              </a:rPr>
            </a:br>
            <a:r>
              <a:rPr lang="en-US" sz="3500" dirty="0">
                <a:solidFill>
                  <a:srgbClr val="FFFFFF"/>
                </a:solidFill>
                <a:latin typeface="Calibri"/>
                <a:cs typeface="Times New Roman"/>
              </a:rPr>
              <a:t>(of relationships)</a:t>
            </a:r>
            <a:endParaRPr lang="en-US"/>
          </a:p>
        </p:txBody>
      </p:sp>
      <p:sp>
        <p:nvSpPr>
          <p:cNvPr id="4" name="Slide Number Placeholder 3"/>
          <p:cNvSpPr>
            <a:spLocks noGrp="1"/>
          </p:cNvSpPr>
          <p:nvPr>
            <p:ph type="sldNum" sz="quarter" idx="12"/>
          </p:nvPr>
        </p:nvSpPr>
        <p:spPr>
          <a:xfrm>
            <a:off x="8030718" y="6382512"/>
            <a:ext cx="514350" cy="320040"/>
          </a:xfrm>
          <a:prstGeom prst="rect">
            <a:avLst/>
          </a:prstGeom>
        </p:spPr>
        <p:txBody>
          <a:bodyPr>
            <a:normAutofit/>
          </a:bodyPr>
          <a:lstStyle/>
          <a:p>
            <a:pPr>
              <a:spcAft>
                <a:spcPts val="600"/>
              </a:spcAft>
            </a:pPr>
            <a:fld id="{A611BF40-0F20-48C9-89D9-990FE1F017D3}" type="slidenum">
              <a:rPr lang="en-US" sz="900"/>
              <a:pPr>
                <a:spcAft>
                  <a:spcPts val="600"/>
                </a:spcAft>
              </a:pPr>
              <a:t>56</a:t>
            </a:fld>
            <a:endParaRPr lang="en-US" sz="900"/>
          </a:p>
        </p:txBody>
      </p:sp>
      <p:graphicFrame>
        <p:nvGraphicFramePr>
          <p:cNvPr id="6" name="Content Placeholder 2">
            <a:extLst>
              <a:ext uri="{FF2B5EF4-FFF2-40B4-BE49-F238E27FC236}">
                <a16:creationId xmlns:a16="http://schemas.microsoft.com/office/drawing/2014/main" xmlns="" id="{748FC9D6-1732-4C0E-A846-59B27D2A7933}"/>
              </a:ext>
            </a:extLst>
          </p:cNvPr>
          <p:cNvGraphicFramePr>
            <a:graphicFrameLocks noGrp="1"/>
          </p:cNvGraphicFramePr>
          <p:nvPr>
            <p:ph idx="1"/>
            <p:extLst>
              <p:ext uri="{D42A27DB-BD31-4B8C-83A1-F6EECF244321}">
                <p14:modId xmlns:p14="http://schemas.microsoft.com/office/powerpoint/2010/main" val="679621811"/>
              </p:ext>
            </p:extLst>
          </p:nvPr>
        </p:nvGraphicFramePr>
        <p:xfrm>
          <a:off x="1066869" y="2499837"/>
          <a:ext cx="7130833" cy="37146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1941805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Connector 8"/>
          <p:cNvCxnSpPr/>
          <p:nvPr/>
        </p:nvCxnSpPr>
        <p:spPr>
          <a:xfrm>
            <a:off x="3429000" y="2743200"/>
            <a:ext cx="2438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a:cxnSpLocks/>
          </p:cNvCxnSpPr>
          <p:nvPr/>
        </p:nvCxnSpPr>
        <p:spPr>
          <a:xfrm>
            <a:off x="3429000" y="2362200"/>
            <a:ext cx="2438400"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2876" y="2876"/>
            <a:ext cx="9181380" cy="1584354"/>
          </a:xfrm>
          <a:solidFill>
            <a:schemeClr val="accent1"/>
          </a:solidFill>
          <a:ln>
            <a:solidFill>
              <a:schemeClr val="tx1"/>
            </a:solidFill>
          </a:ln>
        </p:spPr>
        <p:txBody>
          <a:bodyPr>
            <a:normAutofit/>
          </a:bodyPr>
          <a:lstStyle/>
          <a:p>
            <a:pPr algn="ctr"/>
            <a:r>
              <a:rPr lang="en-US" b="1" dirty="0">
                <a:solidFill>
                  <a:srgbClr val="FFFFFF"/>
                </a:solidFill>
                <a:latin typeface="Calibri"/>
                <a:cs typeface="Calibri"/>
              </a:rPr>
              <a:t>“Optional one” or “Mandatory one”? (Modality)</a:t>
            </a:r>
          </a:p>
        </p:txBody>
      </p:sp>
      <p:sp>
        <p:nvSpPr>
          <p:cNvPr id="4" name="Slide Number Placeholder 3"/>
          <p:cNvSpPr>
            <a:spLocks noGrp="1"/>
          </p:cNvSpPr>
          <p:nvPr>
            <p:ph type="sldNum" sz="quarter" idx="12"/>
          </p:nvPr>
        </p:nvSpPr>
        <p:spPr>
          <a:xfrm>
            <a:off x="8686800" y="6305550"/>
            <a:ext cx="457200" cy="476250"/>
          </a:xfrm>
          <a:prstGeom prst="rect">
            <a:avLst/>
          </a:prstGeom>
        </p:spPr>
        <p:txBody>
          <a:bodyPr/>
          <a:lstStyle/>
          <a:p>
            <a:fld id="{A611BF40-0F20-48C9-89D9-990FE1F017D3}" type="slidenum">
              <a:rPr lang="en-US" sz="1800" smtClean="0">
                <a:solidFill>
                  <a:schemeClr val="tx1"/>
                </a:solidFill>
                <a:latin typeface="Times New Roman" panose="02020603050405020304" pitchFamily="18" charset="0"/>
                <a:cs typeface="Times New Roman" panose="02020603050405020304" pitchFamily="18" charset="0"/>
              </a:rPr>
              <a:pPr/>
              <a:t>57</a:t>
            </a:fld>
            <a:endParaRPr lang="en-US" dirty="0">
              <a:solidFill>
                <a:schemeClr val="tx1"/>
              </a:solidFill>
              <a:latin typeface="Times New Roman" panose="02020603050405020304" pitchFamily="18" charset="0"/>
              <a:cs typeface="Times New Roman" panose="02020603050405020304" pitchFamily="18" charset="0"/>
            </a:endParaRPr>
          </a:p>
        </p:txBody>
      </p:sp>
      <p:graphicFrame>
        <p:nvGraphicFramePr>
          <p:cNvPr id="6" name="Table 5"/>
          <p:cNvGraphicFramePr>
            <a:graphicFrameLocks noGrp="1"/>
          </p:cNvGraphicFramePr>
          <p:nvPr>
            <p:extLst>
              <p:ext uri="{D42A27DB-BD31-4B8C-83A1-F6EECF244321}">
                <p14:modId xmlns:p14="http://schemas.microsoft.com/office/powerpoint/2010/main" val="2138076781"/>
              </p:ext>
            </p:extLst>
          </p:nvPr>
        </p:nvGraphicFramePr>
        <p:xfrm>
          <a:off x="1371600" y="1935480"/>
          <a:ext cx="2362200" cy="1112520"/>
        </p:xfrm>
        <a:graphic>
          <a:graphicData uri="http://schemas.openxmlformats.org/drawingml/2006/table">
            <a:tbl>
              <a:tblPr firstRow="1" bandRow="1">
                <a:tableStyleId>{5C22544A-7EE6-4342-B048-85BDC9FD1C3A}</a:tableStyleId>
              </a:tblPr>
              <a:tblGrid>
                <a:gridCol w="1066800">
                  <a:extLst>
                    <a:ext uri="{9D8B030D-6E8A-4147-A177-3AD203B41FA5}">
                      <a16:colId xmlns:a16="http://schemas.microsoft.com/office/drawing/2014/main" xmlns="" val="20000"/>
                    </a:ext>
                  </a:extLst>
                </a:gridCol>
                <a:gridCol w="1295400">
                  <a:extLst>
                    <a:ext uri="{9D8B030D-6E8A-4147-A177-3AD203B41FA5}">
                      <a16:colId xmlns:a16="http://schemas.microsoft.com/office/drawing/2014/main" xmlns="" val="20001"/>
                    </a:ext>
                  </a:extLst>
                </a:gridCol>
              </a:tblGrid>
              <a:tr h="370840">
                <a:tc>
                  <a:txBody>
                    <a:bodyPr/>
                    <a:lstStyle/>
                    <a:p>
                      <a:r>
                        <a:rPr lang="en-US" dirty="0"/>
                        <a:t>EID</a:t>
                      </a:r>
                    </a:p>
                  </a:txBody>
                  <a:tcPr/>
                </a:tc>
                <a:tc>
                  <a:txBody>
                    <a:bodyPr/>
                    <a:lstStyle/>
                    <a:p>
                      <a:r>
                        <a:rPr lang="en-US" dirty="0" err="1"/>
                        <a:t>Ename</a:t>
                      </a:r>
                      <a:endParaRPr lang="en-US" dirty="0"/>
                    </a:p>
                  </a:txBody>
                  <a:tcPr/>
                </a:tc>
                <a:extLst>
                  <a:ext uri="{0D108BD9-81ED-4DB2-BD59-A6C34878D82A}">
                    <a16:rowId xmlns:a16="http://schemas.microsoft.com/office/drawing/2014/main" xmlns="" val="10000"/>
                  </a:ext>
                </a:extLst>
              </a:tr>
              <a:tr h="370840">
                <a:tc>
                  <a:txBody>
                    <a:bodyPr/>
                    <a:lstStyle/>
                    <a:p>
                      <a:r>
                        <a:rPr lang="en-US" dirty="0"/>
                        <a:t>1</a:t>
                      </a:r>
                    </a:p>
                  </a:txBody>
                  <a:tcPr/>
                </a:tc>
                <a:tc>
                  <a:txBody>
                    <a:bodyPr/>
                    <a:lstStyle/>
                    <a:p>
                      <a:r>
                        <a:rPr lang="en-US" dirty="0"/>
                        <a:t>Joe</a:t>
                      </a:r>
                    </a:p>
                  </a:txBody>
                  <a:tcPr/>
                </a:tc>
                <a:extLst>
                  <a:ext uri="{0D108BD9-81ED-4DB2-BD59-A6C34878D82A}">
                    <a16:rowId xmlns:a16="http://schemas.microsoft.com/office/drawing/2014/main" xmlns="" val="10001"/>
                  </a:ext>
                </a:extLst>
              </a:tr>
              <a:tr h="370840">
                <a:tc>
                  <a:txBody>
                    <a:bodyPr/>
                    <a:lstStyle/>
                    <a:p>
                      <a:r>
                        <a:rPr lang="en-US" dirty="0"/>
                        <a:t>2</a:t>
                      </a:r>
                    </a:p>
                  </a:txBody>
                  <a:tcPr/>
                </a:tc>
                <a:tc>
                  <a:txBody>
                    <a:bodyPr/>
                    <a:lstStyle/>
                    <a:p>
                      <a:r>
                        <a:rPr lang="en-US" dirty="0"/>
                        <a:t>Jane</a:t>
                      </a:r>
                    </a:p>
                  </a:txBody>
                  <a:tcPr/>
                </a:tc>
                <a:extLst>
                  <a:ext uri="{0D108BD9-81ED-4DB2-BD59-A6C34878D82A}">
                    <a16:rowId xmlns:a16="http://schemas.microsoft.com/office/drawing/2014/main" xmlns="" val="10002"/>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098528767"/>
              </p:ext>
            </p:extLst>
          </p:nvPr>
        </p:nvGraphicFramePr>
        <p:xfrm>
          <a:off x="5638800" y="1793240"/>
          <a:ext cx="2362200" cy="1483360"/>
        </p:xfrm>
        <a:graphic>
          <a:graphicData uri="http://schemas.openxmlformats.org/drawingml/2006/table">
            <a:tbl>
              <a:tblPr firstRow="1" bandRow="1">
                <a:tableStyleId>{5C22544A-7EE6-4342-B048-85BDC9FD1C3A}</a:tableStyleId>
              </a:tblPr>
              <a:tblGrid>
                <a:gridCol w="1066800">
                  <a:extLst>
                    <a:ext uri="{9D8B030D-6E8A-4147-A177-3AD203B41FA5}">
                      <a16:colId xmlns:a16="http://schemas.microsoft.com/office/drawing/2014/main" xmlns="" val="20000"/>
                    </a:ext>
                  </a:extLst>
                </a:gridCol>
                <a:gridCol w="1295400">
                  <a:extLst>
                    <a:ext uri="{9D8B030D-6E8A-4147-A177-3AD203B41FA5}">
                      <a16:colId xmlns:a16="http://schemas.microsoft.com/office/drawing/2014/main" xmlns="" val="20001"/>
                    </a:ext>
                  </a:extLst>
                </a:gridCol>
              </a:tblGrid>
              <a:tr h="370840">
                <a:tc>
                  <a:txBody>
                    <a:bodyPr/>
                    <a:lstStyle/>
                    <a:p>
                      <a:r>
                        <a:rPr lang="en-US" dirty="0" err="1"/>
                        <a:t>ONo</a:t>
                      </a:r>
                      <a:endParaRPr lang="en-US" dirty="0"/>
                    </a:p>
                  </a:txBody>
                  <a:tcPr/>
                </a:tc>
                <a:tc>
                  <a:txBody>
                    <a:bodyPr/>
                    <a:lstStyle/>
                    <a:p>
                      <a:r>
                        <a:rPr lang="en-US" dirty="0"/>
                        <a:t>Bldg</a:t>
                      </a:r>
                    </a:p>
                  </a:txBody>
                  <a:tcPr/>
                </a:tc>
                <a:extLst>
                  <a:ext uri="{0D108BD9-81ED-4DB2-BD59-A6C34878D82A}">
                    <a16:rowId xmlns:a16="http://schemas.microsoft.com/office/drawing/2014/main" xmlns="" val="10000"/>
                  </a:ext>
                </a:extLst>
              </a:tr>
              <a:tr h="370840">
                <a:tc>
                  <a:txBody>
                    <a:bodyPr/>
                    <a:lstStyle/>
                    <a:p>
                      <a:r>
                        <a:rPr lang="en-US" dirty="0"/>
                        <a:t>320</a:t>
                      </a:r>
                    </a:p>
                  </a:txBody>
                  <a:tcPr/>
                </a:tc>
                <a:tc>
                  <a:txBody>
                    <a:bodyPr/>
                    <a:lstStyle/>
                    <a:p>
                      <a:r>
                        <a:rPr lang="en-US" dirty="0"/>
                        <a:t>Hinds</a:t>
                      </a:r>
                    </a:p>
                  </a:txBody>
                  <a:tcPr/>
                </a:tc>
                <a:extLst>
                  <a:ext uri="{0D108BD9-81ED-4DB2-BD59-A6C34878D82A}">
                    <a16:rowId xmlns:a16="http://schemas.microsoft.com/office/drawing/2014/main" xmlns="" val="10001"/>
                  </a:ext>
                </a:extLst>
              </a:tr>
              <a:tr h="370840">
                <a:tc>
                  <a:txBody>
                    <a:bodyPr/>
                    <a:lstStyle/>
                    <a:p>
                      <a:r>
                        <a:rPr lang="en-US" dirty="0"/>
                        <a:t>013</a:t>
                      </a:r>
                    </a:p>
                  </a:txBody>
                  <a:tcPr/>
                </a:tc>
                <a:tc>
                  <a:txBody>
                    <a:bodyPr/>
                    <a:lstStyle/>
                    <a:p>
                      <a:r>
                        <a:rPr lang="en-US" dirty="0"/>
                        <a:t>Hinds</a:t>
                      </a:r>
                    </a:p>
                  </a:txBody>
                  <a:tcPr/>
                </a:tc>
                <a:extLst>
                  <a:ext uri="{0D108BD9-81ED-4DB2-BD59-A6C34878D82A}">
                    <a16:rowId xmlns:a16="http://schemas.microsoft.com/office/drawing/2014/main" xmlns="" val="10002"/>
                  </a:ext>
                </a:extLst>
              </a:tr>
              <a:tr h="370840">
                <a:tc>
                  <a:txBody>
                    <a:bodyPr/>
                    <a:lstStyle/>
                    <a:p>
                      <a:r>
                        <a:rPr lang="en-US" dirty="0"/>
                        <a:t>011</a:t>
                      </a:r>
                    </a:p>
                  </a:txBody>
                  <a:tcPr/>
                </a:tc>
                <a:tc>
                  <a:txBody>
                    <a:bodyPr/>
                    <a:lstStyle/>
                    <a:p>
                      <a:r>
                        <a:rPr lang="en-US" dirty="0"/>
                        <a:t>Hinds</a:t>
                      </a:r>
                    </a:p>
                  </a:txBody>
                  <a:tcPr/>
                </a:tc>
                <a:extLst>
                  <a:ext uri="{0D108BD9-81ED-4DB2-BD59-A6C34878D82A}">
                    <a16:rowId xmlns:a16="http://schemas.microsoft.com/office/drawing/2014/main" xmlns="" val="10003"/>
                  </a:ext>
                </a:extLst>
              </a:tr>
            </a:tbl>
          </a:graphicData>
        </a:graphic>
      </p:graphicFrame>
      <p:sp>
        <p:nvSpPr>
          <p:cNvPr id="14" name="TextBox 13"/>
          <p:cNvSpPr txBox="1"/>
          <p:nvPr/>
        </p:nvSpPr>
        <p:spPr>
          <a:xfrm>
            <a:off x="1524000" y="4790182"/>
            <a:ext cx="2057400" cy="584775"/>
          </a:xfrm>
          <a:prstGeom prst="rect">
            <a:avLst/>
          </a:prstGeom>
          <a:noFill/>
          <a:ln>
            <a:solidFill>
              <a:schemeClr val="tx1"/>
            </a:solidFill>
          </a:ln>
        </p:spPr>
        <p:txBody>
          <a:bodyPr wrap="square" rtlCol="0">
            <a:spAutoFit/>
          </a:bodyPr>
          <a:lstStyle/>
          <a:p>
            <a:r>
              <a:rPr lang="en-US" sz="3200" dirty="0">
                <a:latin typeface="Times New Roman" panose="02020603050405020304" pitchFamily="18" charset="0"/>
                <a:cs typeface="Times New Roman" pitchFamily="18" charset="0"/>
              </a:rPr>
              <a:t>Employee</a:t>
            </a:r>
          </a:p>
        </p:txBody>
      </p:sp>
      <p:sp>
        <p:nvSpPr>
          <p:cNvPr id="15" name="TextBox 14"/>
          <p:cNvSpPr txBox="1"/>
          <p:nvPr/>
        </p:nvSpPr>
        <p:spPr>
          <a:xfrm>
            <a:off x="6019800" y="4825425"/>
            <a:ext cx="1752600" cy="584775"/>
          </a:xfrm>
          <a:prstGeom prst="rect">
            <a:avLst/>
          </a:prstGeom>
          <a:noFill/>
          <a:ln>
            <a:solidFill>
              <a:schemeClr val="tx1"/>
            </a:solidFill>
          </a:ln>
        </p:spPr>
        <p:txBody>
          <a:bodyPr wrap="square" rtlCol="0">
            <a:spAutoFit/>
          </a:bodyPr>
          <a:lstStyle/>
          <a:p>
            <a:r>
              <a:rPr lang="en-US" sz="3200" dirty="0">
                <a:latin typeface="Times New Roman" panose="02020603050405020304" pitchFamily="18" charset="0"/>
                <a:cs typeface="Times New Roman" pitchFamily="18" charset="0"/>
              </a:rPr>
              <a:t>Office</a:t>
            </a:r>
          </a:p>
        </p:txBody>
      </p:sp>
      <p:cxnSp>
        <p:nvCxnSpPr>
          <p:cNvPr id="16" name="Straight Connector 15"/>
          <p:cNvCxnSpPr>
            <a:stCxn id="14" idx="3"/>
            <a:endCxn id="15" idx="1"/>
          </p:cNvCxnSpPr>
          <p:nvPr/>
        </p:nvCxnSpPr>
        <p:spPr>
          <a:xfrm>
            <a:off x="3581400" y="5082570"/>
            <a:ext cx="2438400" cy="35243"/>
          </a:xfrm>
          <a:prstGeom prst="line">
            <a:avLst/>
          </a:prstGeom>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4100843" y="4276384"/>
            <a:ext cx="1524000" cy="584775"/>
          </a:xfrm>
          <a:prstGeom prst="rect">
            <a:avLst/>
          </a:prstGeom>
          <a:noFill/>
          <a:ln>
            <a:noFill/>
          </a:ln>
        </p:spPr>
        <p:txBody>
          <a:bodyPr wrap="square" rtlCol="0">
            <a:spAutoFit/>
          </a:bodyPr>
          <a:lstStyle/>
          <a:p>
            <a:r>
              <a:rPr lang="en-US" sz="3200" dirty="0">
                <a:latin typeface="Times New Roman" panose="02020603050405020304" pitchFamily="18" charset="0"/>
                <a:cs typeface="Times New Roman" pitchFamily="18" charset="0"/>
              </a:rPr>
              <a:t>Occupy</a:t>
            </a:r>
          </a:p>
        </p:txBody>
      </p:sp>
      <p:sp>
        <p:nvSpPr>
          <p:cNvPr id="18" name="TextBox 17"/>
          <p:cNvSpPr txBox="1"/>
          <p:nvPr/>
        </p:nvSpPr>
        <p:spPr>
          <a:xfrm>
            <a:off x="1447800" y="3436203"/>
            <a:ext cx="6324600" cy="830997"/>
          </a:xfrm>
          <a:prstGeom prst="rect">
            <a:avLst/>
          </a:prstGeom>
          <a:noFill/>
          <a:ln>
            <a:noFill/>
          </a:ln>
        </p:spPr>
        <p:txBody>
          <a:bodyPr wrap="square" lIns="91440" tIns="45720" rIns="91440" bIns="45720" rtlCol="0" anchor="t">
            <a:spAutoFit/>
          </a:bodyPr>
          <a:lstStyle/>
          <a:p>
            <a:r>
              <a:rPr lang="en-US" sz="2400" b="1" dirty="0">
                <a:latin typeface="Times New Roman"/>
                <a:cs typeface="Times New Roman"/>
              </a:rPr>
              <a:t>Business rule:</a:t>
            </a:r>
            <a:r>
              <a:rPr lang="en-US" sz="2400" dirty="0">
                <a:latin typeface="Times New Roman"/>
                <a:cs typeface="Times New Roman"/>
              </a:rPr>
              <a:t> every employee must have an office; an office is either occupied or available</a:t>
            </a:r>
          </a:p>
        </p:txBody>
      </p:sp>
      <p:cxnSp>
        <p:nvCxnSpPr>
          <p:cNvPr id="20" name="Straight Connector 19"/>
          <p:cNvCxnSpPr/>
          <p:nvPr/>
        </p:nvCxnSpPr>
        <p:spPr>
          <a:xfrm>
            <a:off x="5486400" y="4963418"/>
            <a:ext cx="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5715000" y="4963418"/>
            <a:ext cx="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3733800" y="4887218"/>
            <a:ext cx="0" cy="457200"/>
          </a:xfrm>
          <a:prstGeom prst="line">
            <a:avLst/>
          </a:prstGeom>
        </p:spPr>
        <p:style>
          <a:lnRef idx="1">
            <a:schemeClr val="accent1"/>
          </a:lnRef>
          <a:fillRef idx="0">
            <a:schemeClr val="accent1"/>
          </a:fillRef>
          <a:effectRef idx="0">
            <a:schemeClr val="accent1"/>
          </a:effectRef>
          <a:fontRef idx="minor">
            <a:schemeClr val="tx1"/>
          </a:fontRef>
        </p:style>
      </p:cxnSp>
      <p:sp>
        <p:nvSpPr>
          <p:cNvPr id="25" name="Oval 24"/>
          <p:cNvSpPr/>
          <p:nvPr/>
        </p:nvSpPr>
        <p:spPr>
          <a:xfrm>
            <a:off x="3962400" y="4887218"/>
            <a:ext cx="3810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6" name="TextBox 25"/>
          <p:cNvSpPr txBox="1"/>
          <p:nvPr/>
        </p:nvSpPr>
        <p:spPr>
          <a:xfrm>
            <a:off x="6057900" y="4302408"/>
            <a:ext cx="1905000" cy="461665"/>
          </a:xfrm>
          <a:prstGeom prst="rect">
            <a:avLst/>
          </a:prstGeom>
          <a:noFill/>
          <a:ln>
            <a:noFill/>
          </a:ln>
        </p:spPr>
        <p:txBody>
          <a:bodyPr wrap="square" rtlCol="0">
            <a:spAutoFit/>
          </a:bodyPr>
          <a:lstStyle/>
          <a:p>
            <a:r>
              <a:rPr lang="en-US" sz="2400" dirty="0">
                <a:latin typeface="Times New Roman" panose="02020603050405020304" pitchFamily="18" charset="0"/>
                <a:cs typeface="Times New Roman" panose="02020603050405020304" pitchFamily="18" charset="0"/>
              </a:rPr>
              <a:t>mandatory</a:t>
            </a:r>
          </a:p>
        </p:txBody>
      </p:sp>
      <p:sp>
        <p:nvSpPr>
          <p:cNvPr id="27" name="TextBox 26"/>
          <p:cNvSpPr txBox="1"/>
          <p:nvPr/>
        </p:nvSpPr>
        <p:spPr>
          <a:xfrm>
            <a:off x="1828800" y="4263250"/>
            <a:ext cx="1905000" cy="461665"/>
          </a:xfrm>
          <a:prstGeom prst="rect">
            <a:avLst/>
          </a:prstGeom>
          <a:noFill/>
          <a:ln>
            <a:noFill/>
          </a:ln>
        </p:spPr>
        <p:txBody>
          <a:bodyPr wrap="square" rtlCol="0">
            <a:spAutoFit/>
          </a:bodyPr>
          <a:lstStyle/>
          <a:p>
            <a:r>
              <a:rPr lang="en-US" sz="2400" dirty="0">
                <a:latin typeface="Times New Roman" panose="02020603050405020304" pitchFamily="18" charset="0"/>
                <a:cs typeface="Times New Roman" panose="02020603050405020304" pitchFamily="18" charset="0"/>
              </a:rPr>
              <a:t>optional</a:t>
            </a:r>
          </a:p>
        </p:txBody>
      </p:sp>
      <p:sp>
        <p:nvSpPr>
          <p:cNvPr id="21" name="Rectangle 20"/>
          <p:cNvSpPr/>
          <p:nvPr/>
        </p:nvSpPr>
        <p:spPr>
          <a:xfrm>
            <a:off x="4010687" y="5754707"/>
            <a:ext cx="1704313" cy="369332"/>
          </a:xfrm>
          <a:prstGeom prst="rect">
            <a:avLst/>
          </a:prstGeom>
        </p:spPr>
        <p:txBody>
          <a:bodyPr wrap="none">
            <a:spAutoFit/>
          </a:bodyPr>
          <a:lstStyle/>
          <a:p>
            <a:r>
              <a:rPr lang="en-US" dirty="0">
                <a:latin typeface="Times New Roman" panose="02020603050405020304" pitchFamily="18" charset="0"/>
                <a:cs typeface="Times New Roman" pitchFamily="18" charset="0"/>
              </a:rPr>
              <a:t>1:1 Relationship</a:t>
            </a:r>
          </a:p>
        </p:txBody>
      </p:sp>
      <p:cxnSp>
        <p:nvCxnSpPr>
          <p:cNvPr id="28" name="Straight Arrow Connector 27"/>
          <p:cNvCxnSpPr/>
          <p:nvPr/>
        </p:nvCxnSpPr>
        <p:spPr>
          <a:xfrm>
            <a:off x="3200400" y="4494082"/>
            <a:ext cx="810287" cy="33134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p:nvPr/>
        </p:nvCxnSpPr>
        <p:spPr>
          <a:xfrm flipH="1">
            <a:off x="5486400" y="4634446"/>
            <a:ext cx="457200" cy="24324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a:stCxn id="21" idx="1"/>
          </p:cNvCxnSpPr>
          <p:nvPr/>
        </p:nvCxnSpPr>
        <p:spPr>
          <a:xfrm flipH="1" flipV="1">
            <a:off x="3823956" y="5410200"/>
            <a:ext cx="186731" cy="52917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6" name="Straight Arrow Connector 35"/>
          <p:cNvCxnSpPr>
            <a:stCxn id="21" idx="3"/>
          </p:cNvCxnSpPr>
          <p:nvPr/>
        </p:nvCxnSpPr>
        <p:spPr>
          <a:xfrm flipV="1">
            <a:off x="5715000" y="5330011"/>
            <a:ext cx="0" cy="60936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89" y="5782"/>
            <a:ext cx="9129622" cy="1518218"/>
          </a:xfrm>
          <a:solidFill>
            <a:schemeClr val="accent1"/>
          </a:solidFill>
          <a:ln>
            <a:solidFill>
              <a:schemeClr val="tx1"/>
            </a:solidFill>
          </a:ln>
        </p:spPr>
        <p:txBody>
          <a:bodyPr>
            <a:noAutofit/>
          </a:bodyPr>
          <a:lstStyle/>
          <a:p>
            <a:pPr algn="ctr"/>
            <a:r>
              <a:rPr lang="en-US" sz="3600" dirty="0">
                <a:solidFill>
                  <a:srgbClr val="FFFFFF"/>
                </a:solidFill>
                <a:effectLst>
                  <a:outerShdw blurRad="38100" dist="38100" dir="2700000" algn="tl">
                    <a:srgbClr val="FFFFFF"/>
                  </a:outerShdw>
                </a:effectLst>
                <a:latin typeface="Calibri"/>
                <a:cs typeface="Calibri"/>
              </a:rPr>
              <a:t>“Optional many” or “mandatory many”? </a:t>
            </a:r>
            <a:r>
              <a:rPr lang="en-US" sz="3600" dirty="0">
                <a:solidFill>
                  <a:srgbClr val="FFFFFF"/>
                </a:solidFill>
                <a:latin typeface="Calibri"/>
                <a:cs typeface="Calibri"/>
              </a:rPr>
              <a:t>(Modality)</a:t>
            </a:r>
          </a:p>
        </p:txBody>
      </p:sp>
      <p:sp>
        <p:nvSpPr>
          <p:cNvPr id="18" name="Slide Number Placeholder 17"/>
          <p:cNvSpPr>
            <a:spLocks noGrp="1"/>
          </p:cNvSpPr>
          <p:nvPr>
            <p:ph type="sldNum" sz="quarter" idx="12"/>
          </p:nvPr>
        </p:nvSpPr>
        <p:spPr>
          <a:xfrm>
            <a:off x="8686800" y="6305550"/>
            <a:ext cx="457200" cy="476250"/>
          </a:xfrm>
          <a:prstGeom prst="rect">
            <a:avLst/>
          </a:prstGeom>
        </p:spPr>
        <p:txBody>
          <a:bodyPr/>
          <a:lstStyle/>
          <a:p>
            <a:fld id="{A611BF40-0F20-48C9-89D9-990FE1F017D3}" type="slidenum">
              <a:rPr lang="en-US" sz="1800" smtClean="0">
                <a:solidFill>
                  <a:schemeClr val="tx1"/>
                </a:solidFill>
                <a:latin typeface="Times New Roman" panose="02020603050405020304" pitchFamily="18" charset="0"/>
                <a:cs typeface="Times New Roman" panose="02020603050405020304" pitchFamily="18" charset="0"/>
              </a:rPr>
              <a:pPr/>
              <a:t>58</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1295400" y="1880175"/>
            <a:ext cx="2057400" cy="584775"/>
          </a:xfrm>
          <a:prstGeom prst="rect">
            <a:avLst/>
          </a:prstGeom>
          <a:noFill/>
          <a:ln>
            <a:solidFill>
              <a:schemeClr val="tx1"/>
            </a:solidFill>
          </a:ln>
        </p:spPr>
        <p:txBody>
          <a:bodyPr wrap="square" rtlCol="0">
            <a:spAutoFit/>
          </a:bodyPr>
          <a:lstStyle/>
          <a:p>
            <a:r>
              <a:rPr lang="en-US" sz="3200" dirty="0">
                <a:latin typeface="Times New Roman" panose="02020603050405020304" pitchFamily="18" charset="0"/>
                <a:cs typeface="Times New Roman" pitchFamily="18" charset="0"/>
              </a:rPr>
              <a:t>Order</a:t>
            </a:r>
          </a:p>
        </p:txBody>
      </p:sp>
      <p:sp>
        <p:nvSpPr>
          <p:cNvPr id="5" name="TextBox 4"/>
          <p:cNvSpPr txBox="1"/>
          <p:nvPr/>
        </p:nvSpPr>
        <p:spPr>
          <a:xfrm>
            <a:off x="6172200" y="1828800"/>
            <a:ext cx="1752600" cy="584775"/>
          </a:xfrm>
          <a:prstGeom prst="rect">
            <a:avLst/>
          </a:prstGeom>
          <a:noFill/>
          <a:ln>
            <a:solidFill>
              <a:schemeClr val="tx1"/>
            </a:solidFill>
          </a:ln>
        </p:spPr>
        <p:txBody>
          <a:bodyPr wrap="square" rtlCol="0">
            <a:spAutoFit/>
          </a:bodyPr>
          <a:lstStyle/>
          <a:p>
            <a:r>
              <a:rPr lang="en-US" sz="3200" dirty="0" err="1">
                <a:latin typeface="Times New Roman" panose="02020603050405020304" pitchFamily="18" charset="0"/>
                <a:cs typeface="Times New Roman" pitchFamily="18" charset="0"/>
              </a:rPr>
              <a:t>Orderline</a:t>
            </a:r>
            <a:endParaRPr lang="en-US" sz="3200" dirty="0">
              <a:latin typeface="Times New Roman" pitchFamily="18" charset="0"/>
              <a:cs typeface="Times New Roman" pitchFamily="18" charset="0"/>
            </a:endParaRPr>
          </a:p>
        </p:txBody>
      </p:sp>
      <p:cxnSp>
        <p:nvCxnSpPr>
          <p:cNvPr id="7" name="Straight Connector 6"/>
          <p:cNvCxnSpPr>
            <a:stCxn id="4" idx="3"/>
            <a:endCxn id="5" idx="1"/>
          </p:cNvCxnSpPr>
          <p:nvPr/>
        </p:nvCxnSpPr>
        <p:spPr>
          <a:xfrm flipV="1">
            <a:off x="3352800" y="2121188"/>
            <a:ext cx="2819400" cy="51375"/>
          </a:xfrm>
          <a:prstGeom prst="line">
            <a:avLst/>
          </a:prstGeom>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733800" y="1676400"/>
            <a:ext cx="1752600" cy="1077218"/>
          </a:xfrm>
          <a:prstGeom prst="rect">
            <a:avLst/>
          </a:prstGeom>
          <a:noFill/>
          <a:ln>
            <a:noFill/>
          </a:ln>
        </p:spPr>
        <p:txBody>
          <a:bodyPr wrap="square" rtlCol="0">
            <a:spAutoFit/>
          </a:bodyPr>
          <a:lstStyle/>
          <a:p>
            <a:r>
              <a:rPr lang="en-US" sz="3200" dirty="0">
                <a:latin typeface="Times New Roman" panose="02020603050405020304" pitchFamily="18" charset="0"/>
                <a:cs typeface="Times New Roman" pitchFamily="18" charset="0"/>
              </a:rPr>
              <a:t>Contains</a:t>
            </a:r>
            <a:br>
              <a:rPr lang="en-US" sz="3200" dirty="0">
                <a:latin typeface="Times New Roman" panose="02020603050405020304" pitchFamily="18" charset="0"/>
                <a:cs typeface="Times New Roman" pitchFamily="18" charset="0"/>
              </a:rPr>
            </a:br>
            <a:r>
              <a:rPr lang="en-US" sz="3200" dirty="0">
                <a:latin typeface="Times New Roman" panose="02020603050405020304" pitchFamily="18" charset="0"/>
                <a:cs typeface="Times New Roman" pitchFamily="18" charset="0"/>
              </a:rPr>
              <a:t>1:M</a:t>
            </a:r>
          </a:p>
        </p:txBody>
      </p:sp>
      <p:cxnSp>
        <p:nvCxnSpPr>
          <p:cNvPr id="10" name="Straight Connector 9"/>
          <p:cNvCxnSpPr/>
          <p:nvPr/>
        </p:nvCxnSpPr>
        <p:spPr>
          <a:xfrm flipV="1">
            <a:off x="5791200" y="1981200"/>
            <a:ext cx="381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791200" y="2133600"/>
            <a:ext cx="381000" cy="15240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20" name="Table 19"/>
          <p:cNvGraphicFramePr>
            <a:graphicFrameLocks noGrp="1"/>
          </p:cNvGraphicFramePr>
          <p:nvPr>
            <p:extLst>
              <p:ext uri="{D42A27DB-BD31-4B8C-83A1-F6EECF244321}">
                <p14:modId xmlns:p14="http://schemas.microsoft.com/office/powerpoint/2010/main" val="3391845638"/>
              </p:ext>
            </p:extLst>
          </p:nvPr>
        </p:nvGraphicFramePr>
        <p:xfrm>
          <a:off x="1371600" y="3667761"/>
          <a:ext cx="2667000" cy="1112520"/>
        </p:xfrm>
        <a:graphic>
          <a:graphicData uri="http://schemas.openxmlformats.org/drawingml/2006/table">
            <a:tbl>
              <a:tblPr firstRow="1" bandRow="1">
                <a:tableStyleId>{5C22544A-7EE6-4342-B048-85BDC9FD1C3A}</a:tableStyleId>
              </a:tblPr>
              <a:tblGrid>
                <a:gridCol w="1204452">
                  <a:extLst>
                    <a:ext uri="{9D8B030D-6E8A-4147-A177-3AD203B41FA5}">
                      <a16:colId xmlns:a16="http://schemas.microsoft.com/office/drawing/2014/main" xmlns="" val="20000"/>
                    </a:ext>
                  </a:extLst>
                </a:gridCol>
                <a:gridCol w="1462548">
                  <a:extLst>
                    <a:ext uri="{9D8B030D-6E8A-4147-A177-3AD203B41FA5}">
                      <a16:colId xmlns:a16="http://schemas.microsoft.com/office/drawing/2014/main" xmlns="" val="20001"/>
                    </a:ext>
                  </a:extLst>
                </a:gridCol>
              </a:tblGrid>
              <a:tr h="370840">
                <a:tc>
                  <a:txBody>
                    <a:bodyPr/>
                    <a:lstStyle/>
                    <a:p>
                      <a:r>
                        <a:rPr lang="en-US" dirty="0" err="1">
                          <a:latin typeface="Times New Roman" panose="02020603050405020304" pitchFamily="18" charset="0"/>
                          <a:cs typeface="Times New Roman" panose="02020603050405020304" pitchFamily="18" charset="0"/>
                        </a:rPr>
                        <a:t>OrderID</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err="1">
                          <a:latin typeface="Times New Roman" panose="02020603050405020304" pitchFamily="18" charset="0"/>
                          <a:cs typeface="Times New Roman" panose="02020603050405020304" pitchFamily="18" charset="0"/>
                        </a:rPr>
                        <a:t>orderDate</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0"/>
                  </a:ext>
                </a:extLst>
              </a:tr>
              <a:tr h="370840">
                <a:tc>
                  <a:txBody>
                    <a:bodyPr/>
                    <a:lstStyle/>
                    <a:p>
                      <a:r>
                        <a:rPr lang="en-US" dirty="0">
                          <a:latin typeface="Times New Roman" panose="02020603050405020304" pitchFamily="18" charset="0"/>
                          <a:cs typeface="Times New Roman" panose="02020603050405020304" pitchFamily="18" charset="0"/>
                        </a:rPr>
                        <a:t>1</a:t>
                      </a:r>
                    </a:p>
                  </a:txBody>
                  <a:tcPr/>
                </a:tc>
                <a:tc>
                  <a:txBody>
                    <a:bodyPr/>
                    <a:lstStyle/>
                    <a:p>
                      <a:r>
                        <a:rPr lang="en-US" dirty="0">
                          <a:latin typeface="Times New Roman" panose="02020603050405020304" pitchFamily="18" charset="0"/>
                          <a:cs typeface="Times New Roman" panose="02020603050405020304" pitchFamily="18" charset="0"/>
                        </a:rPr>
                        <a:t>01/22/2012</a:t>
                      </a:r>
                    </a:p>
                  </a:txBody>
                  <a:tcPr/>
                </a:tc>
                <a:extLst>
                  <a:ext uri="{0D108BD9-81ED-4DB2-BD59-A6C34878D82A}">
                    <a16:rowId xmlns:a16="http://schemas.microsoft.com/office/drawing/2014/main" xmlns="" val="10001"/>
                  </a:ext>
                </a:extLst>
              </a:tr>
              <a:tr h="370840">
                <a:tc>
                  <a:txBody>
                    <a:bodyPr/>
                    <a:lstStyle/>
                    <a:p>
                      <a:r>
                        <a:rPr lang="en-US" dirty="0">
                          <a:latin typeface="Times New Roman" panose="02020603050405020304" pitchFamily="18" charset="0"/>
                          <a:cs typeface="Times New Roman" panose="02020603050405020304" pitchFamily="18" charset="0"/>
                        </a:rPr>
                        <a:t>2</a:t>
                      </a:r>
                    </a:p>
                  </a:txBody>
                  <a:tcPr/>
                </a:tc>
                <a:tc>
                  <a:txBody>
                    <a:bodyPr/>
                    <a:lstStyle/>
                    <a:p>
                      <a:r>
                        <a:rPr lang="en-US" dirty="0">
                          <a:latin typeface="Times New Roman" panose="02020603050405020304" pitchFamily="18" charset="0"/>
                          <a:cs typeface="Times New Roman" panose="02020603050405020304" pitchFamily="18" charset="0"/>
                        </a:rPr>
                        <a:t>01/23/2012</a:t>
                      </a:r>
                    </a:p>
                  </a:txBody>
                  <a:tcPr/>
                </a:tc>
                <a:extLst>
                  <a:ext uri="{0D108BD9-81ED-4DB2-BD59-A6C34878D82A}">
                    <a16:rowId xmlns:a16="http://schemas.microsoft.com/office/drawing/2014/main" xmlns="" val="10002"/>
                  </a:ext>
                </a:extLst>
              </a:tr>
            </a:tbl>
          </a:graphicData>
        </a:graphic>
      </p:graphicFrame>
      <p:graphicFrame>
        <p:nvGraphicFramePr>
          <p:cNvPr id="21" name="Table 20"/>
          <p:cNvGraphicFramePr>
            <a:graphicFrameLocks noGrp="1"/>
          </p:cNvGraphicFramePr>
          <p:nvPr>
            <p:extLst>
              <p:ext uri="{D42A27DB-BD31-4B8C-83A1-F6EECF244321}">
                <p14:modId xmlns:p14="http://schemas.microsoft.com/office/powerpoint/2010/main" val="3752757737"/>
              </p:ext>
            </p:extLst>
          </p:nvPr>
        </p:nvGraphicFramePr>
        <p:xfrm>
          <a:off x="5943600" y="3657600"/>
          <a:ext cx="2895600" cy="1483360"/>
        </p:xfrm>
        <a:graphic>
          <a:graphicData uri="http://schemas.openxmlformats.org/drawingml/2006/table">
            <a:tbl>
              <a:tblPr firstRow="1" bandRow="1">
                <a:tableStyleId>{5C22544A-7EE6-4342-B048-85BDC9FD1C3A}</a:tableStyleId>
              </a:tblPr>
              <a:tblGrid>
                <a:gridCol w="1307690">
                  <a:extLst>
                    <a:ext uri="{9D8B030D-6E8A-4147-A177-3AD203B41FA5}">
                      <a16:colId xmlns:a16="http://schemas.microsoft.com/office/drawing/2014/main" xmlns="" val="20000"/>
                    </a:ext>
                  </a:extLst>
                </a:gridCol>
                <a:gridCol w="1587910">
                  <a:extLst>
                    <a:ext uri="{9D8B030D-6E8A-4147-A177-3AD203B41FA5}">
                      <a16:colId xmlns:a16="http://schemas.microsoft.com/office/drawing/2014/main" xmlns="" val="20001"/>
                    </a:ext>
                  </a:extLst>
                </a:gridCol>
              </a:tblGrid>
              <a:tr h="370840">
                <a:tc>
                  <a:txBody>
                    <a:bodyPr/>
                    <a:lstStyle/>
                    <a:p>
                      <a:r>
                        <a:rPr lang="en-US" dirty="0">
                          <a:latin typeface="Times New Roman" panose="02020603050405020304" pitchFamily="18" charset="0"/>
                          <a:cs typeface="Times New Roman" panose="02020603050405020304" pitchFamily="18" charset="0"/>
                        </a:rPr>
                        <a:t>OL_ID</a:t>
                      </a:r>
                    </a:p>
                  </a:txBody>
                  <a:tcPr/>
                </a:tc>
                <a:tc>
                  <a:txBody>
                    <a:bodyPr/>
                    <a:lstStyle/>
                    <a:p>
                      <a:r>
                        <a:rPr lang="en-US" dirty="0" err="1">
                          <a:latin typeface="Times New Roman" panose="02020603050405020304" pitchFamily="18" charset="0"/>
                          <a:cs typeface="Times New Roman" panose="02020603050405020304" pitchFamily="18" charset="0"/>
                        </a:rPr>
                        <a:t>itemName</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0"/>
                  </a:ext>
                </a:extLst>
              </a:tr>
              <a:tr h="370840">
                <a:tc>
                  <a:txBody>
                    <a:bodyPr/>
                    <a:lstStyle/>
                    <a:p>
                      <a:r>
                        <a:rPr lang="en-US" dirty="0">
                          <a:latin typeface="Times New Roman" panose="02020603050405020304" pitchFamily="18" charset="0"/>
                          <a:cs typeface="Times New Roman" panose="02020603050405020304" pitchFamily="18" charset="0"/>
                        </a:rPr>
                        <a:t>1</a:t>
                      </a:r>
                    </a:p>
                  </a:txBody>
                  <a:tcPr/>
                </a:tc>
                <a:tc>
                  <a:txBody>
                    <a:bodyPr/>
                    <a:lstStyle/>
                    <a:p>
                      <a:r>
                        <a:rPr lang="en-US" dirty="0">
                          <a:latin typeface="Times New Roman" panose="02020603050405020304" pitchFamily="18" charset="0"/>
                          <a:cs typeface="Times New Roman" panose="02020603050405020304" pitchFamily="18" charset="0"/>
                        </a:rPr>
                        <a:t>Milk</a:t>
                      </a:r>
                    </a:p>
                  </a:txBody>
                  <a:tcPr/>
                </a:tc>
                <a:extLst>
                  <a:ext uri="{0D108BD9-81ED-4DB2-BD59-A6C34878D82A}">
                    <a16:rowId xmlns:a16="http://schemas.microsoft.com/office/drawing/2014/main" xmlns="" val="10001"/>
                  </a:ext>
                </a:extLst>
              </a:tr>
              <a:tr h="370840">
                <a:tc>
                  <a:txBody>
                    <a:bodyPr/>
                    <a:lstStyle/>
                    <a:p>
                      <a:r>
                        <a:rPr lang="en-US" dirty="0">
                          <a:latin typeface="Times New Roman" panose="02020603050405020304" pitchFamily="18" charset="0"/>
                          <a:cs typeface="Times New Roman" panose="02020603050405020304" pitchFamily="18" charset="0"/>
                        </a:rPr>
                        <a:t>2</a:t>
                      </a:r>
                    </a:p>
                  </a:txBody>
                  <a:tcPr/>
                </a:tc>
                <a:tc>
                  <a:txBody>
                    <a:bodyPr/>
                    <a:lstStyle/>
                    <a:p>
                      <a:r>
                        <a:rPr lang="en-US" dirty="0">
                          <a:latin typeface="Times New Roman" panose="02020603050405020304" pitchFamily="18" charset="0"/>
                          <a:cs typeface="Times New Roman" panose="02020603050405020304" pitchFamily="18" charset="0"/>
                        </a:rPr>
                        <a:t>Egg</a:t>
                      </a:r>
                    </a:p>
                  </a:txBody>
                  <a:tcPr/>
                </a:tc>
                <a:extLst>
                  <a:ext uri="{0D108BD9-81ED-4DB2-BD59-A6C34878D82A}">
                    <a16:rowId xmlns:a16="http://schemas.microsoft.com/office/drawing/2014/main" xmlns="" val="10002"/>
                  </a:ext>
                </a:extLst>
              </a:tr>
              <a:tr h="370840">
                <a:tc>
                  <a:txBody>
                    <a:bodyPr/>
                    <a:lstStyle/>
                    <a:p>
                      <a:r>
                        <a:rPr lang="en-US" dirty="0">
                          <a:latin typeface="Times New Roman" panose="02020603050405020304" pitchFamily="18" charset="0"/>
                          <a:cs typeface="Times New Roman" panose="02020603050405020304" pitchFamily="18" charset="0"/>
                        </a:rPr>
                        <a:t>3</a:t>
                      </a:r>
                    </a:p>
                  </a:txBody>
                  <a:tcPr/>
                </a:tc>
                <a:tc>
                  <a:txBody>
                    <a:bodyPr/>
                    <a:lstStyle/>
                    <a:p>
                      <a:r>
                        <a:rPr lang="en-US" dirty="0">
                          <a:latin typeface="Times New Roman" panose="02020603050405020304" pitchFamily="18" charset="0"/>
                          <a:cs typeface="Times New Roman" panose="02020603050405020304" pitchFamily="18" charset="0"/>
                        </a:rPr>
                        <a:t>cheese</a:t>
                      </a:r>
                    </a:p>
                  </a:txBody>
                  <a:tcPr/>
                </a:tc>
                <a:extLst>
                  <a:ext uri="{0D108BD9-81ED-4DB2-BD59-A6C34878D82A}">
                    <a16:rowId xmlns:a16="http://schemas.microsoft.com/office/drawing/2014/main" xmlns="" val="10003"/>
                  </a:ext>
                </a:extLst>
              </a:tr>
            </a:tbl>
          </a:graphicData>
        </a:graphic>
      </p:graphicFrame>
      <p:cxnSp>
        <p:nvCxnSpPr>
          <p:cNvPr id="22" name="Straight Connector 21"/>
          <p:cNvCxnSpPr/>
          <p:nvPr/>
        </p:nvCxnSpPr>
        <p:spPr>
          <a:xfrm flipV="1">
            <a:off x="3886200" y="4114800"/>
            <a:ext cx="236220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3886200" y="4191000"/>
            <a:ext cx="2286000" cy="4978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3886200" y="4648200"/>
            <a:ext cx="2286000" cy="381000"/>
          </a:xfrm>
          <a:prstGeom prst="line">
            <a:avLst/>
          </a:prstGeom>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1219200" y="5715000"/>
            <a:ext cx="7086600" cy="830997"/>
          </a:xfrm>
          <a:prstGeom prst="rect">
            <a:avLst/>
          </a:prstGeom>
          <a:noFill/>
          <a:ln>
            <a:solidFill>
              <a:schemeClr val="accent1"/>
            </a:solidFill>
          </a:ln>
        </p:spPr>
        <p:txBody>
          <a:bodyPr wrap="square" rtlCol="0">
            <a:spAutoFit/>
          </a:bodyPr>
          <a:lstStyle/>
          <a:p>
            <a:r>
              <a:rPr lang="en-US" sz="2400" b="1" dirty="0">
                <a:latin typeface="Times New Roman" panose="02020603050405020304" pitchFamily="18" charset="0"/>
                <a:cs typeface="Times New Roman" panose="02020603050405020304" pitchFamily="18" charset="0"/>
              </a:rPr>
              <a:t>Business rule: </a:t>
            </a:r>
            <a:r>
              <a:rPr lang="en-US" sz="2400" dirty="0">
                <a:latin typeface="Times New Roman" panose="02020603050405020304" pitchFamily="18" charset="0"/>
                <a:cs typeface="Times New Roman" panose="02020603050405020304" pitchFamily="18" charset="0"/>
              </a:rPr>
              <a:t>every order has at least one </a:t>
            </a:r>
            <a:r>
              <a:rPr lang="en-US" sz="2400" dirty="0" err="1">
                <a:latin typeface="Times New Roman" panose="02020603050405020304" pitchFamily="18" charset="0"/>
                <a:cs typeface="Times New Roman" panose="02020603050405020304" pitchFamily="18" charset="0"/>
              </a:rPr>
              <a:t>orderline</a:t>
            </a:r>
            <a:r>
              <a:rPr lang="en-US" sz="2400" dirty="0">
                <a:latin typeface="Times New Roman" panose="02020603050405020304" pitchFamily="18" charset="0"/>
                <a:cs typeface="Times New Roman" panose="02020603050405020304" pitchFamily="18" charset="0"/>
              </a:rPr>
              <a:t>; (every </a:t>
            </a:r>
            <a:r>
              <a:rPr lang="en-US" sz="2400" dirty="0" err="1">
                <a:latin typeface="Times New Roman" panose="02020603050405020304" pitchFamily="18" charset="0"/>
                <a:cs typeface="Times New Roman" panose="02020603050405020304" pitchFamily="18" charset="0"/>
              </a:rPr>
              <a:t>orderline</a:t>
            </a:r>
            <a:r>
              <a:rPr lang="en-US" sz="2400" dirty="0">
                <a:latin typeface="Times New Roman" panose="02020603050405020304" pitchFamily="18" charset="0"/>
                <a:cs typeface="Times New Roman" panose="02020603050405020304" pitchFamily="18" charset="0"/>
              </a:rPr>
              <a:t> belongs to one and only one order)</a:t>
            </a:r>
          </a:p>
        </p:txBody>
      </p:sp>
      <p:cxnSp>
        <p:nvCxnSpPr>
          <p:cNvPr id="27" name="Straight Connector 26"/>
          <p:cNvCxnSpPr/>
          <p:nvPr/>
        </p:nvCxnSpPr>
        <p:spPr>
          <a:xfrm>
            <a:off x="3505200" y="1981200"/>
            <a:ext cx="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3733800" y="1981200"/>
            <a:ext cx="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5562600" y="1981200"/>
            <a:ext cx="0" cy="381000"/>
          </a:xfrm>
          <a:prstGeom prst="line">
            <a:avLst/>
          </a:prstGeom>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5334000" y="2667000"/>
            <a:ext cx="3048000" cy="461665"/>
          </a:xfrm>
          <a:prstGeom prst="rect">
            <a:avLst/>
          </a:prstGeom>
          <a:noFill/>
          <a:ln>
            <a:noFill/>
          </a:ln>
        </p:spPr>
        <p:txBody>
          <a:bodyPr wrap="square" rtlCol="0">
            <a:spAutoFit/>
          </a:bodyPr>
          <a:lstStyle/>
          <a:p>
            <a:r>
              <a:rPr lang="en-US" sz="2400" dirty="0">
                <a:latin typeface="Times New Roman" panose="02020603050405020304" pitchFamily="18" charset="0"/>
                <a:cs typeface="Times New Roman" panose="02020603050405020304" pitchFamily="18" charset="0"/>
              </a:rPr>
              <a:t>Mandatory many</a:t>
            </a:r>
          </a:p>
        </p:txBody>
      </p:sp>
      <p:sp>
        <p:nvSpPr>
          <p:cNvPr id="34" name="TextBox 33"/>
          <p:cNvSpPr txBox="1"/>
          <p:nvPr/>
        </p:nvSpPr>
        <p:spPr>
          <a:xfrm>
            <a:off x="2133600" y="2743200"/>
            <a:ext cx="2133600" cy="461665"/>
          </a:xfrm>
          <a:prstGeom prst="rect">
            <a:avLst/>
          </a:prstGeom>
          <a:noFill/>
          <a:ln>
            <a:noFill/>
          </a:ln>
        </p:spPr>
        <p:txBody>
          <a:bodyPr wrap="square" rtlCol="0">
            <a:spAutoFit/>
          </a:bodyPr>
          <a:lstStyle/>
          <a:p>
            <a:r>
              <a:rPr lang="en-US" sz="2400" dirty="0">
                <a:latin typeface="Times New Roman" panose="02020603050405020304" pitchFamily="18" charset="0"/>
                <a:cs typeface="Times New Roman" panose="02020603050405020304" pitchFamily="18" charset="0"/>
              </a:rPr>
              <a:t>Mandatory one</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76" y="-1437"/>
            <a:ext cx="9146874" cy="1689308"/>
          </a:xfrm>
          <a:solidFill>
            <a:schemeClr val="accent1"/>
          </a:solidFill>
          <a:ln>
            <a:solidFill>
              <a:schemeClr val="tx1"/>
            </a:solidFill>
          </a:ln>
        </p:spPr>
        <p:txBody>
          <a:bodyPr>
            <a:normAutofit/>
          </a:bodyPr>
          <a:lstStyle/>
          <a:p>
            <a:pPr algn="ctr"/>
            <a:r>
              <a:rPr lang="en-US" dirty="0">
                <a:solidFill>
                  <a:srgbClr val="FFFFFF"/>
                </a:solidFill>
                <a:effectLst>
                  <a:outerShdw blurRad="38100" dist="38100" dir="2700000" algn="tl">
                    <a:srgbClr val="FFFFFF"/>
                  </a:outerShdw>
                </a:effectLst>
                <a:latin typeface="Calibri"/>
                <a:cs typeface="Calibri"/>
              </a:rPr>
              <a:t>“Optional many” or “Mandatory many”?</a:t>
            </a:r>
            <a:endParaRPr lang="en-US">
              <a:solidFill>
                <a:srgbClr val="FFFFFF"/>
              </a:solidFill>
              <a:latin typeface="Calibri"/>
              <a:cs typeface="Calibri"/>
            </a:endParaRPr>
          </a:p>
        </p:txBody>
      </p:sp>
      <p:sp>
        <p:nvSpPr>
          <p:cNvPr id="18" name="Slide Number Placeholder 17"/>
          <p:cNvSpPr>
            <a:spLocks noGrp="1"/>
          </p:cNvSpPr>
          <p:nvPr>
            <p:ph type="sldNum" sz="quarter" idx="12"/>
          </p:nvPr>
        </p:nvSpPr>
        <p:spPr>
          <a:xfrm>
            <a:off x="8686800" y="6305550"/>
            <a:ext cx="457200" cy="476250"/>
          </a:xfrm>
          <a:prstGeom prst="rect">
            <a:avLst/>
          </a:prstGeom>
        </p:spPr>
        <p:txBody>
          <a:bodyPr/>
          <a:lstStyle/>
          <a:p>
            <a:fld id="{A611BF40-0F20-48C9-89D9-990FE1F017D3}" type="slidenum">
              <a:rPr lang="en-US" smtClean="0"/>
              <a:pPr/>
              <a:t>59</a:t>
            </a:fld>
            <a:endParaRPr lang="en-US"/>
          </a:p>
        </p:txBody>
      </p:sp>
      <p:sp>
        <p:nvSpPr>
          <p:cNvPr id="4" name="TextBox 3"/>
          <p:cNvSpPr txBox="1"/>
          <p:nvPr/>
        </p:nvSpPr>
        <p:spPr>
          <a:xfrm>
            <a:off x="1295400" y="1880175"/>
            <a:ext cx="2057400" cy="584775"/>
          </a:xfrm>
          <a:prstGeom prst="rect">
            <a:avLst/>
          </a:prstGeom>
          <a:noFill/>
          <a:ln>
            <a:solidFill>
              <a:schemeClr val="tx1"/>
            </a:solidFill>
          </a:ln>
        </p:spPr>
        <p:txBody>
          <a:bodyPr wrap="square" rtlCol="0">
            <a:spAutoFit/>
          </a:bodyPr>
          <a:lstStyle/>
          <a:p>
            <a:r>
              <a:rPr lang="en-US" sz="3200" dirty="0">
                <a:latin typeface="Times New Roman" pitchFamily="18" charset="0"/>
                <a:cs typeface="Times New Roman" pitchFamily="18" charset="0"/>
              </a:rPr>
              <a:t>Order</a:t>
            </a:r>
          </a:p>
        </p:txBody>
      </p:sp>
      <p:sp>
        <p:nvSpPr>
          <p:cNvPr id="5" name="TextBox 4"/>
          <p:cNvSpPr txBox="1"/>
          <p:nvPr/>
        </p:nvSpPr>
        <p:spPr>
          <a:xfrm>
            <a:off x="6172200" y="1828800"/>
            <a:ext cx="1752600" cy="584775"/>
          </a:xfrm>
          <a:prstGeom prst="rect">
            <a:avLst/>
          </a:prstGeom>
          <a:noFill/>
          <a:ln>
            <a:solidFill>
              <a:schemeClr val="tx1"/>
            </a:solidFill>
          </a:ln>
        </p:spPr>
        <p:txBody>
          <a:bodyPr wrap="square" rtlCol="0">
            <a:spAutoFit/>
          </a:bodyPr>
          <a:lstStyle/>
          <a:p>
            <a:r>
              <a:rPr lang="en-US" sz="3200" dirty="0" err="1">
                <a:latin typeface="Times New Roman" pitchFamily="18" charset="0"/>
                <a:cs typeface="Times New Roman" pitchFamily="18" charset="0"/>
              </a:rPr>
              <a:t>Orderline</a:t>
            </a:r>
            <a:endParaRPr lang="en-US" sz="3200" dirty="0">
              <a:latin typeface="Times New Roman" pitchFamily="18" charset="0"/>
              <a:cs typeface="Times New Roman" pitchFamily="18" charset="0"/>
            </a:endParaRPr>
          </a:p>
        </p:txBody>
      </p:sp>
      <p:cxnSp>
        <p:nvCxnSpPr>
          <p:cNvPr id="7" name="Straight Connector 6"/>
          <p:cNvCxnSpPr>
            <a:stCxn id="4" idx="3"/>
            <a:endCxn id="5" idx="1"/>
          </p:cNvCxnSpPr>
          <p:nvPr/>
        </p:nvCxnSpPr>
        <p:spPr>
          <a:xfrm flipV="1">
            <a:off x="3352800" y="2121188"/>
            <a:ext cx="2819400" cy="51375"/>
          </a:xfrm>
          <a:prstGeom prst="line">
            <a:avLst/>
          </a:prstGeom>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733800" y="1676400"/>
            <a:ext cx="1752600" cy="1077218"/>
          </a:xfrm>
          <a:prstGeom prst="rect">
            <a:avLst/>
          </a:prstGeom>
          <a:noFill/>
          <a:ln>
            <a:noFill/>
          </a:ln>
        </p:spPr>
        <p:txBody>
          <a:bodyPr wrap="square" rtlCol="0">
            <a:spAutoFit/>
          </a:bodyPr>
          <a:lstStyle/>
          <a:p>
            <a:r>
              <a:rPr lang="en-US" sz="3200" dirty="0">
                <a:latin typeface="Times New Roman" pitchFamily="18" charset="0"/>
                <a:cs typeface="Times New Roman" pitchFamily="18" charset="0"/>
              </a:rPr>
              <a:t>Contains</a:t>
            </a:r>
            <a:br>
              <a:rPr lang="en-US" sz="3200" dirty="0">
                <a:latin typeface="Times New Roman" pitchFamily="18" charset="0"/>
                <a:cs typeface="Times New Roman" pitchFamily="18" charset="0"/>
              </a:rPr>
            </a:br>
            <a:r>
              <a:rPr lang="en-US" sz="3200" dirty="0">
                <a:latin typeface="Times New Roman" pitchFamily="18" charset="0"/>
                <a:cs typeface="Times New Roman" pitchFamily="18" charset="0"/>
              </a:rPr>
              <a:t>1:M</a:t>
            </a:r>
          </a:p>
        </p:txBody>
      </p:sp>
      <p:cxnSp>
        <p:nvCxnSpPr>
          <p:cNvPr id="10" name="Straight Connector 9"/>
          <p:cNvCxnSpPr/>
          <p:nvPr/>
        </p:nvCxnSpPr>
        <p:spPr>
          <a:xfrm flipV="1">
            <a:off x="5791200" y="1981200"/>
            <a:ext cx="381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791200" y="2133600"/>
            <a:ext cx="381000" cy="15240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20" name="Table 19"/>
          <p:cNvGraphicFramePr>
            <a:graphicFrameLocks noGrp="1"/>
          </p:cNvGraphicFramePr>
          <p:nvPr/>
        </p:nvGraphicFramePr>
        <p:xfrm>
          <a:off x="1371600" y="3667761"/>
          <a:ext cx="2667000" cy="1483360"/>
        </p:xfrm>
        <a:graphic>
          <a:graphicData uri="http://schemas.openxmlformats.org/drawingml/2006/table">
            <a:tbl>
              <a:tblPr firstRow="1" bandRow="1">
                <a:tableStyleId>{5C22544A-7EE6-4342-B048-85BDC9FD1C3A}</a:tableStyleId>
              </a:tblPr>
              <a:tblGrid>
                <a:gridCol w="1204452">
                  <a:extLst>
                    <a:ext uri="{9D8B030D-6E8A-4147-A177-3AD203B41FA5}">
                      <a16:colId xmlns:a16="http://schemas.microsoft.com/office/drawing/2014/main" xmlns="" val="20000"/>
                    </a:ext>
                  </a:extLst>
                </a:gridCol>
                <a:gridCol w="1462548">
                  <a:extLst>
                    <a:ext uri="{9D8B030D-6E8A-4147-A177-3AD203B41FA5}">
                      <a16:colId xmlns:a16="http://schemas.microsoft.com/office/drawing/2014/main" xmlns="" val="20001"/>
                    </a:ext>
                  </a:extLst>
                </a:gridCol>
              </a:tblGrid>
              <a:tr h="370840">
                <a:tc>
                  <a:txBody>
                    <a:bodyPr/>
                    <a:lstStyle/>
                    <a:p>
                      <a:r>
                        <a:rPr lang="en-US" dirty="0" err="1"/>
                        <a:t>OrderID</a:t>
                      </a:r>
                      <a:endParaRPr lang="en-US" dirty="0"/>
                    </a:p>
                  </a:txBody>
                  <a:tcPr/>
                </a:tc>
                <a:tc>
                  <a:txBody>
                    <a:bodyPr/>
                    <a:lstStyle/>
                    <a:p>
                      <a:r>
                        <a:rPr lang="en-US" dirty="0" err="1"/>
                        <a:t>orderDate</a:t>
                      </a:r>
                      <a:endParaRPr lang="en-US" dirty="0"/>
                    </a:p>
                  </a:txBody>
                  <a:tcPr/>
                </a:tc>
                <a:extLst>
                  <a:ext uri="{0D108BD9-81ED-4DB2-BD59-A6C34878D82A}">
                    <a16:rowId xmlns:a16="http://schemas.microsoft.com/office/drawing/2014/main" xmlns="" val="10000"/>
                  </a:ext>
                </a:extLst>
              </a:tr>
              <a:tr h="370840">
                <a:tc>
                  <a:txBody>
                    <a:bodyPr/>
                    <a:lstStyle/>
                    <a:p>
                      <a:r>
                        <a:rPr lang="en-US" dirty="0"/>
                        <a:t>1</a:t>
                      </a:r>
                    </a:p>
                  </a:txBody>
                  <a:tcPr/>
                </a:tc>
                <a:tc>
                  <a:txBody>
                    <a:bodyPr/>
                    <a:lstStyle/>
                    <a:p>
                      <a:r>
                        <a:rPr lang="en-US" dirty="0"/>
                        <a:t>01/22/2012</a:t>
                      </a:r>
                    </a:p>
                  </a:txBody>
                  <a:tcPr/>
                </a:tc>
                <a:extLst>
                  <a:ext uri="{0D108BD9-81ED-4DB2-BD59-A6C34878D82A}">
                    <a16:rowId xmlns:a16="http://schemas.microsoft.com/office/drawing/2014/main" xmlns="" val="10001"/>
                  </a:ext>
                </a:extLst>
              </a:tr>
              <a:tr h="370840">
                <a:tc>
                  <a:txBody>
                    <a:bodyPr/>
                    <a:lstStyle/>
                    <a:p>
                      <a:r>
                        <a:rPr lang="en-US" dirty="0"/>
                        <a:t>2</a:t>
                      </a:r>
                    </a:p>
                  </a:txBody>
                  <a:tcPr/>
                </a:tc>
                <a:tc>
                  <a:txBody>
                    <a:bodyPr/>
                    <a:lstStyle/>
                    <a:p>
                      <a:r>
                        <a:rPr lang="en-US" dirty="0"/>
                        <a:t>01/23/2012</a:t>
                      </a:r>
                    </a:p>
                  </a:txBody>
                  <a:tcPr/>
                </a:tc>
                <a:extLst>
                  <a:ext uri="{0D108BD9-81ED-4DB2-BD59-A6C34878D82A}">
                    <a16:rowId xmlns:a16="http://schemas.microsoft.com/office/drawing/2014/main" xmlns="" val="10002"/>
                  </a:ext>
                </a:extLst>
              </a:tr>
              <a:tr h="370840">
                <a:tc>
                  <a:txBody>
                    <a:bodyPr/>
                    <a:lstStyle/>
                    <a:p>
                      <a:r>
                        <a:rPr lang="en-US" dirty="0"/>
                        <a:t>3</a:t>
                      </a:r>
                    </a:p>
                  </a:txBody>
                  <a:tcPr/>
                </a:tc>
                <a:tc>
                  <a:txBody>
                    <a:bodyPr/>
                    <a:lstStyle/>
                    <a:p>
                      <a:r>
                        <a:rPr lang="en-US" dirty="0"/>
                        <a:t>01/24/2012</a:t>
                      </a:r>
                    </a:p>
                  </a:txBody>
                  <a:tcPr/>
                </a:tc>
                <a:extLst>
                  <a:ext uri="{0D108BD9-81ED-4DB2-BD59-A6C34878D82A}">
                    <a16:rowId xmlns:a16="http://schemas.microsoft.com/office/drawing/2014/main" xmlns="" val="10003"/>
                  </a:ext>
                </a:extLst>
              </a:tr>
            </a:tbl>
          </a:graphicData>
        </a:graphic>
      </p:graphicFrame>
      <p:graphicFrame>
        <p:nvGraphicFramePr>
          <p:cNvPr id="21" name="Table 20"/>
          <p:cNvGraphicFramePr>
            <a:graphicFrameLocks noGrp="1"/>
          </p:cNvGraphicFramePr>
          <p:nvPr/>
        </p:nvGraphicFramePr>
        <p:xfrm>
          <a:off x="5943600" y="3657600"/>
          <a:ext cx="2895600" cy="1483360"/>
        </p:xfrm>
        <a:graphic>
          <a:graphicData uri="http://schemas.openxmlformats.org/drawingml/2006/table">
            <a:tbl>
              <a:tblPr firstRow="1" bandRow="1">
                <a:tableStyleId>{5C22544A-7EE6-4342-B048-85BDC9FD1C3A}</a:tableStyleId>
              </a:tblPr>
              <a:tblGrid>
                <a:gridCol w="1307690">
                  <a:extLst>
                    <a:ext uri="{9D8B030D-6E8A-4147-A177-3AD203B41FA5}">
                      <a16:colId xmlns:a16="http://schemas.microsoft.com/office/drawing/2014/main" xmlns="" val="20000"/>
                    </a:ext>
                  </a:extLst>
                </a:gridCol>
                <a:gridCol w="1587910">
                  <a:extLst>
                    <a:ext uri="{9D8B030D-6E8A-4147-A177-3AD203B41FA5}">
                      <a16:colId xmlns:a16="http://schemas.microsoft.com/office/drawing/2014/main" xmlns="" val="20001"/>
                    </a:ext>
                  </a:extLst>
                </a:gridCol>
              </a:tblGrid>
              <a:tr h="370840">
                <a:tc>
                  <a:txBody>
                    <a:bodyPr/>
                    <a:lstStyle/>
                    <a:p>
                      <a:r>
                        <a:rPr lang="en-US" dirty="0"/>
                        <a:t>OL_ID</a:t>
                      </a:r>
                    </a:p>
                  </a:txBody>
                  <a:tcPr/>
                </a:tc>
                <a:tc>
                  <a:txBody>
                    <a:bodyPr/>
                    <a:lstStyle/>
                    <a:p>
                      <a:r>
                        <a:rPr lang="en-US" dirty="0" err="1"/>
                        <a:t>itemName</a:t>
                      </a:r>
                      <a:endParaRPr lang="en-US" dirty="0"/>
                    </a:p>
                  </a:txBody>
                  <a:tcPr/>
                </a:tc>
                <a:extLst>
                  <a:ext uri="{0D108BD9-81ED-4DB2-BD59-A6C34878D82A}">
                    <a16:rowId xmlns:a16="http://schemas.microsoft.com/office/drawing/2014/main" xmlns="" val="10000"/>
                  </a:ext>
                </a:extLst>
              </a:tr>
              <a:tr h="370840">
                <a:tc>
                  <a:txBody>
                    <a:bodyPr/>
                    <a:lstStyle/>
                    <a:p>
                      <a:r>
                        <a:rPr lang="en-US" dirty="0"/>
                        <a:t>1</a:t>
                      </a:r>
                    </a:p>
                  </a:txBody>
                  <a:tcPr/>
                </a:tc>
                <a:tc>
                  <a:txBody>
                    <a:bodyPr/>
                    <a:lstStyle/>
                    <a:p>
                      <a:r>
                        <a:rPr lang="en-US" dirty="0"/>
                        <a:t>Milk</a:t>
                      </a:r>
                    </a:p>
                  </a:txBody>
                  <a:tcPr/>
                </a:tc>
                <a:extLst>
                  <a:ext uri="{0D108BD9-81ED-4DB2-BD59-A6C34878D82A}">
                    <a16:rowId xmlns:a16="http://schemas.microsoft.com/office/drawing/2014/main" xmlns="" val="10001"/>
                  </a:ext>
                </a:extLst>
              </a:tr>
              <a:tr h="370840">
                <a:tc>
                  <a:txBody>
                    <a:bodyPr/>
                    <a:lstStyle/>
                    <a:p>
                      <a:r>
                        <a:rPr lang="en-US" dirty="0"/>
                        <a:t>2</a:t>
                      </a:r>
                    </a:p>
                  </a:txBody>
                  <a:tcPr/>
                </a:tc>
                <a:tc>
                  <a:txBody>
                    <a:bodyPr/>
                    <a:lstStyle/>
                    <a:p>
                      <a:r>
                        <a:rPr lang="en-US" dirty="0"/>
                        <a:t>Egg</a:t>
                      </a:r>
                    </a:p>
                  </a:txBody>
                  <a:tcPr/>
                </a:tc>
                <a:extLst>
                  <a:ext uri="{0D108BD9-81ED-4DB2-BD59-A6C34878D82A}">
                    <a16:rowId xmlns:a16="http://schemas.microsoft.com/office/drawing/2014/main" xmlns="" val="10002"/>
                  </a:ext>
                </a:extLst>
              </a:tr>
              <a:tr h="370840">
                <a:tc>
                  <a:txBody>
                    <a:bodyPr/>
                    <a:lstStyle/>
                    <a:p>
                      <a:r>
                        <a:rPr lang="en-US" dirty="0"/>
                        <a:t>3</a:t>
                      </a:r>
                    </a:p>
                  </a:txBody>
                  <a:tcPr/>
                </a:tc>
                <a:tc>
                  <a:txBody>
                    <a:bodyPr/>
                    <a:lstStyle/>
                    <a:p>
                      <a:r>
                        <a:rPr lang="en-US" dirty="0"/>
                        <a:t>cheese</a:t>
                      </a:r>
                    </a:p>
                  </a:txBody>
                  <a:tcPr/>
                </a:tc>
                <a:extLst>
                  <a:ext uri="{0D108BD9-81ED-4DB2-BD59-A6C34878D82A}">
                    <a16:rowId xmlns:a16="http://schemas.microsoft.com/office/drawing/2014/main" xmlns="" val="10003"/>
                  </a:ext>
                </a:extLst>
              </a:tr>
            </a:tbl>
          </a:graphicData>
        </a:graphic>
      </p:graphicFrame>
      <p:cxnSp>
        <p:nvCxnSpPr>
          <p:cNvPr id="22" name="Straight Connector 21"/>
          <p:cNvCxnSpPr/>
          <p:nvPr/>
        </p:nvCxnSpPr>
        <p:spPr>
          <a:xfrm flipV="1">
            <a:off x="3886200" y="4114800"/>
            <a:ext cx="236220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3886200" y="4191000"/>
            <a:ext cx="2286000" cy="4978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3886200" y="4648200"/>
            <a:ext cx="2286000" cy="381000"/>
          </a:xfrm>
          <a:prstGeom prst="line">
            <a:avLst/>
          </a:prstGeom>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1524000" y="5486400"/>
            <a:ext cx="7086600" cy="1200329"/>
          </a:xfrm>
          <a:prstGeom prst="rect">
            <a:avLst/>
          </a:prstGeom>
          <a:noFill/>
          <a:ln>
            <a:solidFill>
              <a:schemeClr val="accent1"/>
            </a:solidFill>
          </a:ln>
        </p:spPr>
        <p:txBody>
          <a:bodyPr wrap="square" rtlCol="0">
            <a:spAutoFit/>
          </a:bodyPr>
          <a:lstStyle/>
          <a:p>
            <a:r>
              <a:rPr lang="en-US" sz="2400" dirty="0"/>
              <a:t>Changed Business rule: every order is </a:t>
            </a:r>
            <a:r>
              <a:rPr lang="en-US" sz="2400" dirty="0">
                <a:solidFill>
                  <a:srgbClr val="FF0000"/>
                </a:solidFill>
              </a:rPr>
              <a:t>either empty or </a:t>
            </a:r>
            <a:r>
              <a:rPr lang="en-US" sz="2400" dirty="0"/>
              <a:t>has at least one </a:t>
            </a:r>
            <a:r>
              <a:rPr lang="en-US" sz="2400" dirty="0" err="1"/>
              <a:t>orderline</a:t>
            </a:r>
            <a:r>
              <a:rPr lang="en-US" sz="2400" dirty="0"/>
              <a:t>; (every </a:t>
            </a:r>
            <a:r>
              <a:rPr lang="en-US" sz="2400" dirty="0" err="1"/>
              <a:t>orderline</a:t>
            </a:r>
            <a:r>
              <a:rPr lang="en-US" sz="2400" dirty="0"/>
              <a:t> belongs to one and only one order)</a:t>
            </a:r>
          </a:p>
        </p:txBody>
      </p:sp>
      <p:cxnSp>
        <p:nvCxnSpPr>
          <p:cNvPr id="27" name="Straight Connector 26"/>
          <p:cNvCxnSpPr/>
          <p:nvPr/>
        </p:nvCxnSpPr>
        <p:spPr>
          <a:xfrm>
            <a:off x="3505200" y="1981200"/>
            <a:ext cx="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3733800" y="1981200"/>
            <a:ext cx="0" cy="381000"/>
          </a:xfrm>
          <a:prstGeom prst="line">
            <a:avLst/>
          </a:prstGeom>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5334000" y="2667000"/>
            <a:ext cx="3048000" cy="461665"/>
          </a:xfrm>
          <a:prstGeom prst="rect">
            <a:avLst/>
          </a:prstGeom>
          <a:noFill/>
          <a:ln>
            <a:noFill/>
          </a:ln>
        </p:spPr>
        <p:txBody>
          <a:bodyPr wrap="square" rtlCol="0">
            <a:spAutoFit/>
          </a:bodyPr>
          <a:lstStyle/>
          <a:p>
            <a:r>
              <a:rPr lang="en-US" sz="2400" dirty="0"/>
              <a:t>Optional many</a:t>
            </a:r>
          </a:p>
        </p:txBody>
      </p:sp>
      <p:sp>
        <p:nvSpPr>
          <p:cNvPr id="34" name="TextBox 33"/>
          <p:cNvSpPr txBox="1"/>
          <p:nvPr/>
        </p:nvSpPr>
        <p:spPr>
          <a:xfrm>
            <a:off x="2133600" y="2743200"/>
            <a:ext cx="2133600" cy="461665"/>
          </a:xfrm>
          <a:prstGeom prst="rect">
            <a:avLst/>
          </a:prstGeom>
          <a:noFill/>
          <a:ln>
            <a:noFill/>
          </a:ln>
        </p:spPr>
        <p:txBody>
          <a:bodyPr wrap="square" rtlCol="0">
            <a:spAutoFit/>
          </a:bodyPr>
          <a:lstStyle/>
          <a:p>
            <a:r>
              <a:rPr lang="en-US" sz="2400" dirty="0"/>
              <a:t>Mandatory one</a:t>
            </a:r>
          </a:p>
        </p:txBody>
      </p:sp>
      <p:sp>
        <p:nvSpPr>
          <p:cNvPr id="28" name="Oval 27"/>
          <p:cNvSpPr/>
          <p:nvPr/>
        </p:nvSpPr>
        <p:spPr>
          <a:xfrm>
            <a:off x="5486400" y="1981200"/>
            <a:ext cx="228600" cy="304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B26EE4FD-480F-42A5-9FEB-DA630457CFB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5">
            <a:extLst>
              <a:ext uri="{FF2B5EF4-FFF2-40B4-BE49-F238E27FC236}">
                <a16:creationId xmlns:a16="http://schemas.microsoft.com/office/drawing/2014/main" xmlns="" id="{A187062F-BE14-42FC-B06A-607DB23849C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flipH="1">
            <a:off x="632016" y="1766812"/>
            <a:ext cx="616869" cy="4232692"/>
          </a:xfrm>
          <a:custGeom>
            <a:avLst/>
            <a:gdLst>
              <a:gd name="T0" fmla="*/ 491 w 491"/>
              <a:gd name="T1" fmla="*/ 2247 h 2732"/>
              <a:gd name="T2" fmla="*/ 0 w 491"/>
              <a:gd name="T3" fmla="*/ 2732 h 2732"/>
              <a:gd name="T4" fmla="*/ 0 w 491"/>
              <a:gd name="T5" fmla="*/ 486 h 2732"/>
              <a:gd name="T6" fmla="*/ 491 w 491"/>
              <a:gd name="T7" fmla="*/ 0 h 2732"/>
              <a:gd name="T8" fmla="*/ 491 w 491"/>
              <a:gd name="T9" fmla="*/ 2247 h 2732"/>
            </a:gdLst>
            <a:ahLst/>
            <a:cxnLst>
              <a:cxn ang="0">
                <a:pos x="T0" y="T1"/>
              </a:cxn>
              <a:cxn ang="0">
                <a:pos x="T2" y="T3"/>
              </a:cxn>
              <a:cxn ang="0">
                <a:pos x="T4" y="T5"/>
              </a:cxn>
              <a:cxn ang="0">
                <a:pos x="T6" y="T7"/>
              </a:cxn>
              <a:cxn ang="0">
                <a:pos x="T8" y="T9"/>
              </a:cxn>
            </a:cxnLst>
            <a:rect l="0" t="0" r="r" b="b"/>
            <a:pathLst>
              <a:path w="491" h="2732">
                <a:moveTo>
                  <a:pt x="491" y="2247"/>
                </a:moveTo>
                <a:lnTo>
                  <a:pt x="0" y="2732"/>
                </a:lnTo>
                <a:lnTo>
                  <a:pt x="0" y="486"/>
                </a:lnTo>
                <a:lnTo>
                  <a:pt x="491" y="0"/>
                </a:lnTo>
                <a:lnTo>
                  <a:pt x="491" y="224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6">
            <a:extLst>
              <a:ext uri="{FF2B5EF4-FFF2-40B4-BE49-F238E27FC236}">
                <a16:creationId xmlns:a16="http://schemas.microsoft.com/office/drawing/2014/main" xmlns="" id="{731FE21B-2A45-4BF5-8B03-E1234198877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flipH="1">
            <a:off x="632016" y="1423780"/>
            <a:ext cx="515816" cy="3820236"/>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7">
            <a:extLst>
              <a:ext uri="{FF2B5EF4-FFF2-40B4-BE49-F238E27FC236}">
                <a16:creationId xmlns:a16="http://schemas.microsoft.com/office/drawing/2014/main" xmlns="" id="{2DC5A94D-79ED-48F5-9DC5-96CBB507CEC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flipH="1">
            <a:off x="887432" y="1239381"/>
            <a:ext cx="260400" cy="3699705"/>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Rectangle 8">
            <a:extLst>
              <a:ext uri="{FF2B5EF4-FFF2-40B4-BE49-F238E27FC236}">
                <a16:creationId xmlns:a16="http://schemas.microsoft.com/office/drawing/2014/main" xmlns="" id="{93A3D4BE-AF25-4F9A-9C29-1145CCE24A2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flipH="1">
            <a:off x="887431" y="1230651"/>
            <a:ext cx="7656494" cy="3531073"/>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1403247" y="1607809"/>
            <a:ext cx="6927020" cy="2876680"/>
          </a:xfrm>
        </p:spPr>
        <p:txBody>
          <a:bodyPr vert="horz" lIns="91440" tIns="45720" rIns="91440" bIns="45720" rtlCol="0" anchor="ctr">
            <a:normAutofit/>
          </a:bodyPr>
          <a:lstStyle/>
          <a:p>
            <a:pPr algn="ctr"/>
            <a:r>
              <a:rPr lang="en-US" sz="5300" kern="1200" dirty="0">
                <a:solidFill>
                  <a:srgbClr val="FFFFFF"/>
                </a:solidFill>
                <a:latin typeface="+mj-lt"/>
                <a:ea typeface="+mj-ea"/>
                <a:cs typeface="+mj-cs"/>
              </a:rPr>
              <a:t>Why learn about RDBMS when everything is </a:t>
            </a:r>
            <a:r>
              <a:rPr lang="en-US" sz="5300" kern="1200" dirty="0" err="1">
                <a:solidFill>
                  <a:srgbClr val="FFFFFF"/>
                </a:solidFill>
                <a:latin typeface="+mj-lt"/>
                <a:ea typeface="+mj-ea"/>
                <a:cs typeface="+mj-cs"/>
              </a:rPr>
              <a:t>noSQL</a:t>
            </a:r>
            <a:r>
              <a:rPr lang="en-US" sz="5300" kern="1200" dirty="0">
                <a:solidFill>
                  <a:srgbClr val="FFFFFF"/>
                </a:solidFill>
                <a:latin typeface="+mj-lt"/>
                <a:ea typeface="+mj-ea"/>
                <a:cs typeface="+mj-cs"/>
              </a:rPr>
              <a:t> now?</a:t>
            </a:r>
            <a:endParaRPr lang="en-US">
              <a:cs typeface="Calibri Light" panose="020F0302020204030204"/>
            </a:endParaRPr>
          </a:p>
        </p:txBody>
      </p:sp>
      <p:sp>
        <p:nvSpPr>
          <p:cNvPr id="4" name="Slide Number Placeholder 3"/>
          <p:cNvSpPr>
            <a:spLocks noGrp="1"/>
          </p:cNvSpPr>
          <p:nvPr>
            <p:ph type="sldNum" sz="quarter" idx="12"/>
          </p:nvPr>
        </p:nvSpPr>
        <p:spPr>
          <a:xfrm>
            <a:off x="8030718" y="6382512"/>
            <a:ext cx="514350" cy="320040"/>
          </a:xfrm>
          <a:prstGeom prst="rect">
            <a:avLst/>
          </a:prstGeom>
        </p:spPr>
        <p:txBody>
          <a:bodyPr vert="horz" lIns="91440" tIns="45720" rIns="91440" bIns="45720" rtlCol="0" anchor="ctr">
            <a:normAutofit/>
          </a:bodyPr>
          <a:lstStyle/>
          <a:p>
            <a:pPr>
              <a:spcAft>
                <a:spcPts val="600"/>
              </a:spcAft>
            </a:pPr>
            <a:fld id="{A611BF40-0F20-48C9-89D9-990FE1F017D3}" type="slidenum">
              <a:rPr lang="en-US" sz="900"/>
              <a:pPr>
                <a:spcAft>
                  <a:spcPts val="600"/>
                </a:spcAft>
              </a:pPr>
              <a:t>6</a:t>
            </a:fld>
            <a:endParaRPr lang="en-US" sz="900"/>
          </a:p>
        </p:txBody>
      </p:sp>
    </p:spTree>
    <p:extLst>
      <p:ext uri="{BB962C8B-B14F-4D97-AF65-F5344CB8AC3E}">
        <p14:creationId xmlns:p14="http://schemas.microsoft.com/office/powerpoint/2010/main" val="38664523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xmlns="" id="{1BE4F293-0A40-4AA3-8747-1C7D9F3EEAB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xmlns="" id="{5D1CC8B8-2CD1-45F6-9CED-CA310400222D}"/>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307282" y="635715"/>
            <a:ext cx="8356656" cy="2482136"/>
            <a:chOff x="409710" y="635715"/>
            <a:chExt cx="11142208" cy="2482136"/>
          </a:xfrm>
        </p:grpSpPr>
        <p:sp>
          <p:nvSpPr>
            <p:cNvPr id="13" name="Freeform 44">
              <a:extLst>
                <a:ext uri="{FF2B5EF4-FFF2-40B4-BE49-F238E27FC236}">
                  <a16:creationId xmlns:a16="http://schemas.microsoft.com/office/drawing/2014/main" xmlns="" id="{D0486316-3F2D-434E-AF23-A8EDD6E78DD9}"/>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5">
              <a:extLst>
                <a:ext uri="{FF2B5EF4-FFF2-40B4-BE49-F238E27FC236}">
                  <a16:creationId xmlns:a16="http://schemas.microsoft.com/office/drawing/2014/main" xmlns="" id="{2AF5945E-96EF-472A-8B30-5AC427AA4007}"/>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46">
              <a:extLst>
                <a:ext uri="{FF2B5EF4-FFF2-40B4-BE49-F238E27FC236}">
                  <a16:creationId xmlns:a16="http://schemas.microsoft.com/office/drawing/2014/main" xmlns="" id="{F43F39F5-753C-4BA6-AF2B-6F0EEE25AD40}"/>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7">
              <a:extLst>
                <a:ext uri="{FF2B5EF4-FFF2-40B4-BE49-F238E27FC236}">
                  <a16:creationId xmlns:a16="http://schemas.microsoft.com/office/drawing/2014/main" xmlns="" id="{2CC5073C-8188-4DE4-B2AB-9C87DDA4F0F7}"/>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Rectangle 16">
              <a:extLst>
                <a:ext uri="{FF2B5EF4-FFF2-40B4-BE49-F238E27FC236}">
                  <a16:creationId xmlns:a16="http://schemas.microsoft.com/office/drawing/2014/main" xmlns="" id="{AEF2074A-D7D4-4AF6-866A-31DDF66B1F7B}"/>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1015249" y="759805"/>
            <a:ext cx="7500100" cy="1325563"/>
          </a:xfrm>
        </p:spPr>
        <p:txBody>
          <a:bodyPr>
            <a:normAutofit/>
          </a:bodyPr>
          <a:lstStyle/>
          <a:p>
            <a:pPr algn="ctr"/>
            <a:r>
              <a:rPr lang="en-US" sz="3500" dirty="0">
                <a:solidFill>
                  <a:srgbClr val="FFFFFF"/>
                </a:solidFill>
                <a:latin typeface="Calibri"/>
                <a:cs typeface="Times New Roman"/>
              </a:rPr>
              <a:t>Quick Questions: </a:t>
            </a:r>
            <a:r>
              <a:rPr lang="en-US" sz="3500" dirty="0">
                <a:latin typeface="Calibri"/>
                <a:cs typeface="Times New Roman" panose="02020603050405020304" pitchFamily="18" charset="0"/>
              </a:rPr>
              <a:t/>
            </a:r>
            <a:br>
              <a:rPr lang="en-US" sz="3500" dirty="0">
                <a:latin typeface="Calibri"/>
                <a:cs typeface="Times New Roman" panose="02020603050405020304" pitchFamily="18" charset="0"/>
              </a:rPr>
            </a:br>
            <a:r>
              <a:rPr lang="en-US" sz="3500" dirty="0">
                <a:solidFill>
                  <a:srgbClr val="FFFFFF"/>
                </a:solidFill>
                <a:latin typeface="Calibri"/>
                <a:cs typeface="Times New Roman"/>
              </a:rPr>
              <a:t>Cardinality/Modality (binary)</a:t>
            </a:r>
            <a:endParaRPr lang="en-US"/>
          </a:p>
        </p:txBody>
      </p:sp>
      <p:sp>
        <p:nvSpPr>
          <p:cNvPr id="4" name="Slide Number Placeholder 3"/>
          <p:cNvSpPr>
            <a:spLocks noGrp="1"/>
          </p:cNvSpPr>
          <p:nvPr>
            <p:ph type="sldNum" sz="quarter" idx="12"/>
          </p:nvPr>
        </p:nvSpPr>
        <p:spPr>
          <a:xfrm>
            <a:off x="8030718" y="6382512"/>
            <a:ext cx="514350" cy="320040"/>
          </a:xfrm>
          <a:prstGeom prst="rect">
            <a:avLst/>
          </a:prstGeom>
        </p:spPr>
        <p:txBody>
          <a:bodyPr>
            <a:normAutofit/>
          </a:bodyPr>
          <a:lstStyle/>
          <a:p>
            <a:pPr>
              <a:spcAft>
                <a:spcPts val="600"/>
              </a:spcAft>
            </a:pPr>
            <a:fld id="{A611BF40-0F20-48C9-89D9-990FE1F017D3}" type="slidenum">
              <a:rPr lang="en-US" sz="900"/>
              <a:pPr>
                <a:spcAft>
                  <a:spcPts val="600"/>
                </a:spcAft>
              </a:pPr>
              <a:t>60</a:t>
            </a:fld>
            <a:endParaRPr lang="en-US" sz="900"/>
          </a:p>
        </p:txBody>
      </p:sp>
      <p:graphicFrame>
        <p:nvGraphicFramePr>
          <p:cNvPr id="6" name="Content Placeholder 2">
            <a:extLst>
              <a:ext uri="{FF2B5EF4-FFF2-40B4-BE49-F238E27FC236}">
                <a16:creationId xmlns:a16="http://schemas.microsoft.com/office/drawing/2014/main" xmlns="" id="{AE1C502C-8DB3-4EC7-B434-AAB9A51BA432}"/>
              </a:ext>
            </a:extLst>
          </p:cNvPr>
          <p:cNvGraphicFramePr>
            <a:graphicFrameLocks noGrp="1"/>
          </p:cNvGraphicFramePr>
          <p:nvPr>
            <p:ph idx="1"/>
            <p:extLst>
              <p:ext uri="{D42A27DB-BD31-4B8C-83A1-F6EECF244321}">
                <p14:modId xmlns:p14="http://schemas.microsoft.com/office/powerpoint/2010/main" val="1003180502"/>
              </p:ext>
            </p:extLst>
          </p:nvPr>
        </p:nvGraphicFramePr>
        <p:xfrm>
          <a:off x="1066869" y="2499837"/>
          <a:ext cx="7130833" cy="37146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B26EE4FD-480F-42A5-9FEB-DA630457CFB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5">
            <a:extLst>
              <a:ext uri="{FF2B5EF4-FFF2-40B4-BE49-F238E27FC236}">
                <a16:creationId xmlns:a16="http://schemas.microsoft.com/office/drawing/2014/main" xmlns="" id="{A187062F-BE14-42FC-B06A-607DB23849C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flipH="1">
            <a:off x="632016" y="1766812"/>
            <a:ext cx="616869" cy="4232692"/>
          </a:xfrm>
          <a:custGeom>
            <a:avLst/>
            <a:gdLst>
              <a:gd name="T0" fmla="*/ 491 w 491"/>
              <a:gd name="T1" fmla="*/ 2247 h 2732"/>
              <a:gd name="T2" fmla="*/ 0 w 491"/>
              <a:gd name="T3" fmla="*/ 2732 h 2732"/>
              <a:gd name="T4" fmla="*/ 0 w 491"/>
              <a:gd name="T5" fmla="*/ 486 h 2732"/>
              <a:gd name="T6" fmla="*/ 491 w 491"/>
              <a:gd name="T7" fmla="*/ 0 h 2732"/>
              <a:gd name="T8" fmla="*/ 491 w 491"/>
              <a:gd name="T9" fmla="*/ 2247 h 2732"/>
            </a:gdLst>
            <a:ahLst/>
            <a:cxnLst>
              <a:cxn ang="0">
                <a:pos x="T0" y="T1"/>
              </a:cxn>
              <a:cxn ang="0">
                <a:pos x="T2" y="T3"/>
              </a:cxn>
              <a:cxn ang="0">
                <a:pos x="T4" y="T5"/>
              </a:cxn>
              <a:cxn ang="0">
                <a:pos x="T6" y="T7"/>
              </a:cxn>
              <a:cxn ang="0">
                <a:pos x="T8" y="T9"/>
              </a:cxn>
            </a:cxnLst>
            <a:rect l="0" t="0" r="r" b="b"/>
            <a:pathLst>
              <a:path w="491" h="2732">
                <a:moveTo>
                  <a:pt x="491" y="2247"/>
                </a:moveTo>
                <a:lnTo>
                  <a:pt x="0" y="2732"/>
                </a:lnTo>
                <a:lnTo>
                  <a:pt x="0" y="486"/>
                </a:lnTo>
                <a:lnTo>
                  <a:pt x="491" y="0"/>
                </a:lnTo>
                <a:lnTo>
                  <a:pt x="491" y="224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6">
            <a:extLst>
              <a:ext uri="{FF2B5EF4-FFF2-40B4-BE49-F238E27FC236}">
                <a16:creationId xmlns:a16="http://schemas.microsoft.com/office/drawing/2014/main" xmlns="" id="{731FE21B-2A45-4BF5-8B03-E1234198877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flipH="1">
            <a:off x="632016" y="1423780"/>
            <a:ext cx="515816" cy="3820236"/>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7">
            <a:extLst>
              <a:ext uri="{FF2B5EF4-FFF2-40B4-BE49-F238E27FC236}">
                <a16:creationId xmlns:a16="http://schemas.microsoft.com/office/drawing/2014/main" xmlns="" id="{2DC5A94D-79ED-48F5-9DC5-96CBB507CEC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flipH="1">
            <a:off x="887432" y="1239381"/>
            <a:ext cx="260400" cy="3699705"/>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Rectangle 8">
            <a:extLst>
              <a:ext uri="{FF2B5EF4-FFF2-40B4-BE49-F238E27FC236}">
                <a16:creationId xmlns:a16="http://schemas.microsoft.com/office/drawing/2014/main" xmlns="" id="{93A3D4BE-AF25-4F9A-9C29-1145CCE24A2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flipH="1">
            <a:off x="887431" y="1230651"/>
            <a:ext cx="7656494" cy="3531073"/>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1403247" y="1607809"/>
            <a:ext cx="6927020" cy="2876680"/>
          </a:xfrm>
        </p:spPr>
        <p:txBody>
          <a:bodyPr vert="horz" lIns="91440" tIns="45720" rIns="91440" bIns="45720" rtlCol="0" anchor="ctr">
            <a:normAutofit/>
          </a:bodyPr>
          <a:lstStyle/>
          <a:p>
            <a:pPr algn="ctr"/>
            <a:r>
              <a:rPr lang="en-US" sz="5700" kern="1200" dirty="0">
                <a:solidFill>
                  <a:srgbClr val="FFFFFF"/>
                </a:solidFill>
                <a:latin typeface="+mj-lt"/>
                <a:ea typeface="+mj-ea"/>
                <a:cs typeface="+mj-cs"/>
              </a:rPr>
              <a:t>Additional Information on Cardinality and Modality</a:t>
            </a:r>
            <a:endParaRPr lang="en-US" dirty="0">
              <a:ea typeface="+mj-ea"/>
              <a:cs typeface="+mj-cs"/>
            </a:endParaRPr>
          </a:p>
        </p:txBody>
      </p:sp>
      <p:sp>
        <p:nvSpPr>
          <p:cNvPr id="3" name="Content Placeholder 2"/>
          <p:cNvSpPr>
            <a:spLocks noGrp="1"/>
          </p:cNvSpPr>
          <p:nvPr>
            <p:ph idx="1"/>
          </p:nvPr>
        </p:nvSpPr>
        <p:spPr>
          <a:xfrm>
            <a:off x="1490624" y="5184119"/>
            <a:ext cx="6752266" cy="1076551"/>
          </a:xfrm>
        </p:spPr>
        <p:txBody>
          <a:bodyPr vert="horz" lIns="91440" tIns="45720" rIns="91440" bIns="45720" rtlCol="0">
            <a:normAutofit/>
          </a:bodyPr>
          <a:lstStyle/>
          <a:p>
            <a:pPr marL="0" indent="0">
              <a:buNone/>
            </a:pPr>
            <a:r>
              <a:rPr lang="en-US" sz="2400" kern="1200">
                <a:solidFill>
                  <a:schemeClr val="tx1"/>
                </a:solidFill>
                <a:latin typeface="+mn-lt"/>
                <a:ea typeface="+mn-ea"/>
                <a:cs typeface="+mn-cs"/>
              </a:rPr>
              <a:t>https://www.calebcurry.com/blogs/database-design/cardinality-and-modality</a:t>
            </a:r>
          </a:p>
        </p:txBody>
      </p:sp>
      <p:sp>
        <p:nvSpPr>
          <p:cNvPr id="4" name="Slide Number Placeholder 3"/>
          <p:cNvSpPr>
            <a:spLocks noGrp="1"/>
          </p:cNvSpPr>
          <p:nvPr>
            <p:ph type="sldNum" sz="quarter" idx="12"/>
          </p:nvPr>
        </p:nvSpPr>
        <p:spPr>
          <a:xfrm>
            <a:off x="8030718" y="6382512"/>
            <a:ext cx="514350" cy="320040"/>
          </a:xfrm>
          <a:prstGeom prst="rect">
            <a:avLst/>
          </a:prstGeom>
        </p:spPr>
        <p:txBody>
          <a:bodyPr vert="horz" lIns="91440" tIns="45720" rIns="91440" bIns="45720" rtlCol="0" anchor="ctr">
            <a:normAutofit/>
          </a:bodyPr>
          <a:lstStyle/>
          <a:p>
            <a:pPr>
              <a:spcAft>
                <a:spcPts val="600"/>
              </a:spcAft>
            </a:pPr>
            <a:fld id="{A611BF40-0F20-48C9-89D9-990FE1F017D3}" type="slidenum">
              <a:rPr lang="en-US" sz="900"/>
              <a:pPr>
                <a:spcAft>
                  <a:spcPts val="600"/>
                </a:spcAft>
              </a:pPr>
              <a:t>61</a:t>
            </a:fld>
            <a:endParaRPr lang="en-US" sz="900"/>
          </a:p>
        </p:txBody>
      </p:sp>
    </p:spTree>
    <p:extLst>
      <p:ext uri="{BB962C8B-B14F-4D97-AF65-F5344CB8AC3E}">
        <p14:creationId xmlns:p14="http://schemas.microsoft.com/office/powerpoint/2010/main" val="410897609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686800" y="6305550"/>
            <a:ext cx="457200" cy="476250"/>
          </a:xfrm>
          <a:prstGeom prst="rect">
            <a:avLst/>
          </a:prstGeom>
        </p:spPr>
        <p:txBody>
          <a:bodyPr/>
          <a:lstStyle/>
          <a:p>
            <a:fld id="{A611BF40-0F20-48C9-89D9-990FE1F017D3}" type="slidenum">
              <a:rPr lang="en-US" smtClean="0"/>
              <a:pPr/>
              <a:t>62</a:t>
            </a:fld>
            <a:endParaRPr lang="en-US"/>
          </a:p>
        </p:txBody>
      </p:sp>
      <p:cxnSp>
        <p:nvCxnSpPr>
          <p:cNvPr id="6" name="Straight Arrow Connector 5"/>
          <p:cNvCxnSpPr/>
          <p:nvPr/>
        </p:nvCxnSpPr>
        <p:spPr>
          <a:xfrm flipH="1">
            <a:off x="1295400" y="1752600"/>
            <a:ext cx="1524000" cy="9144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7" name="Rectangle 6"/>
          <p:cNvSpPr/>
          <p:nvPr/>
        </p:nvSpPr>
        <p:spPr>
          <a:xfrm>
            <a:off x="-2875" y="7188"/>
            <a:ext cx="9164127" cy="1682873"/>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p:cNvSpPr txBox="1"/>
          <p:nvPr/>
        </p:nvSpPr>
        <p:spPr>
          <a:xfrm>
            <a:off x="1594449" y="208472"/>
            <a:ext cx="6400800" cy="1200329"/>
          </a:xfrm>
          <a:prstGeom prst="rect">
            <a:avLst/>
          </a:prstGeom>
          <a:noFill/>
        </p:spPr>
        <p:txBody>
          <a:bodyPr wrap="square" lIns="91440" tIns="45720" rIns="91440" bIns="45720" rtlCol="0" anchor="t">
            <a:spAutoFit/>
          </a:bodyPr>
          <a:lstStyle/>
          <a:p>
            <a:pPr algn="ctr"/>
            <a:r>
              <a:rPr lang="en-US" sz="3600" b="1" dirty="0">
                <a:solidFill>
                  <a:schemeClr val="bg1"/>
                </a:solidFill>
              </a:rPr>
              <a:t>Cardinality constraints of binary relationship (examples)</a:t>
            </a:r>
            <a:endParaRPr lang="en-US" sz="3600" b="1" dirty="0">
              <a:solidFill>
                <a:schemeClr val="bg1"/>
              </a:solidFill>
              <a:cs typeface="Calibri"/>
            </a:endParaRPr>
          </a:p>
        </p:txBody>
      </p:sp>
      <p:sp>
        <p:nvSpPr>
          <p:cNvPr id="10" name="TextBox 9"/>
          <p:cNvSpPr txBox="1"/>
          <p:nvPr/>
        </p:nvSpPr>
        <p:spPr>
          <a:xfrm>
            <a:off x="228600" y="2788384"/>
            <a:ext cx="3962400" cy="1569660"/>
          </a:xfrm>
          <a:prstGeom prst="rect">
            <a:avLst/>
          </a:prstGeom>
          <a:solidFill>
            <a:schemeClr val="accent1"/>
          </a:solidFill>
        </p:spPr>
        <p:txBody>
          <a:bodyPr wrap="square" rtlCol="0">
            <a:spAutoFit/>
          </a:bodyPr>
          <a:lstStyle/>
          <a:p>
            <a:pPr marL="0" lvl="1" algn="ctr"/>
            <a:r>
              <a:rPr lang="en-US" sz="3200" dirty="0">
                <a:solidFill>
                  <a:schemeClr val="bg1"/>
                </a:solidFill>
                <a:latin typeface="Times New Roman" panose="02020603050405020304" pitchFamily="18" charset="0"/>
                <a:cs typeface="Times New Roman" panose="02020603050405020304" pitchFamily="18" charset="0"/>
              </a:rPr>
              <a:t>Employee occupies an Office (1:1)</a:t>
            </a:r>
          </a:p>
          <a:p>
            <a:pPr algn="ctr"/>
            <a:endParaRPr lang="en-US" sz="3200" dirty="0">
              <a:solidFill>
                <a:srgbClr val="FF0000"/>
              </a:solidFill>
              <a:latin typeface="Times New Roman" panose="02020603050405020304" pitchFamily="18" charset="0"/>
              <a:cs typeface="Times New Roman" panose="02020603050405020304" pitchFamily="18" charset="0"/>
            </a:endParaRPr>
          </a:p>
        </p:txBody>
      </p:sp>
      <p:sp>
        <p:nvSpPr>
          <p:cNvPr id="12" name="Rectangle 11"/>
          <p:cNvSpPr/>
          <p:nvPr/>
        </p:nvSpPr>
        <p:spPr>
          <a:xfrm>
            <a:off x="4953000" y="2667000"/>
            <a:ext cx="3962400" cy="1524000"/>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TextBox 12"/>
          <p:cNvSpPr txBox="1"/>
          <p:nvPr/>
        </p:nvSpPr>
        <p:spPr>
          <a:xfrm>
            <a:off x="4953000" y="2788384"/>
            <a:ext cx="3962400" cy="1631216"/>
          </a:xfrm>
          <a:prstGeom prst="rect">
            <a:avLst/>
          </a:prstGeom>
          <a:noFill/>
        </p:spPr>
        <p:txBody>
          <a:bodyPr wrap="square" rtlCol="0">
            <a:spAutoFit/>
          </a:bodyPr>
          <a:lstStyle/>
          <a:p>
            <a:pPr marL="0" lvl="1" algn="ctr"/>
            <a:r>
              <a:rPr lang="en-US" sz="3200" dirty="0">
                <a:latin typeface="Times New Roman" panose="02020603050405020304" pitchFamily="18" charset="0"/>
                <a:cs typeface="Times New Roman" panose="02020603050405020304" pitchFamily="18" charset="0"/>
              </a:rPr>
              <a:t>Order contains </a:t>
            </a:r>
            <a:r>
              <a:rPr lang="en-US" sz="3200" dirty="0" err="1">
                <a:latin typeface="Times New Roman" panose="02020603050405020304" pitchFamily="18" charset="0"/>
                <a:cs typeface="Times New Roman" panose="02020603050405020304" pitchFamily="18" charset="0"/>
              </a:rPr>
              <a:t>Orderlines</a:t>
            </a:r>
            <a:r>
              <a:rPr lang="en-US" sz="3200" dirty="0">
                <a:latin typeface="Times New Roman" panose="02020603050405020304" pitchFamily="18" charset="0"/>
                <a:cs typeface="Times New Roman" panose="02020603050405020304" pitchFamily="18" charset="0"/>
              </a:rPr>
              <a:t> (1:M)</a:t>
            </a:r>
          </a:p>
          <a:p>
            <a:pPr algn="ctr"/>
            <a:endParaRPr lang="en-US" sz="3600" dirty="0">
              <a:latin typeface="Times New Roman" panose="02020603050405020304" pitchFamily="18" charset="0"/>
              <a:cs typeface="Times New Roman" panose="02020603050405020304" pitchFamily="18" charset="0"/>
            </a:endParaRPr>
          </a:p>
        </p:txBody>
      </p:sp>
      <p:cxnSp>
        <p:nvCxnSpPr>
          <p:cNvPr id="15" name="Straight Arrow Connector 14"/>
          <p:cNvCxnSpPr/>
          <p:nvPr/>
        </p:nvCxnSpPr>
        <p:spPr>
          <a:xfrm>
            <a:off x="6705600" y="1752600"/>
            <a:ext cx="914400" cy="9144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16" name="Rectangle 15"/>
          <p:cNvSpPr/>
          <p:nvPr/>
        </p:nvSpPr>
        <p:spPr>
          <a:xfrm>
            <a:off x="2728912" y="4648200"/>
            <a:ext cx="3962400" cy="1524000"/>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TextBox 16"/>
          <p:cNvSpPr txBox="1"/>
          <p:nvPr/>
        </p:nvSpPr>
        <p:spPr>
          <a:xfrm>
            <a:off x="2819400" y="4800600"/>
            <a:ext cx="3581400" cy="1569660"/>
          </a:xfrm>
          <a:prstGeom prst="rect">
            <a:avLst/>
          </a:prstGeom>
          <a:noFill/>
        </p:spPr>
        <p:txBody>
          <a:bodyPr wrap="square" rtlCol="0">
            <a:spAutoFit/>
          </a:bodyPr>
          <a:lstStyle/>
          <a:p>
            <a:pPr marL="0" lvl="1" algn="ctr"/>
            <a:r>
              <a:rPr lang="en-US" sz="3200" dirty="0">
                <a:latin typeface="Times New Roman" panose="02020603050405020304" pitchFamily="18" charset="0"/>
                <a:cs typeface="Times New Roman" panose="02020603050405020304" pitchFamily="18" charset="0"/>
              </a:rPr>
              <a:t>Students register for Classes (M:N)</a:t>
            </a:r>
          </a:p>
          <a:p>
            <a:pPr algn="ctr"/>
            <a:endParaRPr lang="en-US" sz="3200" dirty="0">
              <a:latin typeface="Times New Roman" panose="02020603050405020304" pitchFamily="18" charset="0"/>
              <a:cs typeface="Times New Roman" panose="02020603050405020304" pitchFamily="18" charset="0"/>
            </a:endParaRPr>
          </a:p>
        </p:txBody>
      </p:sp>
      <p:cxnSp>
        <p:nvCxnSpPr>
          <p:cNvPr id="19" name="Straight Arrow Connector 18"/>
          <p:cNvCxnSpPr/>
          <p:nvPr/>
        </p:nvCxnSpPr>
        <p:spPr>
          <a:xfrm>
            <a:off x="4610100" y="1704439"/>
            <a:ext cx="0" cy="2943761"/>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7300098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75" y="1469"/>
            <a:ext cx="9145437" cy="1703685"/>
          </a:xfrm>
          <a:solidFill>
            <a:schemeClr val="accent1"/>
          </a:solidFill>
          <a:ln>
            <a:solidFill>
              <a:schemeClr val="tx1"/>
            </a:solidFill>
          </a:ln>
        </p:spPr>
        <p:txBody>
          <a:bodyPr>
            <a:normAutofit/>
          </a:bodyPr>
          <a:lstStyle/>
          <a:p>
            <a:pPr algn="ctr"/>
            <a:r>
              <a:rPr lang="en-US" b="1" dirty="0">
                <a:solidFill>
                  <a:srgbClr val="FFFFFF"/>
                </a:solidFill>
                <a:latin typeface="Calibri"/>
                <a:cs typeface="Calibri"/>
              </a:rPr>
              <a:t>Cardinality constraints of binary relationship (examples)</a:t>
            </a:r>
          </a:p>
        </p:txBody>
      </p:sp>
      <p:sp>
        <p:nvSpPr>
          <p:cNvPr id="3" name="Content Placeholder 2"/>
          <p:cNvSpPr>
            <a:spLocks noGrp="1"/>
          </p:cNvSpPr>
          <p:nvPr>
            <p:ph idx="1"/>
          </p:nvPr>
        </p:nvSpPr>
        <p:spPr>
          <a:xfrm>
            <a:off x="1341120" y="2438400"/>
            <a:ext cx="7498080" cy="685800"/>
          </a:xfrm>
        </p:spPr>
        <p:txBody>
          <a:bodyPr>
            <a:normAutofit/>
          </a:bodyPr>
          <a:lstStyle/>
          <a:p>
            <a:pPr marL="971550" lvl="1" indent="-514350">
              <a:buFont typeface="+mj-lt"/>
              <a:buAutoNum type="arabicPeriod"/>
            </a:pPr>
            <a:r>
              <a:rPr lang="en-US" dirty="0">
                <a:latin typeface="Times New Roman" panose="02020603050405020304" pitchFamily="18" charset="0"/>
                <a:cs typeface="Times New Roman" panose="02020603050405020304" pitchFamily="18" charset="0"/>
              </a:rPr>
              <a:t>Employee occupies Office (1:1)</a:t>
            </a:r>
          </a:p>
        </p:txBody>
      </p:sp>
      <p:sp>
        <p:nvSpPr>
          <p:cNvPr id="13" name="Slide Number Placeholder 12"/>
          <p:cNvSpPr>
            <a:spLocks noGrp="1"/>
          </p:cNvSpPr>
          <p:nvPr>
            <p:ph type="sldNum" sz="quarter" idx="12"/>
          </p:nvPr>
        </p:nvSpPr>
        <p:spPr>
          <a:xfrm>
            <a:off x="8686800" y="6305550"/>
            <a:ext cx="457200" cy="476250"/>
          </a:xfrm>
          <a:prstGeom prst="rect">
            <a:avLst/>
          </a:prstGeom>
        </p:spPr>
        <p:txBody>
          <a:bodyPr/>
          <a:lstStyle/>
          <a:p>
            <a:fld id="{A611BF40-0F20-48C9-89D9-990FE1F017D3}" type="slidenum">
              <a:rPr lang="en-US" sz="1800" smtClean="0">
                <a:solidFill>
                  <a:schemeClr val="tx1"/>
                </a:solidFill>
              </a:rPr>
              <a:pPr/>
              <a:t>63</a:t>
            </a:fld>
            <a:endParaRPr lang="en-US" dirty="0">
              <a:solidFill>
                <a:schemeClr val="tx1"/>
              </a:solidFill>
            </a:endParaRPr>
          </a:p>
        </p:txBody>
      </p:sp>
      <p:sp>
        <p:nvSpPr>
          <p:cNvPr id="5" name="TextBox 4"/>
          <p:cNvSpPr txBox="1"/>
          <p:nvPr/>
        </p:nvSpPr>
        <p:spPr>
          <a:xfrm>
            <a:off x="1905000" y="4151293"/>
            <a:ext cx="2057400" cy="584775"/>
          </a:xfrm>
          <a:prstGeom prst="rect">
            <a:avLst/>
          </a:prstGeom>
          <a:noFill/>
          <a:ln>
            <a:solidFill>
              <a:schemeClr val="tx1"/>
            </a:solidFill>
          </a:ln>
        </p:spPr>
        <p:txBody>
          <a:bodyPr wrap="square" rtlCol="0">
            <a:spAutoFit/>
          </a:bodyPr>
          <a:lstStyle/>
          <a:p>
            <a:pPr algn="ctr"/>
            <a:r>
              <a:rPr lang="en-US" sz="3200" dirty="0">
                <a:latin typeface="Times New Roman" pitchFamily="18" charset="0"/>
                <a:cs typeface="Times New Roman" pitchFamily="18" charset="0"/>
              </a:rPr>
              <a:t>Employee</a:t>
            </a:r>
          </a:p>
        </p:txBody>
      </p:sp>
      <p:sp>
        <p:nvSpPr>
          <p:cNvPr id="6" name="TextBox 5"/>
          <p:cNvSpPr txBox="1"/>
          <p:nvPr/>
        </p:nvSpPr>
        <p:spPr>
          <a:xfrm>
            <a:off x="6858000" y="4161711"/>
            <a:ext cx="1752600" cy="584775"/>
          </a:xfrm>
          <a:prstGeom prst="rect">
            <a:avLst/>
          </a:prstGeom>
          <a:noFill/>
          <a:ln>
            <a:solidFill>
              <a:schemeClr val="tx1"/>
            </a:solidFill>
          </a:ln>
        </p:spPr>
        <p:txBody>
          <a:bodyPr wrap="square" rtlCol="0">
            <a:spAutoFit/>
          </a:bodyPr>
          <a:lstStyle/>
          <a:p>
            <a:pPr algn="ctr"/>
            <a:r>
              <a:rPr lang="en-US" sz="3200" dirty="0">
                <a:latin typeface="Times New Roman" pitchFamily="18" charset="0"/>
                <a:cs typeface="Times New Roman" pitchFamily="18" charset="0"/>
              </a:rPr>
              <a:t>Office</a:t>
            </a:r>
          </a:p>
        </p:txBody>
      </p:sp>
      <p:cxnSp>
        <p:nvCxnSpPr>
          <p:cNvPr id="7" name="Straight Connector 6"/>
          <p:cNvCxnSpPr>
            <a:stCxn id="5" idx="3"/>
            <a:endCxn id="6" idx="1"/>
          </p:cNvCxnSpPr>
          <p:nvPr/>
        </p:nvCxnSpPr>
        <p:spPr>
          <a:xfrm>
            <a:off x="3962400" y="4443681"/>
            <a:ext cx="2895600" cy="10418"/>
          </a:xfrm>
          <a:prstGeom prst="line">
            <a:avLst/>
          </a:prstGeom>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4191000" y="3922693"/>
            <a:ext cx="2438400" cy="954107"/>
          </a:xfrm>
          <a:prstGeom prst="rect">
            <a:avLst/>
          </a:prstGeom>
          <a:noFill/>
          <a:ln>
            <a:noFill/>
          </a:ln>
        </p:spPr>
        <p:txBody>
          <a:bodyPr wrap="square" rtlCol="0">
            <a:spAutoFit/>
          </a:bodyPr>
          <a:lstStyle/>
          <a:p>
            <a:pPr algn="ctr"/>
            <a:r>
              <a:rPr lang="en-US" sz="2800" dirty="0">
                <a:latin typeface="Times New Roman" pitchFamily="18" charset="0"/>
                <a:cs typeface="Times New Roman" pitchFamily="18" charset="0"/>
              </a:rPr>
              <a:t>Occupy</a:t>
            </a:r>
          </a:p>
          <a:p>
            <a:pPr algn="ctr"/>
            <a:r>
              <a:rPr lang="en-US" sz="2800" dirty="0">
                <a:latin typeface="Times New Roman" pitchFamily="18" charset="0"/>
                <a:cs typeface="Times New Roman" pitchFamily="18" charset="0"/>
              </a:rPr>
              <a:t>     1:1 </a:t>
            </a:r>
          </a:p>
        </p:txBody>
      </p:sp>
      <p:cxnSp>
        <p:nvCxnSpPr>
          <p:cNvPr id="15" name="Straight Connector 14"/>
          <p:cNvCxnSpPr/>
          <p:nvPr/>
        </p:nvCxnSpPr>
        <p:spPr>
          <a:xfrm rot="5400000">
            <a:off x="6477000" y="4456093"/>
            <a:ext cx="304800" cy="0"/>
          </a:xfrm>
          <a:prstGeom prst="line">
            <a:avLst/>
          </a:prstGeom>
        </p:spPr>
        <p:style>
          <a:lnRef idx="1">
            <a:schemeClr val="accent1"/>
          </a:lnRef>
          <a:fillRef idx="0">
            <a:schemeClr val="accent1"/>
          </a:fillRef>
          <a:effectRef idx="0">
            <a:schemeClr val="accent1"/>
          </a:effectRef>
          <a:fontRef idx="minor">
            <a:schemeClr val="tx1"/>
          </a:fontRef>
        </p:style>
      </p:cxnSp>
      <p:sp>
        <p:nvSpPr>
          <p:cNvPr id="16" name="Oval 15"/>
          <p:cNvSpPr/>
          <p:nvPr/>
        </p:nvSpPr>
        <p:spPr>
          <a:xfrm>
            <a:off x="4267200" y="4343400"/>
            <a:ext cx="228600" cy="228600"/>
          </a:xfrm>
          <a:prstGeom prst="ellipse">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xmlns="" id="{4BB49A0A-9D58-49C6-8035-9D7631AC212B}"/>
              </a:ext>
            </a:extLst>
          </p:cNvPr>
          <p:cNvCxnSpPr/>
          <p:nvPr/>
        </p:nvCxnSpPr>
        <p:spPr>
          <a:xfrm rot="5400000">
            <a:off x="6248400" y="4454099"/>
            <a:ext cx="304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xmlns="" id="{C5EBC45D-B6D2-4D96-8D6E-2856DA50BCE9}"/>
              </a:ext>
            </a:extLst>
          </p:cNvPr>
          <p:cNvCxnSpPr/>
          <p:nvPr/>
        </p:nvCxnSpPr>
        <p:spPr>
          <a:xfrm rot="5400000">
            <a:off x="4038600" y="4443680"/>
            <a:ext cx="304800"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686800" y="6305550"/>
            <a:ext cx="457200" cy="476250"/>
          </a:xfrm>
          <a:prstGeom prst="rect">
            <a:avLst/>
          </a:prstGeom>
        </p:spPr>
        <p:txBody>
          <a:bodyPr/>
          <a:lstStyle/>
          <a:p>
            <a:fld id="{A611BF40-0F20-48C9-89D9-990FE1F017D3}" type="slidenum">
              <a:rPr lang="en-US" smtClean="0"/>
              <a:pPr/>
              <a:t>64</a:t>
            </a:fld>
            <a:endParaRPr lang="en-US"/>
          </a:p>
        </p:txBody>
      </p:sp>
      <p:cxnSp>
        <p:nvCxnSpPr>
          <p:cNvPr id="6" name="Straight Arrow Connector 5"/>
          <p:cNvCxnSpPr/>
          <p:nvPr/>
        </p:nvCxnSpPr>
        <p:spPr>
          <a:xfrm flipH="1">
            <a:off x="1295400" y="1752600"/>
            <a:ext cx="1524000" cy="9144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7" name="Rectangle 6"/>
          <p:cNvSpPr/>
          <p:nvPr/>
        </p:nvSpPr>
        <p:spPr>
          <a:xfrm>
            <a:off x="-2875" y="-7189"/>
            <a:ext cx="9149750" cy="1711627"/>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FFFF"/>
              </a:solidFill>
            </a:endParaRPr>
          </a:p>
        </p:txBody>
      </p:sp>
      <p:sp>
        <p:nvSpPr>
          <p:cNvPr id="8" name="TextBox 7"/>
          <p:cNvSpPr txBox="1"/>
          <p:nvPr/>
        </p:nvSpPr>
        <p:spPr>
          <a:xfrm>
            <a:off x="1479430" y="165340"/>
            <a:ext cx="6400800" cy="1200329"/>
          </a:xfrm>
          <a:prstGeom prst="rect">
            <a:avLst/>
          </a:prstGeom>
          <a:noFill/>
        </p:spPr>
        <p:txBody>
          <a:bodyPr wrap="square" lIns="91440" tIns="45720" rIns="91440" bIns="45720" rtlCol="0" anchor="t">
            <a:spAutoFit/>
          </a:bodyPr>
          <a:lstStyle/>
          <a:p>
            <a:pPr algn="ctr"/>
            <a:r>
              <a:rPr lang="en-US" sz="3600" dirty="0">
                <a:solidFill>
                  <a:schemeClr val="bg1"/>
                </a:solidFill>
                <a:latin typeface="Times New Roman"/>
                <a:cs typeface="Times New Roman"/>
              </a:rPr>
              <a:t>Cardinality constraints of binary relationship (examples)</a:t>
            </a:r>
          </a:p>
        </p:txBody>
      </p:sp>
      <p:sp>
        <p:nvSpPr>
          <p:cNvPr id="9" name="Rectangle 8"/>
          <p:cNvSpPr/>
          <p:nvPr/>
        </p:nvSpPr>
        <p:spPr>
          <a:xfrm>
            <a:off x="381000" y="2667000"/>
            <a:ext cx="3962400" cy="1524000"/>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p:cNvSpPr txBox="1"/>
          <p:nvPr/>
        </p:nvSpPr>
        <p:spPr>
          <a:xfrm>
            <a:off x="457200" y="2849940"/>
            <a:ext cx="3962400" cy="1569660"/>
          </a:xfrm>
          <a:prstGeom prst="rect">
            <a:avLst/>
          </a:prstGeom>
          <a:noFill/>
        </p:spPr>
        <p:txBody>
          <a:bodyPr wrap="square" rtlCol="0">
            <a:spAutoFit/>
          </a:bodyPr>
          <a:lstStyle/>
          <a:p>
            <a:pPr marL="0" lvl="1" algn="ctr"/>
            <a:r>
              <a:rPr lang="en-US" sz="3200" dirty="0">
                <a:latin typeface="Times New Roman" panose="02020603050405020304" pitchFamily="18" charset="0"/>
                <a:cs typeface="Times New Roman" panose="02020603050405020304" pitchFamily="18" charset="0"/>
              </a:rPr>
              <a:t>Employee occupies an Office (1:1)</a:t>
            </a:r>
          </a:p>
          <a:p>
            <a:pPr algn="ctr"/>
            <a:endParaRPr lang="en-US" sz="3200" dirty="0">
              <a:latin typeface="Times New Roman" panose="02020603050405020304" pitchFamily="18" charset="0"/>
              <a:cs typeface="Times New Roman" panose="02020603050405020304" pitchFamily="18" charset="0"/>
            </a:endParaRPr>
          </a:p>
        </p:txBody>
      </p:sp>
      <p:sp>
        <p:nvSpPr>
          <p:cNvPr id="13" name="TextBox 12"/>
          <p:cNvSpPr txBox="1"/>
          <p:nvPr/>
        </p:nvSpPr>
        <p:spPr>
          <a:xfrm>
            <a:off x="5029200" y="2773740"/>
            <a:ext cx="3962400" cy="1569660"/>
          </a:xfrm>
          <a:prstGeom prst="rect">
            <a:avLst/>
          </a:prstGeom>
          <a:solidFill>
            <a:schemeClr val="accent1"/>
          </a:solidFill>
        </p:spPr>
        <p:txBody>
          <a:bodyPr wrap="square" rtlCol="0">
            <a:spAutoFit/>
          </a:bodyPr>
          <a:lstStyle/>
          <a:p>
            <a:pPr marL="0" lvl="1" algn="ctr"/>
            <a:r>
              <a:rPr lang="en-US" sz="3200" dirty="0">
                <a:solidFill>
                  <a:schemeClr val="bg1"/>
                </a:solidFill>
                <a:latin typeface="Times New Roman" panose="02020603050405020304" pitchFamily="18" charset="0"/>
                <a:cs typeface="Times New Roman" panose="02020603050405020304" pitchFamily="18" charset="0"/>
              </a:rPr>
              <a:t>Order contains </a:t>
            </a:r>
            <a:r>
              <a:rPr lang="en-US" sz="3200" dirty="0" err="1">
                <a:solidFill>
                  <a:schemeClr val="bg1"/>
                </a:solidFill>
                <a:latin typeface="Times New Roman" panose="02020603050405020304" pitchFamily="18" charset="0"/>
                <a:cs typeface="Times New Roman" panose="02020603050405020304" pitchFamily="18" charset="0"/>
              </a:rPr>
              <a:t>Orderlines</a:t>
            </a:r>
            <a:r>
              <a:rPr lang="en-US" sz="3200" dirty="0">
                <a:solidFill>
                  <a:schemeClr val="bg1"/>
                </a:solidFill>
                <a:latin typeface="Times New Roman" panose="02020603050405020304" pitchFamily="18" charset="0"/>
                <a:cs typeface="Times New Roman" panose="02020603050405020304" pitchFamily="18" charset="0"/>
              </a:rPr>
              <a:t> (1:M</a:t>
            </a:r>
            <a:r>
              <a:rPr lang="en-US" sz="3200" dirty="0" smtClean="0">
                <a:solidFill>
                  <a:schemeClr val="bg1"/>
                </a:solidFill>
                <a:latin typeface="Times New Roman" panose="02020603050405020304" pitchFamily="18" charset="0"/>
                <a:cs typeface="Times New Roman" panose="02020603050405020304" pitchFamily="18" charset="0"/>
              </a:rPr>
              <a:t>)</a:t>
            </a:r>
            <a:endParaRPr lang="en-US" sz="3600" dirty="0">
              <a:solidFill>
                <a:schemeClr val="bg1"/>
              </a:solidFill>
              <a:latin typeface="Times New Roman" panose="02020603050405020304" pitchFamily="18" charset="0"/>
              <a:cs typeface="Times New Roman" panose="02020603050405020304" pitchFamily="18" charset="0"/>
            </a:endParaRPr>
          </a:p>
          <a:p>
            <a:pPr marL="0" lvl="1" algn="ctr"/>
            <a:endParaRPr lang="en-US" sz="3200" dirty="0">
              <a:solidFill>
                <a:schemeClr val="bg1"/>
              </a:solidFill>
              <a:latin typeface="Times New Roman" panose="02020603050405020304" pitchFamily="18" charset="0"/>
              <a:cs typeface="Times New Roman" panose="02020603050405020304" pitchFamily="18" charset="0"/>
            </a:endParaRPr>
          </a:p>
        </p:txBody>
      </p:sp>
      <p:cxnSp>
        <p:nvCxnSpPr>
          <p:cNvPr id="15" name="Straight Arrow Connector 14"/>
          <p:cNvCxnSpPr/>
          <p:nvPr/>
        </p:nvCxnSpPr>
        <p:spPr>
          <a:xfrm>
            <a:off x="6705600" y="1752600"/>
            <a:ext cx="914400" cy="9144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16" name="Rectangle 15"/>
          <p:cNvSpPr/>
          <p:nvPr/>
        </p:nvSpPr>
        <p:spPr>
          <a:xfrm>
            <a:off x="2728912" y="4648200"/>
            <a:ext cx="3962400" cy="1524000"/>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TextBox 16"/>
          <p:cNvSpPr txBox="1"/>
          <p:nvPr/>
        </p:nvSpPr>
        <p:spPr>
          <a:xfrm>
            <a:off x="2819400" y="4800600"/>
            <a:ext cx="3581400" cy="1569660"/>
          </a:xfrm>
          <a:prstGeom prst="rect">
            <a:avLst/>
          </a:prstGeom>
          <a:noFill/>
        </p:spPr>
        <p:txBody>
          <a:bodyPr wrap="square" rtlCol="0">
            <a:spAutoFit/>
          </a:bodyPr>
          <a:lstStyle/>
          <a:p>
            <a:pPr marL="0" lvl="1" algn="ctr"/>
            <a:r>
              <a:rPr lang="en-US" sz="3200" dirty="0">
                <a:latin typeface="Times New Roman" panose="02020603050405020304" pitchFamily="18" charset="0"/>
                <a:cs typeface="Times New Roman" panose="02020603050405020304" pitchFamily="18" charset="0"/>
              </a:rPr>
              <a:t>Students register for Classes (M:N)</a:t>
            </a:r>
          </a:p>
          <a:p>
            <a:pPr algn="ctr"/>
            <a:endParaRPr lang="en-US" sz="3200" dirty="0">
              <a:latin typeface="Times New Roman" panose="02020603050405020304" pitchFamily="18" charset="0"/>
              <a:cs typeface="Times New Roman" panose="02020603050405020304" pitchFamily="18" charset="0"/>
            </a:endParaRPr>
          </a:p>
        </p:txBody>
      </p:sp>
      <p:cxnSp>
        <p:nvCxnSpPr>
          <p:cNvPr id="19" name="Straight Arrow Connector 18"/>
          <p:cNvCxnSpPr/>
          <p:nvPr/>
        </p:nvCxnSpPr>
        <p:spPr>
          <a:xfrm>
            <a:off x="4610100" y="1704439"/>
            <a:ext cx="0" cy="2943761"/>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2209668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75" y="1469"/>
            <a:ext cx="9139686" cy="1703685"/>
          </a:xfrm>
          <a:solidFill>
            <a:schemeClr val="accent1"/>
          </a:solidFill>
          <a:ln>
            <a:solidFill>
              <a:schemeClr val="tx1"/>
            </a:solidFill>
          </a:ln>
        </p:spPr>
        <p:txBody>
          <a:bodyPr>
            <a:normAutofit/>
          </a:bodyPr>
          <a:lstStyle/>
          <a:p>
            <a:pPr algn="ctr"/>
            <a:r>
              <a:rPr lang="en-US" dirty="0">
                <a:solidFill>
                  <a:schemeClr val="bg1"/>
                </a:solidFill>
                <a:latin typeface="Calibri"/>
                <a:cs typeface="Calibri"/>
              </a:rPr>
              <a:t>Cardinality constraints of binary relationship</a:t>
            </a:r>
          </a:p>
        </p:txBody>
      </p:sp>
      <p:sp>
        <p:nvSpPr>
          <p:cNvPr id="3" name="Content Placeholder 2"/>
          <p:cNvSpPr>
            <a:spLocks noGrp="1"/>
          </p:cNvSpPr>
          <p:nvPr>
            <p:ph idx="1"/>
          </p:nvPr>
        </p:nvSpPr>
        <p:spPr>
          <a:xfrm>
            <a:off x="822960" y="1906995"/>
            <a:ext cx="7498080" cy="990600"/>
          </a:xfrm>
        </p:spPr>
        <p:txBody>
          <a:bodyPr>
            <a:noAutofit/>
          </a:bodyPr>
          <a:lstStyle/>
          <a:p>
            <a:pPr marL="971550" lvl="1" indent="-514350">
              <a:buFont typeface="+mj-lt"/>
              <a:buAutoNum type="arabicPeriod"/>
            </a:pPr>
            <a:r>
              <a:rPr lang="en-US" dirty="0">
                <a:latin typeface="Times New Roman" panose="02020603050405020304" pitchFamily="18" charset="0"/>
                <a:cs typeface="Times New Roman" panose="02020603050405020304" pitchFamily="18" charset="0"/>
              </a:rPr>
              <a:t>Order contains </a:t>
            </a:r>
            <a:r>
              <a:rPr lang="en-US" dirty="0" err="1">
                <a:latin typeface="Times New Roman" panose="02020603050405020304" pitchFamily="18" charset="0"/>
                <a:cs typeface="Times New Roman" panose="02020603050405020304" pitchFamily="18" charset="0"/>
              </a:rPr>
              <a:t>Orderline</a:t>
            </a:r>
            <a:r>
              <a:rPr lang="en-US" dirty="0">
                <a:latin typeface="Times New Roman" panose="02020603050405020304" pitchFamily="18" charset="0"/>
                <a:cs typeface="Times New Roman" panose="02020603050405020304" pitchFamily="18" charset="0"/>
              </a:rPr>
              <a:t> (1:M)</a:t>
            </a:r>
          </a:p>
          <a:p>
            <a:pPr lvl="1"/>
            <a:endParaRPr lang="en-US" dirty="0">
              <a:latin typeface="Times New Roman" panose="02020603050405020304" pitchFamily="18" charset="0"/>
              <a:cs typeface="Times New Roman" panose="02020603050405020304" pitchFamily="18" charset="0"/>
            </a:endParaRPr>
          </a:p>
          <a:p>
            <a:pPr lvl="1"/>
            <a:endParaRPr lang="en-US" dirty="0">
              <a:latin typeface="Times New Roman" panose="02020603050405020304" pitchFamily="18" charset="0"/>
              <a:cs typeface="Times New Roman" panose="02020603050405020304" pitchFamily="18" charset="0"/>
            </a:endParaRPr>
          </a:p>
          <a:p>
            <a:pPr lvl="1"/>
            <a:endParaRPr lang="en-US" dirty="0">
              <a:latin typeface="Times New Roman" panose="02020603050405020304" pitchFamily="18" charset="0"/>
              <a:cs typeface="Times New Roman" panose="02020603050405020304" pitchFamily="18" charset="0"/>
            </a:endParaRPr>
          </a:p>
          <a:p>
            <a:pPr lvl="1"/>
            <a:endParaRPr lang="en-US" dirty="0">
              <a:latin typeface="Times New Roman" panose="02020603050405020304" pitchFamily="18" charset="0"/>
              <a:cs typeface="Times New Roman" panose="02020603050405020304" pitchFamily="18" charset="0"/>
            </a:endParaRPr>
          </a:p>
          <a:p>
            <a:pPr lvl="1"/>
            <a:endParaRPr lang="en-US" dirty="0">
              <a:latin typeface="Times New Roman" panose="02020603050405020304" pitchFamily="18" charset="0"/>
              <a:cs typeface="Times New Roman" panose="02020603050405020304" pitchFamily="18" charset="0"/>
            </a:endParaRPr>
          </a:p>
          <a:p>
            <a:pPr marL="457200" lvl="1" indent="0">
              <a:buNone/>
            </a:pPr>
            <a:r>
              <a:rPr lang="en-US" dirty="0">
                <a:latin typeface="Times New Roman" panose="02020603050405020304" pitchFamily="18" charset="0"/>
                <a:cs typeface="Times New Roman" panose="02020603050405020304" pitchFamily="18" charset="0"/>
              </a:rPr>
              <a:t>2.   Nurse takes care of Patient (1:M)</a:t>
            </a:r>
          </a:p>
          <a:p>
            <a:pPr marL="457200" lvl="1" indent="0">
              <a:buNone/>
            </a:pPr>
            <a:endParaRPr lang="en-US" dirty="0">
              <a:latin typeface="Times New Roman" panose="02020603050405020304" pitchFamily="18" charset="0"/>
              <a:cs typeface="Times New Roman" panose="02020603050405020304" pitchFamily="18" charset="0"/>
            </a:endParaRPr>
          </a:p>
        </p:txBody>
      </p:sp>
      <p:sp>
        <p:nvSpPr>
          <p:cNvPr id="24" name="Slide Number Placeholder 23"/>
          <p:cNvSpPr>
            <a:spLocks noGrp="1"/>
          </p:cNvSpPr>
          <p:nvPr>
            <p:ph type="sldNum" sz="quarter" idx="12"/>
          </p:nvPr>
        </p:nvSpPr>
        <p:spPr>
          <a:xfrm>
            <a:off x="8686800" y="6305550"/>
            <a:ext cx="457200" cy="476250"/>
          </a:xfrm>
          <a:prstGeom prst="rect">
            <a:avLst/>
          </a:prstGeom>
        </p:spPr>
        <p:txBody>
          <a:bodyPr/>
          <a:lstStyle/>
          <a:p>
            <a:fld id="{A611BF40-0F20-48C9-89D9-990FE1F017D3}" type="slidenum">
              <a:rPr lang="en-US" sz="1800" smtClean="0">
                <a:solidFill>
                  <a:schemeClr val="tx1"/>
                </a:solidFill>
              </a:rPr>
              <a:pPr/>
              <a:t>65</a:t>
            </a:fld>
            <a:endParaRPr lang="en-US" dirty="0">
              <a:solidFill>
                <a:schemeClr val="tx1"/>
              </a:solidFill>
            </a:endParaRPr>
          </a:p>
        </p:txBody>
      </p:sp>
      <p:sp>
        <p:nvSpPr>
          <p:cNvPr id="15" name="TextBox 14"/>
          <p:cNvSpPr txBox="1"/>
          <p:nvPr/>
        </p:nvSpPr>
        <p:spPr>
          <a:xfrm>
            <a:off x="914400" y="3200400"/>
            <a:ext cx="2057400" cy="584775"/>
          </a:xfrm>
          <a:prstGeom prst="rect">
            <a:avLst/>
          </a:prstGeom>
          <a:noFill/>
          <a:ln>
            <a:solidFill>
              <a:schemeClr val="tx1"/>
            </a:solidFill>
          </a:ln>
        </p:spPr>
        <p:txBody>
          <a:bodyPr wrap="square" rtlCol="0">
            <a:spAutoFit/>
          </a:bodyPr>
          <a:lstStyle/>
          <a:p>
            <a:pPr algn="ctr"/>
            <a:r>
              <a:rPr lang="en-US" sz="3200" dirty="0">
                <a:latin typeface="Times New Roman" pitchFamily="18" charset="0"/>
                <a:cs typeface="Times New Roman" pitchFamily="18" charset="0"/>
              </a:rPr>
              <a:t>Order</a:t>
            </a:r>
          </a:p>
        </p:txBody>
      </p:sp>
      <p:sp>
        <p:nvSpPr>
          <p:cNvPr id="16" name="TextBox 15"/>
          <p:cNvSpPr txBox="1"/>
          <p:nvPr/>
        </p:nvSpPr>
        <p:spPr>
          <a:xfrm>
            <a:off x="5867400" y="3210818"/>
            <a:ext cx="1752600" cy="584775"/>
          </a:xfrm>
          <a:prstGeom prst="rect">
            <a:avLst/>
          </a:prstGeom>
          <a:noFill/>
          <a:ln>
            <a:solidFill>
              <a:schemeClr val="tx1"/>
            </a:solidFill>
          </a:ln>
        </p:spPr>
        <p:txBody>
          <a:bodyPr wrap="square" rtlCol="0">
            <a:spAutoFit/>
          </a:bodyPr>
          <a:lstStyle/>
          <a:p>
            <a:pPr algn="ctr"/>
            <a:r>
              <a:rPr lang="en-US" sz="3200" dirty="0" err="1">
                <a:latin typeface="Times New Roman" pitchFamily="18" charset="0"/>
                <a:cs typeface="Times New Roman" pitchFamily="18" charset="0"/>
              </a:rPr>
              <a:t>Orderline</a:t>
            </a:r>
            <a:endParaRPr lang="en-US" sz="3200" dirty="0">
              <a:latin typeface="Times New Roman" pitchFamily="18" charset="0"/>
              <a:cs typeface="Times New Roman" pitchFamily="18" charset="0"/>
            </a:endParaRPr>
          </a:p>
        </p:txBody>
      </p:sp>
      <p:cxnSp>
        <p:nvCxnSpPr>
          <p:cNvPr id="17" name="Straight Connector 16"/>
          <p:cNvCxnSpPr>
            <a:stCxn id="15" idx="3"/>
            <a:endCxn id="16" idx="1"/>
          </p:cNvCxnSpPr>
          <p:nvPr/>
        </p:nvCxnSpPr>
        <p:spPr>
          <a:xfrm>
            <a:off x="2971800" y="3492788"/>
            <a:ext cx="2895600" cy="1041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3048000" y="2971800"/>
            <a:ext cx="2438400" cy="954107"/>
          </a:xfrm>
          <a:prstGeom prst="rect">
            <a:avLst/>
          </a:prstGeom>
          <a:noFill/>
          <a:ln>
            <a:noFill/>
          </a:ln>
        </p:spPr>
        <p:txBody>
          <a:bodyPr wrap="square" rtlCol="0">
            <a:spAutoFit/>
          </a:bodyPr>
          <a:lstStyle/>
          <a:p>
            <a:pPr algn="ctr"/>
            <a:r>
              <a:rPr lang="en-US" sz="2800" dirty="0">
                <a:latin typeface="Times New Roman" pitchFamily="18" charset="0"/>
                <a:cs typeface="Times New Roman" pitchFamily="18" charset="0"/>
              </a:rPr>
              <a:t>Contains</a:t>
            </a:r>
            <a:br>
              <a:rPr lang="en-US" sz="2800" dirty="0">
                <a:latin typeface="Times New Roman" pitchFamily="18" charset="0"/>
                <a:cs typeface="Times New Roman" pitchFamily="18" charset="0"/>
              </a:rPr>
            </a:br>
            <a:r>
              <a:rPr lang="en-US" sz="2800" dirty="0">
                <a:latin typeface="Times New Roman" pitchFamily="18" charset="0"/>
                <a:cs typeface="Times New Roman" pitchFamily="18" charset="0"/>
              </a:rPr>
              <a:t>1:M </a:t>
            </a:r>
          </a:p>
        </p:txBody>
      </p:sp>
      <p:cxnSp>
        <p:nvCxnSpPr>
          <p:cNvPr id="19" name="Straight Connector 18"/>
          <p:cNvCxnSpPr/>
          <p:nvPr/>
        </p:nvCxnSpPr>
        <p:spPr>
          <a:xfrm flipV="1">
            <a:off x="5486400" y="3175575"/>
            <a:ext cx="38100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5486400" y="3480375"/>
            <a:ext cx="38100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5400000">
            <a:off x="3009900" y="3477518"/>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5400000">
            <a:off x="3162300" y="3477518"/>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5400000">
            <a:off x="5067300" y="3499604"/>
            <a:ext cx="381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686800" y="6305550"/>
            <a:ext cx="457200" cy="476250"/>
          </a:xfrm>
          <a:prstGeom prst="rect">
            <a:avLst/>
          </a:prstGeom>
        </p:spPr>
        <p:txBody>
          <a:bodyPr/>
          <a:lstStyle/>
          <a:p>
            <a:fld id="{A611BF40-0F20-48C9-89D9-990FE1F017D3}" type="slidenum">
              <a:rPr lang="en-US" smtClean="0"/>
              <a:pPr/>
              <a:t>66</a:t>
            </a:fld>
            <a:endParaRPr lang="en-US"/>
          </a:p>
        </p:txBody>
      </p:sp>
      <p:cxnSp>
        <p:nvCxnSpPr>
          <p:cNvPr id="6" name="Straight Arrow Connector 5"/>
          <p:cNvCxnSpPr/>
          <p:nvPr/>
        </p:nvCxnSpPr>
        <p:spPr>
          <a:xfrm flipH="1">
            <a:off x="1295400" y="1752600"/>
            <a:ext cx="1524000" cy="9144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7" name="Rectangle 6"/>
          <p:cNvSpPr/>
          <p:nvPr/>
        </p:nvSpPr>
        <p:spPr>
          <a:xfrm>
            <a:off x="-2875" y="50320"/>
            <a:ext cx="9149750" cy="1567854"/>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FFFF"/>
              </a:solidFill>
            </a:endParaRPr>
          </a:p>
        </p:txBody>
      </p:sp>
      <p:sp>
        <p:nvSpPr>
          <p:cNvPr id="8" name="TextBox 7"/>
          <p:cNvSpPr txBox="1"/>
          <p:nvPr/>
        </p:nvSpPr>
        <p:spPr>
          <a:xfrm>
            <a:off x="1623204" y="165340"/>
            <a:ext cx="6400800" cy="1323439"/>
          </a:xfrm>
          <a:prstGeom prst="rect">
            <a:avLst/>
          </a:prstGeom>
          <a:noFill/>
        </p:spPr>
        <p:txBody>
          <a:bodyPr wrap="square" lIns="91440" tIns="45720" rIns="91440" bIns="45720" rtlCol="0" anchor="t">
            <a:spAutoFit/>
          </a:bodyPr>
          <a:lstStyle/>
          <a:p>
            <a:pPr algn="ctr"/>
            <a:r>
              <a:rPr lang="en-US" sz="4000" dirty="0">
                <a:solidFill>
                  <a:schemeClr val="bg1"/>
                </a:solidFill>
              </a:rPr>
              <a:t>Cardinality constraints of binary relationship</a:t>
            </a:r>
            <a:endParaRPr lang="en-US" sz="4000">
              <a:solidFill>
                <a:schemeClr val="bg1"/>
              </a:solidFill>
              <a:cs typeface="Calibri"/>
            </a:endParaRPr>
          </a:p>
        </p:txBody>
      </p:sp>
      <p:sp>
        <p:nvSpPr>
          <p:cNvPr id="9" name="Rectangle 8"/>
          <p:cNvSpPr/>
          <p:nvPr/>
        </p:nvSpPr>
        <p:spPr>
          <a:xfrm>
            <a:off x="381000" y="2667000"/>
            <a:ext cx="3962400" cy="1524000"/>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p:cNvSpPr txBox="1"/>
          <p:nvPr/>
        </p:nvSpPr>
        <p:spPr>
          <a:xfrm>
            <a:off x="457200" y="2849940"/>
            <a:ext cx="3962400" cy="1569660"/>
          </a:xfrm>
          <a:prstGeom prst="rect">
            <a:avLst/>
          </a:prstGeom>
          <a:noFill/>
        </p:spPr>
        <p:txBody>
          <a:bodyPr wrap="square" rtlCol="0">
            <a:spAutoFit/>
          </a:bodyPr>
          <a:lstStyle/>
          <a:p>
            <a:pPr marL="0" lvl="1" algn="ctr"/>
            <a:r>
              <a:rPr lang="en-US" sz="3200" dirty="0">
                <a:latin typeface="Times New Roman" panose="02020603050405020304" pitchFamily="18" charset="0"/>
                <a:cs typeface="Times New Roman" panose="02020603050405020304" pitchFamily="18" charset="0"/>
              </a:rPr>
              <a:t>Employee occupies an Office (1:1)</a:t>
            </a:r>
          </a:p>
          <a:p>
            <a:pPr algn="ctr"/>
            <a:endParaRPr lang="en-US" sz="3200" dirty="0">
              <a:latin typeface="Times New Roman" panose="02020603050405020304" pitchFamily="18" charset="0"/>
              <a:cs typeface="Times New Roman" panose="02020603050405020304" pitchFamily="18" charset="0"/>
            </a:endParaRPr>
          </a:p>
        </p:txBody>
      </p:sp>
      <p:sp>
        <p:nvSpPr>
          <p:cNvPr id="12" name="Rectangle 11"/>
          <p:cNvSpPr/>
          <p:nvPr/>
        </p:nvSpPr>
        <p:spPr>
          <a:xfrm>
            <a:off x="4953000" y="2667000"/>
            <a:ext cx="3962400" cy="1524000"/>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TextBox 12"/>
          <p:cNvSpPr txBox="1"/>
          <p:nvPr/>
        </p:nvSpPr>
        <p:spPr>
          <a:xfrm>
            <a:off x="5029200" y="2788384"/>
            <a:ext cx="3962400" cy="1631216"/>
          </a:xfrm>
          <a:prstGeom prst="rect">
            <a:avLst/>
          </a:prstGeom>
          <a:noFill/>
        </p:spPr>
        <p:txBody>
          <a:bodyPr wrap="square" rtlCol="0">
            <a:spAutoFit/>
          </a:bodyPr>
          <a:lstStyle/>
          <a:p>
            <a:pPr marL="0" lvl="1" algn="ctr"/>
            <a:r>
              <a:rPr lang="en-US" sz="3200" dirty="0">
                <a:latin typeface="Times New Roman" panose="02020603050405020304" pitchFamily="18" charset="0"/>
                <a:cs typeface="Times New Roman" panose="02020603050405020304" pitchFamily="18" charset="0"/>
              </a:rPr>
              <a:t>Order contains </a:t>
            </a:r>
            <a:r>
              <a:rPr lang="en-US" sz="3200" dirty="0" err="1">
                <a:latin typeface="Times New Roman" panose="02020603050405020304" pitchFamily="18" charset="0"/>
                <a:cs typeface="Times New Roman" panose="02020603050405020304" pitchFamily="18" charset="0"/>
              </a:rPr>
              <a:t>Orderlines</a:t>
            </a:r>
            <a:r>
              <a:rPr lang="en-US" sz="3200" dirty="0">
                <a:latin typeface="Times New Roman" panose="02020603050405020304" pitchFamily="18" charset="0"/>
                <a:cs typeface="Times New Roman" panose="02020603050405020304" pitchFamily="18" charset="0"/>
              </a:rPr>
              <a:t> (1:M)</a:t>
            </a:r>
          </a:p>
          <a:p>
            <a:pPr algn="ctr"/>
            <a:endParaRPr lang="en-US" sz="3600" dirty="0">
              <a:latin typeface="Times New Roman" panose="02020603050405020304" pitchFamily="18" charset="0"/>
              <a:cs typeface="Times New Roman" panose="02020603050405020304" pitchFamily="18" charset="0"/>
            </a:endParaRPr>
          </a:p>
        </p:txBody>
      </p:sp>
      <p:cxnSp>
        <p:nvCxnSpPr>
          <p:cNvPr id="15" name="Straight Arrow Connector 14"/>
          <p:cNvCxnSpPr/>
          <p:nvPr/>
        </p:nvCxnSpPr>
        <p:spPr>
          <a:xfrm>
            <a:off x="6705600" y="1752600"/>
            <a:ext cx="914400" cy="9144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2819400" y="4724400"/>
            <a:ext cx="3733800" cy="1569660"/>
          </a:xfrm>
          <a:prstGeom prst="rect">
            <a:avLst/>
          </a:prstGeom>
          <a:solidFill>
            <a:schemeClr val="accent1"/>
          </a:solidFill>
        </p:spPr>
        <p:txBody>
          <a:bodyPr wrap="square" rtlCol="0">
            <a:spAutoFit/>
          </a:bodyPr>
          <a:lstStyle/>
          <a:p>
            <a:pPr marL="0" lvl="1" algn="ctr"/>
            <a:r>
              <a:rPr lang="en-US" sz="3200" dirty="0">
                <a:solidFill>
                  <a:schemeClr val="bg1"/>
                </a:solidFill>
                <a:latin typeface="Times New Roman" panose="02020603050405020304" pitchFamily="18" charset="0"/>
                <a:cs typeface="Times New Roman" panose="02020603050405020304" pitchFamily="18" charset="0"/>
              </a:rPr>
              <a:t>Students register for Classes (M:N)</a:t>
            </a:r>
          </a:p>
          <a:p>
            <a:pPr algn="ctr"/>
            <a:endParaRPr lang="en-US" sz="3200" dirty="0">
              <a:latin typeface="Times New Roman" panose="02020603050405020304" pitchFamily="18" charset="0"/>
              <a:cs typeface="Times New Roman" panose="02020603050405020304" pitchFamily="18" charset="0"/>
            </a:endParaRPr>
          </a:p>
        </p:txBody>
      </p:sp>
      <p:cxnSp>
        <p:nvCxnSpPr>
          <p:cNvPr id="19" name="Straight Arrow Connector 18"/>
          <p:cNvCxnSpPr/>
          <p:nvPr/>
        </p:nvCxnSpPr>
        <p:spPr>
          <a:xfrm>
            <a:off x="4610100" y="1704439"/>
            <a:ext cx="0" cy="2943761"/>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2592885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75" y="-5750"/>
            <a:ext cx="9139686" cy="1515373"/>
          </a:xfrm>
          <a:solidFill>
            <a:schemeClr val="accent1"/>
          </a:solidFill>
          <a:ln>
            <a:solidFill>
              <a:schemeClr val="tx1"/>
            </a:solidFill>
          </a:ln>
        </p:spPr>
        <p:txBody>
          <a:bodyPr>
            <a:normAutofit/>
          </a:bodyPr>
          <a:lstStyle/>
          <a:p>
            <a:pPr algn="ctr"/>
            <a:r>
              <a:rPr lang="en-US" dirty="0">
                <a:solidFill>
                  <a:schemeClr val="bg1"/>
                </a:solidFill>
                <a:latin typeface="Calibri"/>
                <a:cs typeface="Calibri"/>
              </a:rPr>
              <a:t>Cardinality constraints of binary relationship</a:t>
            </a:r>
          </a:p>
        </p:txBody>
      </p:sp>
      <p:sp>
        <p:nvSpPr>
          <p:cNvPr id="3" name="Content Placeholder 2"/>
          <p:cNvSpPr>
            <a:spLocks noGrp="1"/>
          </p:cNvSpPr>
          <p:nvPr>
            <p:ph idx="1"/>
          </p:nvPr>
        </p:nvSpPr>
        <p:spPr>
          <a:xfrm>
            <a:off x="1435608" y="1752600"/>
            <a:ext cx="7498080" cy="609600"/>
          </a:xfrm>
        </p:spPr>
        <p:txBody>
          <a:bodyPr>
            <a:normAutofit/>
          </a:bodyPr>
          <a:lstStyle/>
          <a:p>
            <a:pPr lvl="1">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Student registers Class(M:N)</a:t>
            </a:r>
          </a:p>
        </p:txBody>
      </p:sp>
      <p:sp>
        <p:nvSpPr>
          <p:cNvPr id="17" name="Slide Number Placeholder 16"/>
          <p:cNvSpPr>
            <a:spLocks noGrp="1"/>
          </p:cNvSpPr>
          <p:nvPr>
            <p:ph type="sldNum" sz="quarter" idx="12"/>
          </p:nvPr>
        </p:nvSpPr>
        <p:spPr>
          <a:xfrm>
            <a:off x="8686800" y="6305550"/>
            <a:ext cx="457200" cy="476250"/>
          </a:xfrm>
          <a:prstGeom prst="rect">
            <a:avLst/>
          </a:prstGeom>
        </p:spPr>
        <p:txBody>
          <a:bodyPr/>
          <a:lstStyle/>
          <a:p>
            <a:fld id="{A611BF40-0F20-48C9-89D9-990FE1F017D3}" type="slidenum">
              <a:rPr lang="en-US" sz="1800" smtClean="0">
                <a:solidFill>
                  <a:schemeClr val="tx1"/>
                </a:solidFill>
              </a:rPr>
              <a:pPr/>
              <a:t>67</a:t>
            </a:fld>
            <a:endParaRPr lang="en-US" dirty="0">
              <a:solidFill>
                <a:schemeClr val="tx1"/>
              </a:solidFill>
            </a:endParaRPr>
          </a:p>
        </p:txBody>
      </p:sp>
      <p:sp>
        <p:nvSpPr>
          <p:cNvPr id="5" name="TextBox 4"/>
          <p:cNvSpPr txBox="1"/>
          <p:nvPr/>
        </p:nvSpPr>
        <p:spPr>
          <a:xfrm>
            <a:off x="1905000" y="3682425"/>
            <a:ext cx="2057400" cy="584775"/>
          </a:xfrm>
          <a:prstGeom prst="rect">
            <a:avLst/>
          </a:prstGeom>
          <a:noFill/>
          <a:ln>
            <a:solidFill>
              <a:schemeClr val="tx1"/>
            </a:solidFill>
          </a:ln>
        </p:spPr>
        <p:txBody>
          <a:bodyPr wrap="square" rtlCol="0">
            <a:spAutoFit/>
          </a:bodyPr>
          <a:lstStyle/>
          <a:p>
            <a:r>
              <a:rPr lang="en-US" sz="3200" dirty="0">
                <a:latin typeface="Times New Roman" pitchFamily="18" charset="0"/>
                <a:cs typeface="Times New Roman" pitchFamily="18" charset="0"/>
              </a:rPr>
              <a:t>Student</a:t>
            </a:r>
          </a:p>
        </p:txBody>
      </p:sp>
      <p:sp>
        <p:nvSpPr>
          <p:cNvPr id="6" name="TextBox 5"/>
          <p:cNvSpPr txBox="1"/>
          <p:nvPr/>
        </p:nvSpPr>
        <p:spPr>
          <a:xfrm>
            <a:off x="6400800" y="3682425"/>
            <a:ext cx="1752600" cy="584775"/>
          </a:xfrm>
          <a:prstGeom prst="rect">
            <a:avLst/>
          </a:prstGeom>
          <a:noFill/>
          <a:ln>
            <a:solidFill>
              <a:schemeClr val="tx1"/>
            </a:solidFill>
          </a:ln>
        </p:spPr>
        <p:txBody>
          <a:bodyPr wrap="square" rtlCol="0">
            <a:spAutoFit/>
          </a:bodyPr>
          <a:lstStyle/>
          <a:p>
            <a:r>
              <a:rPr lang="en-US" sz="3200" dirty="0">
                <a:latin typeface="Times New Roman" pitchFamily="18" charset="0"/>
                <a:cs typeface="Times New Roman" pitchFamily="18" charset="0"/>
              </a:rPr>
              <a:t>Class</a:t>
            </a:r>
          </a:p>
        </p:txBody>
      </p:sp>
      <p:cxnSp>
        <p:nvCxnSpPr>
          <p:cNvPr id="7" name="Straight Connector 6"/>
          <p:cNvCxnSpPr>
            <a:stCxn id="5" idx="3"/>
            <a:endCxn id="6" idx="1"/>
          </p:cNvCxnSpPr>
          <p:nvPr/>
        </p:nvCxnSpPr>
        <p:spPr>
          <a:xfrm>
            <a:off x="3962400" y="3974813"/>
            <a:ext cx="2438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4419600" y="3429000"/>
            <a:ext cx="1752600" cy="1077218"/>
          </a:xfrm>
          <a:prstGeom prst="rect">
            <a:avLst/>
          </a:prstGeom>
          <a:noFill/>
          <a:ln>
            <a:noFill/>
          </a:ln>
        </p:spPr>
        <p:txBody>
          <a:bodyPr wrap="square" rtlCol="0">
            <a:spAutoFit/>
          </a:bodyPr>
          <a:lstStyle/>
          <a:p>
            <a:r>
              <a:rPr lang="en-US" sz="3200" dirty="0">
                <a:latin typeface="Times New Roman" pitchFamily="18" charset="0"/>
                <a:cs typeface="Times New Roman" pitchFamily="18" charset="0"/>
              </a:rPr>
              <a:t>registers</a:t>
            </a:r>
            <a:br>
              <a:rPr lang="en-US" sz="3200" dirty="0">
                <a:latin typeface="Times New Roman" pitchFamily="18" charset="0"/>
                <a:cs typeface="Times New Roman" pitchFamily="18" charset="0"/>
              </a:rPr>
            </a:br>
            <a:r>
              <a:rPr lang="en-US" sz="3200" dirty="0">
                <a:latin typeface="Times New Roman" pitchFamily="18" charset="0"/>
                <a:cs typeface="Times New Roman" pitchFamily="18" charset="0"/>
              </a:rPr>
              <a:t>M:N </a:t>
            </a:r>
          </a:p>
        </p:txBody>
      </p:sp>
      <p:cxnSp>
        <p:nvCxnSpPr>
          <p:cNvPr id="9" name="Straight Connector 8"/>
          <p:cNvCxnSpPr/>
          <p:nvPr/>
        </p:nvCxnSpPr>
        <p:spPr>
          <a:xfrm flipV="1">
            <a:off x="6019800" y="3657600"/>
            <a:ext cx="38100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6019800" y="3962400"/>
            <a:ext cx="38100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3962400" y="3733799"/>
            <a:ext cx="30480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10800000" flipV="1">
            <a:off x="3962400" y="3962399"/>
            <a:ext cx="30480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5791200" y="3810000"/>
            <a:ext cx="228600" cy="2286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p:cNvCxnSpPr/>
          <p:nvPr/>
        </p:nvCxnSpPr>
        <p:spPr>
          <a:xfrm rot="5400000">
            <a:off x="4152900" y="4000500"/>
            <a:ext cx="381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1400908" y="2416314"/>
            <a:ext cx="7162800" cy="707886"/>
          </a:xfrm>
          <a:prstGeom prst="rect">
            <a:avLst/>
          </a:prstGeom>
          <a:solidFill>
            <a:schemeClr val="bg1"/>
          </a:solidFill>
          <a:ln>
            <a:solidFill>
              <a:schemeClr val="accent1"/>
            </a:solidFill>
          </a:ln>
        </p:spPr>
        <p:txBody>
          <a:bodyPr wrap="square" rtlCol="0">
            <a:spAutoFit/>
          </a:bodyPr>
          <a:lstStyle/>
          <a:p>
            <a:r>
              <a:rPr lang="en-US" sz="2000" dirty="0">
                <a:latin typeface="Times New Roman" pitchFamily="18" charset="0"/>
                <a:cs typeface="Times New Roman" pitchFamily="18" charset="0"/>
              </a:rPr>
              <a:t>Could become mandatory many if all students are required to register classes</a:t>
            </a:r>
          </a:p>
        </p:txBody>
      </p:sp>
      <p:sp>
        <p:nvSpPr>
          <p:cNvPr id="16" name="TextBox 15"/>
          <p:cNvSpPr txBox="1"/>
          <p:nvPr/>
        </p:nvSpPr>
        <p:spPr>
          <a:xfrm>
            <a:off x="1400908" y="5159514"/>
            <a:ext cx="7162800" cy="707886"/>
          </a:xfrm>
          <a:prstGeom prst="rect">
            <a:avLst/>
          </a:prstGeom>
          <a:solidFill>
            <a:schemeClr val="bg1"/>
          </a:solidFill>
          <a:ln>
            <a:solidFill>
              <a:schemeClr val="accent1"/>
            </a:solidFill>
          </a:ln>
        </p:spPr>
        <p:txBody>
          <a:bodyPr wrap="square" rtlCol="0">
            <a:spAutoFit/>
          </a:bodyPr>
          <a:lstStyle/>
          <a:p>
            <a:r>
              <a:rPr lang="en-US" sz="2000" b="1" dirty="0">
                <a:latin typeface="Times New Roman" pitchFamily="18" charset="0"/>
                <a:cs typeface="Times New Roman" pitchFamily="18" charset="0"/>
              </a:rPr>
              <a:t>Business rule:</a:t>
            </a:r>
            <a:r>
              <a:rPr lang="en-US" sz="2000" dirty="0">
                <a:latin typeface="Times New Roman" pitchFamily="18" charset="0"/>
                <a:cs typeface="Times New Roman" pitchFamily="18" charset="0"/>
              </a:rPr>
              <a:t> a course section will be cancelled if the registration number is smaller than 10.</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xmlns="" id="{B26EE4FD-480F-42A5-9FEB-DA630457CFB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5">
            <a:extLst>
              <a:ext uri="{FF2B5EF4-FFF2-40B4-BE49-F238E27FC236}">
                <a16:creationId xmlns:a16="http://schemas.microsoft.com/office/drawing/2014/main" xmlns="" id="{A187062F-BE14-42FC-B06A-607DB23849C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flipH="1">
            <a:off x="632016" y="1766812"/>
            <a:ext cx="616869" cy="4232692"/>
          </a:xfrm>
          <a:custGeom>
            <a:avLst/>
            <a:gdLst>
              <a:gd name="T0" fmla="*/ 491 w 491"/>
              <a:gd name="T1" fmla="*/ 2247 h 2732"/>
              <a:gd name="T2" fmla="*/ 0 w 491"/>
              <a:gd name="T3" fmla="*/ 2732 h 2732"/>
              <a:gd name="T4" fmla="*/ 0 w 491"/>
              <a:gd name="T5" fmla="*/ 486 h 2732"/>
              <a:gd name="T6" fmla="*/ 491 w 491"/>
              <a:gd name="T7" fmla="*/ 0 h 2732"/>
              <a:gd name="T8" fmla="*/ 491 w 491"/>
              <a:gd name="T9" fmla="*/ 2247 h 2732"/>
            </a:gdLst>
            <a:ahLst/>
            <a:cxnLst>
              <a:cxn ang="0">
                <a:pos x="T0" y="T1"/>
              </a:cxn>
              <a:cxn ang="0">
                <a:pos x="T2" y="T3"/>
              </a:cxn>
              <a:cxn ang="0">
                <a:pos x="T4" y="T5"/>
              </a:cxn>
              <a:cxn ang="0">
                <a:pos x="T6" y="T7"/>
              </a:cxn>
              <a:cxn ang="0">
                <a:pos x="T8" y="T9"/>
              </a:cxn>
            </a:cxnLst>
            <a:rect l="0" t="0" r="r" b="b"/>
            <a:pathLst>
              <a:path w="491" h="2732">
                <a:moveTo>
                  <a:pt x="491" y="2247"/>
                </a:moveTo>
                <a:lnTo>
                  <a:pt x="0" y="2732"/>
                </a:lnTo>
                <a:lnTo>
                  <a:pt x="0" y="486"/>
                </a:lnTo>
                <a:lnTo>
                  <a:pt x="491" y="0"/>
                </a:lnTo>
                <a:lnTo>
                  <a:pt x="491" y="224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Freeform 6">
            <a:extLst>
              <a:ext uri="{FF2B5EF4-FFF2-40B4-BE49-F238E27FC236}">
                <a16:creationId xmlns:a16="http://schemas.microsoft.com/office/drawing/2014/main" xmlns="" id="{731FE21B-2A45-4BF5-8B03-E1234198877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flipH="1">
            <a:off x="632016" y="1423780"/>
            <a:ext cx="515816" cy="3820236"/>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7">
            <a:extLst>
              <a:ext uri="{FF2B5EF4-FFF2-40B4-BE49-F238E27FC236}">
                <a16:creationId xmlns:a16="http://schemas.microsoft.com/office/drawing/2014/main" xmlns="" id="{2DC5A94D-79ED-48F5-9DC5-96CBB507CEC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flipH="1">
            <a:off x="887432" y="1239381"/>
            <a:ext cx="260400" cy="3699705"/>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Rectangle 8">
            <a:extLst>
              <a:ext uri="{FF2B5EF4-FFF2-40B4-BE49-F238E27FC236}">
                <a16:creationId xmlns:a16="http://schemas.microsoft.com/office/drawing/2014/main" xmlns="" id="{93A3D4BE-AF25-4F9A-9C29-1145CCE24A2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flipH="1">
            <a:off x="887431" y="1230651"/>
            <a:ext cx="7656494" cy="3531073"/>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1403247" y="1607809"/>
            <a:ext cx="6927020" cy="2876680"/>
          </a:xfrm>
        </p:spPr>
        <p:txBody>
          <a:bodyPr vert="horz" lIns="91440" tIns="45720" rIns="91440" bIns="45720" rtlCol="0" anchor="ctr">
            <a:normAutofit/>
          </a:bodyPr>
          <a:lstStyle/>
          <a:p>
            <a:pPr algn="ctr"/>
            <a:r>
              <a:rPr lang="en-US" sz="5700" kern="1200" dirty="0">
                <a:solidFill>
                  <a:srgbClr val="FFFFFF"/>
                </a:solidFill>
                <a:latin typeface="+mj-lt"/>
                <a:ea typeface="+mj-ea"/>
                <a:cs typeface="+mj-cs"/>
              </a:rPr>
              <a:t>Logically forming relationships</a:t>
            </a:r>
            <a:r>
              <a:rPr lang="en-US" sz="5700" kern="1200" dirty="0"/>
              <a:t/>
            </a:r>
            <a:br>
              <a:rPr lang="en-US" sz="5700" kern="1200" dirty="0"/>
            </a:br>
            <a:r>
              <a:rPr lang="en-US" sz="5700" kern="1200" dirty="0">
                <a:solidFill>
                  <a:srgbClr val="FFFFFF"/>
                </a:solidFill>
                <a:latin typeface="+mj-lt"/>
                <a:ea typeface="+mj-ea"/>
                <a:cs typeface="+mj-cs"/>
              </a:rPr>
              <a:t>(associating entities)	</a:t>
            </a:r>
            <a:endParaRPr lang="en-US" dirty="0">
              <a:ea typeface="+mj-ea"/>
              <a:cs typeface="+mj-cs"/>
            </a:endParaRPr>
          </a:p>
        </p:txBody>
      </p:sp>
    </p:spTree>
    <p:extLst>
      <p:ext uri="{BB962C8B-B14F-4D97-AF65-F5344CB8AC3E}">
        <p14:creationId xmlns:p14="http://schemas.microsoft.com/office/powerpoint/2010/main" val="284037073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75" y="-41694"/>
            <a:ext cx="9149750" cy="1577196"/>
          </a:xfrm>
          <a:solidFill>
            <a:schemeClr val="accent1"/>
          </a:solidFill>
          <a:ln>
            <a:solidFill>
              <a:schemeClr val="tx1"/>
            </a:solidFill>
          </a:ln>
        </p:spPr>
        <p:txBody>
          <a:bodyPr>
            <a:normAutofit/>
          </a:bodyPr>
          <a:lstStyle/>
          <a:p>
            <a:pPr algn="ctr"/>
            <a:r>
              <a:rPr lang="en-US" dirty="0">
                <a:solidFill>
                  <a:schemeClr val="bg1"/>
                </a:solidFill>
                <a:latin typeface="Calibri"/>
                <a:cs typeface="Times New Roman"/>
              </a:rPr>
              <a:t>How do we associate 1:M relationship?</a:t>
            </a:r>
            <a:endParaRPr lang="en-US"/>
          </a:p>
        </p:txBody>
      </p:sp>
      <p:sp>
        <p:nvSpPr>
          <p:cNvPr id="13" name="Slide Number Placeholder 12"/>
          <p:cNvSpPr>
            <a:spLocks noGrp="1"/>
          </p:cNvSpPr>
          <p:nvPr>
            <p:ph type="sldNum" sz="quarter" idx="12"/>
          </p:nvPr>
        </p:nvSpPr>
        <p:spPr>
          <a:xfrm>
            <a:off x="8686800" y="6305550"/>
            <a:ext cx="457200" cy="476250"/>
          </a:xfrm>
          <a:prstGeom prst="rect">
            <a:avLst/>
          </a:prstGeom>
        </p:spPr>
        <p:txBody>
          <a:bodyPr/>
          <a:lstStyle/>
          <a:p>
            <a:fld id="{A611BF40-0F20-48C9-89D9-990FE1F017D3}" type="slidenum">
              <a:rPr lang="en-US" sz="1800" smtClean="0">
                <a:solidFill>
                  <a:schemeClr val="tx1"/>
                </a:solidFill>
              </a:rPr>
              <a:pPr/>
              <a:t>69</a:t>
            </a:fld>
            <a:endParaRPr lang="en-US" dirty="0">
              <a:solidFill>
                <a:schemeClr val="tx1"/>
              </a:solidFill>
            </a:endParaRPr>
          </a:p>
        </p:txBody>
      </p:sp>
      <p:sp>
        <p:nvSpPr>
          <p:cNvPr id="4" name="TextBox 3"/>
          <p:cNvSpPr txBox="1"/>
          <p:nvPr/>
        </p:nvSpPr>
        <p:spPr>
          <a:xfrm>
            <a:off x="1447800" y="3160693"/>
            <a:ext cx="2057400" cy="584775"/>
          </a:xfrm>
          <a:prstGeom prst="rect">
            <a:avLst/>
          </a:prstGeom>
          <a:noFill/>
          <a:ln>
            <a:solidFill>
              <a:schemeClr val="tx1"/>
            </a:solidFill>
          </a:ln>
        </p:spPr>
        <p:txBody>
          <a:bodyPr wrap="square" rtlCol="0">
            <a:spAutoFit/>
          </a:bodyPr>
          <a:lstStyle/>
          <a:p>
            <a:pPr algn="ctr"/>
            <a:r>
              <a:rPr lang="en-US" sz="3200" dirty="0">
                <a:latin typeface="Times New Roman" pitchFamily="18" charset="0"/>
                <a:cs typeface="Times New Roman" pitchFamily="18" charset="0"/>
              </a:rPr>
              <a:t>Order</a:t>
            </a:r>
          </a:p>
        </p:txBody>
      </p:sp>
      <p:sp>
        <p:nvSpPr>
          <p:cNvPr id="5" name="TextBox 4"/>
          <p:cNvSpPr txBox="1"/>
          <p:nvPr/>
        </p:nvSpPr>
        <p:spPr>
          <a:xfrm>
            <a:off x="6400800" y="3171111"/>
            <a:ext cx="1752600" cy="584775"/>
          </a:xfrm>
          <a:prstGeom prst="rect">
            <a:avLst/>
          </a:prstGeom>
          <a:noFill/>
          <a:ln>
            <a:solidFill>
              <a:schemeClr val="tx1"/>
            </a:solidFill>
          </a:ln>
        </p:spPr>
        <p:txBody>
          <a:bodyPr wrap="square" rtlCol="0">
            <a:spAutoFit/>
          </a:bodyPr>
          <a:lstStyle/>
          <a:p>
            <a:pPr algn="ctr"/>
            <a:r>
              <a:rPr lang="en-US" sz="3200" dirty="0" err="1">
                <a:latin typeface="Times New Roman" pitchFamily="18" charset="0"/>
                <a:cs typeface="Times New Roman" pitchFamily="18" charset="0"/>
              </a:rPr>
              <a:t>Orderline</a:t>
            </a:r>
            <a:endParaRPr lang="en-US" sz="3200" dirty="0">
              <a:latin typeface="Times New Roman" pitchFamily="18" charset="0"/>
              <a:cs typeface="Times New Roman" pitchFamily="18" charset="0"/>
            </a:endParaRPr>
          </a:p>
        </p:txBody>
      </p:sp>
      <p:cxnSp>
        <p:nvCxnSpPr>
          <p:cNvPr id="6" name="Straight Connector 5"/>
          <p:cNvCxnSpPr>
            <a:stCxn id="4" idx="3"/>
            <a:endCxn id="5" idx="1"/>
          </p:cNvCxnSpPr>
          <p:nvPr/>
        </p:nvCxnSpPr>
        <p:spPr>
          <a:xfrm>
            <a:off x="3505200" y="3453081"/>
            <a:ext cx="2895600" cy="1041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3581400" y="2932093"/>
            <a:ext cx="2438400" cy="954107"/>
          </a:xfrm>
          <a:prstGeom prst="rect">
            <a:avLst/>
          </a:prstGeom>
          <a:noFill/>
          <a:ln>
            <a:noFill/>
          </a:ln>
        </p:spPr>
        <p:txBody>
          <a:bodyPr wrap="square" rtlCol="0">
            <a:spAutoFit/>
          </a:bodyPr>
          <a:lstStyle/>
          <a:p>
            <a:pPr algn="ctr"/>
            <a:r>
              <a:rPr lang="en-US" sz="2800" dirty="0">
                <a:latin typeface="Times New Roman" pitchFamily="18" charset="0"/>
                <a:cs typeface="Times New Roman" pitchFamily="18" charset="0"/>
              </a:rPr>
              <a:t>Contains</a:t>
            </a:r>
            <a:br>
              <a:rPr lang="en-US" sz="2800" dirty="0">
                <a:latin typeface="Times New Roman" pitchFamily="18" charset="0"/>
                <a:cs typeface="Times New Roman" pitchFamily="18" charset="0"/>
              </a:rPr>
            </a:br>
            <a:r>
              <a:rPr lang="en-US" sz="2800" dirty="0">
                <a:latin typeface="Times New Roman" pitchFamily="18" charset="0"/>
                <a:cs typeface="Times New Roman" pitchFamily="18" charset="0"/>
              </a:rPr>
              <a:t>1:M </a:t>
            </a:r>
          </a:p>
        </p:txBody>
      </p:sp>
      <p:cxnSp>
        <p:nvCxnSpPr>
          <p:cNvPr id="8" name="Straight Connector 7"/>
          <p:cNvCxnSpPr/>
          <p:nvPr/>
        </p:nvCxnSpPr>
        <p:spPr>
          <a:xfrm flipV="1">
            <a:off x="6019800" y="3135868"/>
            <a:ext cx="38100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6019800" y="3505200"/>
            <a:ext cx="381000" cy="2402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5400000">
            <a:off x="3543300" y="3437811"/>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5400000">
            <a:off x="3695700" y="3437811"/>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5400000">
            <a:off x="5600700" y="3459897"/>
            <a:ext cx="381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75" y="-1438"/>
            <a:ext cx="9145437" cy="1086928"/>
          </a:xfrm>
          <a:solidFill>
            <a:schemeClr val="accent1"/>
          </a:solidFill>
          <a:ln>
            <a:solidFill>
              <a:schemeClr val="tx1"/>
            </a:solidFill>
          </a:ln>
        </p:spPr>
        <p:txBody>
          <a:bodyPr/>
          <a:lstStyle/>
          <a:p>
            <a:pPr algn="ctr"/>
            <a:r>
              <a:rPr lang="en-US" dirty="0">
                <a:solidFill>
                  <a:srgbClr val="FFFFFF"/>
                </a:solidFill>
                <a:latin typeface="Calibri"/>
                <a:cs typeface="Times New Roman"/>
              </a:rPr>
              <a:t>Popularity of RDBMS</a:t>
            </a:r>
          </a:p>
        </p:txBody>
      </p:sp>
      <p:sp>
        <p:nvSpPr>
          <p:cNvPr id="4" name="Slide Number Placeholder 3"/>
          <p:cNvSpPr>
            <a:spLocks noGrp="1"/>
          </p:cNvSpPr>
          <p:nvPr>
            <p:ph type="sldNum" sz="quarter" idx="12"/>
          </p:nvPr>
        </p:nvSpPr>
        <p:spPr>
          <a:xfrm>
            <a:off x="8534400" y="6305550"/>
            <a:ext cx="457200" cy="476250"/>
          </a:xfrm>
          <a:prstGeom prst="rect">
            <a:avLst/>
          </a:prstGeom>
        </p:spPr>
        <p:txBody>
          <a:bodyPr/>
          <a:lstStyle/>
          <a:p>
            <a:fld id="{A611BF40-0F20-48C9-89D9-990FE1F017D3}" type="slidenum">
              <a:rPr lang="en-US" sz="1800" smtClean="0">
                <a:solidFill>
                  <a:schemeClr val="tx1"/>
                </a:solidFill>
              </a:rPr>
              <a:pPr/>
              <a:t>7</a:t>
            </a:fld>
            <a:endParaRPr lang="en-US" sz="1800" dirty="0">
              <a:solidFill>
                <a:schemeClr val="tx1"/>
              </a:solidFill>
            </a:endParaRPr>
          </a:p>
        </p:txBody>
      </p:sp>
      <p:pic>
        <p:nvPicPr>
          <p:cNvPr id="1026" name="Picture 2" descr="Image previe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1219200"/>
            <a:ext cx="7000875" cy="444246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1404937" y="5791200"/>
            <a:ext cx="6629400"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13 of the top 20 DBMS are relational database management systems</a:t>
            </a:r>
          </a:p>
        </p:txBody>
      </p:sp>
      <p:sp>
        <p:nvSpPr>
          <p:cNvPr id="8" name="TextBox 7"/>
          <p:cNvSpPr txBox="1"/>
          <p:nvPr/>
        </p:nvSpPr>
        <p:spPr>
          <a:xfrm>
            <a:off x="3048000" y="6305550"/>
            <a:ext cx="3515963" cy="369332"/>
          </a:xfrm>
          <a:prstGeom prst="rect">
            <a:avLst/>
          </a:prstGeom>
          <a:noFill/>
        </p:spPr>
        <p:txBody>
          <a:bodyPr wrap="none" rtlCol="0">
            <a:spAutoFit/>
          </a:bodyPr>
          <a:lstStyle/>
          <a:p>
            <a:r>
              <a:rPr lang="en-US" dirty="0">
                <a:hlinkClick r:id="rId4"/>
              </a:rPr>
              <a:t>https://db-engines.com/en/ranking</a:t>
            </a:r>
            <a:endParaRPr lang="en-US" dirty="0"/>
          </a:p>
        </p:txBody>
      </p:sp>
    </p:spTree>
    <p:extLst>
      <p:ext uri="{BB962C8B-B14F-4D97-AF65-F5344CB8AC3E}">
        <p14:creationId xmlns:p14="http://schemas.microsoft.com/office/powerpoint/2010/main" val="243506719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88" y="-1437"/>
            <a:ext cx="9154063" cy="1496683"/>
          </a:xfrm>
          <a:solidFill>
            <a:schemeClr val="accent1"/>
          </a:solidFill>
          <a:ln>
            <a:solidFill>
              <a:schemeClr val="tx1"/>
            </a:solidFill>
          </a:ln>
        </p:spPr>
        <p:txBody>
          <a:bodyPr>
            <a:normAutofit/>
          </a:bodyPr>
          <a:lstStyle/>
          <a:p>
            <a:pPr algn="ctr"/>
            <a:r>
              <a:rPr lang="en-US" dirty="0">
                <a:solidFill>
                  <a:srgbClr val="FFFFFF"/>
                </a:solidFill>
                <a:latin typeface="Calibri"/>
                <a:cs typeface="Calibri"/>
              </a:rPr>
              <a:t>How do we associate 1:M relationship?</a:t>
            </a:r>
          </a:p>
        </p:txBody>
      </p:sp>
      <p:sp>
        <p:nvSpPr>
          <p:cNvPr id="15" name="Slide Number Placeholder 14"/>
          <p:cNvSpPr>
            <a:spLocks noGrp="1"/>
          </p:cNvSpPr>
          <p:nvPr>
            <p:ph type="sldNum" sz="quarter" idx="12"/>
          </p:nvPr>
        </p:nvSpPr>
        <p:spPr>
          <a:xfrm>
            <a:off x="8686800" y="6305550"/>
            <a:ext cx="457200" cy="476250"/>
          </a:xfrm>
          <a:prstGeom prst="rect">
            <a:avLst/>
          </a:prstGeom>
        </p:spPr>
        <p:txBody>
          <a:bodyPr/>
          <a:lstStyle/>
          <a:p>
            <a:fld id="{A611BF40-0F20-48C9-89D9-990FE1F017D3}" type="slidenum">
              <a:rPr lang="en-US" sz="1800" smtClean="0">
                <a:solidFill>
                  <a:schemeClr val="tx1"/>
                </a:solidFill>
              </a:rPr>
              <a:pPr/>
              <a:t>70</a:t>
            </a:fld>
            <a:endParaRPr lang="en-US" dirty="0">
              <a:solidFill>
                <a:schemeClr val="tx1"/>
              </a:solidFill>
            </a:endParaRPr>
          </a:p>
        </p:txBody>
      </p:sp>
      <p:sp>
        <p:nvSpPr>
          <p:cNvPr id="4" name="TextBox 3"/>
          <p:cNvSpPr txBox="1"/>
          <p:nvPr/>
        </p:nvSpPr>
        <p:spPr>
          <a:xfrm>
            <a:off x="1295400" y="2401431"/>
            <a:ext cx="2057400" cy="584775"/>
          </a:xfrm>
          <a:prstGeom prst="rect">
            <a:avLst/>
          </a:prstGeom>
          <a:noFill/>
          <a:ln>
            <a:solidFill>
              <a:schemeClr val="tx1"/>
            </a:solidFill>
          </a:ln>
        </p:spPr>
        <p:txBody>
          <a:bodyPr wrap="square" rtlCol="0">
            <a:spAutoFit/>
          </a:bodyPr>
          <a:lstStyle/>
          <a:p>
            <a:pPr algn="ctr"/>
            <a:r>
              <a:rPr lang="en-US" sz="3200" dirty="0">
                <a:latin typeface="Times New Roman" pitchFamily="18" charset="0"/>
                <a:cs typeface="Times New Roman" pitchFamily="18" charset="0"/>
              </a:rPr>
              <a:t>Order</a:t>
            </a:r>
          </a:p>
        </p:txBody>
      </p:sp>
      <p:sp>
        <p:nvSpPr>
          <p:cNvPr id="5" name="TextBox 4"/>
          <p:cNvSpPr txBox="1"/>
          <p:nvPr/>
        </p:nvSpPr>
        <p:spPr>
          <a:xfrm>
            <a:off x="6248400" y="2411849"/>
            <a:ext cx="1752600" cy="584775"/>
          </a:xfrm>
          <a:prstGeom prst="rect">
            <a:avLst/>
          </a:prstGeom>
          <a:noFill/>
          <a:ln>
            <a:solidFill>
              <a:schemeClr val="tx1"/>
            </a:solidFill>
          </a:ln>
        </p:spPr>
        <p:txBody>
          <a:bodyPr wrap="square" rtlCol="0">
            <a:spAutoFit/>
          </a:bodyPr>
          <a:lstStyle/>
          <a:p>
            <a:r>
              <a:rPr lang="en-US" sz="3200" dirty="0" err="1">
                <a:latin typeface="Times New Roman" pitchFamily="18" charset="0"/>
                <a:cs typeface="Times New Roman" pitchFamily="18" charset="0"/>
              </a:rPr>
              <a:t>Orderline</a:t>
            </a:r>
            <a:endParaRPr lang="en-US" sz="3200" dirty="0">
              <a:latin typeface="Times New Roman" pitchFamily="18" charset="0"/>
              <a:cs typeface="Times New Roman" pitchFamily="18" charset="0"/>
            </a:endParaRPr>
          </a:p>
        </p:txBody>
      </p:sp>
      <p:cxnSp>
        <p:nvCxnSpPr>
          <p:cNvPr id="6" name="Straight Connector 5"/>
          <p:cNvCxnSpPr>
            <a:stCxn id="4" idx="3"/>
            <a:endCxn id="5" idx="1"/>
          </p:cNvCxnSpPr>
          <p:nvPr/>
        </p:nvCxnSpPr>
        <p:spPr>
          <a:xfrm>
            <a:off x="3352800" y="2693819"/>
            <a:ext cx="2895600" cy="1041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3429000" y="2216764"/>
            <a:ext cx="2438400" cy="954107"/>
          </a:xfrm>
          <a:prstGeom prst="rect">
            <a:avLst/>
          </a:prstGeom>
          <a:noFill/>
          <a:ln>
            <a:noFill/>
          </a:ln>
        </p:spPr>
        <p:txBody>
          <a:bodyPr wrap="square" rtlCol="0">
            <a:spAutoFit/>
          </a:bodyPr>
          <a:lstStyle/>
          <a:p>
            <a:pPr algn="ctr"/>
            <a:r>
              <a:rPr lang="en-US" sz="2800" dirty="0">
                <a:latin typeface="Times New Roman" pitchFamily="18" charset="0"/>
                <a:cs typeface="Times New Roman" pitchFamily="18" charset="0"/>
              </a:rPr>
              <a:t>Contains</a:t>
            </a:r>
            <a:br>
              <a:rPr lang="en-US" sz="2800" dirty="0">
                <a:latin typeface="Times New Roman" pitchFamily="18" charset="0"/>
                <a:cs typeface="Times New Roman" pitchFamily="18" charset="0"/>
              </a:rPr>
            </a:br>
            <a:r>
              <a:rPr lang="en-US" sz="2800" dirty="0">
                <a:latin typeface="Times New Roman" pitchFamily="18" charset="0"/>
                <a:cs typeface="Times New Roman" pitchFamily="18" charset="0"/>
              </a:rPr>
              <a:t>1:M </a:t>
            </a:r>
          </a:p>
        </p:txBody>
      </p:sp>
      <p:cxnSp>
        <p:nvCxnSpPr>
          <p:cNvPr id="8" name="Straight Connector 7"/>
          <p:cNvCxnSpPr/>
          <p:nvPr/>
        </p:nvCxnSpPr>
        <p:spPr>
          <a:xfrm flipV="1">
            <a:off x="5867400" y="2376606"/>
            <a:ext cx="38100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5867400" y="2681406"/>
            <a:ext cx="38100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5400000">
            <a:off x="3390900" y="27051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5400000">
            <a:off x="3543300" y="27051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5400000">
            <a:off x="5676900" y="2700635"/>
            <a:ext cx="381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283368" y="3733800"/>
            <a:ext cx="2221832" cy="1815882"/>
          </a:xfrm>
          <a:prstGeom prst="rect">
            <a:avLst/>
          </a:prstGeom>
          <a:noFill/>
          <a:ln>
            <a:solidFill>
              <a:schemeClr val="tx1"/>
            </a:solidFill>
          </a:ln>
        </p:spPr>
        <p:txBody>
          <a:bodyPr wrap="square" rtlCol="0">
            <a:spAutoFit/>
          </a:bodyPr>
          <a:lstStyle/>
          <a:p>
            <a:pPr algn="ctr"/>
            <a:r>
              <a:rPr lang="en-US" sz="2800" dirty="0">
                <a:latin typeface="Times New Roman" pitchFamily="18" charset="0"/>
                <a:cs typeface="Times New Roman" pitchFamily="18" charset="0"/>
              </a:rPr>
              <a:t>Order</a:t>
            </a:r>
          </a:p>
          <a:p>
            <a:pPr algn="ctr"/>
            <a:r>
              <a:rPr lang="en-US" sz="2800" b="1" u="sng" dirty="0" err="1">
                <a:latin typeface="Times New Roman" pitchFamily="18" charset="0"/>
                <a:cs typeface="Times New Roman" pitchFamily="18" charset="0"/>
              </a:rPr>
              <a:t>OrderID</a:t>
            </a:r>
            <a:endParaRPr lang="en-US" sz="2800" b="1" u="sng" dirty="0">
              <a:latin typeface="Times New Roman" pitchFamily="18" charset="0"/>
              <a:cs typeface="Times New Roman" pitchFamily="18" charset="0"/>
            </a:endParaRPr>
          </a:p>
          <a:p>
            <a:pPr algn="ctr"/>
            <a:r>
              <a:rPr lang="en-US" sz="2800" b="1" dirty="0" err="1">
                <a:latin typeface="Times New Roman" pitchFamily="18" charset="0"/>
                <a:cs typeface="Times New Roman" pitchFamily="18" charset="0"/>
              </a:rPr>
              <a:t>OrderDate</a:t>
            </a:r>
            <a:endParaRPr lang="en-US" sz="2800" b="1" dirty="0">
              <a:latin typeface="Times New Roman" pitchFamily="18" charset="0"/>
              <a:cs typeface="Times New Roman" pitchFamily="18" charset="0"/>
            </a:endParaRPr>
          </a:p>
          <a:p>
            <a:pPr algn="ctr"/>
            <a:r>
              <a:rPr lang="en-US" sz="2800" b="1" dirty="0" err="1">
                <a:latin typeface="Times New Roman" pitchFamily="18" charset="0"/>
                <a:cs typeface="Times New Roman" pitchFamily="18" charset="0"/>
              </a:rPr>
              <a:t>TotalAmt</a:t>
            </a:r>
            <a:endParaRPr lang="en-US" sz="2800" b="1" dirty="0">
              <a:latin typeface="Times New Roman" pitchFamily="18" charset="0"/>
              <a:cs typeface="Times New Roman" pitchFamily="18" charset="0"/>
            </a:endParaRPr>
          </a:p>
        </p:txBody>
      </p:sp>
      <p:sp>
        <p:nvSpPr>
          <p:cNvPr id="14" name="TextBox 13"/>
          <p:cNvSpPr txBox="1"/>
          <p:nvPr/>
        </p:nvSpPr>
        <p:spPr>
          <a:xfrm>
            <a:off x="6057900" y="3557587"/>
            <a:ext cx="2209800" cy="2246769"/>
          </a:xfrm>
          <a:prstGeom prst="rect">
            <a:avLst/>
          </a:prstGeom>
          <a:noFill/>
          <a:ln>
            <a:solidFill>
              <a:schemeClr val="tx1"/>
            </a:solidFill>
          </a:ln>
        </p:spPr>
        <p:txBody>
          <a:bodyPr wrap="square" rtlCol="0">
            <a:spAutoFit/>
          </a:bodyPr>
          <a:lstStyle/>
          <a:p>
            <a:pPr algn="ctr"/>
            <a:r>
              <a:rPr lang="en-US" sz="2800" dirty="0" err="1">
                <a:latin typeface="Times New Roman" pitchFamily="18" charset="0"/>
                <a:cs typeface="Times New Roman" pitchFamily="18" charset="0"/>
              </a:rPr>
              <a:t>Orderline</a:t>
            </a:r>
            <a:endParaRPr lang="en-US" sz="2800" dirty="0">
              <a:latin typeface="Times New Roman" pitchFamily="18" charset="0"/>
              <a:cs typeface="Times New Roman" pitchFamily="18" charset="0"/>
            </a:endParaRPr>
          </a:p>
          <a:p>
            <a:pPr algn="ctr"/>
            <a:r>
              <a:rPr lang="en-US" sz="2800" b="1" u="sng" dirty="0" err="1">
                <a:latin typeface="Times New Roman" pitchFamily="18" charset="0"/>
                <a:cs typeface="Times New Roman" pitchFamily="18" charset="0"/>
              </a:rPr>
              <a:t>OrderlineID</a:t>
            </a:r>
            <a:endParaRPr lang="en-US" sz="2800" b="1" u="sng" dirty="0">
              <a:latin typeface="Times New Roman" pitchFamily="18" charset="0"/>
              <a:cs typeface="Times New Roman" pitchFamily="18" charset="0"/>
            </a:endParaRPr>
          </a:p>
          <a:p>
            <a:pPr algn="ctr"/>
            <a:r>
              <a:rPr lang="en-US" sz="2800" b="1" dirty="0" err="1">
                <a:latin typeface="Times New Roman" pitchFamily="18" charset="0"/>
                <a:cs typeface="Times New Roman" pitchFamily="18" charset="0"/>
              </a:rPr>
              <a:t>ItemID</a:t>
            </a:r>
            <a:endParaRPr lang="en-US" sz="2800" b="1" dirty="0">
              <a:latin typeface="Times New Roman" pitchFamily="18" charset="0"/>
              <a:cs typeface="Times New Roman" pitchFamily="18" charset="0"/>
            </a:endParaRPr>
          </a:p>
          <a:p>
            <a:pPr algn="ctr"/>
            <a:r>
              <a:rPr lang="en-US" sz="2800" b="1" dirty="0" err="1">
                <a:latin typeface="Times New Roman" pitchFamily="18" charset="0"/>
                <a:cs typeface="Times New Roman" pitchFamily="18" charset="0"/>
              </a:rPr>
              <a:t>ItemQty</a:t>
            </a:r>
            <a:endParaRPr lang="en-US" sz="2800" b="1" dirty="0">
              <a:latin typeface="Times New Roman" pitchFamily="18" charset="0"/>
              <a:cs typeface="Times New Roman" pitchFamily="18" charset="0"/>
            </a:endParaRPr>
          </a:p>
          <a:p>
            <a:pPr algn="ctr"/>
            <a:r>
              <a:rPr lang="en-US" sz="2800" b="1" dirty="0" err="1">
                <a:latin typeface="Times New Roman" pitchFamily="18" charset="0"/>
                <a:cs typeface="Times New Roman" pitchFamily="18" charset="0"/>
              </a:rPr>
              <a:t>UnitPrice</a:t>
            </a:r>
            <a:endParaRPr lang="en-US" sz="2800" b="1" dirty="0">
              <a:latin typeface="Times New Roman" pitchFamily="18" charset="0"/>
              <a:cs typeface="Times New Roman" pitchFamily="18" charset="0"/>
            </a:endParaRPr>
          </a:p>
        </p:txBody>
      </p:sp>
      <p:cxnSp>
        <p:nvCxnSpPr>
          <p:cNvPr id="16" name="Straight Connector 15"/>
          <p:cNvCxnSpPr/>
          <p:nvPr/>
        </p:nvCxnSpPr>
        <p:spPr>
          <a:xfrm>
            <a:off x="1283368" y="4191000"/>
            <a:ext cx="2221832"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057900" y="4038600"/>
            <a:ext cx="22098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88" y="-48883"/>
            <a:ext cx="9143999" cy="1572883"/>
          </a:xfrm>
          <a:solidFill>
            <a:schemeClr val="accent1"/>
          </a:solidFill>
          <a:ln>
            <a:solidFill>
              <a:schemeClr val="tx1"/>
            </a:solidFill>
          </a:ln>
        </p:spPr>
        <p:txBody>
          <a:bodyPr>
            <a:normAutofit/>
          </a:bodyPr>
          <a:lstStyle/>
          <a:p>
            <a:pPr algn="ctr"/>
            <a:r>
              <a:rPr lang="en-US" dirty="0">
                <a:solidFill>
                  <a:schemeClr val="bg1"/>
                </a:solidFill>
                <a:latin typeface="Calibri"/>
                <a:cs typeface="Calibri"/>
              </a:rPr>
              <a:t>How do we associate 1:M relationship?</a:t>
            </a:r>
          </a:p>
        </p:txBody>
      </p:sp>
      <p:sp>
        <p:nvSpPr>
          <p:cNvPr id="18" name="Slide Number Placeholder 17"/>
          <p:cNvSpPr>
            <a:spLocks noGrp="1"/>
          </p:cNvSpPr>
          <p:nvPr>
            <p:ph type="sldNum" sz="quarter" idx="12"/>
          </p:nvPr>
        </p:nvSpPr>
        <p:spPr>
          <a:xfrm>
            <a:off x="8686800" y="6305550"/>
            <a:ext cx="457200" cy="476250"/>
          </a:xfrm>
          <a:prstGeom prst="rect">
            <a:avLst/>
          </a:prstGeom>
        </p:spPr>
        <p:txBody>
          <a:bodyPr/>
          <a:lstStyle/>
          <a:p>
            <a:fld id="{A611BF40-0F20-48C9-89D9-990FE1F017D3}" type="slidenum">
              <a:rPr lang="en-US" sz="1800" smtClean="0">
                <a:solidFill>
                  <a:schemeClr val="tx1"/>
                </a:solidFill>
              </a:rPr>
              <a:pPr/>
              <a:t>71</a:t>
            </a:fld>
            <a:endParaRPr lang="en-US" dirty="0">
              <a:solidFill>
                <a:schemeClr val="tx1"/>
              </a:solidFill>
            </a:endParaRPr>
          </a:p>
        </p:txBody>
      </p:sp>
      <p:sp>
        <p:nvSpPr>
          <p:cNvPr id="4" name="TextBox 3"/>
          <p:cNvSpPr txBox="1"/>
          <p:nvPr/>
        </p:nvSpPr>
        <p:spPr>
          <a:xfrm>
            <a:off x="1828800" y="1752600"/>
            <a:ext cx="2057400" cy="584775"/>
          </a:xfrm>
          <a:prstGeom prst="rect">
            <a:avLst/>
          </a:prstGeom>
          <a:noFill/>
          <a:ln>
            <a:solidFill>
              <a:schemeClr val="tx1"/>
            </a:solidFill>
          </a:ln>
        </p:spPr>
        <p:txBody>
          <a:bodyPr wrap="square" rtlCol="0">
            <a:spAutoFit/>
          </a:bodyPr>
          <a:lstStyle/>
          <a:p>
            <a:pPr algn="ctr"/>
            <a:r>
              <a:rPr lang="en-US" sz="3200" dirty="0">
                <a:latin typeface="Times New Roman" pitchFamily="18" charset="0"/>
                <a:cs typeface="Times New Roman" pitchFamily="18" charset="0"/>
              </a:rPr>
              <a:t>Order</a:t>
            </a:r>
          </a:p>
        </p:txBody>
      </p:sp>
      <p:sp>
        <p:nvSpPr>
          <p:cNvPr id="5" name="TextBox 4"/>
          <p:cNvSpPr txBox="1"/>
          <p:nvPr/>
        </p:nvSpPr>
        <p:spPr>
          <a:xfrm>
            <a:off x="6781800" y="1763018"/>
            <a:ext cx="1752600" cy="584775"/>
          </a:xfrm>
          <a:prstGeom prst="rect">
            <a:avLst/>
          </a:prstGeom>
          <a:noFill/>
          <a:ln>
            <a:solidFill>
              <a:schemeClr val="tx1"/>
            </a:solidFill>
          </a:ln>
        </p:spPr>
        <p:txBody>
          <a:bodyPr wrap="square" rtlCol="0">
            <a:spAutoFit/>
          </a:bodyPr>
          <a:lstStyle/>
          <a:p>
            <a:r>
              <a:rPr lang="en-US" sz="3200" dirty="0" err="1">
                <a:latin typeface="Times New Roman" pitchFamily="18" charset="0"/>
                <a:cs typeface="Times New Roman" pitchFamily="18" charset="0"/>
              </a:rPr>
              <a:t>Orderline</a:t>
            </a:r>
            <a:endParaRPr lang="en-US" sz="3200" dirty="0">
              <a:latin typeface="Times New Roman" pitchFamily="18" charset="0"/>
              <a:cs typeface="Times New Roman" pitchFamily="18" charset="0"/>
            </a:endParaRPr>
          </a:p>
        </p:txBody>
      </p:sp>
      <p:cxnSp>
        <p:nvCxnSpPr>
          <p:cNvPr id="6" name="Straight Connector 5"/>
          <p:cNvCxnSpPr>
            <a:stCxn id="4" idx="3"/>
            <a:endCxn id="5" idx="1"/>
          </p:cNvCxnSpPr>
          <p:nvPr/>
        </p:nvCxnSpPr>
        <p:spPr>
          <a:xfrm>
            <a:off x="3886200" y="2044988"/>
            <a:ext cx="2895600" cy="1041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3962400" y="1524000"/>
            <a:ext cx="2438400" cy="954107"/>
          </a:xfrm>
          <a:prstGeom prst="rect">
            <a:avLst/>
          </a:prstGeom>
          <a:noFill/>
          <a:ln>
            <a:noFill/>
          </a:ln>
        </p:spPr>
        <p:txBody>
          <a:bodyPr wrap="square" rtlCol="0">
            <a:spAutoFit/>
          </a:bodyPr>
          <a:lstStyle/>
          <a:p>
            <a:pPr algn="ctr"/>
            <a:r>
              <a:rPr lang="en-US" sz="2800" dirty="0">
                <a:latin typeface="Times New Roman" pitchFamily="18" charset="0"/>
                <a:cs typeface="Times New Roman" pitchFamily="18" charset="0"/>
              </a:rPr>
              <a:t>Contains</a:t>
            </a:r>
            <a:br>
              <a:rPr lang="en-US" sz="2800" dirty="0">
                <a:latin typeface="Times New Roman" pitchFamily="18" charset="0"/>
                <a:cs typeface="Times New Roman" pitchFamily="18" charset="0"/>
              </a:rPr>
            </a:br>
            <a:r>
              <a:rPr lang="en-US" sz="2800" dirty="0">
                <a:latin typeface="Times New Roman" pitchFamily="18" charset="0"/>
                <a:cs typeface="Times New Roman" pitchFamily="18" charset="0"/>
              </a:rPr>
              <a:t>1:M </a:t>
            </a:r>
          </a:p>
        </p:txBody>
      </p:sp>
      <p:cxnSp>
        <p:nvCxnSpPr>
          <p:cNvPr id="8" name="Straight Connector 7"/>
          <p:cNvCxnSpPr/>
          <p:nvPr/>
        </p:nvCxnSpPr>
        <p:spPr>
          <a:xfrm flipV="1">
            <a:off x="6400800" y="1727775"/>
            <a:ext cx="38100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6400800" y="2032575"/>
            <a:ext cx="38100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5400000">
            <a:off x="3924300" y="2029718"/>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5400000">
            <a:off x="4076700" y="2029718"/>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5400000">
            <a:off x="6210300" y="2051804"/>
            <a:ext cx="381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809549" y="2743200"/>
            <a:ext cx="2209800" cy="1815882"/>
          </a:xfrm>
          <a:prstGeom prst="rect">
            <a:avLst/>
          </a:prstGeom>
          <a:noFill/>
          <a:ln>
            <a:solidFill>
              <a:schemeClr val="tx1"/>
            </a:solidFill>
          </a:ln>
        </p:spPr>
        <p:txBody>
          <a:bodyPr wrap="square" rtlCol="0">
            <a:spAutoFit/>
          </a:bodyPr>
          <a:lstStyle/>
          <a:p>
            <a:pPr algn="ctr"/>
            <a:r>
              <a:rPr lang="en-US" sz="2800" dirty="0">
                <a:latin typeface="Times New Roman" pitchFamily="18" charset="0"/>
                <a:cs typeface="Times New Roman" pitchFamily="18" charset="0"/>
              </a:rPr>
              <a:t>Order</a:t>
            </a:r>
          </a:p>
          <a:p>
            <a:pPr algn="ctr"/>
            <a:r>
              <a:rPr lang="en-US" sz="2800" b="1" u="sng" dirty="0" err="1">
                <a:latin typeface="Times New Roman" pitchFamily="18" charset="0"/>
                <a:cs typeface="Times New Roman" pitchFamily="18" charset="0"/>
              </a:rPr>
              <a:t>OrderID</a:t>
            </a:r>
            <a:endParaRPr lang="en-US" sz="2800" b="1" u="sng" dirty="0">
              <a:latin typeface="Times New Roman" pitchFamily="18" charset="0"/>
              <a:cs typeface="Times New Roman" pitchFamily="18" charset="0"/>
            </a:endParaRPr>
          </a:p>
          <a:p>
            <a:pPr algn="ctr"/>
            <a:r>
              <a:rPr lang="en-US" sz="2800" b="1" dirty="0" err="1">
                <a:latin typeface="Times New Roman" pitchFamily="18" charset="0"/>
                <a:cs typeface="Times New Roman" pitchFamily="18" charset="0"/>
              </a:rPr>
              <a:t>OrderDate</a:t>
            </a:r>
            <a:endParaRPr lang="en-US" sz="2800" b="1" dirty="0">
              <a:latin typeface="Times New Roman" pitchFamily="18" charset="0"/>
              <a:cs typeface="Times New Roman" pitchFamily="18" charset="0"/>
            </a:endParaRPr>
          </a:p>
          <a:p>
            <a:pPr algn="ctr"/>
            <a:r>
              <a:rPr lang="en-US" sz="2800" b="1" dirty="0" err="1">
                <a:latin typeface="Times New Roman" pitchFamily="18" charset="0"/>
                <a:cs typeface="Times New Roman" pitchFamily="18" charset="0"/>
              </a:rPr>
              <a:t>TotalAmt</a:t>
            </a:r>
            <a:endParaRPr lang="en-US" sz="2800" b="1" dirty="0">
              <a:latin typeface="Times New Roman" pitchFamily="18" charset="0"/>
              <a:cs typeface="Times New Roman" pitchFamily="18" charset="0"/>
            </a:endParaRPr>
          </a:p>
        </p:txBody>
      </p:sp>
      <p:sp>
        <p:nvSpPr>
          <p:cNvPr id="14" name="TextBox 13"/>
          <p:cNvSpPr txBox="1"/>
          <p:nvPr/>
        </p:nvSpPr>
        <p:spPr>
          <a:xfrm>
            <a:off x="6629400" y="2743200"/>
            <a:ext cx="2209800" cy="2677656"/>
          </a:xfrm>
          <a:prstGeom prst="rect">
            <a:avLst/>
          </a:prstGeom>
          <a:noFill/>
          <a:ln>
            <a:solidFill>
              <a:schemeClr val="tx1"/>
            </a:solidFill>
          </a:ln>
        </p:spPr>
        <p:txBody>
          <a:bodyPr wrap="square" rtlCol="0">
            <a:spAutoFit/>
          </a:bodyPr>
          <a:lstStyle/>
          <a:p>
            <a:pPr algn="ctr"/>
            <a:r>
              <a:rPr lang="en-US" sz="2800" dirty="0" err="1">
                <a:latin typeface="Times New Roman" pitchFamily="18" charset="0"/>
                <a:cs typeface="Times New Roman" pitchFamily="18" charset="0"/>
              </a:rPr>
              <a:t>Orderline</a:t>
            </a:r>
            <a:endParaRPr lang="en-US" sz="2800" dirty="0">
              <a:latin typeface="Times New Roman" pitchFamily="18" charset="0"/>
              <a:cs typeface="Times New Roman" pitchFamily="18" charset="0"/>
            </a:endParaRPr>
          </a:p>
          <a:p>
            <a:pPr algn="ctr"/>
            <a:r>
              <a:rPr lang="en-US" sz="2800" b="1" u="sng" dirty="0" err="1">
                <a:latin typeface="Times New Roman" pitchFamily="18" charset="0"/>
                <a:cs typeface="Times New Roman" pitchFamily="18" charset="0"/>
              </a:rPr>
              <a:t>OrderlineID</a:t>
            </a:r>
            <a:endParaRPr lang="en-US" sz="2800" b="1" u="sng" dirty="0">
              <a:latin typeface="Times New Roman" pitchFamily="18" charset="0"/>
              <a:cs typeface="Times New Roman" pitchFamily="18" charset="0"/>
            </a:endParaRPr>
          </a:p>
          <a:p>
            <a:pPr algn="ctr"/>
            <a:r>
              <a:rPr lang="en-US" sz="2800" b="1" dirty="0" err="1">
                <a:latin typeface="Times New Roman" pitchFamily="18" charset="0"/>
                <a:cs typeface="Times New Roman" pitchFamily="18" charset="0"/>
              </a:rPr>
              <a:t>ItemID</a:t>
            </a:r>
            <a:endParaRPr lang="en-US" sz="2800" b="1" dirty="0">
              <a:latin typeface="Times New Roman" pitchFamily="18" charset="0"/>
              <a:cs typeface="Times New Roman" pitchFamily="18" charset="0"/>
            </a:endParaRPr>
          </a:p>
          <a:p>
            <a:pPr algn="ctr"/>
            <a:r>
              <a:rPr lang="en-US" sz="2800" b="1" dirty="0" err="1">
                <a:latin typeface="Times New Roman" pitchFamily="18" charset="0"/>
                <a:cs typeface="Times New Roman" pitchFamily="18" charset="0"/>
              </a:rPr>
              <a:t>ItemQty</a:t>
            </a:r>
            <a:endParaRPr lang="en-US" sz="2800" b="1" dirty="0">
              <a:latin typeface="Times New Roman" pitchFamily="18" charset="0"/>
              <a:cs typeface="Times New Roman" pitchFamily="18" charset="0"/>
            </a:endParaRPr>
          </a:p>
          <a:p>
            <a:pPr algn="ctr"/>
            <a:r>
              <a:rPr lang="en-US" sz="2800" b="1" dirty="0" err="1">
                <a:latin typeface="Times New Roman" pitchFamily="18" charset="0"/>
                <a:cs typeface="Times New Roman" pitchFamily="18" charset="0"/>
              </a:rPr>
              <a:t>UnitPrice</a:t>
            </a:r>
            <a:endParaRPr lang="en-US" sz="2800" b="1" dirty="0">
              <a:latin typeface="Times New Roman" pitchFamily="18" charset="0"/>
              <a:cs typeface="Times New Roman" pitchFamily="18" charset="0"/>
            </a:endParaRPr>
          </a:p>
          <a:p>
            <a:pPr algn="ctr"/>
            <a:r>
              <a:rPr lang="en-US" sz="2800" b="1" dirty="0" err="1">
                <a:solidFill>
                  <a:srgbClr val="FF0000"/>
                </a:solidFill>
                <a:latin typeface="Times New Roman" pitchFamily="18" charset="0"/>
                <a:cs typeface="Times New Roman" pitchFamily="18" charset="0"/>
              </a:rPr>
              <a:t>OrderID</a:t>
            </a:r>
            <a:endParaRPr lang="en-US" sz="2800" b="1" dirty="0">
              <a:solidFill>
                <a:srgbClr val="FF0000"/>
              </a:solidFill>
              <a:latin typeface="Times New Roman" pitchFamily="18" charset="0"/>
              <a:cs typeface="Times New Roman" pitchFamily="18" charset="0"/>
            </a:endParaRPr>
          </a:p>
        </p:txBody>
      </p:sp>
      <p:sp>
        <p:nvSpPr>
          <p:cNvPr id="15" name="TextBox 14"/>
          <p:cNvSpPr txBox="1"/>
          <p:nvPr/>
        </p:nvSpPr>
        <p:spPr>
          <a:xfrm>
            <a:off x="5629275" y="3200400"/>
            <a:ext cx="914400" cy="523220"/>
          </a:xfrm>
          <a:prstGeom prst="rect">
            <a:avLst/>
          </a:prstGeom>
          <a:noFill/>
          <a:ln>
            <a:noFill/>
          </a:ln>
        </p:spPr>
        <p:txBody>
          <a:bodyPr wrap="square" rtlCol="0">
            <a:spAutoFit/>
          </a:bodyPr>
          <a:lstStyle/>
          <a:p>
            <a:r>
              <a:rPr lang="en-US" sz="2800" b="1" u="sng" dirty="0">
                <a:latin typeface="Times New Roman" pitchFamily="18" charset="0"/>
                <a:cs typeface="Times New Roman" pitchFamily="18" charset="0"/>
              </a:rPr>
              <a:t>PK</a:t>
            </a:r>
          </a:p>
        </p:txBody>
      </p:sp>
      <p:sp>
        <p:nvSpPr>
          <p:cNvPr id="16" name="TextBox 15"/>
          <p:cNvSpPr txBox="1"/>
          <p:nvPr/>
        </p:nvSpPr>
        <p:spPr>
          <a:xfrm>
            <a:off x="5586412" y="4921478"/>
            <a:ext cx="914400" cy="523220"/>
          </a:xfrm>
          <a:prstGeom prst="rect">
            <a:avLst/>
          </a:prstGeom>
          <a:noFill/>
          <a:ln>
            <a:noFill/>
          </a:ln>
        </p:spPr>
        <p:txBody>
          <a:bodyPr wrap="square" rtlCol="0">
            <a:spAutoFit/>
          </a:bodyPr>
          <a:lstStyle/>
          <a:p>
            <a:r>
              <a:rPr lang="en-US" sz="2800" b="1" dirty="0">
                <a:latin typeface="Times New Roman" pitchFamily="18" charset="0"/>
                <a:cs typeface="Times New Roman" pitchFamily="18" charset="0"/>
              </a:rPr>
              <a:t>FK</a:t>
            </a:r>
          </a:p>
        </p:txBody>
      </p:sp>
      <p:sp>
        <p:nvSpPr>
          <p:cNvPr id="17" name="TextBox 16"/>
          <p:cNvSpPr txBox="1"/>
          <p:nvPr/>
        </p:nvSpPr>
        <p:spPr>
          <a:xfrm>
            <a:off x="885624" y="3200400"/>
            <a:ext cx="914400" cy="523220"/>
          </a:xfrm>
          <a:prstGeom prst="rect">
            <a:avLst/>
          </a:prstGeom>
          <a:noFill/>
          <a:ln>
            <a:noFill/>
          </a:ln>
        </p:spPr>
        <p:txBody>
          <a:bodyPr wrap="square" rtlCol="0">
            <a:spAutoFit/>
          </a:bodyPr>
          <a:lstStyle/>
          <a:p>
            <a:r>
              <a:rPr lang="en-US" sz="2800" b="1" u="sng" dirty="0">
                <a:latin typeface="Times New Roman" pitchFamily="18" charset="0"/>
                <a:cs typeface="Times New Roman" pitchFamily="18" charset="0"/>
              </a:rPr>
              <a:t>PK</a:t>
            </a:r>
          </a:p>
        </p:txBody>
      </p:sp>
      <p:sp>
        <p:nvSpPr>
          <p:cNvPr id="19" name="TextBox 18"/>
          <p:cNvSpPr txBox="1"/>
          <p:nvPr/>
        </p:nvSpPr>
        <p:spPr>
          <a:xfrm>
            <a:off x="304800" y="4800600"/>
            <a:ext cx="4114800" cy="830997"/>
          </a:xfrm>
          <a:prstGeom prst="rect">
            <a:avLst/>
          </a:prstGeom>
          <a:noFill/>
          <a:ln>
            <a:solidFill>
              <a:schemeClr val="accent1"/>
            </a:solidFill>
          </a:ln>
        </p:spPr>
        <p:txBody>
          <a:bodyPr wrap="square" rtlCol="0">
            <a:spAutoFit/>
          </a:bodyPr>
          <a:lstStyle/>
          <a:p>
            <a:r>
              <a:rPr lang="en-US" sz="2400" dirty="0">
                <a:latin typeface="Times New Roman" panose="02020603050405020304" pitchFamily="18" charset="0"/>
                <a:cs typeface="Times New Roman" panose="02020603050405020304" pitchFamily="18" charset="0"/>
              </a:rPr>
              <a:t>A foreign key is the primary key of another table</a:t>
            </a:r>
          </a:p>
        </p:txBody>
      </p:sp>
      <p:sp>
        <p:nvSpPr>
          <p:cNvPr id="20" name="TextBox 19"/>
          <p:cNvSpPr txBox="1"/>
          <p:nvPr/>
        </p:nvSpPr>
        <p:spPr>
          <a:xfrm>
            <a:off x="152400" y="5867400"/>
            <a:ext cx="8610600" cy="830997"/>
          </a:xfrm>
          <a:prstGeom prst="rect">
            <a:avLst/>
          </a:prstGeom>
          <a:noFill/>
          <a:ln>
            <a:solidFill>
              <a:schemeClr val="accent1"/>
            </a:solidFill>
          </a:ln>
        </p:spPr>
        <p:txBody>
          <a:bodyPr wrap="square" rtlCol="0">
            <a:spAutoFit/>
          </a:bodyPr>
          <a:lstStyle/>
          <a:p>
            <a:r>
              <a:rPr lang="en-US" sz="2400" dirty="0">
                <a:latin typeface="Times New Roman" panose="02020603050405020304" pitchFamily="18" charset="0"/>
                <a:cs typeface="Times New Roman" panose="02020603050405020304" pitchFamily="18" charset="0"/>
              </a:rPr>
              <a:t>Enforcing the foreign key constraint will prohibit adding an “orphan” </a:t>
            </a:r>
            <a:r>
              <a:rPr lang="en-US" sz="2400" dirty="0" err="1">
                <a:latin typeface="Times New Roman" panose="02020603050405020304" pitchFamily="18" charset="0"/>
                <a:cs typeface="Times New Roman" panose="02020603050405020304" pitchFamily="18" charset="0"/>
              </a:rPr>
              <a:t>orderline</a:t>
            </a:r>
            <a:r>
              <a:rPr lang="en-US" sz="2400" dirty="0">
                <a:latin typeface="Times New Roman" panose="02020603050405020304" pitchFamily="18" charset="0"/>
                <a:cs typeface="Times New Roman" panose="02020603050405020304" pitchFamily="18" charset="0"/>
              </a:rPr>
              <a:t> record without corresponding </a:t>
            </a:r>
            <a:r>
              <a:rPr lang="en-US" sz="2400" dirty="0" err="1">
                <a:latin typeface="Times New Roman" panose="02020603050405020304" pitchFamily="18" charset="0"/>
                <a:cs typeface="Times New Roman" panose="02020603050405020304" pitchFamily="18" charset="0"/>
              </a:rPr>
              <a:t>orderID</a:t>
            </a:r>
            <a:endParaRPr lang="en-US" sz="2400" dirty="0">
              <a:latin typeface="Times New Roman" panose="02020603050405020304" pitchFamily="18" charset="0"/>
              <a:cs typeface="Times New Roman" panose="02020603050405020304" pitchFamily="18" charset="0"/>
            </a:endParaRPr>
          </a:p>
        </p:txBody>
      </p:sp>
      <p:cxnSp>
        <p:nvCxnSpPr>
          <p:cNvPr id="21" name="Straight Connector 20"/>
          <p:cNvCxnSpPr/>
          <p:nvPr/>
        </p:nvCxnSpPr>
        <p:spPr>
          <a:xfrm>
            <a:off x="1828800" y="3200400"/>
            <a:ext cx="22098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6629400" y="3200400"/>
            <a:ext cx="22098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75" y="1469"/>
            <a:ext cx="9139686" cy="1761194"/>
          </a:xfrm>
          <a:solidFill>
            <a:schemeClr val="accent1"/>
          </a:solidFill>
          <a:ln>
            <a:solidFill>
              <a:schemeClr val="tx1"/>
            </a:solidFill>
          </a:ln>
        </p:spPr>
        <p:txBody>
          <a:bodyPr>
            <a:normAutofit/>
          </a:bodyPr>
          <a:lstStyle/>
          <a:p>
            <a:pPr algn="ctr"/>
            <a:r>
              <a:rPr lang="en-US" dirty="0">
                <a:solidFill>
                  <a:srgbClr val="FFFFFF"/>
                </a:solidFill>
                <a:latin typeface="Calibri"/>
                <a:cs typeface="Calibri"/>
              </a:rPr>
              <a:t>In 1:M relationship, put foreign key on the many side.</a:t>
            </a:r>
          </a:p>
        </p:txBody>
      </p:sp>
      <p:sp>
        <p:nvSpPr>
          <p:cNvPr id="4" name="Slide Number Placeholder 3"/>
          <p:cNvSpPr>
            <a:spLocks noGrp="1"/>
          </p:cNvSpPr>
          <p:nvPr>
            <p:ph type="sldNum" sz="quarter" idx="12"/>
          </p:nvPr>
        </p:nvSpPr>
        <p:spPr>
          <a:xfrm>
            <a:off x="8686800" y="6305550"/>
            <a:ext cx="457200" cy="476250"/>
          </a:xfrm>
          <a:prstGeom prst="rect">
            <a:avLst/>
          </a:prstGeom>
        </p:spPr>
        <p:txBody>
          <a:bodyPr/>
          <a:lstStyle/>
          <a:p>
            <a:fld id="{A611BF40-0F20-48C9-89D9-990FE1F017D3}" type="slidenum">
              <a:rPr lang="en-US" sz="1800" smtClean="0">
                <a:solidFill>
                  <a:schemeClr val="tx1"/>
                </a:solidFill>
              </a:rPr>
              <a:pPr/>
              <a:t>72</a:t>
            </a:fld>
            <a:endParaRPr lang="en-US" dirty="0">
              <a:solidFill>
                <a:schemeClr val="tx1"/>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1431915928"/>
              </p:ext>
            </p:extLst>
          </p:nvPr>
        </p:nvGraphicFramePr>
        <p:xfrm>
          <a:off x="304800" y="3784601"/>
          <a:ext cx="2667000" cy="1112520"/>
        </p:xfrm>
        <a:graphic>
          <a:graphicData uri="http://schemas.openxmlformats.org/drawingml/2006/table">
            <a:tbl>
              <a:tblPr firstRow="1" bandRow="1">
                <a:tableStyleId>{5C22544A-7EE6-4342-B048-85BDC9FD1C3A}</a:tableStyleId>
              </a:tblPr>
              <a:tblGrid>
                <a:gridCol w="1204452">
                  <a:extLst>
                    <a:ext uri="{9D8B030D-6E8A-4147-A177-3AD203B41FA5}">
                      <a16:colId xmlns:a16="http://schemas.microsoft.com/office/drawing/2014/main" xmlns="" val="20000"/>
                    </a:ext>
                  </a:extLst>
                </a:gridCol>
                <a:gridCol w="1462548">
                  <a:extLst>
                    <a:ext uri="{9D8B030D-6E8A-4147-A177-3AD203B41FA5}">
                      <a16:colId xmlns:a16="http://schemas.microsoft.com/office/drawing/2014/main" xmlns="" val="20001"/>
                    </a:ext>
                  </a:extLst>
                </a:gridCol>
              </a:tblGrid>
              <a:tr h="370840">
                <a:tc>
                  <a:txBody>
                    <a:bodyPr/>
                    <a:lstStyle/>
                    <a:p>
                      <a:r>
                        <a:rPr lang="en-US" dirty="0" err="1">
                          <a:latin typeface="Times New Roman" panose="02020603050405020304" pitchFamily="18" charset="0"/>
                          <a:cs typeface="Times New Roman" panose="02020603050405020304" pitchFamily="18" charset="0"/>
                        </a:rPr>
                        <a:t>OrderID</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err="1">
                          <a:latin typeface="Times New Roman" panose="02020603050405020304" pitchFamily="18" charset="0"/>
                          <a:cs typeface="Times New Roman" panose="02020603050405020304" pitchFamily="18" charset="0"/>
                        </a:rPr>
                        <a:t>orderDate</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0"/>
                  </a:ext>
                </a:extLst>
              </a:tr>
              <a:tr h="370840">
                <a:tc>
                  <a:txBody>
                    <a:bodyPr/>
                    <a:lstStyle/>
                    <a:p>
                      <a:r>
                        <a:rPr lang="en-US" dirty="0">
                          <a:latin typeface="Times New Roman" panose="02020603050405020304" pitchFamily="18" charset="0"/>
                          <a:cs typeface="Times New Roman" panose="02020603050405020304" pitchFamily="18" charset="0"/>
                        </a:rPr>
                        <a:t>1</a:t>
                      </a:r>
                    </a:p>
                  </a:txBody>
                  <a:tcPr/>
                </a:tc>
                <a:tc>
                  <a:txBody>
                    <a:bodyPr/>
                    <a:lstStyle/>
                    <a:p>
                      <a:r>
                        <a:rPr lang="en-US" dirty="0">
                          <a:latin typeface="Times New Roman" panose="02020603050405020304" pitchFamily="18" charset="0"/>
                          <a:cs typeface="Times New Roman" panose="02020603050405020304" pitchFamily="18" charset="0"/>
                        </a:rPr>
                        <a:t>01/22/2012</a:t>
                      </a:r>
                    </a:p>
                  </a:txBody>
                  <a:tcPr/>
                </a:tc>
                <a:extLst>
                  <a:ext uri="{0D108BD9-81ED-4DB2-BD59-A6C34878D82A}">
                    <a16:rowId xmlns:a16="http://schemas.microsoft.com/office/drawing/2014/main" xmlns="" val="10001"/>
                  </a:ext>
                </a:extLst>
              </a:tr>
              <a:tr h="370840">
                <a:tc>
                  <a:txBody>
                    <a:bodyPr/>
                    <a:lstStyle/>
                    <a:p>
                      <a:r>
                        <a:rPr lang="en-US" dirty="0">
                          <a:latin typeface="Times New Roman" panose="02020603050405020304" pitchFamily="18" charset="0"/>
                          <a:cs typeface="Times New Roman" panose="02020603050405020304" pitchFamily="18" charset="0"/>
                        </a:rPr>
                        <a:t>2</a:t>
                      </a:r>
                    </a:p>
                  </a:txBody>
                  <a:tcPr/>
                </a:tc>
                <a:tc>
                  <a:txBody>
                    <a:bodyPr/>
                    <a:lstStyle/>
                    <a:p>
                      <a:r>
                        <a:rPr lang="en-US" dirty="0">
                          <a:latin typeface="Times New Roman" panose="02020603050405020304" pitchFamily="18" charset="0"/>
                          <a:cs typeface="Times New Roman" panose="02020603050405020304" pitchFamily="18" charset="0"/>
                        </a:rPr>
                        <a:t>01/23/2012</a:t>
                      </a:r>
                    </a:p>
                  </a:txBody>
                  <a:tcPr/>
                </a:tc>
                <a:extLst>
                  <a:ext uri="{0D108BD9-81ED-4DB2-BD59-A6C34878D82A}">
                    <a16:rowId xmlns:a16="http://schemas.microsoft.com/office/drawing/2014/main" xmlns="" val="10002"/>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430438881"/>
              </p:ext>
            </p:extLst>
          </p:nvPr>
        </p:nvGraphicFramePr>
        <p:xfrm>
          <a:off x="4876800" y="3774440"/>
          <a:ext cx="4038601" cy="1483360"/>
        </p:xfrm>
        <a:graphic>
          <a:graphicData uri="http://schemas.openxmlformats.org/drawingml/2006/table">
            <a:tbl>
              <a:tblPr firstRow="1" bandRow="1">
                <a:tableStyleId>{5C22544A-7EE6-4342-B048-85BDC9FD1C3A}</a:tableStyleId>
              </a:tblPr>
              <a:tblGrid>
                <a:gridCol w="914400">
                  <a:extLst>
                    <a:ext uri="{9D8B030D-6E8A-4147-A177-3AD203B41FA5}">
                      <a16:colId xmlns:a16="http://schemas.microsoft.com/office/drawing/2014/main" xmlns="" val="20000"/>
                    </a:ext>
                  </a:extLst>
                </a:gridCol>
                <a:gridCol w="1693863">
                  <a:extLst>
                    <a:ext uri="{9D8B030D-6E8A-4147-A177-3AD203B41FA5}">
                      <a16:colId xmlns:a16="http://schemas.microsoft.com/office/drawing/2014/main" xmlns="" val="20001"/>
                    </a:ext>
                  </a:extLst>
                </a:gridCol>
                <a:gridCol w="1430338">
                  <a:extLst>
                    <a:ext uri="{9D8B030D-6E8A-4147-A177-3AD203B41FA5}">
                      <a16:colId xmlns:a16="http://schemas.microsoft.com/office/drawing/2014/main" xmlns="" val="20002"/>
                    </a:ext>
                  </a:extLst>
                </a:gridCol>
              </a:tblGrid>
              <a:tr h="370840">
                <a:tc>
                  <a:txBody>
                    <a:bodyPr/>
                    <a:lstStyle/>
                    <a:p>
                      <a:r>
                        <a:rPr lang="en-US" dirty="0">
                          <a:latin typeface="Times New Roman" panose="02020603050405020304" pitchFamily="18" charset="0"/>
                          <a:cs typeface="Times New Roman" panose="02020603050405020304" pitchFamily="18" charset="0"/>
                        </a:rPr>
                        <a:t>OL_ID</a:t>
                      </a:r>
                    </a:p>
                  </a:txBody>
                  <a:tcPr/>
                </a:tc>
                <a:tc>
                  <a:txBody>
                    <a:bodyPr/>
                    <a:lstStyle/>
                    <a:p>
                      <a:r>
                        <a:rPr lang="en-US" dirty="0" err="1">
                          <a:latin typeface="Times New Roman" panose="02020603050405020304" pitchFamily="18" charset="0"/>
                          <a:cs typeface="Times New Roman" panose="02020603050405020304" pitchFamily="18" charset="0"/>
                        </a:rPr>
                        <a:t>itemName</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err="1">
                          <a:latin typeface="Times New Roman" panose="02020603050405020304" pitchFamily="18" charset="0"/>
                          <a:cs typeface="Times New Roman" panose="02020603050405020304" pitchFamily="18" charset="0"/>
                        </a:rPr>
                        <a:t>orderID</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0"/>
                  </a:ext>
                </a:extLst>
              </a:tr>
              <a:tr h="370840">
                <a:tc>
                  <a:txBody>
                    <a:bodyPr/>
                    <a:lstStyle/>
                    <a:p>
                      <a:r>
                        <a:rPr lang="en-US" dirty="0">
                          <a:latin typeface="Times New Roman" panose="02020603050405020304" pitchFamily="18" charset="0"/>
                          <a:cs typeface="Times New Roman" panose="02020603050405020304" pitchFamily="18" charset="0"/>
                        </a:rPr>
                        <a:t>1</a:t>
                      </a:r>
                    </a:p>
                  </a:txBody>
                  <a:tcPr/>
                </a:tc>
                <a:tc>
                  <a:txBody>
                    <a:bodyPr/>
                    <a:lstStyle/>
                    <a:p>
                      <a:r>
                        <a:rPr lang="en-US" dirty="0">
                          <a:latin typeface="Times New Roman" panose="02020603050405020304" pitchFamily="18" charset="0"/>
                          <a:cs typeface="Times New Roman" panose="02020603050405020304" pitchFamily="18" charset="0"/>
                        </a:rPr>
                        <a:t>Milk</a:t>
                      </a:r>
                    </a:p>
                  </a:txBody>
                  <a:tcPr/>
                </a:tc>
                <a:tc>
                  <a:txBody>
                    <a:bodyPr/>
                    <a:lstStyle/>
                    <a:p>
                      <a:r>
                        <a:rPr lang="en-US" dirty="0">
                          <a:latin typeface="Times New Roman" panose="02020603050405020304" pitchFamily="18" charset="0"/>
                          <a:cs typeface="Times New Roman" panose="02020603050405020304" pitchFamily="18" charset="0"/>
                        </a:rPr>
                        <a:t>1</a:t>
                      </a:r>
                    </a:p>
                  </a:txBody>
                  <a:tcPr/>
                </a:tc>
                <a:extLst>
                  <a:ext uri="{0D108BD9-81ED-4DB2-BD59-A6C34878D82A}">
                    <a16:rowId xmlns:a16="http://schemas.microsoft.com/office/drawing/2014/main" xmlns="" val="10001"/>
                  </a:ext>
                </a:extLst>
              </a:tr>
              <a:tr h="370840">
                <a:tc>
                  <a:txBody>
                    <a:bodyPr/>
                    <a:lstStyle/>
                    <a:p>
                      <a:r>
                        <a:rPr lang="en-US" dirty="0">
                          <a:latin typeface="Times New Roman" panose="02020603050405020304" pitchFamily="18" charset="0"/>
                          <a:cs typeface="Times New Roman" panose="02020603050405020304" pitchFamily="18" charset="0"/>
                        </a:rPr>
                        <a:t>2</a:t>
                      </a:r>
                    </a:p>
                  </a:txBody>
                  <a:tcPr/>
                </a:tc>
                <a:tc>
                  <a:txBody>
                    <a:bodyPr/>
                    <a:lstStyle/>
                    <a:p>
                      <a:r>
                        <a:rPr lang="en-US" dirty="0">
                          <a:latin typeface="Times New Roman" panose="02020603050405020304" pitchFamily="18" charset="0"/>
                          <a:cs typeface="Times New Roman" panose="02020603050405020304" pitchFamily="18" charset="0"/>
                        </a:rPr>
                        <a:t>Egg</a:t>
                      </a:r>
                    </a:p>
                  </a:txBody>
                  <a:tcPr/>
                </a:tc>
                <a:tc>
                  <a:txBody>
                    <a:bodyPr/>
                    <a:lstStyle/>
                    <a:p>
                      <a:r>
                        <a:rPr lang="en-US" dirty="0">
                          <a:latin typeface="Times New Roman" panose="02020603050405020304" pitchFamily="18" charset="0"/>
                          <a:cs typeface="Times New Roman" panose="02020603050405020304" pitchFamily="18" charset="0"/>
                        </a:rPr>
                        <a:t>1</a:t>
                      </a:r>
                    </a:p>
                  </a:txBody>
                  <a:tcPr/>
                </a:tc>
                <a:extLst>
                  <a:ext uri="{0D108BD9-81ED-4DB2-BD59-A6C34878D82A}">
                    <a16:rowId xmlns:a16="http://schemas.microsoft.com/office/drawing/2014/main" xmlns="" val="10002"/>
                  </a:ext>
                </a:extLst>
              </a:tr>
              <a:tr h="370840">
                <a:tc>
                  <a:txBody>
                    <a:bodyPr/>
                    <a:lstStyle/>
                    <a:p>
                      <a:r>
                        <a:rPr lang="en-US" dirty="0">
                          <a:latin typeface="Times New Roman" panose="02020603050405020304" pitchFamily="18" charset="0"/>
                          <a:cs typeface="Times New Roman" panose="02020603050405020304" pitchFamily="18" charset="0"/>
                        </a:rPr>
                        <a:t>3</a:t>
                      </a:r>
                    </a:p>
                  </a:txBody>
                  <a:tcPr/>
                </a:tc>
                <a:tc>
                  <a:txBody>
                    <a:bodyPr/>
                    <a:lstStyle/>
                    <a:p>
                      <a:r>
                        <a:rPr lang="en-US" dirty="0">
                          <a:latin typeface="Times New Roman" panose="02020603050405020304" pitchFamily="18" charset="0"/>
                          <a:cs typeface="Times New Roman" panose="02020603050405020304" pitchFamily="18" charset="0"/>
                        </a:rPr>
                        <a:t>cheese</a:t>
                      </a:r>
                    </a:p>
                  </a:txBody>
                  <a:tcPr/>
                </a:tc>
                <a:tc>
                  <a:txBody>
                    <a:bodyPr/>
                    <a:lstStyle/>
                    <a:p>
                      <a:r>
                        <a:rPr lang="en-US" dirty="0">
                          <a:latin typeface="Times New Roman" panose="02020603050405020304" pitchFamily="18" charset="0"/>
                          <a:cs typeface="Times New Roman" panose="02020603050405020304" pitchFamily="18" charset="0"/>
                        </a:rPr>
                        <a:t>2</a:t>
                      </a:r>
                    </a:p>
                  </a:txBody>
                  <a:tcPr/>
                </a:tc>
                <a:extLst>
                  <a:ext uri="{0D108BD9-81ED-4DB2-BD59-A6C34878D82A}">
                    <a16:rowId xmlns:a16="http://schemas.microsoft.com/office/drawing/2014/main" xmlns="" val="10003"/>
                  </a:ext>
                </a:extLst>
              </a:tr>
            </a:tbl>
          </a:graphicData>
        </a:graphic>
      </p:graphicFrame>
      <p:cxnSp>
        <p:nvCxnSpPr>
          <p:cNvPr id="7" name="Straight Connector 6"/>
          <p:cNvCxnSpPr/>
          <p:nvPr/>
        </p:nvCxnSpPr>
        <p:spPr>
          <a:xfrm flipV="1">
            <a:off x="2819400" y="4231640"/>
            <a:ext cx="2362200" cy="76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2819400" y="4307840"/>
            <a:ext cx="2286000" cy="4978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2819400" y="4765040"/>
            <a:ext cx="2286000" cy="381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524000" y="2565401"/>
            <a:ext cx="2057400" cy="584775"/>
          </a:xfrm>
          <a:prstGeom prst="rect">
            <a:avLst/>
          </a:prstGeom>
          <a:noFill/>
          <a:ln>
            <a:solidFill>
              <a:schemeClr val="tx1"/>
            </a:solidFill>
          </a:ln>
        </p:spPr>
        <p:txBody>
          <a:bodyPr wrap="square" rtlCol="0">
            <a:spAutoFit/>
          </a:bodyPr>
          <a:lstStyle/>
          <a:p>
            <a:pPr algn="ctr"/>
            <a:r>
              <a:rPr lang="en-US" sz="3200" dirty="0">
                <a:latin typeface="Times New Roman" pitchFamily="18" charset="0"/>
                <a:cs typeface="Times New Roman" pitchFamily="18" charset="0"/>
              </a:rPr>
              <a:t>Order</a:t>
            </a:r>
          </a:p>
        </p:txBody>
      </p:sp>
      <p:sp>
        <p:nvSpPr>
          <p:cNvPr id="12" name="TextBox 11"/>
          <p:cNvSpPr txBox="1"/>
          <p:nvPr/>
        </p:nvSpPr>
        <p:spPr>
          <a:xfrm>
            <a:off x="6477000" y="2575819"/>
            <a:ext cx="1752600" cy="584775"/>
          </a:xfrm>
          <a:prstGeom prst="rect">
            <a:avLst/>
          </a:prstGeom>
          <a:noFill/>
          <a:ln>
            <a:solidFill>
              <a:schemeClr val="tx1"/>
            </a:solidFill>
          </a:ln>
        </p:spPr>
        <p:txBody>
          <a:bodyPr wrap="square" rtlCol="0">
            <a:spAutoFit/>
          </a:bodyPr>
          <a:lstStyle/>
          <a:p>
            <a:r>
              <a:rPr lang="en-US" sz="3200" dirty="0" err="1">
                <a:latin typeface="Times New Roman" pitchFamily="18" charset="0"/>
                <a:cs typeface="Times New Roman" pitchFamily="18" charset="0"/>
              </a:rPr>
              <a:t>Orderline</a:t>
            </a:r>
            <a:endParaRPr lang="en-US" sz="3200" dirty="0">
              <a:latin typeface="Times New Roman" pitchFamily="18" charset="0"/>
              <a:cs typeface="Times New Roman" pitchFamily="18" charset="0"/>
            </a:endParaRPr>
          </a:p>
        </p:txBody>
      </p:sp>
      <p:cxnSp>
        <p:nvCxnSpPr>
          <p:cNvPr id="13" name="Straight Connector 12"/>
          <p:cNvCxnSpPr>
            <a:stCxn id="11" idx="3"/>
            <a:endCxn id="12" idx="1"/>
          </p:cNvCxnSpPr>
          <p:nvPr/>
        </p:nvCxnSpPr>
        <p:spPr>
          <a:xfrm>
            <a:off x="3581400" y="2857789"/>
            <a:ext cx="2895600" cy="1041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3657600" y="2336801"/>
            <a:ext cx="2438400" cy="954107"/>
          </a:xfrm>
          <a:prstGeom prst="rect">
            <a:avLst/>
          </a:prstGeom>
          <a:noFill/>
          <a:ln>
            <a:noFill/>
          </a:ln>
        </p:spPr>
        <p:txBody>
          <a:bodyPr wrap="square" rtlCol="0">
            <a:spAutoFit/>
          </a:bodyPr>
          <a:lstStyle/>
          <a:p>
            <a:pPr algn="ctr"/>
            <a:r>
              <a:rPr lang="en-US" sz="2800" dirty="0">
                <a:latin typeface="Times New Roman" pitchFamily="18" charset="0"/>
                <a:cs typeface="Times New Roman" pitchFamily="18" charset="0"/>
              </a:rPr>
              <a:t>Contains</a:t>
            </a:r>
            <a:br>
              <a:rPr lang="en-US" sz="2800" dirty="0">
                <a:latin typeface="Times New Roman" pitchFamily="18" charset="0"/>
                <a:cs typeface="Times New Roman" pitchFamily="18" charset="0"/>
              </a:rPr>
            </a:br>
            <a:r>
              <a:rPr lang="en-US" sz="2800" dirty="0">
                <a:latin typeface="Times New Roman" pitchFamily="18" charset="0"/>
                <a:cs typeface="Times New Roman" pitchFamily="18" charset="0"/>
              </a:rPr>
              <a:t>1:M </a:t>
            </a:r>
          </a:p>
        </p:txBody>
      </p:sp>
      <p:cxnSp>
        <p:nvCxnSpPr>
          <p:cNvPr id="15" name="Straight Connector 14"/>
          <p:cNvCxnSpPr/>
          <p:nvPr/>
        </p:nvCxnSpPr>
        <p:spPr>
          <a:xfrm flipV="1">
            <a:off x="6096000" y="2540576"/>
            <a:ext cx="38100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6096000" y="2845376"/>
            <a:ext cx="38100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5400000">
            <a:off x="3695699" y="28575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5400000">
            <a:off x="3848099" y="28575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5400000">
            <a:off x="5905500" y="2864605"/>
            <a:ext cx="381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50" y="1469"/>
            <a:ext cx="9143999" cy="1703685"/>
          </a:xfrm>
          <a:solidFill>
            <a:schemeClr val="accent1"/>
          </a:solidFill>
          <a:ln>
            <a:solidFill>
              <a:schemeClr val="tx1"/>
            </a:solidFill>
          </a:ln>
        </p:spPr>
        <p:txBody>
          <a:bodyPr>
            <a:normAutofit/>
          </a:bodyPr>
          <a:lstStyle/>
          <a:p>
            <a:pPr algn="ctr"/>
            <a:r>
              <a:rPr lang="en-US" dirty="0">
                <a:solidFill>
                  <a:srgbClr val="FFFFFF"/>
                </a:solidFill>
                <a:latin typeface="Calibri"/>
                <a:cs typeface="Calibri"/>
              </a:rPr>
              <a:t>Don’t put the foreign key (FK) on the “one” side!</a:t>
            </a:r>
          </a:p>
        </p:txBody>
      </p:sp>
      <p:sp>
        <p:nvSpPr>
          <p:cNvPr id="16" name="Slide Number Placeholder 15"/>
          <p:cNvSpPr>
            <a:spLocks noGrp="1"/>
          </p:cNvSpPr>
          <p:nvPr>
            <p:ph type="sldNum" sz="quarter" idx="12"/>
          </p:nvPr>
        </p:nvSpPr>
        <p:spPr>
          <a:xfrm>
            <a:off x="8686800" y="6305550"/>
            <a:ext cx="457200" cy="476250"/>
          </a:xfrm>
          <a:prstGeom prst="rect">
            <a:avLst/>
          </a:prstGeom>
        </p:spPr>
        <p:txBody>
          <a:bodyPr/>
          <a:lstStyle/>
          <a:p>
            <a:fld id="{A611BF40-0F20-48C9-89D9-990FE1F017D3}" type="slidenum">
              <a:rPr lang="en-US" sz="1800" smtClean="0">
                <a:solidFill>
                  <a:schemeClr val="tx1"/>
                </a:solidFill>
              </a:rPr>
              <a:pPr/>
              <a:t>73</a:t>
            </a:fld>
            <a:endParaRPr lang="en-US" dirty="0">
              <a:solidFill>
                <a:schemeClr val="tx1"/>
              </a:solidFill>
            </a:endParaRPr>
          </a:p>
        </p:txBody>
      </p:sp>
      <p:sp>
        <p:nvSpPr>
          <p:cNvPr id="4" name="TextBox 3"/>
          <p:cNvSpPr txBox="1"/>
          <p:nvPr/>
        </p:nvSpPr>
        <p:spPr>
          <a:xfrm>
            <a:off x="1828800" y="2286000"/>
            <a:ext cx="2057400" cy="584775"/>
          </a:xfrm>
          <a:prstGeom prst="rect">
            <a:avLst/>
          </a:prstGeom>
          <a:noFill/>
          <a:ln>
            <a:solidFill>
              <a:schemeClr val="tx1"/>
            </a:solidFill>
          </a:ln>
        </p:spPr>
        <p:txBody>
          <a:bodyPr wrap="square" rtlCol="0">
            <a:spAutoFit/>
          </a:bodyPr>
          <a:lstStyle/>
          <a:p>
            <a:pPr algn="ctr"/>
            <a:r>
              <a:rPr lang="en-US" sz="3200" dirty="0">
                <a:latin typeface="Times New Roman" pitchFamily="18" charset="0"/>
                <a:cs typeface="Times New Roman" pitchFamily="18" charset="0"/>
              </a:rPr>
              <a:t>Order</a:t>
            </a:r>
          </a:p>
        </p:txBody>
      </p:sp>
      <p:sp>
        <p:nvSpPr>
          <p:cNvPr id="5" name="TextBox 4"/>
          <p:cNvSpPr txBox="1"/>
          <p:nvPr/>
        </p:nvSpPr>
        <p:spPr>
          <a:xfrm>
            <a:off x="6781800" y="2296418"/>
            <a:ext cx="1752600" cy="584775"/>
          </a:xfrm>
          <a:prstGeom prst="rect">
            <a:avLst/>
          </a:prstGeom>
          <a:noFill/>
          <a:ln>
            <a:solidFill>
              <a:schemeClr val="tx1"/>
            </a:solidFill>
          </a:ln>
        </p:spPr>
        <p:txBody>
          <a:bodyPr wrap="square" rtlCol="0">
            <a:spAutoFit/>
          </a:bodyPr>
          <a:lstStyle/>
          <a:p>
            <a:r>
              <a:rPr lang="en-US" sz="3200" dirty="0" err="1">
                <a:latin typeface="Times New Roman" pitchFamily="18" charset="0"/>
                <a:cs typeface="Times New Roman" pitchFamily="18" charset="0"/>
              </a:rPr>
              <a:t>Orderline</a:t>
            </a:r>
            <a:endParaRPr lang="en-US" sz="3200" dirty="0">
              <a:latin typeface="Times New Roman" pitchFamily="18" charset="0"/>
              <a:cs typeface="Times New Roman" pitchFamily="18" charset="0"/>
            </a:endParaRPr>
          </a:p>
        </p:txBody>
      </p:sp>
      <p:cxnSp>
        <p:nvCxnSpPr>
          <p:cNvPr id="6" name="Straight Connector 5"/>
          <p:cNvCxnSpPr>
            <a:stCxn id="4" idx="3"/>
            <a:endCxn id="5" idx="1"/>
          </p:cNvCxnSpPr>
          <p:nvPr/>
        </p:nvCxnSpPr>
        <p:spPr>
          <a:xfrm>
            <a:off x="3886200" y="2578388"/>
            <a:ext cx="2895600" cy="1041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3962400" y="2057400"/>
            <a:ext cx="2438400" cy="954107"/>
          </a:xfrm>
          <a:prstGeom prst="rect">
            <a:avLst/>
          </a:prstGeom>
          <a:noFill/>
          <a:ln>
            <a:noFill/>
          </a:ln>
        </p:spPr>
        <p:txBody>
          <a:bodyPr wrap="square" rtlCol="0">
            <a:spAutoFit/>
          </a:bodyPr>
          <a:lstStyle/>
          <a:p>
            <a:pPr algn="ctr"/>
            <a:r>
              <a:rPr lang="en-US" sz="2800" dirty="0">
                <a:latin typeface="Times New Roman" pitchFamily="18" charset="0"/>
                <a:cs typeface="Times New Roman" pitchFamily="18" charset="0"/>
              </a:rPr>
              <a:t>Contains</a:t>
            </a:r>
            <a:br>
              <a:rPr lang="en-US" sz="2800" dirty="0">
                <a:latin typeface="Times New Roman" pitchFamily="18" charset="0"/>
                <a:cs typeface="Times New Roman" pitchFamily="18" charset="0"/>
              </a:rPr>
            </a:br>
            <a:r>
              <a:rPr lang="en-US" sz="2800" dirty="0">
                <a:latin typeface="Times New Roman" pitchFamily="18" charset="0"/>
                <a:cs typeface="Times New Roman" pitchFamily="18" charset="0"/>
              </a:rPr>
              <a:t>1:M </a:t>
            </a:r>
          </a:p>
        </p:txBody>
      </p:sp>
      <p:cxnSp>
        <p:nvCxnSpPr>
          <p:cNvPr id="8" name="Straight Connector 7"/>
          <p:cNvCxnSpPr/>
          <p:nvPr/>
        </p:nvCxnSpPr>
        <p:spPr>
          <a:xfrm flipV="1">
            <a:off x="6400800" y="2261175"/>
            <a:ext cx="38100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6400800" y="2565975"/>
            <a:ext cx="38100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5400000">
            <a:off x="3924300" y="2563118"/>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5400000">
            <a:off x="4076700" y="25527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5400000">
            <a:off x="6210300" y="2585204"/>
            <a:ext cx="381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828800" y="3657600"/>
            <a:ext cx="2209800" cy="2246769"/>
          </a:xfrm>
          <a:prstGeom prst="rect">
            <a:avLst/>
          </a:prstGeom>
          <a:noFill/>
          <a:ln>
            <a:solidFill>
              <a:schemeClr val="tx1"/>
            </a:solidFill>
          </a:ln>
        </p:spPr>
        <p:txBody>
          <a:bodyPr wrap="square" rtlCol="0">
            <a:spAutoFit/>
          </a:bodyPr>
          <a:lstStyle/>
          <a:p>
            <a:pPr algn="ctr"/>
            <a:r>
              <a:rPr lang="en-US" sz="2800" dirty="0">
                <a:latin typeface="Times New Roman" pitchFamily="18" charset="0"/>
                <a:cs typeface="Times New Roman" pitchFamily="18" charset="0"/>
              </a:rPr>
              <a:t>Order</a:t>
            </a:r>
          </a:p>
          <a:p>
            <a:pPr algn="ctr"/>
            <a:r>
              <a:rPr lang="en-US" sz="2800" b="1" u="sng" dirty="0" err="1">
                <a:latin typeface="Times New Roman" pitchFamily="18" charset="0"/>
                <a:cs typeface="Times New Roman" pitchFamily="18" charset="0"/>
              </a:rPr>
              <a:t>OrderID</a:t>
            </a:r>
            <a:endParaRPr lang="en-US" sz="2800" b="1" u="sng" dirty="0">
              <a:latin typeface="Times New Roman" pitchFamily="18" charset="0"/>
              <a:cs typeface="Times New Roman" pitchFamily="18" charset="0"/>
            </a:endParaRPr>
          </a:p>
          <a:p>
            <a:pPr algn="ctr"/>
            <a:r>
              <a:rPr lang="en-US" sz="2800" b="1" dirty="0" err="1">
                <a:latin typeface="Times New Roman" pitchFamily="18" charset="0"/>
                <a:cs typeface="Times New Roman" pitchFamily="18" charset="0"/>
              </a:rPr>
              <a:t>OrderDate</a:t>
            </a:r>
            <a:endParaRPr lang="en-US" sz="2800" b="1" dirty="0">
              <a:latin typeface="Times New Roman" pitchFamily="18" charset="0"/>
              <a:cs typeface="Times New Roman" pitchFamily="18" charset="0"/>
            </a:endParaRPr>
          </a:p>
          <a:p>
            <a:pPr algn="ctr"/>
            <a:r>
              <a:rPr lang="en-US" sz="2800" b="1" dirty="0" err="1">
                <a:latin typeface="Times New Roman" pitchFamily="18" charset="0"/>
                <a:cs typeface="Times New Roman" pitchFamily="18" charset="0"/>
              </a:rPr>
              <a:t>TotalAmt</a:t>
            </a:r>
            <a:endParaRPr lang="en-US" sz="2800" b="1" dirty="0">
              <a:latin typeface="Times New Roman" pitchFamily="18" charset="0"/>
              <a:cs typeface="Times New Roman" pitchFamily="18" charset="0"/>
            </a:endParaRPr>
          </a:p>
          <a:p>
            <a:pPr algn="ctr"/>
            <a:r>
              <a:rPr lang="en-US" sz="2800" b="1" dirty="0" err="1">
                <a:solidFill>
                  <a:srgbClr val="FF0000"/>
                </a:solidFill>
                <a:latin typeface="Times New Roman" pitchFamily="18" charset="0"/>
                <a:cs typeface="Times New Roman" pitchFamily="18" charset="0"/>
              </a:rPr>
              <a:t>OrderlineID</a:t>
            </a:r>
            <a:endParaRPr lang="en-US" sz="2800" b="1" dirty="0">
              <a:solidFill>
                <a:srgbClr val="FF0000"/>
              </a:solidFill>
              <a:latin typeface="Times New Roman" pitchFamily="18" charset="0"/>
              <a:cs typeface="Times New Roman" pitchFamily="18" charset="0"/>
            </a:endParaRPr>
          </a:p>
        </p:txBody>
      </p:sp>
      <p:sp>
        <p:nvSpPr>
          <p:cNvPr id="14" name="TextBox 13"/>
          <p:cNvSpPr txBox="1"/>
          <p:nvPr/>
        </p:nvSpPr>
        <p:spPr>
          <a:xfrm>
            <a:off x="6629400" y="3657600"/>
            <a:ext cx="2209800" cy="2246769"/>
          </a:xfrm>
          <a:prstGeom prst="rect">
            <a:avLst/>
          </a:prstGeom>
          <a:noFill/>
          <a:ln>
            <a:solidFill>
              <a:schemeClr val="tx1"/>
            </a:solidFill>
          </a:ln>
        </p:spPr>
        <p:txBody>
          <a:bodyPr wrap="square" rtlCol="0">
            <a:spAutoFit/>
          </a:bodyPr>
          <a:lstStyle/>
          <a:p>
            <a:pPr algn="ctr"/>
            <a:r>
              <a:rPr lang="en-US" sz="2800" dirty="0" err="1">
                <a:latin typeface="Times New Roman" pitchFamily="18" charset="0"/>
                <a:cs typeface="Times New Roman" pitchFamily="18" charset="0"/>
              </a:rPr>
              <a:t>Orderline</a:t>
            </a:r>
            <a:endParaRPr lang="en-US" sz="2800" dirty="0">
              <a:latin typeface="Times New Roman" pitchFamily="18" charset="0"/>
              <a:cs typeface="Times New Roman" pitchFamily="18" charset="0"/>
            </a:endParaRPr>
          </a:p>
          <a:p>
            <a:pPr algn="ctr"/>
            <a:r>
              <a:rPr lang="en-US" sz="2800" b="1" u="sng" dirty="0" err="1">
                <a:latin typeface="Times New Roman" pitchFamily="18" charset="0"/>
                <a:cs typeface="Times New Roman" pitchFamily="18" charset="0"/>
              </a:rPr>
              <a:t>OrderlineID</a:t>
            </a:r>
            <a:endParaRPr lang="en-US" sz="2800" b="1" u="sng" dirty="0">
              <a:latin typeface="Times New Roman" pitchFamily="18" charset="0"/>
              <a:cs typeface="Times New Roman" pitchFamily="18" charset="0"/>
            </a:endParaRPr>
          </a:p>
          <a:p>
            <a:pPr algn="ctr"/>
            <a:r>
              <a:rPr lang="en-US" sz="2800" b="1" dirty="0" err="1">
                <a:latin typeface="Times New Roman" pitchFamily="18" charset="0"/>
                <a:cs typeface="Times New Roman" pitchFamily="18" charset="0"/>
              </a:rPr>
              <a:t>ItemID</a:t>
            </a:r>
            <a:endParaRPr lang="en-US" sz="2800" b="1" dirty="0">
              <a:latin typeface="Times New Roman" pitchFamily="18" charset="0"/>
              <a:cs typeface="Times New Roman" pitchFamily="18" charset="0"/>
            </a:endParaRPr>
          </a:p>
          <a:p>
            <a:pPr algn="ctr"/>
            <a:r>
              <a:rPr lang="en-US" sz="2800" b="1" dirty="0" err="1">
                <a:latin typeface="Times New Roman" pitchFamily="18" charset="0"/>
                <a:cs typeface="Times New Roman" pitchFamily="18" charset="0"/>
              </a:rPr>
              <a:t>ItemQty</a:t>
            </a:r>
            <a:endParaRPr lang="en-US" sz="2800" b="1" dirty="0">
              <a:latin typeface="Times New Roman" pitchFamily="18" charset="0"/>
              <a:cs typeface="Times New Roman" pitchFamily="18" charset="0"/>
            </a:endParaRPr>
          </a:p>
          <a:p>
            <a:pPr algn="ctr"/>
            <a:r>
              <a:rPr lang="en-US" sz="2800" b="1" dirty="0" err="1">
                <a:latin typeface="Times New Roman" pitchFamily="18" charset="0"/>
                <a:cs typeface="Times New Roman" pitchFamily="18" charset="0"/>
              </a:rPr>
              <a:t>UnitPrice</a:t>
            </a:r>
            <a:endParaRPr lang="en-US" sz="2800" b="1" dirty="0">
              <a:latin typeface="Times New Roman" pitchFamily="18" charset="0"/>
              <a:cs typeface="Times New Roman" pitchFamily="18" charset="0"/>
            </a:endParaRPr>
          </a:p>
        </p:txBody>
      </p:sp>
      <p:sp>
        <p:nvSpPr>
          <p:cNvPr id="15" name="TextBox 14"/>
          <p:cNvSpPr txBox="1"/>
          <p:nvPr/>
        </p:nvSpPr>
        <p:spPr>
          <a:xfrm>
            <a:off x="1143000" y="5181600"/>
            <a:ext cx="838200" cy="769441"/>
          </a:xfrm>
          <a:prstGeom prst="rect">
            <a:avLst/>
          </a:prstGeom>
          <a:noFill/>
          <a:ln>
            <a:noFill/>
          </a:ln>
        </p:spPr>
        <p:txBody>
          <a:bodyPr wrap="square" rtlCol="0">
            <a:spAutoFit/>
          </a:bodyPr>
          <a:lstStyle/>
          <a:p>
            <a:r>
              <a:rPr lang="en-US" sz="4400" dirty="0">
                <a:solidFill>
                  <a:srgbClr val="FF0000"/>
                </a:solidFill>
                <a:latin typeface="Times New Roman" pitchFamily="18" charset="0"/>
                <a:cs typeface="Times New Roman" pitchFamily="18" charset="0"/>
              </a:rPr>
              <a:t>?</a:t>
            </a:r>
          </a:p>
        </p:txBody>
      </p:sp>
      <p:cxnSp>
        <p:nvCxnSpPr>
          <p:cNvPr id="17" name="Straight Connector 16"/>
          <p:cNvCxnSpPr/>
          <p:nvPr/>
        </p:nvCxnSpPr>
        <p:spPr>
          <a:xfrm>
            <a:off x="1828800" y="4114800"/>
            <a:ext cx="2209801"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a:off x="6629400" y="4114800"/>
            <a:ext cx="22098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B26EE4FD-480F-42A5-9FEB-DA630457CFB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5">
            <a:extLst>
              <a:ext uri="{FF2B5EF4-FFF2-40B4-BE49-F238E27FC236}">
                <a16:creationId xmlns:a16="http://schemas.microsoft.com/office/drawing/2014/main" xmlns="" id="{A187062F-BE14-42FC-B06A-607DB23849C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flipH="1">
            <a:off x="632016" y="1766812"/>
            <a:ext cx="616869" cy="4232692"/>
          </a:xfrm>
          <a:custGeom>
            <a:avLst/>
            <a:gdLst>
              <a:gd name="T0" fmla="*/ 491 w 491"/>
              <a:gd name="T1" fmla="*/ 2247 h 2732"/>
              <a:gd name="T2" fmla="*/ 0 w 491"/>
              <a:gd name="T3" fmla="*/ 2732 h 2732"/>
              <a:gd name="T4" fmla="*/ 0 w 491"/>
              <a:gd name="T5" fmla="*/ 486 h 2732"/>
              <a:gd name="T6" fmla="*/ 491 w 491"/>
              <a:gd name="T7" fmla="*/ 0 h 2732"/>
              <a:gd name="T8" fmla="*/ 491 w 491"/>
              <a:gd name="T9" fmla="*/ 2247 h 2732"/>
            </a:gdLst>
            <a:ahLst/>
            <a:cxnLst>
              <a:cxn ang="0">
                <a:pos x="T0" y="T1"/>
              </a:cxn>
              <a:cxn ang="0">
                <a:pos x="T2" y="T3"/>
              </a:cxn>
              <a:cxn ang="0">
                <a:pos x="T4" y="T5"/>
              </a:cxn>
              <a:cxn ang="0">
                <a:pos x="T6" y="T7"/>
              </a:cxn>
              <a:cxn ang="0">
                <a:pos x="T8" y="T9"/>
              </a:cxn>
            </a:cxnLst>
            <a:rect l="0" t="0" r="r" b="b"/>
            <a:pathLst>
              <a:path w="491" h="2732">
                <a:moveTo>
                  <a:pt x="491" y="2247"/>
                </a:moveTo>
                <a:lnTo>
                  <a:pt x="0" y="2732"/>
                </a:lnTo>
                <a:lnTo>
                  <a:pt x="0" y="486"/>
                </a:lnTo>
                <a:lnTo>
                  <a:pt x="491" y="0"/>
                </a:lnTo>
                <a:lnTo>
                  <a:pt x="491" y="224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6">
            <a:extLst>
              <a:ext uri="{FF2B5EF4-FFF2-40B4-BE49-F238E27FC236}">
                <a16:creationId xmlns:a16="http://schemas.microsoft.com/office/drawing/2014/main" xmlns="" id="{731FE21B-2A45-4BF5-8B03-E1234198877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flipH="1">
            <a:off x="632016" y="1423780"/>
            <a:ext cx="515816" cy="3820236"/>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7">
            <a:extLst>
              <a:ext uri="{FF2B5EF4-FFF2-40B4-BE49-F238E27FC236}">
                <a16:creationId xmlns:a16="http://schemas.microsoft.com/office/drawing/2014/main" xmlns="" id="{2DC5A94D-79ED-48F5-9DC5-96CBB507CEC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flipH="1">
            <a:off x="887432" y="1239381"/>
            <a:ext cx="260400" cy="3699705"/>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Rectangle 8">
            <a:extLst>
              <a:ext uri="{FF2B5EF4-FFF2-40B4-BE49-F238E27FC236}">
                <a16:creationId xmlns:a16="http://schemas.microsoft.com/office/drawing/2014/main" xmlns="" id="{93A3D4BE-AF25-4F9A-9C29-1145CCE24A2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flipH="1">
            <a:off x="887431" y="1230651"/>
            <a:ext cx="7656494" cy="3531073"/>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1403247" y="1607809"/>
            <a:ext cx="6927020" cy="2876680"/>
          </a:xfrm>
        </p:spPr>
        <p:txBody>
          <a:bodyPr vert="horz" lIns="91440" tIns="45720" rIns="91440" bIns="45720" rtlCol="0" anchor="ctr">
            <a:normAutofit/>
          </a:bodyPr>
          <a:lstStyle/>
          <a:p>
            <a:pPr algn="ctr"/>
            <a:r>
              <a:rPr lang="en-US" sz="5700" b="1" kern="1200" dirty="0">
                <a:solidFill>
                  <a:srgbClr val="FFFFFF"/>
                </a:solidFill>
                <a:latin typeface="+mj-lt"/>
                <a:ea typeface="+mj-ea"/>
                <a:cs typeface="+mj-cs"/>
              </a:rPr>
              <a:t>Why don’t we put the FK on the one side?</a:t>
            </a:r>
            <a:endParaRPr lang="en-US" dirty="0">
              <a:ea typeface="+mj-ea"/>
              <a:cs typeface="+mj-cs"/>
            </a:endParaRPr>
          </a:p>
        </p:txBody>
      </p:sp>
      <p:sp>
        <p:nvSpPr>
          <p:cNvPr id="4" name="Slide Number Placeholder 3"/>
          <p:cNvSpPr>
            <a:spLocks noGrp="1"/>
          </p:cNvSpPr>
          <p:nvPr>
            <p:ph type="sldNum" sz="quarter" idx="12"/>
          </p:nvPr>
        </p:nvSpPr>
        <p:spPr>
          <a:xfrm>
            <a:off x="8030718" y="6382512"/>
            <a:ext cx="514350" cy="320040"/>
          </a:xfrm>
          <a:prstGeom prst="rect">
            <a:avLst/>
          </a:prstGeom>
        </p:spPr>
        <p:txBody>
          <a:bodyPr vert="horz" lIns="91440" tIns="45720" rIns="91440" bIns="45720" rtlCol="0" anchor="ctr">
            <a:normAutofit/>
          </a:bodyPr>
          <a:lstStyle/>
          <a:p>
            <a:pPr>
              <a:spcAft>
                <a:spcPts val="600"/>
              </a:spcAft>
            </a:pPr>
            <a:fld id="{A611BF40-0F20-48C9-89D9-990FE1F017D3}" type="slidenum">
              <a:rPr lang="en-US" sz="900"/>
              <a:pPr>
                <a:spcAft>
                  <a:spcPts val="600"/>
                </a:spcAft>
              </a:pPr>
              <a:t>74</a:t>
            </a:fld>
            <a:endParaRPr lang="en-US" sz="900"/>
          </a:p>
        </p:txBody>
      </p:sp>
    </p:spTree>
    <p:extLst>
      <p:ext uri="{BB962C8B-B14F-4D97-AF65-F5344CB8AC3E}">
        <p14:creationId xmlns:p14="http://schemas.microsoft.com/office/powerpoint/2010/main" val="62117434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3" y="5693"/>
            <a:ext cx="9151906" cy="1498090"/>
          </a:xfrm>
          <a:solidFill>
            <a:schemeClr val="accent1"/>
          </a:solidFill>
          <a:ln>
            <a:solidFill>
              <a:schemeClr val="tx1"/>
            </a:solidFill>
          </a:ln>
        </p:spPr>
        <p:txBody>
          <a:bodyPr>
            <a:normAutofit/>
          </a:bodyPr>
          <a:lstStyle/>
          <a:p>
            <a:pPr algn="ctr"/>
            <a:r>
              <a:rPr lang="en-US" b="1" dirty="0">
                <a:solidFill>
                  <a:srgbClr val="FFFFFF"/>
                </a:solidFill>
                <a:latin typeface="Calibri"/>
                <a:cs typeface="Calibri"/>
              </a:rPr>
              <a:t>Why?</a:t>
            </a:r>
          </a:p>
        </p:txBody>
      </p:sp>
      <p:sp>
        <p:nvSpPr>
          <p:cNvPr id="4" name="Slide Number Placeholder 3"/>
          <p:cNvSpPr>
            <a:spLocks noGrp="1"/>
          </p:cNvSpPr>
          <p:nvPr>
            <p:ph type="sldNum" sz="quarter" idx="12"/>
          </p:nvPr>
        </p:nvSpPr>
        <p:spPr>
          <a:xfrm>
            <a:off x="8686800" y="6305550"/>
            <a:ext cx="457200" cy="476250"/>
          </a:xfrm>
          <a:prstGeom prst="rect">
            <a:avLst/>
          </a:prstGeom>
        </p:spPr>
        <p:txBody>
          <a:bodyPr/>
          <a:lstStyle/>
          <a:p>
            <a:fld id="{A611BF40-0F20-48C9-89D9-990FE1F017D3}" type="slidenum">
              <a:rPr lang="en-US" sz="1800" smtClean="0">
                <a:solidFill>
                  <a:schemeClr val="tx1"/>
                </a:solidFill>
                <a:latin typeface="Times New Roman" panose="02020603050405020304" pitchFamily="18" charset="0"/>
                <a:cs typeface="Times New Roman" panose="02020603050405020304" pitchFamily="18" charset="0"/>
              </a:rPr>
              <a:pPr/>
              <a:t>75</a:t>
            </a:fld>
            <a:endParaRPr lang="en-US" dirty="0">
              <a:solidFill>
                <a:schemeClr val="tx1"/>
              </a:solidFill>
              <a:latin typeface="Times New Roman" panose="02020603050405020304" pitchFamily="18" charset="0"/>
              <a:cs typeface="Times New Roman" panose="02020603050405020304" pitchFamily="18" charset="0"/>
            </a:endParaRPr>
          </a:p>
        </p:txBody>
      </p:sp>
      <p:graphicFrame>
        <p:nvGraphicFramePr>
          <p:cNvPr id="5" name="Table 4"/>
          <p:cNvGraphicFramePr>
            <a:graphicFrameLocks noGrp="1"/>
          </p:cNvGraphicFramePr>
          <p:nvPr>
            <p:extLst>
              <p:ext uri="{D42A27DB-BD31-4B8C-83A1-F6EECF244321}">
                <p14:modId xmlns:p14="http://schemas.microsoft.com/office/powerpoint/2010/main" val="3137147201"/>
              </p:ext>
            </p:extLst>
          </p:nvPr>
        </p:nvGraphicFramePr>
        <p:xfrm>
          <a:off x="228600" y="2753361"/>
          <a:ext cx="4097337" cy="1112520"/>
        </p:xfrm>
        <a:graphic>
          <a:graphicData uri="http://schemas.openxmlformats.org/drawingml/2006/table">
            <a:tbl>
              <a:tblPr firstRow="1" bandRow="1">
                <a:tableStyleId>{5C22544A-7EE6-4342-B048-85BDC9FD1C3A}</a:tableStyleId>
              </a:tblPr>
              <a:tblGrid>
                <a:gridCol w="1195057">
                  <a:extLst>
                    <a:ext uri="{9D8B030D-6E8A-4147-A177-3AD203B41FA5}">
                      <a16:colId xmlns:a16="http://schemas.microsoft.com/office/drawing/2014/main" xmlns="" val="20000"/>
                    </a:ext>
                  </a:extLst>
                </a:gridCol>
                <a:gridCol w="1451140">
                  <a:extLst>
                    <a:ext uri="{9D8B030D-6E8A-4147-A177-3AD203B41FA5}">
                      <a16:colId xmlns:a16="http://schemas.microsoft.com/office/drawing/2014/main" xmlns="" val="20001"/>
                    </a:ext>
                  </a:extLst>
                </a:gridCol>
                <a:gridCol w="1451140">
                  <a:extLst>
                    <a:ext uri="{9D8B030D-6E8A-4147-A177-3AD203B41FA5}">
                      <a16:colId xmlns:a16="http://schemas.microsoft.com/office/drawing/2014/main" xmlns="" val="20002"/>
                    </a:ext>
                  </a:extLst>
                </a:gridCol>
              </a:tblGrid>
              <a:tr h="370840">
                <a:tc>
                  <a:txBody>
                    <a:bodyPr/>
                    <a:lstStyle/>
                    <a:p>
                      <a:r>
                        <a:rPr lang="en-US" dirty="0" err="1"/>
                        <a:t>OrderID</a:t>
                      </a:r>
                      <a:endParaRPr lang="en-US" dirty="0"/>
                    </a:p>
                  </a:txBody>
                  <a:tcPr/>
                </a:tc>
                <a:tc>
                  <a:txBody>
                    <a:bodyPr/>
                    <a:lstStyle/>
                    <a:p>
                      <a:r>
                        <a:rPr lang="en-US" dirty="0" err="1"/>
                        <a:t>orderDate</a:t>
                      </a:r>
                      <a:endParaRPr lang="en-US" dirty="0"/>
                    </a:p>
                  </a:txBody>
                  <a:tcPr/>
                </a:tc>
                <a:tc>
                  <a:txBody>
                    <a:bodyPr/>
                    <a:lstStyle/>
                    <a:p>
                      <a:r>
                        <a:rPr lang="en-US" dirty="0"/>
                        <a:t>OL_ID</a:t>
                      </a:r>
                    </a:p>
                  </a:txBody>
                  <a:tcPr/>
                </a:tc>
                <a:extLst>
                  <a:ext uri="{0D108BD9-81ED-4DB2-BD59-A6C34878D82A}">
                    <a16:rowId xmlns:a16="http://schemas.microsoft.com/office/drawing/2014/main" xmlns="" val="10000"/>
                  </a:ext>
                </a:extLst>
              </a:tr>
              <a:tr h="370840">
                <a:tc>
                  <a:txBody>
                    <a:bodyPr/>
                    <a:lstStyle/>
                    <a:p>
                      <a:r>
                        <a:rPr lang="en-US" dirty="0"/>
                        <a:t>1</a:t>
                      </a:r>
                    </a:p>
                  </a:txBody>
                  <a:tcPr/>
                </a:tc>
                <a:tc>
                  <a:txBody>
                    <a:bodyPr/>
                    <a:lstStyle/>
                    <a:p>
                      <a:r>
                        <a:rPr lang="en-US" dirty="0"/>
                        <a:t>01/22/2012</a:t>
                      </a:r>
                    </a:p>
                  </a:txBody>
                  <a:tcPr/>
                </a:tc>
                <a:tc>
                  <a:txBody>
                    <a:bodyPr/>
                    <a:lstStyle/>
                    <a:p>
                      <a:r>
                        <a:rPr lang="en-US" dirty="0"/>
                        <a:t>1,2</a:t>
                      </a:r>
                    </a:p>
                  </a:txBody>
                  <a:tcPr/>
                </a:tc>
                <a:extLst>
                  <a:ext uri="{0D108BD9-81ED-4DB2-BD59-A6C34878D82A}">
                    <a16:rowId xmlns:a16="http://schemas.microsoft.com/office/drawing/2014/main" xmlns="" val="10001"/>
                  </a:ext>
                </a:extLst>
              </a:tr>
              <a:tr h="370840">
                <a:tc>
                  <a:txBody>
                    <a:bodyPr/>
                    <a:lstStyle/>
                    <a:p>
                      <a:r>
                        <a:rPr lang="en-US" dirty="0"/>
                        <a:t>2</a:t>
                      </a:r>
                    </a:p>
                  </a:txBody>
                  <a:tcPr/>
                </a:tc>
                <a:tc>
                  <a:txBody>
                    <a:bodyPr/>
                    <a:lstStyle/>
                    <a:p>
                      <a:r>
                        <a:rPr lang="en-US" dirty="0"/>
                        <a:t>01/23/2012</a:t>
                      </a:r>
                    </a:p>
                  </a:txBody>
                  <a:tcPr/>
                </a:tc>
                <a:tc>
                  <a:txBody>
                    <a:bodyPr/>
                    <a:lstStyle/>
                    <a:p>
                      <a:r>
                        <a:rPr lang="en-US" dirty="0"/>
                        <a:t>3</a:t>
                      </a:r>
                    </a:p>
                  </a:txBody>
                  <a:tcPr/>
                </a:tc>
                <a:extLst>
                  <a:ext uri="{0D108BD9-81ED-4DB2-BD59-A6C34878D82A}">
                    <a16:rowId xmlns:a16="http://schemas.microsoft.com/office/drawing/2014/main" xmlns="" val="10002"/>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938890474"/>
              </p:ext>
            </p:extLst>
          </p:nvPr>
        </p:nvGraphicFramePr>
        <p:xfrm>
          <a:off x="6230937" y="2743200"/>
          <a:ext cx="2608263" cy="1483360"/>
        </p:xfrm>
        <a:graphic>
          <a:graphicData uri="http://schemas.openxmlformats.org/drawingml/2006/table">
            <a:tbl>
              <a:tblPr firstRow="1" bandRow="1">
                <a:tableStyleId>{5C22544A-7EE6-4342-B048-85BDC9FD1C3A}</a:tableStyleId>
              </a:tblPr>
              <a:tblGrid>
                <a:gridCol w="914400">
                  <a:extLst>
                    <a:ext uri="{9D8B030D-6E8A-4147-A177-3AD203B41FA5}">
                      <a16:colId xmlns:a16="http://schemas.microsoft.com/office/drawing/2014/main" xmlns="" val="20000"/>
                    </a:ext>
                  </a:extLst>
                </a:gridCol>
                <a:gridCol w="1693863">
                  <a:extLst>
                    <a:ext uri="{9D8B030D-6E8A-4147-A177-3AD203B41FA5}">
                      <a16:colId xmlns:a16="http://schemas.microsoft.com/office/drawing/2014/main" xmlns="" val="20001"/>
                    </a:ext>
                  </a:extLst>
                </a:gridCol>
              </a:tblGrid>
              <a:tr h="370840">
                <a:tc>
                  <a:txBody>
                    <a:bodyPr/>
                    <a:lstStyle/>
                    <a:p>
                      <a:r>
                        <a:rPr lang="en-US" dirty="0"/>
                        <a:t>OL_ID</a:t>
                      </a:r>
                    </a:p>
                  </a:txBody>
                  <a:tcPr/>
                </a:tc>
                <a:tc>
                  <a:txBody>
                    <a:bodyPr/>
                    <a:lstStyle/>
                    <a:p>
                      <a:r>
                        <a:rPr lang="en-US" dirty="0" err="1"/>
                        <a:t>itemName</a:t>
                      </a:r>
                      <a:endParaRPr lang="en-US" dirty="0"/>
                    </a:p>
                  </a:txBody>
                  <a:tcPr/>
                </a:tc>
                <a:extLst>
                  <a:ext uri="{0D108BD9-81ED-4DB2-BD59-A6C34878D82A}">
                    <a16:rowId xmlns:a16="http://schemas.microsoft.com/office/drawing/2014/main" xmlns="" val="10000"/>
                  </a:ext>
                </a:extLst>
              </a:tr>
              <a:tr h="370840">
                <a:tc>
                  <a:txBody>
                    <a:bodyPr/>
                    <a:lstStyle/>
                    <a:p>
                      <a:r>
                        <a:rPr lang="en-US" dirty="0"/>
                        <a:t>1</a:t>
                      </a:r>
                    </a:p>
                  </a:txBody>
                  <a:tcPr/>
                </a:tc>
                <a:tc>
                  <a:txBody>
                    <a:bodyPr/>
                    <a:lstStyle/>
                    <a:p>
                      <a:r>
                        <a:rPr lang="en-US" dirty="0"/>
                        <a:t>Milk</a:t>
                      </a:r>
                    </a:p>
                  </a:txBody>
                  <a:tcPr/>
                </a:tc>
                <a:extLst>
                  <a:ext uri="{0D108BD9-81ED-4DB2-BD59-A6C34878D82A}">
                    <a16:rowId xmlns:a16="http://schemas.microsoft.com/office/drawing/2014/main" xmlns="" val="10001"/>
                  </a:ext>
                </a:extLst>
              </a:tr>
              <a:tr h="370840">
                <a:tc>
                  <a:txBody>
                    <a:bodyPr/>
                    <a:lstStyle/>
                    <a:p>
                      <a:r>
                        <a:rPr lang="en-US" dirty="0"/>
                        <a:t>2</a:t>
                      </a:r>
                    </a:p>
                  </a:txBody>
                  <a:tcPr/>
                </a:tc>
                <a:tc>
                  <a:txBody>
                    <a:bodyPr/>
                    <a:lstStyle/>
                    <a:p>
                      <a:r>
                        <a:rPr lang="en-US" dirty="0"/>
                        <a:t>Egg</a:t>
                      </a:r>
                    </a:p>
                  </a:txBody>
                  <a:tcPr/>
                </a:tc>
                <a:extLst>
                  <a:ext uri="{0D108BD9-81ED-4DB2-BD59-A6C34878D82A}">
                    <a16:rowId xmlns:a16="http://schemas.microsoft.com/office/drawing/2014/main" xmlns="" val="10002"/>
                  </a:ext>
                </a:extLst>
              </a:tr>
              <a:tr h="370840">
                <a:tc>
                  <a:txBody>
                    <a:bodyPr/>
                    <a:lstStyle/>
                    <a:p>
                      <a:r>
                        <a:rPr lang="en-US" dirty="0"/>
                        <a:t>3</a:t>
                      </a:r>
                    </a:p>
                  </a:txBody>
                  <a:tcPr/>
                </a:tc>
                <a:tc>
                  <a:txBody>
                    <a:bodyPr/>
                    <a:lstStyle/>
                    <a:p>
                      <a:r>
                        <a:rPr lang="en-US" dirty="0"/>
                        <a:t>cheese</a:t>
                      </a:r>
                    </a:p>
                  </a:txBody>
                  <a:tcPr/>
                </a:tc>
                <a:extLst>
                  <a:ext uri="{0D108BD9-81ED-4DB2-BD59-A6C34878D82A}">
                    <a16:rowId xmlns:a16="http://schemas.microsoft.com/office/drawing/2014/main" xmlns="" val="10003"/>
                  </a:ext>
                </a:extLst>
              </a:tr>
            </a:tbl>
          </a:graphicData>
        </a:graphic>
      </p:graphicFrame>
      <p:cxnSp>
        <p:nvCxnSpPr>
          <p:cNvPr id="7" name="Straight Connector 6"/>
          <p:cNvCxnSpPr/>
          <p:nvPr/>
        </p:nvCxnSpPr>
        <p:spPr>
          <a:xfrm flipV="1">
            <a:off x="4173537" y="3200400"/>
            <a:ext cx="236220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4173537" y="3276600"/>
            <a:ext cx="2286000" cy="49784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4173537" y="3733800"/>
            <a:ext cx="2286000" cy="38100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2057400" y="4876800"/>
            <a:ext cx="3581400" cy="461665"/>
          </a:xfrm>
          <a:prstGeom prst="rect">
            <a:avLst/>
          </a:prstGeom>
          <a:noFill/>
          <a:ln>
            <a:noFill/>
          </a:ln>
        </p:spPr>
        <p:txBody>
          <a:bodyPr wrap="square" rtlCol="0">
            <a:spAutoFit/>
          </a:bodyPr>
          <a:lstStyle/>
          <a:p>
            <a:r>
              <a:rPr lang="en-US" sz="2400" dirty="0">
                <a:latin typeface="Times New Roman" panose="02020603050405020304" pitchFamily="18" charset="0"/>
                <a:cs typeface="Times New Roman" panose="02020603050405020304" pitchFamily="18" charset="0"/>
              </a:rPr>
              <a:t>Multi-valued attribute</a:t>
            </a:r>
          </a:p>
        </p:txBody>
      </p:sp>
      <p:cxnSp>
        <p:nvCxnSpPr>
          <p:cNvPr id="12" name="Straight Arrow Connector 11"/>
          <p:cNvCxnSpPr/>
          <p:nvPr/>
        </p:nvCxnSpPr>
        <p:spPr>
          <a:xfrm flipV="1">
            <a:off x="3429000" y="3962400"/>
            <a:ext cx="0"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838200" y="5715000"/>
            <a:ext cx="7543800" cy="461665"/>
          </a:xfrm>
          <a:prstGeom prst="rect">
            <a:avLst/>
          </a:prstGeom>
          <a:noFill/>
          <a:ln>
            <a:solidFill>
              <a:schemeClr val="accent1"/>
            </a:solidFill>
          </a:ln>
        </p:spPr>
        <p:txBody>
          <a:bodyPr wrap="square" rtlCol="0">
            <a:spAutoFit/>
          </a:bodyPr>
          <a:lstStyle/>
          <a:p>
            <a:pPr algn="ctr"/>
            <a:r>
              <a:rPr lang="en-US" sz="2400" dirty="0">
                <a:latin typeface="Times New Roman" panose="02020603050405020304" pitchFamily="18" charset="0"/>
                <a:cs typeface="Times New Roman" panose="02020603050405020304" pitchFamily="18" charset="0"/>
              </a:rPr>
              <a:t>If you feel confused, draw a table to visualize its content</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75" y="1469"/>
            <a:ext cx="9143999" cy="1613108"/>
          </a:xfrm>
          <a:solidFill>
            <a:schemeClr val="accent1"/>
          </a:solidFill>
          <a:ln>
            <a:solidFill>
              <a:schemeClr val="tx1"/>
            </a:solidFill>
          </a:ln>
        </p:spPr>
        <p:txBody>
          <a:bodyPr/>
          <a:lstStyle/>
          <a:p>
            <a:pPr algn="ctr"/>
            <a:r>
              <a:rPr lang="en-US" dirty="0">
                <a:solidFill>
                  <a:srgbClr val="FFFFFF"/>
                </a:solidFill>
                <a:latin typeface="Calibri"/>
                <a:cs typeface="Calibri"/>
              </a:rPr>
              <a:t>How to associate 1:1 relationship?</a:t>
            </a:r>
          </a:p>
        </p:txBody>
      </p:sp>
      <p:sp>
        <p:nvSpPr>
          <p:cNvPr id="3" name="Content Placeholder 2"/>
          <p:cNvSpPr>
            <a:spLocks noGrp="1"/>
          </p:cNvSpPr>
          <p:nvPr>
            <p:ph idx="1"/>
          </p:nvPr>
        </p:nvSpPr>
        <p:spPr>
          <a:xfrm>
            <a:off x="457200" y="1951037"/>
            <a:ext cx="8229600" cy="4525963"/>
          </a:xfrm>
        </p:spPr>
        <p:txBody>
          <a:bodyPr/>
          <a:lstStyle/>
          <a:p>
            <a:r>
              <a:rPr lang="en-US" dirty="0"/>
              <a:t>Employee </a:t>
            </a:r>
            <a:r>
              <a:rPr lang="en-US" dirty="0">
                <a:latin typeface="Times New Roman" panose="02020603050405020304" pitchFamily="18" charset="0"/>
                <a:cs typeface="Times New Roman" panose="02020603050405020304" pitchFamily="18" charset="0"/>
              </a:rPr>
              <a:t>occupies</a:t>
            </a:r>
            <a:r>
              <a:rPr lang="en-US" dirty="0"/>
              <a:t> office</a:t>
            </a:r>
          </a:p>
        </p:txBody>
      </p:sp>
      <p:sp>
        <p:nvSpPr>
          <p:cNvPr id="4" name="Slide Number Placeholder 3"/>
          <p:cNvSpPr>
            <a:spLocks noGrp="1"/>
          </p:cNvSpPr>
          <p:nvPr>
            <p:ph type="sldNum" sz="quarter" idx="12"/>
          </p:nvPr>
        </p:nvSpPr>
        <p:spPr>
          <a:xfrm>
            <a:off x="8686800" y="6305550"/>
            <a:ext cx="457200" cy="476250"/>
          </a:xfrm>
          <a:prstGeom prst="rect">
            <a:avLst/>
          </a:prstGeom>
        </p:spPr>
        <p:txBody>
          <a:bodyPr/>
          <a:lstStyle/>
          <a:p>
            <a:fld id="{A611BF40-0F20-48C9-89D9-990FE1F017D3}" type="slidenum">
              <a:rPr lang="en-US" sz="1800" smtClean="0">
                <a:solidFill>
                  <a:schemeClr val="tx1"/>
                </a:solidFill>
              </a:rPr>
              <a:pPr/>
              <a:t>76</a:t>
            </a:fld>
            <a:endParaRPr lang="en-US" dirty="0">
              <a:solidFill>
                <a:schemeClr val="tx1"/>
              </a:solidFill>
            </a:endParaRPr>
          </a:p>
        </p:txBody>
      </p:sp>
      <p:cxnSp>
        <p:nvCxnSpPr>
          <p:cNvPr id="6" name="Straight Connector 5"/>
          <p:cNvCxnSpPr>
            <a:cxnSpLocks/>
            <a:endCxn id="13" idx="1"/>
          </p:cNvCxnSpPr>
          <p:nvPr/>
        </p:nvCxnSpPr>
        <p:spPr>
          <a:xfrm>
            <a:off x="3886200" y="5440680"/>
            <a:ext cx="23420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3886200" y="5821680"/>
            <a:ext cx="2438400"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876245" y="3464243"/>
            <a:ext cx="2057400" cy="584775"/>
          </a:xfrm>
          <a:prstGeom prst="rect">
            <a:avLst/>
          </a:prstGeom>
          <a:noFill/>
          <a:ln>
            <a:solidFill>
              <a:schemeClr val="tx1"/>
            </a:solidFill>
          </a:ln>
        </p:spPr>
        <p:txBody>
          <a:bodyPr wrap="square" rtlCol="0">
            <a:spAutoFit/>
          </a:bodyPr>
          <a:lstStyle/>
          <a:p>
            <a:pPr algn="ctr"/>
            <a:r>
              <a:rPr lang="en-US" sz="3200" dirty="0">
                <a:latin typeface="Times New Roman" pitchFamily="18" charset="0"/>
                <a:cs typeface="Times New Roman" pitchFamily="18" charset="0"/>
              </a:rPr>
              <a:t>Employee</a:t>
            </a:r>
          </a:p>
        </p:txBody>
      </p:sp>
      <p:sp>
        <p:nvSpPr>
          <p:cNvPr id="9" name="TextBox 8"/>
          <p:cNvSpPr txBox="1"/>
          <p:nvPr/>
        </p:nvSpPr>
        <p:spPr>
          <a:xfrm>
            <a:off x="6400800" y="3464243"/>
            <a:ext cx="1752600" cy="584775"/>
          </a:xfrm>
          <a:prstGeom prst="rect">
            <a:avLst/>
          </a:prstGeom>
          <a:noFill/>
          <a:ln>
            <a:solidFill>
              <a:schemeClr val="tx1"/>
            </a:solidFill>
          </a:ln>
        </p:spPr>
        <p:txBody>
          <a:bodyPr wrap="square" rtlCol="0">
            <a:spAutoFit/>
          </a:bodyPr>
          <a:lstStyle/>
          <a:p>
            <a:pPr algn="ctr"/>
            <a:r>
              <a:rPr lang="en-US" sz="3200" dirty="0">
                <a:latin typeface="Times New Roman" pitchFamily="18" charset="0"/>
                <a:cs typeface="Times New Roman" pitchFamily="18" charset="0"/>
              </a:rPr>
              <a:t>Office</a:t>
            </a:r>
          </a:p>
        </p:txBody>
      </p:sp>
      <p:cxnSp>
        <p:nvCxnSpPr>
          <p:cNvPr id="10" name="Straight Connector 9"/>
          <p:cNvCxnSpPr>
            <a:stCxn id="8" idx="3"/>
            <a:endCxn id="9" idx="1"/>
          </p:cNvCxnSpPr>
          <p:nvPr/>
        </p:nvCxnSpPr>
        <p:spPr>
          <a:xfrm>
            <a:off x="3933645" y="3756631"/>
            <a:ext cx="2467155"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4191000" y="3326921"/>
            <a:ext cx="2514600" cy="954107"/>
          </a:xfrm>
          <a:prstGeom prst="rect">
            <a:avLst/>
          </a:prstGeom>
          <a:noFill/>
          <a:ln>
            <a:noFill/>
          </a:ln>
        </p:spPr>
        <p:txBody>
          <a:bodyPr wrap="square" rtlCol="0">
            <a:spAutoFit/>
          </a:bodyPr>
          <a:lstStyle/>
          <a:p>
            <a:r>
              <a:rPr lang="en-US" sz="2400" dirty="0">
                <a:latin typeface="Times New Roman" pitchFamily="18" charset="0"/>
                <a:cs typeface="Times New Roman" pitchFamily="18" charset="0"/>
              </a:rPr>
              <a:t> occupy</a:t>
            </a:r>
            <a:r>
              <a:rPr lang="en-US" sz="3200" dirty="0">
                <a:latin typeface="Times New Roman" pitchFamily="18" charset="0"/>
                <a:cs typeface="Times New Roman" pitchFamily="18" charset="0"/>
              </a:rPr>
              <a:t>	(1:1)</a:t>
            </a:r>
          </a:p>
        </p:txBody>
      </p:sp>
      <p:graphicFrame>
        <p:nvGraphicFramePr>
          <p:cNvPr id="12" name="Table 11"/>
          <p:cNvGraphicFramePr>
            <a:graphicFrameLocks noGrp="1"/>
          </p:cNvGraphicFramePr>
          <p:nvPr>
            <p:extLst>
              <p:ext uri="{D42A27DB-BD31-4B8C-83A1-F6EECF244321}">
                <p14:modId xmlns:p14="http://schemas.microsoft.com/office/powerpoint/2010/main" val="2350662872"/>
              </p:ext>
            </p:extLst>
          </p:nvPr>
        </p:nvGraphicFramePr>
        <p:xfrm>
          <a:off x="1828800" y="4907280"/>
          <a:ext cx="2362200" cy="1112520"/>
        </p:xfrm>
        <a:graphic>
          <a:graphicData uri="http://schemas.openxmlformats.org/drawingml/2006/table">
            <a:tbl>
              <a:tblPr firstRow="1" bandRow="1">
                <a:tableStyleId>{5C22544A-7EE6-4342-B048-85BDC9FD1C3A}</a:tableStyleId>
              </a:tblPr>
              <a:tblGrid>
                <a:gridCol w="1066800">
                  <a:extLst>
                    <a:ext uri="{9D8B030D-6E8A-4147-A177-3AD203B41FA5}">
                      <a16:colId xmlns:a16="http://schemas.microsoft.com/office/drawing/2014/main" xmlns="" val="20000"/>
                    </a:ext>
                  </a:extLst>
                </a:gridCol>
                <a:gridCol w="1295400">
                  <a:extLst>
                    <a:ext uri="{9D8B030D-6E8A-4147-A177-3AD203B41FA5}">
                      <a16:colId xmlns:a16="http://schemas.microsoft.com/office/drawing/2014/main" xmlns="" val="20001"/>
                    </a:ext>
                  </a:extLst>
                </a:gridCol>
              </a:tblGrid>
              <a:tr h="370840">
                <a:tc>
                  <a:txBody>
                    <a:bodyPr/>
                    <a:lstStyle/>
                    <a:p>
                      <a:r>
                        <a:rPr lang="en-US" dirty="0">
                          <a:latin typeface="Times New Roman" panose="02020603050405020304" pitchFamily="18" charset="0"/>
                          <a:cs typeface="Times New Roman" panose="02020603050405020304" pitchFamily="18" charset="0"/>
                        </a:rPr>
                        <a:t>EID</a:t>
                      </a:r>
                    </a:p>
                  </a:txBody>
                  <a:tcPr/>
                </a:tc>
                <a:tc>
                  <a:txBody>
                    <a:bodyPr/>
                    <a:lstStyle/>
                    <a:p>
                      <a:r>
                        <a:rPr lang="en-US" dirty="0" err="1">
                          <a:latin typeface="Times New Roman" panose="02020603050405020304" pitchFamily="18" charset="0"/>
                          <a:cs typeface="Times New Roman" panose="02020603050405020304" pitchFamily="18" charset="0"/>
                        </a:rPr>
                        <a:t>Ename</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0"/>
                  </a:ext>
                </a:extLst>
              </a:tr>
              <a:tr h="370840">
                <a:tc>
                  <a:txBody>
                    <a:bodyPr/>
                    <a:lstStyle/>
                    <a:p>
                      <a:r>
                        <a:rPr lang="en-US" dirty="0">
                          <a:latin typeface="Times New Roman" panose="02020603050405020304" pitchFamily="18" charset="0"/>
                          <a:cs typeface="Times New Roman" panose="02020603050405020304" pitchFamily="18" charset="0"/>
                        </a:rPr>
                        <a:t>1</a:t>
                      </a:r>
                    </a:p>
                  </a:txBody>
                  <a:tcPr/>
                </a:tc>
                <a:tc>
                  <a:txBody>
                    <a:bodyPr/>
                    <a:lstStyle/>
                    <a:p>
                      <a:r>
                        <a:rPr lang="en-US" dirty="0">
                          <a:latin typeface="Times New Roman" panose="02020603050405020304" pitchFamily="18" charset="0"/>
                          <a:cs typeface="Times New Roman" panose="02020603050405020304" pitchFamily="18" charset="0"/>
                        </a:rPr>
                        <a:t>Joe</a:t>
                      </a:r>
                    </a:p>
                  </a:txBody>
                  <a:tcPr/>
                </a:tc>
                <a:extLst>
                  <a:ext uri="{0D108BD9-81ED-4DB2-BD59-A6C34878D82A}">
                    <a16:rowId xmlns:a16="http://schemas.microsoft.com/office/drawing/2014/main" xmlns="" val="10001"/>
                  </a:ext>
                </a:extLst>
              </a:tr>
              <a:tr h="370840">
                <a:tc>
                  <a:txBody>
                    <a:bodyPr/>
                    <a:lstStyle/>
                    <a:p>
                      <a:r>
                        <a:rPr lang="en-US" dirty="0">
                          <a:latin typeface="Times New Roman" panose="02020603050405020304" pitchFamily="18" charset="0"/>
                          <a:cs typeface="Times New Roman" panose="02020603050405020304" pitchFamily="18" charset="0"/>
                        </a:rPr>
                        <a:t>2</a:t>
                      </a:r>
                    </a:p>
                  </a:txBody>
                  <a:tcPr/>
                </a:tc>
                <a:tc>
                  <a:txBody>
                    <a:bodyPr/>
                    <a:lstStyle/>
                    <a:p>
                      <a:r>
                        <a:rPr lang="en-US" dirty="0">
                          <a:latin typeface="Times New Roman" panose="02020603050405020304" pitchFamily="18" charset="0"/>
                          <a:cs typeface="Times New Roman" panose="02020603050405020304" pitchFamily="18" charset="0"/>
                        </a:rPr>
                        <a:t>Jane</a:t>
                      </a:r>
                    </a:p>
                  </a:txBody>
                  <a:tcPr/>
                </a:tc>
                <a:extLst>
                  <a:ext uri="{0D108BD9-81ED-4DB2-BD59-A6C34878D82A}">
                    <a16:rowId xmlns:a16="http://schemas.microsoft.com/office/drawing/2014/main" xmlns="" val="10002"/>
                  </a:ext>
                </a:extLst>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2442894596"/>
              </p:ext>
            </p:extLst>
          </p:nvPr>
        </p:nvGraphicFramePr>
        <p:xfrm>
          <a:off x="6228272" y="4884420"/>
          <a:ext cx="2362200" cy="1112520"/>
        </p:xfrm>
        <a:graphic>
          <a:graphicData uri="http://schemas.openxmlformats.org/drawingml/2006/table">
            <a:tbl>
              <a:tblPr firstRow="1" bandRow="1">
                <a:tableStyleId>{5C22544A-7EE6-4342-B048-85BDC9FD1C3A}</a:tableStyleId>
              </a:tblPr>
              <a:tblGrid>
                <a:gridCol w="1066800">
                  <a:extLst>
                    <a:ext uri="{9D8B030D-6E8A-4147-A177-3AD203B41FA5}">
                      <a16:colId xmlns:a16="http://schemas.microsoft.com/office/drawing/2014/main" xmlns="" val="20000"/>
                    </a:ext>
                  </a:extLst>
                </a:gridCol>
                <a:gridCol w="1295400">
                  <a:extLst>
                    <a:ext uri="{9D8B030D-6E8A-4147-A177-3AD203B41FA5}">
                      <a16:colId xmlns:a16="http://schemas.microsoft.com/office/drawing/2014/main" xmlns="" val="20001"/>
                    </a:ext>
                  </a:extLst>
                </a:gridCol>
              </a:tblGrid>
              <a:tr h="370840">
                <a:tc>
                  <a:txBody>
                    <a:bodyPr/>
                    <a:lstStyle/>
                    <a:p>
                      <a:r>
                        <a:rPr lang="en-US" dirty="0">
                          <a:latin typeface="Times New Roman" panose="02020603050405020304" pitchFamily="18" charset="0"/>
                          <a:cs typeface="Times New Roman" panose="02020603050405020304" pitchFamily="18" charset="0"/>
                        </a:rPr>
                        <a:t>OID</a:t>
                      </a:r>
                    </a:p>
                  </a:txBody>
                  <a:tcPr/>
                </a:tc>
                <a:tc>
                  <a:txBody>
                    <a:bodyPr/>
                    <a:lstStyle/>
                    <a:p>
                      <a:r>
                        <a:rPr lang="en-US" dirty="0">
                          <a:latin typeface="Times New Roman" panose="02020603050405020304" pitchFamily="18" charset="0"/>
                          <a:cs typeface="Times New Roman" panose="02020603050405020304" pitchFamily="18" charset="0"/>
                        </a:rPr>
                        <a:t>Bldg</a:t>
                      </a:r>
                    </a:p>
                  </a:txBody>
                  <a:tcPr/>
                </a:tc>
                <a:extLst>
                  <a:ext uri="{0D108BD9-81ED-4DB2-BD59-A6C34878D82A}">
                    <a16:rowId xmlns:a16="http://schemas.microsoft.com/office/drawing/2014/main" xmlns="" val="10000"/>
                  </a:ext>
                </a:extLst>
              </a:tr>
              <a:tr h="370840">
                <a:tc>
                  <a:txBody>
                    <a:bodyPr/>
                    <a:lstStyle/>
                    <a:p>
                      <a:r>
                        <a:rPr lang="en-US" dirty="0">
                          <a:latin typeface="Times New Roman" panose="02020603050405020304" pitchFamily="18" charset="0"/>
                          <a:cs typeface="Times New Roman" panose="02020603050405020304" pitchFamily="18" charset="0"/>
                        </a:rPr>
                        <a:t>320</a:t>
                      </a:r>
                    </a:p>
                  </a:txBody>
                  <a:tcPr/>
                </a:tc>
                <a:tc>
                  <a:txBody>
                    <a:bodyPr/>
                    <a:lstStyle/>
                    <a:p>
                      <a:r>
                        <a:rPr lang="en-US" dirty="0">
                          <a:latin typeface="Times New Roman" panose="02020603050405020304" pitchFamily="18" charset="0"/>
                          <a:cs typeface="Times New Roman" panose="02020603050405020304" pitchFamily="18" charset="0"/>
                        </a:rPr>
                        <a:t>Hinds</a:t>
                      </a:r>
                    </a:p>
                  </a:txBody>
                  <a:tcPr/>
                </a:tc>
                <a:extLst>
                  <a:ext uri="{0D108BD9-81ED-4DB2-BD59-A6C34878D82A}">
                    <a16:rowId xmlns:a16="http://schemas.microsoft.com/office/drawing/2014/main" xmlns="" val="10001"/>
                  </a:ext>
                </a:extLst>
              </a:tr>
              <a:tr h="370840">
                <a:tc>
                  <a:txBody>
                    <a:bodyPr/>
                    <a:lstStyle/>
                    <a:p>
                      <a:r>
                        <a:rPr lang="en-US" dirty="0">
                          <a:latin typeface="Times New Roman" panose="02020603050405020304" pitchFamily="18" charset="0"/>
                          <a:cs typeface="Times New Roman" panose="02020603050405020304" pitchFamily="18" charset="0"/>
                        </a:rPr>
                        <a:t>013</a:t>
                      </a:r>
                    </a:p>
                  </a:txBody>
                  <a:tcPr/>
                </a:tc>
                <a:tc>
                  <a:txBody>
                    <a:bodyPr/>
                    <a:lstStyle/>
                    <a:p>
                      <a:r>
                        <a:rPr lang="en-US" dirty="0">
                          <a:latin typeface="Times New Roman" panose="02020603050405020304" pitchFamily="18" charset="0"/>
                          <a:cs typeface="Times New Roman" panose="02020603050405020304" pitchFamily="18" charset="0"/>
                        </a:rPr>
                        <a:t>Hinds</a:t>
                      </a:r>
                    </a:p>
                  </a:txBody>
                  <a:tcPr/>
                </a:tc>
                <a:extLst>
                  <a:ext uri="{0D108BD9-81ED-4DB2-BD59-A6C34878D82A}">
                    <a16:rowId xmlns:a16="http://schemas.microsoft.com/office/drawing/2014/main" xmlns="" val="10002"/>
                  </a:ext>
                </a:extLst>
              </a:tr>
            </a:tbl>
          </a:graphicData>
        </a:graphic>
      </p:graphicFrame>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75" y="-4282"/>
            <a:ext cx="9139686" cy="1314059"/>
          </a:xfrm>
          <a:solidFill>
            <a:schemeClr val="accent1"/>
          </a:solidFill>
          <a:ln>
            <a:solidFill>
              <a:schemeClr val="tx1"/>
            </a:solidFill>
          </a:ln>
        </p:spPr>
        <p:txBody>
          <a:bodyPr/>
          <a:lstStyle/>
          <a:p>
            <a:pPr algn="ctr"/>
            <a:r>
              <a:rPr lang="en-US" dirty="0" err="1">
                <a:solidFill>
                  <a:srgbClr val="FFFFFF"/>
                </a:solidFill>
                <a:latin typeface="Calibri"/>
                <a:cs typeface="Calibri"/>
              </a:rPr>
              <a:t>StackOverflow</a:t>
            </a:r>
            <a:r>
              <a:rPr lang="en-US" dirty="0">
                <a:solidFill>
                  <a:srgbClr val="FFFFFF"/>
                </a:solidFill>
                <a:latin typeface="Calibri"/>
                <a:cs typeface="Calibri"/>
              </a:rPr>
              <a:t> says……</a:t>
            </a:r>
          </a:p>
        </p:txBody>
      </p:sp>
      <p:sp>
        <p:nvSpPr>
          <p:cNvPr id="4" name="Slide Number Placeholder 3"/>
          <p:cNvSpPr>
            <a:spLocks noGrp="1"/>
          </p:cNvSpPr>
          <p:nvPr>
            <p:ph type="sldNum" sz="quarter" idx="12"/>
          </p:nvPr>
        </p:nvSpPr>
        <p:spPr>
          <a:xfrm>
            <a:off x="8686800" y="6305550"/>
            <a:ext cx="457200" cy="476250"/>
          </a:xfrm>
          <a:prstGeom prst="rect">
            <a:avLst/>
          </a:prstGeom>
        </p:spPr>
        <p:txBody>
          <a:bodyPr/>
          <a:lstStyle/>
          <a:p>
            <a:fld id="{A611BF40-0F20-48C9-89D9-990FE1F017D3}" type="slidenum">
              <a:rPr lang="en-US" sz="1800" smtClean="0">
                <a:solidFill>
                  <a:schemeClr val="tx1"/>
                </a:solidFill>
              </a:rPr>
              <a:pPr/>
              <a:t>77</a:t>
            </a:fld>
            <a:endParaRPr lang="en-US" dirty="0">
              <a:solidFill>
                <a:schemeClr val="tx1"/>
              </a:solidFill>
            </a:endParaRPr>
          </a:p>
        </p:txBody>
      </p:sp>
      <p:sp>
        <p:nvSpPr>
          <p:cNvPr id="14" name="TextBox 13"/>
          <p:cNvSpPr txBox="1"/>
          <p:nvPr/>
        </p:nvSpPr>
        <p:spPr>
          <a:xfrm>
            <a:off x="1981200" y="2286000"/>
            <a:ext cx="76200" cy="369332"/>
          </a:xfrm>
          <a:prstGeom prst="rect">
            <a:avLst/>
          </a:prstGeom>
          <a:noFill/>
        </p:spPr>
        <p:txBody>
          <a:bodyPr wrap="square" rtlCol="0">
            <a:spAutoFit/>
          </a:bodyPr>
          <a:lstStyle/>
          <a:p>
            <a:endParaRPr lang="en-US" dirty="0"/>
          </a:p>
        </p:txBody>
      </p:sp>
      <p:sp>
        <p:nvSpPr>
          <p:cNvPr id="16" name="Rectangle 15"/>
          <p:cNvSpPr/>
          <p:nvPr/>
        </p:nvSpPr>
        <p:spPr>
          <a:xfrm>
            <a:off x="609758" y="5486400"/>
            <a:ext cx="8001000" cy="646331"/>
          </a:xfrm>
          <a:prstGeom prst="rect">
            <a:avLst/>
          </a:prstGeom>
        </p:spPr>
        <p:txBody>
          <a:bodyPr wrap="square">
            <a:spAutoFit/>
          </a:bodyPr>
          <a:lstStyle/>
          <a:p>
            <a:r>
              <a:rPr lang="en-US" dirty="0">
                <a:hlinkClick r:id="rId2"/>
              </a:rPr>
              <a:t>https://stackoverflow.com/questions/4751923/difference-between-one-to-one-and-one-to-many-relationship-in-database/4751987</a:t>
            </a:r>
            <a:endParaRPr lang="en-US" dirty="0"/>
          </a:p>
        </p:txBody>
      </p:sp>
      <p:pic>
        <p:nvPicPr>
          <p:cNvPr id="17" name="Picture 16"/>
          <p:cNvPicPr>
            <a:picLocks noChangeAspect="1"/>
          </p:cNvPicPr>
          <p:nvPr/>
        </p:nvPicPr>
        <p:blipFill>
          <a:blip r:embed="rId3"/>
          <a:stretch>
            <a:fillRect/>
          </a:stretch>
        </p:blipFill>
        <p:spPr>
          <a:xfrm>
            <a:off x="1295400" y="1676400"/>
            <a:ext cx="6175783" cy="2712955"/>
          </a:xfrm>
          <a:prstGeom prst="rect">
            <a:avLst/>
          </a:prstGeom>
        </p:spPr>
      </p:pic>
    </p:spTree>
    <p:extLst>
      <p:ext uri="{BB962C8B-B14F-4D97-AF65-F5344CB8AC3E}">
        <p14:creationId xmlns:p14="http://schemas.microsoft.com/office/powerpoint/2010/main" val="360597188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75" y="1469"/>
            <a:ext cx="9139686" cy="1256549"/>
          </a:xfrm>
          <a:solidFill>
            <a:schemeClr val="accent1"/>
          </a:solidFill>
          <a:ln>
            <a:solidFill>
              <a:schemeClr val="tx1"/>
            </a:solidFill>
          </a:ln>
        </p:spPr>
        <p:txBody>
          <a:bodyPr/>
          <a:lstStyle/>
          <a:p>
            <a:pPr algn="ctr"/>
            <a:r>
              <a:rPr lang="en-US" dirty="0">
                <a:solidFill>
                  <a:srgbClr val="FFFFFF"/>
                </a:solidFill>
                <a:latin typeface="Calibri"/>
                <a:cs typeface="Calibri"/>
              </a:rPr>
              <a:t>How to implement in SQL……</a:t>
            </a:r>
          </a:p>
        </p:txBody>
      </p:sp>
      <p:sp>
        <p:nvSpPr>
          <p:cNvPr id="4" name="Slide Number Placeholder 3"/>
          <p:cNvSpPr>
            <a:spLocks noGrp="1"/>
          </p:cNvSpPr>
          <p:nvPr>
            <p:ph type="sldNum" sz="quarter" idx="12"/>
          </p:nvPr>
        </p:nvSpPr>
        <p:spPr>
          <a:xfrm>
            <a:off x="8686800" y="6305550"/>
            <a:ext cx="457200" cy="476250"/>
          </a:xfrm>
          <a:prstGeom prst="rect">
            <a:avLst/>
          </a:prstGeom>
        </p:spPr>
        <p:txBody>
          <a:bodyPr/>
          <a:lstStyle/>
          <a:p>
            <a:fld id="{A611BF40-0F20-48C9-89D9-990FE1F017D3}" type="slidenum">
              <a:rPr lang="en-US" sz="1800" smtClean="0">
                <a:solidFill>
                  <a:schemeClr val="tx1"/>
                </a:solidFill>
              </a:rPr>
              <a:pPr/>
              <a:t>78</a:t>
            </a:fld>
            <a:endParaRPr lang="en-US" dirty="0">
              <a:solidFill>
                <a:schemeClr val="tx1"/>
              </a:solidFill>
            </a:endParaRPr>
          </a:p>
        </p:txBody>
      </p:sp>
      <p:sp>
        <p:nvSpPr>
          <p:cNvPr id="14" name="TextBox 13"/>
          <p:cNvSpPr txBox="1"/>
          <p:nvPr/>
        </p:nvSpPr>
        <p:spPr>
          <a:xfrm>
            <a:off x="1981200" y="2286000"/>
            <a:ext cx="76200" cy="369332"/>
          </a:xfrm>
          <a:prstGeom prst="rect">
            <a:avLst/>
          </a:prstGeom>
          <a:noFill/>
        </p:spPr>
        <p:txBody>
          <a:bodyPr wrap="square" rtlCol="0">
            <a:spAutoFit/>
          </a:bodyPr>
          <a:lstStyle/>
          <a:p>
            <a:endParaRPr lang="en-US" dirty="0"/>
          </a:p>
        </p:txBody>
      </p:sp>
      <p:sp>
        <p:nvSpPr>
          <p:cNvPr id="16" name="Rectangle 15"/>
          <p:cNvSpPr/>
          <p:nvPr/>
        </p:nvSpPr>
        <p:spPr>
          <a:xfrm>
            <a:off x="609758" y="5486400"/>
            <a:ext cx="8001000" cy="646331"/>
          </a:xfrm>
          <a:prstGeom prst="rect">
            <a:avLst/>
          </a:prstGeom>
        </p:spPr>
        <p:txBody>
          <a:bodyPr wrap="square">
            <a:spAutoFit/>
          </a:bodyPr>
          <a:lstStyle/>
          <a:p>
            <a:r>
              <a:rPr lang="en-US" dirty="0">
                <a:hlinkClick r:id="rId2"/>
              </a:rPr>
              <a:t>https://stackoverflow.com/questions/4751923/difference-between-one-to-one-and-one-to-many-relationship-in-database/4751987</a:t>
            </a:r>
            <a:endParaRPr lang="en-US" dirty="0"/>
          </a:p>
        </p:txBody>
      </p:sp>
      <p:sp>
        <p:nvSpPr>
          <p:cNvPr id="3" name="TextBox 2"/>
          <p:cNvSpPr txBox="1"/>
          <p:nvPr/>
        </p:nvSpPr>
        <p:spPr>
          <a:xfrm>
            <a:off x="1582999" y="2677180"/>
            <a:ext cx="6341801" cy="954107"/>
          </a:xfrm>
          <a:prstGeom prst="rect">
            <a:avLst/>
          </a:prstGeom>
          <a:noFill/>
        </p:spPr>
        <p:txBody>
          <a:bodyPr wrap="none" rtlCol="0">
            <a:spAutoFit/>
          </a:bodyPr>
          <a:lstStyle/>
          <a:p>
            <a:pPr algn="ctr"/>
            <a:r>
              <a:rPr lang="en-US" sz="2800" dirty="0">
                <a:latin typeface="Times New Roman" panose="02020603050405020304" pitchFamily="18" charset="0"/>
                <a:cs typeface="Times New Roman" panose="02020603050405020304" pitchFamily="18" charset="0"/>
              </a:rPr>
              <a:t>Add a unique constraint to the foreign key </a:t>
            </a:r>
          </a:p>
          <a:p>
            <a:pPr algn="ctr"/>
            <a:r>
              <a:rPr lang="en-US" sz="2800" dirty="0">
                <a:latin typeface="Times New Roman" panose="02020603050405020304" pitchFamily="18" charset="0"/>
                <a:cs typeface="Times New Roman" panose="02020603050405020304" pitchFamily="18" charset="0"/>
              </a:rPr>
              <a:t>(we’ll look at SQL later)</a:t>
            </a:r>
          </a:p>
        </p:txBody>
      </p:sp>
    </p:spTree>
    <p:extLst>
      <p:ext uri="{BB962C8B-B14F-4D97-AF65-F5344CB8AC3E}">
        <p14:creationId xmlns:p14="http://schemas.microsoft.com/office/powerpoint/2010/main" val="113663605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75" y="-1437"/>
            <a:ext cx="9139686" cy="1482305"/>
          </a:xfrm>
          <a:solidFill>
            <a:schemeClr val="accent1"/>
          </a:solidFill>
          <a:ln>
            <a:solidFill>
              <a:schemeClr val="tx1"/>
            </a:solidFill>
          </a:ln>
        </p:spPr>
        <p:txBody>
          <a:bodyPr>
            <a:normAutofit/>
          </a:bodyPr>
          <a:lstStyle/>
          <a:p>
            <a:pPr algn="ctr"/>
            <a:r>
              <a:rPr lang="en-US" dirty="0">
                <a:solidFill>
                  <a:srgbClr val="FFFFFF"/>
                </a:solidFill>
                <a:latin typeface="Calibri"/>
                <a:cs typeface="Calibri"/>
              </a:rPr>
              <a:t>How do we associate M:N relationship?</a:t>
            </a:r>
          </a:p>
        </p:txBody>
      </p:sp>
      <p:sp>
        <p:nvSpPr>
          <p:cNvPr id="14" name="Slide Number Placeholder 13"/>
          <p:cNvSpPr>
            <a:spLocks noGrp="1"/>
          </p:cNvSpPr>
          <p:nvPr>
            <p:ph type="sldNum" sz="quarter" idx="12"/>
          </p:nvPr>
        </p:nvSpPr>
        <p:spPr>
          <a:xfrm>
            <a:off x="8686800" y="6305550"/>
            <a:ext cx="457200" cy="476250"/>
          </a:xfrm>
          <a:prstGeom prst="rect">
            <a:avLst/>
          </a:prstGeom>
        </p:spPr>
        <p:txBody>
          <a:bodyPr/>
          <a:lstStyle/>
          <a:p>
            <a:fld id="{A611BF40-0F20-48C9-89D9-990FE1F017D3}" type="slidenum">
              <a:rPr lang="en-US" sz="1800" smtClean="0">
                <a:solidFill>
                  <a:schemeClr val="tx1"/>
                </a:solidFill>
                <a:latin typeface="Times New Roman" panose="02020603050405020304" pitchFamily="18" charset="0"/>
                <a:cs typeface="Times New Roman" panose="02020603050405020304" pitchFamily="18" charset="0"/>
              </a:rPr>
              <a:pPr/>
              <a:t>79</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1676400" y="1777425"/>
            <a:ext cx="2057400" cy="584775"/>
          </a:xfrm>
          <a:prstGeom prst="rect">
            <a:avLst/>
          </a:prstGeom>
          <a:noFill/>
          <a:ln>
            <a:solidFill>
              <a:schemeClr val="tx1"/>
            </a:solidFill>
          </a:ln>
        </p:spPr>
        <p:txBody>
          <a:bodyPr wrap="square" rtlCol="0">
            <a:spAutoFit/>
          </a:bodyPr>
          <a:lstStyle/>
          <a:p>
            <a:pPr algn="ctr"/>
            <a:r>
              <a:rPr lang="en-US" sz="3200" dirty="0">
                <a:latin typeface="Times New Roman" panose="02020603050405020304" pitchFamily="18" charset="0"/>
                <a:cs typeface="Times New Roman" pitchFamily="18" charset="0"/>
              </a:rPr>
              <a:t>Student</a:t>
            </a:r>
          </a:p>
        </p:txBody>
      </p:sp>
      <p:sp>
        <p:nvSpPr>
          <p:cNvPr id="5" name="TextBox 4"/>
          <p:cNvSpPr txBox="1"/>
          <p:nvPr/>
        </p:nvSpPr>
        <p:spPr>
          <a:xfrm>
            <a:off x="6172200" y="1752600"/>
            <a:ext cx="1752600" cy="584775"/>
          </a:xfrm>
          <a:prstGeom prst="rect">
            <a:avLst/>
          </a:prstGeom>
          <a:noFill/>
          <a:ln>
            <a:solidFill>
              <a:schemeClr val="tx1"/>
            </a:solidFill>
          </a:ln>
        </p:spPr>
        <p:txBody>
          <a:bodyPr wrap="square" rtlCol="0">
            <a:spAutoFit/>
          </a:bodyPr>
          <a:lstStyle/>
          <a:p>
            <a:pPr algn="ctr"/>
            <a:r>
              <a:rPr lang="en-US" sz="3200" dirty="0">
                <a:latin typeface="Times New Roman" panose="02020603050405020304" pitchFamily="18" charset="0"/>
                <a:cs typeface="Times New Roman" pitchFamily="18" charset="0"/>
              </a:rPr>
              <a:t>Class</a:t>
            </a:r>
          </a:p>
        </p:txBody>
      </p:sp>
      <p:cxnSp>
        <p:nvCxnSpPr>
          <p:cNvPr id="6" name="Straight Connector 5"/>
          <p:cNvCxnSpPr>
            <a:stCxn id="4" idx="3"/>
            <a:endCxn id="5" idx="1"/>
          </p:cNvCxnSpPr>
          <p:nvPr/>
        </p:nvCxnSpPr>
        <p:spPr>
          <a:xfrm flipV="1">
            <a:off x="3733800" y="2044988"/>
            <a:ext cx="2438400" cy="248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114800" y="1524000"/>
            <a:ext cx="1752600" cy="1077218"/>
          </a:xfrm>
          <a:prstGeom prst="rect">
            <a:avLst/>
          </a:prstGeom>
          <a:noFill/>
          <a:ln>
            <a:noFill/>
          </a:ln>
        </p:spPr>
        <p:txBody>
          <a:bodyPr wrap="square" rtlCol="0">
            <a:spAutoFit/>
          </a:bodyPr>
          <a:lstStyle/>
          <a:p>
            <a:r>
              <a:rPr lang="en-US" sz="3200" dirty="0">
                <a:latin typeface="Times New Roman" panose="02020603050405020304" pitchFamily="18" charset="0"/>
                <a:cs typeface="Times New Roman" pitchFamily="18" charset="0"/>
              </a:rPr>
              <a:t>registers</a:t>
            </a:r>
            <a:br>
              <a:rPr lang="en-US" sz="3200" dirty="0">
                <a:latin typeface="Times New Roman" panose="02020603050405020304" pitchFamily="18" charset="0"/>
                <a:cs typeface="Times New Roman" pitchFamily="18" charset="0"/>
              </a:rPr>
            </a:br>
            <a:r>
              <a:rPr lang="en-US" sz="3200" dirty="0">
                <a:latin typeface="Times New Roman" panose="02020603050405020304" pitchFamily="18" charset="0"/>
                <a:cs typeface="Times New Roman" pitchFamily="18" charset="0"/>
              </a:rPr>
              <a:t>M:N </a:t>
            </a:r>
          </a:p>
        </p:txBody>
      </p:sp>
      <p:cxnSp>
        <p:nvCxnSpPr>
          <p:cNvPr id="8" name="Straight Connector 7"/>
          <p:cNvCxnSpPr/>
          <p:nvPr/>
        </p:nvCxnSpPr>
        <p:spPr>
          <a:xfrm flipV="1">
            <a:off x="5791200" y="1752600"/>
            <a:ext cx="38100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5791200" y="2057400"/>
            <a:ext cx="38100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10800000">
            <a:off x="3733800" y="1828800"/>
            <a:ext cx="30480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flipV="1">
            <a:off x="3733800" y="2057400"/>
            <a:ext cx="30480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5562600" y="1915418"/>
            <a:ext cx="228600" cy="2286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cxnSp>
        <p:nvCxnSpPr>
          <p:cNvPr id="13" name="Straight Connector 12"/>
          <p:cNvCxnSpPr/>
          <p:nvPr/>
        </p:nvCxnSpPr>
        <p:spPr>
          <a:xfrm rot="5400000">
            <a:off x="3924300" y="2105918"/>
            <a:ext cx="381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15" name="Table 14"/>
          <p:cNvGraphicFramePr>
            <a:graphicFrameLocks noGrp="1"/>
          </p:cNvGraphicFramePr>
          <p:nvPr>
            <p:extLst>
              <p:ext uri="{D42A27DB-BD31-4B8C-83A1-F6EECF244321}">
                <p14:modId xmlns:p14="http://schemas.microsoft.com/office/powerpoint/2010/main" val="3345900047"/>
              </p:ext>
            </p:extLst>
          </p:nvPr>
        </p:nvGraphicFramePr>
        <p:xfrm>
          <a:off x="1600200" y="2819400"/>
          <a:ext cx="2362200" cy="1112520"/>
        </p:xfrm>
        <a:graphic>
          <a:graphicData uri="http://schemas.openxmlformats.org/drawingml/2006/table">
            <a:tbl>
              <a:tblPr firstRow="1" bandRow="1">
                <a:tableStyleId>{5C22544A-7EE6-4342-B048-85BDC9FD1C3A}</a:tableStyleId>
              </a:tblPr>
              <a:tblGrid>
                <a:gridCol w="1066800">
                  <a:extLst>
                    <a:ext uri="{9D8B030D-6E8A-4147-A177-3AD203B41FA5}">
                      <a16:colId xmlns:a16="http://schemas.microsoft.com/office/drawing/2014/main" xmlns="" val="20000"/>
                    </a:ext>
                  </a:extLst>
                </a:gridCol>
                <a:gridCol w="1295400">
                  <a:extLst>
                    <a:ext uri="{9D8B030D-6E8A-4147-A177-3AD203B41FA5}">
                      <a16:colId xmlns:a16="http://schemas.microsoft.com/office/drawing/2014/main" xmlns="" val="20001"/>
                    </a:ext>
                  </a:extLst>
                </a:gridCol>
              </a:tblGrid>
              <a:tr h="370840">
                <a:tc>
                  <a:txBody>
                    <a:bodyPr/>
                    <a:lstStyle/>
                    <a:p>
                      <a:r>
                        <a:rPr lang="en-US" dirty="0">
                          <a:latin typeface="Times New Roman" panose="02020603050405020304" pitchFamily="18" charset="0"/>
                          <a:cs typeface="Times New Roman" panose="02020603050405020304" pitchFamily="18" charset="0"/>
                        </a:rPr>
                        <a:t>SID</a:t>
                      </a:r>
                    </a:p>
                  </a:txBody>
                  <a:tcPr/>
                </a:tc>
                <a:tc>
                  <a:txBody>
                    <a:bodyPr/>
                    <a:lstStyle/>
                    <a:p>
                      <a:r>
                        <a:rPr lang="en-US" dirty="0" err="1">
                          <a:latin typeface="Times New Roman" panose="02020603050405020304" pitchFamily="18" charset="0"/>
                          <a:cs typeface="Times New Roman" panose="02020603050405020304" pitchFamily="18" charset="0"/>
                        </a:rPr>
                        <a:t>SName</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0"/>
                  </a:ext>
                </a:extLst>
              </a:tr>
              <a:tr h="370840">
                <a:tc>
                  <a:txBody>
                    <a:bodyPr/>
                    <a:lstStyle/>
                    <a:p>
                      <a:r>
                        <a:rPr lang="en-US" dirty="0">
                          <a:latin typeface="Times New Roman" panose="02020603050405020304" pitchFamily="18" charset="0"/>
                          <a:cs typeface="Times New Roman" panose="02020603050405020304" pitchFamily="18" charset="0"/>
                        </a:rPr>
                        <a:t>1</a:t>
                      </a:r>
                    </a:p>
                  </a:txBody>
                  <a:tcPr/>
                </a:tc>
                <a:tc>
                  <a:txBody>
                    <a:bodyPr/>
                    <a:lstStyle/>
                    <a:p>
                      <a:r>
                        <a:rPr lang="en-US" dirty="0">
                          <a:latin typeface="Times New Roman" panose="02020603050405020304" pitchFamily="18" charset="0"/>
                          <a:cs typeface="Times New Roman" panose="02020603050405020304" pitchFamily="18" charset="0"/>
                        </a:rPr>
                        <a:t>Joe</a:t>
                      </a:r>
                    </a:p>
                  </a:txBody>
                  <a:tcPr/>
                </a:tc>
                <a:extLst>
                  <a:ext uri="{0D108BD9-81ED-4DB2-BD59-A6C34878D82A}">
                    <a16:rowId xmlns:a16="http://schemas.microsoft.com/office/drawing/2014/main" xmlns="" val="10001"/>
                  </a:ext>
                </a:extLst>
              </a:tr>
              <a:tr h="370840">
                <a:tc>
                  <a:txBody>
                    <a:bodyPr/>
                    <a:lstStyle/>
                    <a:p>
                      <a:r>
                        <a:rPr lang="en-US" dirty="0">
                          <a:latin typeface="Times New Roman" panose="02020603050405020304" pitchFamily="18" charset="0"/>
                          <a:cs typeface="Times New Roman" panose="02020603050405020304" pitchFamily="18" charset="0"/>
                        </a:rPr>
                        <a:t>2</a:t>
                      </a:r>
                    </a:p>
                  </a:txBody>
                  <a:tcPr/>
                </a:tc>
                <a:tc>
                  <a:txBody>
                    <a:bodyPr/>
                    <a:lstStyle/>
                    <a:p>
                      <a:r>
                        <a:rPr lang="en-US" dirty="0">
                          <a:latin typeface="Times New Roman" panose="02020603050405020304" pitchFamily="18" charset="0"/>
                          <a:cs typeface="Times New Roman" panose="02020603050405020304" pitchFamily="18" charset="0"/>
                        </a:rPr>
                        <a:t>Jane</a:t>
                      </a:r>
                    </a:p>
                  </a:txBody>
                  <a:tcPr/>
                </a:tc>
                <a:extLst>
                  <a:ext uri="{0D108BD9-81ED-4DB2-BD59-A6C34878D82A}">
                    <a16:rowId xmlns:a16="http://schemas.microsoft.com/office/drawing/2014/main" xmlns="" val="10002"/>
                  </a:ext>
                </a:extLst>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1725535457"/>
              </p:ext>
            </p:extLst>
          </p:nvPr>
        </p:nvGraphicFramePr>
        <p:xfrm>
          <a:off x="5867400" y="2743200"/>
          <a:ext cx="2362200" cy="1112520"/>
        </p:xfrm>
        <a:graphic>
          <a:graphicData uri="http://schemas.openxmlformats.org/drawingml/2006/table">
            <a:tbl>
              <a:tblPr firstRow="1" bandRow="1">
                <a:tableStyleId>{5C22544A-7EE6-4342-B048-85BDC9FD1C3A}</a:tableStyleId>
              </a:tblPr>
              <a:tblGrid>
                <a:gridCol w="1066800">
                  <a:extLst>
                    <a:ext uri="{9D8B030D-6E8A-4147-A177-3AD203B41FA5}">
                      <a16:colId xmlns:a16="http://schemas.microsoft.com/office/drawing/2014/main" xmlns="" val="20000"/>
                    </a:ext>
                  </a:extLst>
                </a:gridCol>
                <a:gridCol w="1295400">
                  <a:extLst>
                    <a:ext uri="{9D8B030D-6E8A-4147-A177-3AD203B41FA5}">
                      <a16:colId xmlns:a16="http://schemas.microsoft.com/office/drawing/2014/main" xmlns="" val="20001"/>
                    </a:ext>
                  </a:extLst>
                </a:gridCol>
              </a:tblGrid>
              <a:tr h="370840">
                <a:tc>
                  <a:txBody>
                    <a:bodyPr/>
                    <a:lstStyle/>
                    <a:p>
                      <a:r>
                        <a:rPr lang="en-US" dirty="0">
                          <a:latin typeface="Times New Roman" panose="02020603050405020304" pitchFamily="18" charset="0"/>
                          <a:cs typeface="Times New Roman" panose="02020603050405020304" pitchFamily="18" charset="0"/>
                        </a:rPr>
                        <a:t>CID</a:t>
                      </a:r>
                    </a:p>
                  </a:txBody>
                  <a:tcPr/>
                </a:tc>
                <a:tc>
                  <a:txBody>
                    <a:bodyPr/>
                    <a:lstStyle/>
                    <a:p>
                      <a:r>
                        <a:rPr lang="en-US" dirty="0" err="1">
                          <a:latin typeface="Times New Roman" panose="02020603050405020304" pitchFamily="18" charset="0"/>
                          <a:cs typeface="Times New Roman" panose="02020603050405020304" pitchFamily="18" charset="0"/>
                        </a:rPr>
                        <a:t>CName</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0"/>
                  </a:ext>
                </a:extLst>
              </a:tr>
              <a:tr h="370840">
                <a:tc>
                  <a:txBody>
                    <a:bodyPr/>
                    <a:lstStyle/>
                    <a:p>
                      <a:r>
                        <a:rPr lang="en-US" dirty="0">
                          <a:latin typeface="Times New Roman" panose="02020603050405020304" pitchFamily="18" charset="0"/>
                          <a:cs typeface="Times New Roman" panose="02020603050405020304" pitchFamily="18" charset="0"/>
                        </a:rPr>
                        <a:t>659</a:t>
                      </a:r>
                    </a:p>
                  </a:txBody>
                  <a:tcPr/>
                </a:tc>
                <a:tc>
                  <a:txBody>
                    <a:bodyPr/>
                    <a:lstStyle/>
                    <a:p>
                      <a:r>
                        <a:rPr lang="en-US" dirty="0">
                          <a:latin typeface="Times New Roman" panose="02020603050405020304" pitchFamily="18" charset="0"/>
                          <a:cs typeface="Times New Roman" panose="02020603050405020304" pitchFamily="18" charset="0"/>
                        </a:rPr>
                        <a:t>database</a:t>
                      </a:r>
                    </a:p>
                  </a:txBody>
                  <a:tcPr/>
                </a:tc>
                <a:extLst>
                  <a:ext uri="{0D108BD9-81ED-4DB2-BD59-A6C34878D82A}">
                    <a16:rowId xmlns:a16="http://schemas.microsoft.com/office/drawing/2014/main" xmlns="" val="10001"/>
                  </a:ext>
                </a:extLst>
              </a:tr>
              <a:tr h="370840">
                <a:tc>
                  <a:txBody>
                    <a:bodyPr/>
                    <a:lstStyle/>
                    <a:p>
                      <a:r>
                        <a:rPr lang="en-US" dirty="0">
                          <a:latin typeface="Times New Roman" panose="02020603050405020304" pitchFamily="18" charset="0"/>
                          <a:cs typeface="Times New Roman" panose="02020603050405020304" pitchFamily="18" charset="0"/>
                        </a:rPr>
                        <a:t>565</a:t>
                      </a:r>
                    </a:p>
                  </a:txBody>
                  <a:tcPr/>
                </a:tc>
                <a:tc>
                  <a:txBody>
                    <a:bodyPr/>
                    <a:lstStyle/>
                    <a:p>
                      <a:r>
                        <a:rPr lang="en-US" dirty="0" err="1">
                          <a:latin typeface="Times New Roman" panose="02020603050405020304" pitchFamily="18" charset="0"/>
                          <a:cs typeface="Times New Roman" panose="02020603050405020304" pitchFamily="18" charset="0"/>
                        </a:rPr>
                        <a:t>datamining</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2"/>
                  </a:ext>
                </a:extLst>
              </a:tr>
            </a:tbl>
          </a:graphicData>
        </a:graphic>
      </p:graphicFrame>
      <p:cxnSp>
        <p:nvCxnSpPr>
          <p:cNvPr id="17" name="Straight Connector 16"/>
          <p:cNvCxnSpPr/>
          <p:nvPr/>
        </p:nvCxnSpPr>
        <p:spPr>
          <a:xfrm>
            <a:off x="3733800" y="3276600"/>
            <a:ext cx="2209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3733800" y="3276600"/>
            <a:ext cx="2286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3657600" y="3276600"/>
            <a:ext cx="2286000" cy="45720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20" name="Table 19"/>
          <p:cNvGraphicFramePr>
            <a:graphicFrameLocks noGrp="1"/>
          </p:cNvGraphicFramePr>
          <p:nvPr>
            <p:extLst>
              <p:ext uri="{D42A27DB-BD31-4B8C-83A1-F6EECF244321}">
                <p14:modId xmlns:p14="http://schemas.microsoft.com/office/powerpoint/2010/main" val="3079229407"/>
              </p:ext>
            </p:extLst>
          </p:nvPr>
        </p:nvGraphicFramePr>
        <p:xfrm>
          <a:off x="838200" y="4450080"/>
          <a:ext cx="3124201" cy="1112520"/>
        </p:xfrm>
        <a:graphic>
          <a:graphicData uri="http://schemas.openxmlformats.org/drawingml/2006/table">
            <a:tbl>
              <a:tblPr firstRow="1" bandRow="1">
                <a:tableStyleId>{5C22544A-7EE6-4342-B048-85BDC9FD1C3A}</a:tableStyleId>
              </a:tblPr>
              <a:tblGrid>
                <a:gridCol w="911225">
                  <a:extLst>
                    <a:ext uri="{9D8B030D-6E8A-4147-A177-3AD203B41FA5}">
                      <a16:colId xmlns:a16="http://schemas.microsoft.com/office/drawing/2014/main" xmlns="" val="20000"/>
                    </a:ext>
                  </a:extLst>
                </a:gridCol>
                <a:gridCol w="1106488">
                  <a:extLst>
                    <a:ext uri="{9D8B030D-6E8A-4147-A177-3AD203B41FA5}">
                      <a16:colId xmlns:a16="http://schemas.microsoft.com/office/drawing/2014/main" xmlns="" val="20001"/>
                    </a:ext>
                  </a:extLst>
                </a:gridCol>
                <a:gridCol w="1106488">
                  <a:extLst>
                    <a:ext uri="{9D8B030D-6E8A-4147-A177-3AD203B41FA5}">
                      <a16:colId xmlns:a16="http://schemas.microsoft.com/office/drawing/2014/main" xmlns="" val="20002"/>
                    </a:ext>
                  </a:extLst>
                </a:gridCol>
              </a:tblGrid>
              <a:tr h="370840">
                <a:tc>
                  <a:txBody>
                    <a:bodyPr/>
                    <a:lstStyle/>
                    <a:p>
                      <a:r>
                        <a:rPr lang="en-US" dirty="0">
                          <a:latin typeface="Times New Roman" panose="02020603050405020304" pitchFamily="18" charset="0"/>
                          <a:cs typeface="Times New Roman" panose="02020603050405020304" pitchFamily="18" charset="0"/>
                        </a:rPr>
                        <a:t>SID</a:t>
                      </a:r>
                    </a:p>
                  </a:txBody>
                  <a:tcPr/>
                </a:tc>
                <a:tc>
                  <a:txBody>
                    <a:bodyPr/>
                    <a:lstStyle/>
                    <a:p>
                      <a:r>
                        <a:rPr lang="en-US" dirty="0" err="1">
                          <a:latin typeface="Times New Roman" panose="02020603050405020304" pitchFamily="18" charset="0"/>
                          <a:cs typeface="Times New Roman" panose="02020603050405020304" pitchFamily="18" charset="0"/>
                        </a:rPr>
                        <a:t>SName</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CID</a:t>
                      </a:r>
                    </a:p>
                  </a:txBody>
                  <a:tcPr/>
                </a:tc>
                <a:extLst>
                  <a:ext uri="{0D108BD9-81ED-4DB2-BD59-A6C34878D82A}">
                    <a16:rowId xmlns:a16="http://schemas.microsoft.com/office/drawing/2014/main" xmlns="" val="10000"/>
                  </a:ext>
                </a:extLst>
              </a:tr>
              <a:tr h="370840">
                <a:tc>
                  <a:txBody>
                    <a:bodyPr/>
                    <a:lstStyle/>
                    <a:p>
                      <a:r>
                        <a:rPr lang="en-US" dirty="0">
                          <a:latin typeface="Times New Roman" panose="02020603050405020304" pitchFamily="18" charset="0"/>
                          <a:cs typeface="Times New Roman" panose="02020603050405020304" pitchFamily="18" charset="0"/>
                        </a:rPr>
                        <a:t>1</a:t>
                      </a:r>
                    </a:p>
                  </a:txBody>
                  <a:tcPr/>
                </a:tc>
                <a:tc>
                  <a:txBody>
                    <a:bodyPr/>
                    <a:lstStyle/>
                    <a:p>
                      <a:r>
                        <a:rPr lang="en-US" dirty="0">
                          <a:latin typeface="Times New Roman" panose="02020603050405020304" pitchFamily="18" charset="0"/>
                          <a:cs typeface="Times New Roman" panose="02020603050405020304" pitchFamily="18" charset="0"/>
                        </a:rPr>
                        <a:t>Joe</a:t>
                      </a:r>
                    </a:p>
                  </a:txBody>
                  <a:tcPr/>
                </a:tc>
                <a:tc>
                  <a:txBody>
                    <a:bodyPr/>
                    <a:lstStyle/>
                    <a:p>
                      <a:r>
                        <a:rPr lang="en-US" dirty="0">
                          <a:latin typeface="Times New Roman" panose="02020603050405020304" pitchFamily="18" charset="0"/>
                          <a:cs typeface="Times New Roman" panose="02020603050405020304" pitchFamily="18" charset="0"/>
                        </a:rPr>
                        <a:t>659,565</a:t>
                      </a:r>
                    </a:p>
                  </a:txBody>
                  <a:tcPr/>
                </a:tc>
                <a:extLst>
                  <a:ext uri="{0D108BD9-81ED-4DB2-BD59-A6C34878D82A}">
                    <a16:rowId xmlns:a16="http://schemas.microsoft.com/office/drawing/2014/main" xmlns="" val="10001"/>
                  </a:ext>
                </a:extLst>
              </a:tr>
              <a:tr h="370840">
                <a:tc>
                  <a:txBody>
                    <a:bodyPr/>
                    <a:lstStyle/>
                    <a:p>
                      <a:r>
                        <a:rPr lang="en-US" dirty="0">
                          <a:latin typeface="Times New Roman" panose="02020603050405020304" pitchFamily="18" charset="0"/>
                          <a:cs typeface="Times New Roman" panose="02020603050405020304" pitchFamily="18" charset="0"/>
                        </a:rPr>
                        <a:t>2</a:t>
                      </a:r>
                    </a:p>
                  </a:txBody>
                  <a:tcPr/>
                </a:tc>
                <a:tc>
                  <a:txBody>
                    <a:bodyPr/>
                    <a:lstStyle/>
                    <a:p>
                      <a:r>
                        <a:rPr lang="en-US" dirty="0">
                          <a:latin typeface="Times New Roman" panose="02020603050405020304" pitchFamily="18" charset="0"/>
                          <a:cs typeface="Times New Roman" panose="02020603050405020304" pitchFamily="18" charset="0"/>
                        </a:rPr>
                        <a:t>Jane</a:t>
                      </a:r>
                    </a:p>
                  </a:txBody>
                  <a:tcPr/>
                </a:tc>
                <a:tc>
                  <a:txBody>
                    <a:bodyPr/>
                    <a:lstStyle/>
                    <a:p>
                      <a:r>
                        <a:rPr lang="en-US" dirty="0">
                          <a:latin typeface="Times New Roman" panose="02020603050405020304" pitchFamily="18" charset="0"/>
                          <a:cs typeface="Times New Roman" panose="02020603050405020304" pitchFamily="18" charset="0"/>
                        </a:rPr>
                        <a:t>659</a:t>
                      </a:r>
                    </a:p>
                  </a:txBody>
                  <a:tcPr/>
                </a:tc>
                <a:extLst>
                  <a:ext uri="{0D108BD9-81ED-4DB2-BD59-A6C34878D82A}">
                    <a16:rowId xmlns:a16="http://schemas.microsoft.com/office/drawing/2014/main" xmlns="" val="10002"/>
                  </a:ext>
                </a:extLst>
              </a:tr>
            </a:tbl>
          </a:graphicData>
        </a:graphic>
      </p:graphicFrame>
      <p:graphicFrame>
        <p:nvGraphicFramePr>
          <p:cNvPr id="21" name="Table 20"/>
          <p:cNvGraphicFramePr>
            <a:graphicFrameLocks noGrp="1"/>
          </p:cNvGraphicFramePr>
          <p:nvPr>
            <p:extLst>
              <p:ext uri="{D42A27DB-BD31-4B8C-83A1-F6EECF244321}">
                <p14:modId xmlns:p14="http://schemas.microsoft.com/office/powerpoint/2010/main" val="3963966717"/>
              </p:ext>
            </p:extLst>
          </p:nvPr>
        </p:nvGraphicFramePr>
        <p:xfrm>
          <a:off x="5867400" y="4373880"/>
          <a:ext cx="2971801" cy="1381760"/>
        </p:xfrm>
        <a:graphic>
          <a:graphicData uri="http://schemas.openxmlformats.org/drawingml/2006/table">
            <a:tbl>
              <a:tblPr firstRow="1" bandRow="1">
                <a:tableStyleId>{5C22544A-7EE6-4342-B048-85BDC9FD1C3A}</a:tableStyleId>
              </a:tblPr>
              <a:tblGrid>
                <a:gridCol w="866775">
                  <a:extLst>
                    <a:ext uri="{9D8B030D-6E8A-4147-A177-3AD203B41FA5}">
                      <a16:colId xmlns:a16="http://schemas.microsoft.com/office/drawing/2014/main" xmlns="" val="20000"/>
                    </a:ext>
                  </a:extLst>
                </a:gridCol>
                <a:gridCol w="1052513">
                  <a:extLst>
                    <a:ext uri="{9D8B030D-6E8A-4147-A177-3AD203B41FA5}">
                      <a16:colId xmlns:a16="http://schemas.microsoft.com/office/drawing/2014/main" xmlns="" val="20001"/>
                    </a:ext>
                  </a:extLst>
                </a:gridCol>
                <a:gridCol w="1052513">
                  <a:extLst>
                    <a:ext uri="{9D8B030D-6E8A-4147-A177-3AD203B41FA5}">
                      <a16:colId xmlns:a16="http://schemas.microsoft.com/office/drawing/2014/main" xmlns="" val="20002"/>
                    </a:ext>
                  </a:extLst>
                </a:gridCol>
              </a:tblGrid>
              <a:tr h="370840">
                <a:tc>
                  <a:txBody>
                    <a:bodyPr/>
                    <a:lstStyle/>
                    <a:p>
                      <a:r>
                        <a:rPr lang="en-US" dirty="0"/>
                        <a:t>CID</a:t>
                      </a:r>
                    </a:p>
                  </a:txBody>
                  <a:tcPr/>
                </a:tc>
                <a:tc>
                  <a:txBody>
                    <a:bodyPr/>
                    <a:lstStyle/>
                    <a:p>
                      <a:r>
                        <a:rPr lang="en-US" dirty="0" err="1"/>
                        <a:t>CName</a:t>
                      </a:r>
                      <a:endParaRPr lang="en-US" dirty="0"/>
                    </a:p>
                  </a:txBody>
                  <a:tcPr/>
                </a:tc>
                <a:tc>
                  <a:txBody>
                    <a:bodyPr/>
                    <a:lstStyle/>
                    <a:p>
                      <a:r>
                        <a:rPr lang="en-US" dirty="0"/>
                        <a:t>SID</a:t>
                      </a:r>
                    </a:p>
                  </a:txBody>
                  <a:tcPr/>
                </a:tc>
                <a:extLst>
                  <a:ext uri="{0D108BD9-81ED-4DB2-BD59-A6C34878D82A}">
                    <a16:rowId xmlns:a16="http://schemas.microsoft.com/office/drawing/2014/main" xmlns="" val="10000"/>
                  </a:ext>
                </a:extLst>
              </a:tr>
              <a:tr h="370840">
                <a:tc>
                  <a:txBody>
                    <a:bodyPr/>
                    <a:lstStyle/>
                    <a:p>
                      <a:r>
                        <a:rPr lang="en-US" dirty="0"/>
                        <a:t>659</a:t>
                      </a:r>
                    </a:p>
                  </a:txBody>
                  <a:tcPr/>
                </a:tc>
                <a:tc>
                  <a:txBody>
                    <a:bodyPr/>
                    <a:lstStyle/>
                    <a:p>
                      <a:r>
                        <a:rPr lang="en-US" dirty="0"/>
                        <a:t>database</a:t>
                      </a:r>
                    </a:p>
                  </a:txBody>
                  <a:tcPr/>
                </a:tc>
                <a:tc>
                  <a:txBody>
                    <a:bodyPr/>
                    <a:lstStyle/>
                    <a:p>
                      <a:r>
                        <a:rPr lang="en-US" dirty="0"/>
                        <a:t>1,2</a:t>
                      </a:r>
                    </a:p>
                  </a:txBody>
                  <a:tcPr/>
                </a:tc>
                <a:extLst>
                  <a:ext uri="{0D108BD9-81ED-4DB2-BD59-A6C34878D82A}">
                    <a16:rowId xmlns:a16="http://schemas.microsoft.com/office/drawing/2014/main" xmlns="" val="10001"/>
                  </a:ext>
                </a:extLst>
              </a:tr>
              <a:tr h="370840">
                <a:tc>
                  <a:txBody>
                    <a:bodyPr/>
                    <a:lstStyle/>
                    <a:p>
                      <a:r>
                        <a:rPr lang="en-US" dirty="0"/>
                        <a:t>565</a:t>
                      </a:r>
                    </a:p>
                  </a:txBody>
                  <a:tcPr/>
                </a:tc>
                <a:tc>
                  <a:txBody>
                    <a:bodyPr/>
                    <a:lstStyle/>
                    <a:p>
                      <a:r>
                        <a:rPr lang="en-US" dirty="0" err="1"/>
                        <a:t>datamining</a:t>
                      </a:r>
                      <a:endParaRPr lang="en-US" dirty="0"/>
                    </a:p>
                  </a:txBody>
                  <a:tcPr/>
                </a:tc>
                <a:tc>
                  <a:txBody>
                    <a:bodyPr/>
                    <a:lstStyle/>
                    <a:p>
                      <a:r>
                        <a:rPr lang="en-US" dirty="0"/>
                        <a:t>1</a:t>
                      </a:r>
                    </a:p>
                  </a:txBody>
                  <a:tcPr/>
                </a:tc>
                <a:extLst>
                  <a:ext uri="{0D108BD9-81ED-4DB2-BD59-A6C34878D82A}">
                    <a16:rowId xmlns:a16="http://schemas.microsoft.com/office/drawing/2014/main" xmlns="" val="10002"/>
                  </a:ext>
                </a:extLst>
              </a:tr>
            </a:tbl>
          </a:graphicData>
        </a:graphic>
      </p:graphicFrame>
      <p:cxnSp>
        <p:nvCxnSpPr>
          <p:cNvPr id="22" name="Straight Connector 21"/>
          <p:cNvCxnSpPr/>
          <p:nvPr/>
        </p:nvCxnSpPr>
        <p:spPr>
          <a:xfrm>
            <a:off x="3733800" y="4907280"/>
            <a:ext cx="2209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3733800" y="4907280"/>
            <a:ext cx="2286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V="1">
            <a:off x="3657600" y="4907280"/>
            <a:ext cx="2286000" cy="457200"/>
          </a:xfrm>
          <a:prstGeom prst="line">
            <a:avLst/>
          </a:prstGeom>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1828800" y="5791200"/>
            <a:ext cx="3581400" cy="461665"/>
          </a:xfrm>
          <a:prstGeom prst="rect">
            <a:avLst/>
          </a:prstGeom>
          <a:noFill/>
          <a:ln>
            <a:noFill/>
          </a:ln>
        </p:spPr>
        <p:txBody>
          <a:bodyPr wrap="square" rtlCol="0">
            <a:spAutoFit/>
          </a:bodyPr>
          <a:lstStyle/>
          <a:p>
            <a:r>
              <a:rPr lang="en-US" sz="2400" dirty="0">
                <a:latin typeface="Times New Roman" panose="02020603050405020304" pitchFamily="18" charset="0"/>
                <a:cs typeface="Times New Roman" panose="02020603050405020304" pitchFamily="18" charset="0"/>
              </a:rPr>
              <a:t>Multi-valued attribute</a:t>
            </a:r>
          </a:p>
        </p:txBody>
      </p:sp>
      <p:sp>
        <p:nvSpPr>
          <p:cNvPr id="26" name="TextBox 25"/>
          <p:cNvSpPr txBox="1"/>
          <p:nvPr/>
        </p:nvSpPr>
        <p:spPr>
          <a:xfrm>
            <a:off x="5334000" y="5867400"/>
            <a:ext cx="3581400" cy="461665"/>
          </a:xfrm>
          <a:prstGeom prst="rect">
            <a:avLst/>
          </a:prstGeom>
          <a:noFill/>
          <a:ln>
            <a:noFill/>
          </a:ln>
        </p:spPr>
        <p:txBody>
          <a:bodyPr wrap="square" rtlCol="0">
            <a:spAutoFit/>
          </a:bodyPr>
          <a:lstStyle/>
          <a:p>
            <a:r>
              <a:rPr lang="en-US" sz="2400" dirty="0">
                <a:latin typeface="Times New Roman" panose="02020603050405020304" pitchFamily="18" charset="0"/>
                <a:cs typeface="Times New Roman" panose="02020603050405020304" pitchFamily="18" charset="0"/>
              </a:rPr>
              <a:t>Multi-valued attribute</a:t>
            </a:r>
          </a:p>
        </p:txBody>
      </p:sp>
      <p:cxnSp>
        <p:nvCxnSpPr>
          <p:cNvPr id="28" name="Straight Arrow Connector 27"/>
          <p:cNvCxnSpPr/>
          <p:nvPr/>
        </p:nvCxnSpPr>
        <p:spPr>
          <a:xfrm flipV="1">
            <a:off x="3276600" y="5486400"/>
            <a:ext cx="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V="1">
            <a:off x="8077200" y="5638800"/>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381000" y="6248400"/>
            <a:ext cx="3581400" cy="461665"/>
          </a:xfrm>
          <a:prstGeom prst="rect">
            <a:avLst/>
          </a:prstGeom>
          <a:noFill/>
          <a:ln>
            <a:solidFill>
              <a:schemeClr val="accent1"/>
            </a:solidFill>
          </a:ln>
        </p:spPr>
        <p:txBody>
          <a:bodyPr wrap="square" rtlCol="0">
            <a:spAutoFit/>
          </a:bodyPr>
          <a:lstStyle/>
          <a:p>
            <a:r>
              <a:rPr lang="en-US" sz="2400" dirty="0">
                <a:solidFill>
                  <a:srgbClr val="FF0000"/>
                </a:solidFill>
                <a:latin typeface="Times New Roman" panose="02020603050405020304" pitchFamily="18" charset="0"/>
                <a:cs typeface="Times New Roman" panose="02020603050405020304" pitchFamily="18" charset="0"/>
              </a:rPr>
              <a:t>What should we do now?</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xmlns="" id="{B26EE4FD-480F-42A5-9FEB-DA630457CFB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5">
            <a:extLst>
              <a:ext uri="{FF2B5EF4-FFF2-40B4-BE49-F238E27FC236}">
                <a16:creationId xmlns:a16="http://schemas.microsoft.com/office/drawing/2014/main" xmlns="" id="{A187062F-BE14-42FC-B06A-607DB23849C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flipH="1">
            <a:off x="632016" y="1766812"/>
            <a:ext cx="616869" cy="4232692"/>
          </a:xfrm>
          <a:custGeom>
            <a:avLst/>
            <a:gdLst>
              <a:gd name="T0" fmla="*/ 491 w 491"/>
              <a:gd name="T1" fmla="*/ 2247 h 2732"/>
              <a:gd name="T2" fmla="*/ 0 w 491"/>
              <a:gd name="T3" fmla="*/ 2732 h 2732"/>
              <a:gd name="T4" fmla="*/ 0 w 491"/>
              <a:gd name="T5" fmla="*/ 486 h 2732"/>
              <a:gd name="T6" fmla="*/ 491 w 491"/>
              <a:gd name="T7" fmla="*/ 0 h 2732"/>
              <a:gd name="T8" fmla="*/ 491 w 491"/>
              <a:gd name="T9" fmla="*/ 2247 h 2732"/>
            </a:gdLst>
            <a:ahLst/>
            <a:cxnLst>
              <a:cxn ang="0">
                <a:pos x="T0" y="T1"/>
              </a:cxn>
              <a:cxn ang="0">
                <a:pos x="T2" y="T3"/>
              </a:cxn>
              <a:cxn ang="0">
                <a:pos x="T4" y="T5"/>
              </a:cxn>
              <a:cxn ang="0">
                <a:pos x="T6" y="T7"/>
              </a:cxn>
              <a:cxn ang="0">
                <a:pos x="T8" y="T9"/>
              </a:cxn>
            </a:cxnLst>
            <a:rect l="0" t="0" r="r" b="b"/>
            <a:pathLst>
              <a:path w="491" h="2732">
                <a:moveTo>
                  <a:pt x="491" y="2247"/>
                </a:moveTo>
                <a:lnTo>
                  <a:pt x="0" y="2732"/>
                </a:lnTo>
                <a:lnTo>
                  <a:pt x="0" y="486"/>
                </a:lnTo>
                <a:lnTo>
                  <a:pt x="491" y="0"/>
                </a:lnTo>
                <a:lnTo>
                  <a:pt x="491" y="224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Freeform 6">
            <a:extLst>
              <a:ext uri="{FF2B5EF4-FFF2-40B4-BE49-F238E27FC236}">
                <a16:creationId xmlns:a16="http://schemas.microsoft.com/office/drawing/2014/main" xmlns="" id="{731FE21B-2A45-4BF5-8B03-E1234198877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flipH="1">
            <a:off x="632016" y="1423780"/>
            <a:ext cx="515816" cy="3820236"/>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7">
            <a:extLst>
              <a:ext uri="{FF2B5EF4-FFF2-40B4-BE49-F238E27FC236}">
                <a16:creationId xmlns:a16="http://schemas.microsoft.com/office/drawing/2014/main" xmlns="" id="{2DC5A94D-79ED-48F5-9DC5-96CBB507CEC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flipH="1">
            <a:off x="887432" y="1239381"/>
            <a:ext cx="260400" cy="3699705"/>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Rectangle 8">
            <a:extLst>
              <a:ext uri="{FF2B5EF4-FFF2-40B4-BE49-F238E27FC236}">
                <a16:creationId xmlns:a16="http://schemas.microsoft.com/office/drawing/2014/main" xmlns="" id="{93A3D4BE-AF25-4F9A-9C29-1145CCE24A2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flipH="1">
            <a:off x="887431" y="1230651"/>
            <a:ext cx="7656494" cy="3531073"/>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1403247" y="1607809"/>
            <a:ext cx="6927020" cy="2876680"/>
          </a:xfrm>
        </p:spPr>
        <p:txBody>
          <a:bodyPr vert="horz" lIns="91440" tIns="45720" rIns="91440" bIns="45720" rtlCol="0" anchor="ctr">
            <a:normAutofit/>
          </a:bodyPr>
          <a:lstStyle/>
          <a:p>
            <a:pPr algn="ctr"/>
            <a:r>
              <a:rPr lang="en-US" sz="5700" kern="1200" dirty="0">
                <a:solidFill>
                  <a:srgbClr val="FFFFFF"/>
                </a:solidFill>
                <a:latin typeface="+mj-lt"/>
                <a:ea typeface="+mj-ea"/>
                <a:cs typeface="+mj-cs"/>
              </a:rPr>
              <a:t>Relational modeling notation</a:t>
            </a:r>
            <a:endParaRPr lang="en-US">
              <a:cs typeface="Calibri Light" panose="020F0302020204030204"/>
            </a:endParaRPr>
          </a:p>
        </p:txBody>
      </p:sp>
    </p:spTree>
    <p:extLst>
      <p:ext uri="{BB962C8B-B14F-4D97-AF65-F5344CB8AC3E}">
        <p14:creationId xmlns:p14="http://schemas.microsoft.com/office/powerpoint/2010/main" val="192879105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89" y="2876"/>
            <a:ext cx="9131060" cy="1394572"/>
          </a:xfrm>
          <a:solidFill>
            <a:schemeClr val="accent1"/>
          </a:solidFill>
          <a:ln>
            <a:solidFill>
              <a:schemeClr val="tx1"/>
            </a:solidFill>
          </a:ln>
        </p:spPr>
        <p:txBody>
          <a:bodyPr/>
          <a:lstStyle/>
          <a:p>
            <a:pPr algn="ctr"/>
            <a:r>
              <a:rPr lang="en-US" dirty="0">
                <a:solidFill>
                  <a:srgbClr val="FFFFFF"/>
                </a:solidFill>
                <a:latin typeface="Calibri"/>
                <a:cs typeface="Calibri"/>
              </a:rPr>
              <a:t>Associative entity</a:t>
            </a:r>
          </a:p>
        </p:txBody>
      </p:sp>
      <p:sp>
        <p:nvSpPr>
          <p:cNvPr id="31" name="Slide Number Placeholder 30"/>
          <p:cNvSpPr>
            <a:spLocks noGrp="1"/>
          </p:cNvSpPr>
          <p:nvPr>
            <p:ph type="sldNum" sz="quarter" idx="12"/>
          </p:nvPr>
        </p:nvSpPr>
        <p:spPr>
          <a:xfrm>
            <a:off x="8686800" y="6305550"/>
            <a:ext cx="457200" cy="476250"/>
          </a:xfrm>
          <a:prstGeom prst="rect">
            <a:avLst/>
          </a:prstGeom>
        </p:spPr>
        <p:txBody>
          <a:bodyPr/>
          <a:lstStyle/>
          <a:p>
            <a:fld id="{A611BF40-0F20-48C9-89D9-990FE1F017D3}" type="slidenum">
              <a:rPr lang="en-US" sz="1800" smtClean="0">
                <a:solidFill>
                  <a:schemeClr val="tx1"/>
                </a:solidFill>
              </a:rPr>
              <a:pPr/>
              <a:t>80</a:t>
            </a:fld>
            <a:endParaRPr lang="en-US" dirty="0">
              <a:solidFill>
                <a:schemeClr val="tx1"/>
              </a:solidFill>
            </a:endParaRPr>
          </a:p>
        </p:txBody>
      </p:sp>
      <p:sp>
        <p:nvSpPr>
          <p:cNvPr id="4" name="TextBox 3"/>
          <p:cNvSpPr txBox="1"/>
          <p:nvPr/>
        </p:nvSpPr>
        <p:spPr>
          <a:xfrm>
            <a:off x="1752600" y="3225225"/>
            <a:ext cx="2057400" cy="584775"/>
          </a:xfrm>
          <a:prstGeom prst="rect">
            <a:avLst/>
          </a:prstGeom>
          <a:noFill/>
          <a:ln>
            <a:solidFill>
              <a:schemeClr val="tx1"/>
            </a:solidFill>
          </a:ln>
        </p:spPr>
        <p:txBody>
          <a:bodyPr wrap="square" rtlCol="0">
            <a:spAutoFit/>
          </a:bodyPr>
          <a:lstStyle/>
          <a:p>
            <a:pPr algn="ctr"/>
            <a:r>
              <a:rPr lang="en-US" sz="3200" dirty="0">
                <a:latin typeface="Times New Roman" pitchFamily="18" charset="0"/>
                <a:cs typeface="Times New Roman" pitchFamily="18" charset="0"/>
              </a:rPr>
              <a:t>Student</a:t>
            </a:r>
          </a:p>
        </p:txBody>
      </p:sp>
      <p:sp>
        <p:nvSpPr>
          <p:cNvPr id="5" name="TextBox 4"/>
          <p:cNvSpPr txBox="1"/>
          <p:nvPr/>
        </p:nvSpPr>
        <p:spPr>
          <a:xfrm>
            <a:off x="6248400" y="3225225"/>
            <a:ext cx="1752600" cy="584775"/>
          </a:xfrm>
          <a:prstGeom prst="rect">
            <a:avLst/>
          </a:prstGeom>
          <a:noFill/>
          <a:ln>
            <a:solidFill>
              <a:schemeClr val="tx1"/>
            </a:solidFill>
          </a:ln>
        </p:spPr>
        <p:txBody>
          <a:bodyPr wrap="square" rtlCol="0">
            <a:spAutoFit/>
          </a:bodyPr>
          <a:lstStyle/>
          <a:p>
            <a:pPr algn="ctr"/>
            <a:r>
              <a:rPr lang="en-US" sz="3200" dirty="0">
                <a:latin typeface="Times New Roman" pitchFamily="18" charset="0"/>
                <a:cs typeface="Times New Roman" pitchFamily="18" charset="0"/>
              </a:rPr>
              <a:t>Class</a:t>
            </a:r>
          </a:p>
        </p:txBody>
      </p:sp>
      <p:sp>
        <p:nvSpPr>
          <p:cNvPr id="14" name="Rounded Rectangle 13"/>
          <p:cNvSpPr/>
          <p:nvPr/>
        </p:nvSpPr>
        <p:spPr>
          <a:xfrm>
            <a:off x="4114800" y="4495800"/>
            <a:ext cx="1752600" cy="914400"/>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Times New Roman" pitchFamily="18" charset="0"/>
                <a:cs typeface="Times New Roman" pitchFamily="18" charset="0"/>
              </a:rPr>
              <a:t>registration</a:t>
            </a:r>
            <a:endParaRPr lang="en-US" sz="2400" dirty="0">
              <a:latin typeface="Times New Roman" pitchFamily="18" charset="0"/>
              <a:cs typeface="Times New Roman" pitchFamily="18" charset="0"/>
            </a:endParaRPr>
          </a:p>
        </p:txBody>
      </p:sp>
      <p:cxnSp>
        <p:nvCxnSpPr>
          <p:cNvPr id="16" name="Straight Connector 15"/>
          <p:cNvCxnSpPr>
            <a:stCxn id="4" idx="2"/>
          </p:cNvCxnSpPr>
          <p:nvPr/>
        </p:nvCxnSpPr>
        <p:spPr>
          <a:xfrm rot="16200000" flipH="1">
            <a:off x="2228850" y="4362450"/>
            <a:ext cx="1143000" cy="381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endCxn id="14" idx="1"/>
          </p:cNvCxnSpPr>
          <p:nvPr/>
        </p:nvCxnSpPr>
        <p:spPr>
          <a:xfrm>
            <a:off x="2819400" y="4953000"/>
            <a:ext cx="1295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14" idx="3"/>
          </p:cNvCxnSpPr>
          <p:nvPr/>
        </p:nvCxnSpPr>
        <p:spPr>
          <a:xfrm>
            <a:off x="5867400" y="4953000"/>
            <a:ext cx="1295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5" idx="2"/>
          </p:cNvCxnSpPr>
          <p:nvPr/>
        </p:nvCxnSpPr>
        <p:spPr>
          <a:xfrm rot="16200000" flipH="1">
            <a:off x="6572250" y="4362450"/>
            <a:ext cx="1143002" cy="381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V="1">
            <a:off x="3886200" y="4800600"/>
            <a:ext cx="228600" cy="152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3886200" y="4953000"/>
            <a:ext cx="228600" cy="152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Oval 26"/>
          <p:cNvSpPr/>
          <p:nvPr/>
        </p:nvSpPr>
        <p:spPr>
          <a:xfrm>
            <a:off x="3810000" y="4876800"/>
            <a:ext cx="76200" cy="1524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Connector 29"/>
          <p:cNvCxnSpPr/>
          <p:nvPr/>
        </p:nvCxnSpPr>
        <p:spPr>
          <a:xfrm>
            <a:off x="5867400" y="4800600"/>
            <a:ext cx="304800" cy="152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5867400" y="4953000"/>
            <a:ext cx="30480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2667000" y="40386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2667000" y="41910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7010400" y="43434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7010400" y="41910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rot="5400000">
            <a:off x="6019800" y="4953000"/>
            <a:ext cx="304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1676400" y="2310825"/>
            <a:ext cx="2057400" cy="584775"/>
          </a:xfrm>
          <a:prstGeom prst="rect">
            <a:avLst/>
          </a:prstGeom>
          <a:noFill/>
          <a:ln>
            <a:solidFill>
              <a:schemeClr val="tx1"/>
            </a:solidFill>
          </a:ln>
        </p:spPr>
        <p:txBody>
          <a:bodyPr wrap="square" rtlCol="0">
            <a:spAutoFit/>
          </a:bodyPr>
          <a:lstStyle/>
          <a:p>
            <a:pPr algn="ctr"/>
            <a:r>
              <a:rPr lang="en-US" sz="3200" dirty="0">
                <a:latin typeface="Times New Roman" pitchFamily="18" charset="0"/>
                <a:cs typeface="Times New Roman" pitchFamily="18" charset="0"/>
              </a:rPr>
              <a:t>Student</a:t>
            </a:r>
          </a:p>
        </p:txBody>
      </p:sp>
      <p:sp>
        <p:nvSpPr>
          <p:cNvPr id="35" name="TextBox 34"/>
          <p:cNvSpPr txBox="1"/>
          <p:nvPr/>
        </p:nvSpPr>
        <p:spPr>
          <a:xfrm>
            <a:off x="6172200" y="2286000"/>
            <a:ext cx="1752600" cy="584775"/>
          </a:xfrm>
          <a:prstGeom prst="rect">
            <a:avLst/>
          </a:prstGeom>
          <a:noFill/>
          <a:ln>
            <a:solidFill>
              <a:schemeClr val="tx1"/>
            </a:solidFill>
          </a:ln>
        </p:spPr>
        <p:txBody>
          <a:bodyPr wrap="square" rtlCol="0">
            <a:spAutoFit/>
          </a:bodyPr>
          <a:lstStyle/>
          <a:p>
            <a:pPr algn="ctr"/>
            <a:r>
              <a:rPr lang="en-US" sz="3200" dirty="0">
                <a:latin typeface="Times New Roman" pitchFamily="18" charset="0"/>
                <a:cs typeface="Times New Roman" pitchFamily="18" charset="0"/>
              </a:rPr>
              <a:t>Class</a:t>
            </a:r>
          </a:p>
        </p:txBody>
      </p:sp>
      <p:cxnSp>
        <p:nvCxnSpPr>
          <p:cNvPr id="37" name="Straight Connector 36"/>
          <p:cNvCxnSpPr>
            <a:stCxn id="33" idx="3"/>
            <a:endCxn id="35" idx="1"/>
          </p:cNvCxnSpPr>
          <p:nvPr/>
        </p:nvCxnSpPr>
        <p:spPr>
          <a:xfrm flipV="1">
            <a:off x="3733800" y="2578388"/>
            <a:ext cx="2438400" cy="248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V="1">
            <a:off x="5791200" y="2286000"/>
            <a:ext cx="38100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5791200" y="2590800"/>
            <a:ext cx="38100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rot="10800000">
            <a:off x="3733800" y="2362200"/>
            <a:ext cx="30480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rot="10800000" flipV="1">
            <a:off x="3733800" y="2590800"/>
            <a:ext cx="30480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8" name="Oval 47"/>
          <p:cNvSpPr/>
          <p:nvPr/>
        </p:nvSpPr>
        <p:spPr>
          <a:xfrm>
            <a:off x="5562600" y="2448818"/>
            <a:ext cx="228600" cy="2286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9" name="Straight Connector 48"/>
          <p:cNvCxnSpPr/>
          <p:nvPr/>
        </p:nvCxnSpPr>
        <p:spPr>
          <a:xfrm rot="5400000">
            <a:off x="3924300" y="2639318"/>
            <a:ext cx="381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4229100" y="1970782"/>
            <a:ext cx="1752600" cy="1077218"/>
          </a:xfrm>
          <a:prstGeom prst="rect">
            <a:avLst/>
          </a:prstGeom>
          <a:noFill/>
          <a:ln>
            <a:noFill/>
          </a:ln>
        </p:spPr>
        <p:txBody>
          <a:bodyPr wrap="square" rtlCol="0">
            <a:spAutoFit/>
          </a:bodyPr>
          <a:lstStyle/>
          <a:p>
            <a:r>
              <a:rPr lang="en-US" sz="3200" dirty="0">
                <a:latin typeface="Times New Roman" pitchFamily="18" charset="0"/>
                <a:cs typeface="Times New Roman" pitchFamily="18" charset="0"/>
              </a:rPr>
              <a:t>registers</a:t>
            </a:r>
            <a:br>
              <a:rPr lang="en-US" sz="3200" dirty="0">
                <a:latin typeface="Times New Roman" pitchFamily="18" charset="0"/>
                <a:cs typeface="Times New Roman" pitchFamily="18" charset="0"/>
              </a:rPr>
            </a:br>
            <a:r>
              <a:rPr lang="en-US" sz="3200" dirty="0">
                <a:latin typeface="Times New Roman" pitchFamily="18" charset="0"/>
                <a:cs typeface="Times New Roman" pitchFamily="18" charset="0"/>
              </a:rPr>
              <a:t>M:N </a:t>
            </a:r>
          </a:p>
        </p:txBody>
      </p:sp>
      <p:cxnSp>
        <p:nvCxnSpPr>
          <p:cNvPr id="52" name="Straight Connector 51"/>
          <p:cNvCxnSpPr/>
          <p:nvPr/>
        </p:nvCxnSpPr>
        <p:spPr>
          <a:xfrm flipV="1">
            <a:off x="1143000" y="3048000"/>
            <a:ext cx="7620000" cy="762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8686800" y="6305550"/>
            <a:ext cx="457200" cy="476250"/>
          </a:xfrm>
          <a:prstGeom prst="rect">
            <a:avLst/>
          </a:prstGeom>
        </p:spPr>
        <p:txBody>
          <a:bodyPr/>
          <a:lstStyle/>
          <a:p>
            <a:fld id="{A611BF40-0F20-48C9-89D9-990FE1F017D3}" type="slidenum">
              <a:rPr lang="en-US" sz="1800" smtClean="0">
                <a:solidFill>
                  <a:schemeClr val="tx1"/>
                </a:solidFill>
                <a:latin typeface="Times New Roman" panose="02020603050405020304" pitchFamily="18" charset="0"/>
                <a:cs typeface="Times New Roman" panose="02020603050405020304" pitchFamily="18" charset="0"/>
              </a:rPr>
              <a:pPr/>
              <a:t>81</a:t>
            </a:fld>
            <a:endParaRPr lang="en-US" dirty="0">
              <a:solidFill>
                <a:schemeClr val="tx1"/>
              </a:solidFill>
              <a:latin typeface="Times New Roman" panose="02020603050405020304" pitchFamily="18" charset="0"/>
              <a:cs typeface="Times New Roman" panose="02020603050405020304" pitchFamily="18" charset="0"/>
            </a:endParaRPr>
          </a:p>
        </p:txBody>
      </p:sp>
      <p:graphicFrame>
        <p:nvGraphicFramePr>
          <p:cNvPr id="3" name="Table 2"/>
          <p:cNvGraphicFramePr>
            <a:graphicFrameLocks noGrp="1"/>
          </p:cNvGraphicFramePr>
          <p:nvPr>
            <p:extLst>
              <p:ext uri="{D42A27DB-BD31-4B8C-83A1-F6EECF244321}">
                <p14:modId xmlns:p14="http://schemas.microsoft.com/office/powerpoint/2010/main" val="2313162052"/>
              </p:ext>
            </p:extLst>
          </p:nvPr>
        </p:nvGraphicFramePr>
        <p:xfrm>
          <a:off x="1600200" y="1447800"/>
          <a:ext cx="2362200" cy="1112520"/>
        </p:xfrm>
        <a:graphic>
          <a:graphicData uri="http://schemas.openxmlformats.org/drawingml/2006/table">
            <a:tbl>
              <a:tblPr firstRow="1" bandRow="1">
                <a:tableStyleId>{5C22544A-7EE6-4342-B048-85BDC9FD1C3A}</a:tableStyleId>
              </a:tblPr>
              <a:tblGrid>
                <a:gridCol w="1066800">
                  <a:extLst>
                    <a:ext uri="{9D8B030D-6E8A-4147-A177-3AD203B41FA5}">
                      <a16:colId xmlns:a16="http://schemas.microsoft.com/office/drawing/2014/main" xmlns="" val="20000"/>
                    </a:ext>
                  </a:extLst>
                </a:gridCol>
                <a:gridCol w="1295400">
                  <a:extLst>
                    <a:ext uri="{9D8B030D-6E8A-4147-A177-3AD203B41FA5}">
                      <a16:colId xmlns:a16="http://schemas.microsoft.com/office/drawing/2014/main" xmlns="" val="20001"/>
                    </a:ext>
                  </a:extLst>
                </a:gridCol>
              </a:tblGrid>
              <a:tr h="370840">
                <a:tc>
                  <a:txBody>
                    <a:bodyPr/>
                    <a:lstStyle/>
                    <a:p>
                      <a:r>
                        <a:rPr lang="en-US" dirty="0"/>
                        <a:t>SID</a:t>
                      </a:r>
                    </a:p>
                  </a:txBody>
                  <a:tcPr/>
                </a:tc>
                <a:tc>
                  <a:txBody>
                    <a:bodyPr/>
                    <a:lstStyle/>
                    <a:p>
                      <a:r>
                        <a:rPr lang="en-US" dirty="0" err="1"/>
                        <a:t>SName</a:t>
                      </a:r>
                      <a:endParaRPr lang="en-US" dirty="0"/>
                    </a:p>
                  </a:txBody>
                  <a:tcPr/>
                </a:tc>
                <a:extLst>
                  <a:ext uri="{0D108BD9-81ED-4DB2-BD59-A6C34878D82A}">
                    <a16:rowId xmlns:a16="http://schemas.microsoft.com/office/drawing/2014/main" xmlns="" val="10000"/>
                  </a:ext>
                </a:extLst>
              </a:tr>
              <a:tr h="370840">
                <a:tc>
                  <a:txBody>
                    <a:bodyPr/>
                    <a:lstStyle/>
                    <a:p>
                      <a:r>
                        <a:rPr lang="en-US" dirty="0"/>
                        <a:t>1</a:t>
                      </a:r>
                    </a:p>
                  </a:txBody>
                  <a:tcPr/>
                </a:tc>
                <a:tc>
                  <a:txBody>
                    <a:bodyPr/>
                    <a:lstStyle/>
                    <a:p>
                      <a:r>
                        <a:rPr lang="en-US" dirty="0"/>
                        <a:t>Joe</a:t>
                      </a:r>
                    </a:p>
                  </a:txBody>
                  <a:tcPr/>
                </a:tc>
                <a:extLst>
                  <a:ext uri="{0D108BD9-81ED-4DB2-BD59-A6C34878D82A}">
                    <a16:rowId xmlns:a16="http://schemas.microsoft.com/office/drawing/2014/main" xmlns="" val="10001"/>
                  </a:ext>
                </a:extLst>
              </a:tr>
              <a:tr h="370840">
                <a:tc>
                  <a:txBody>
                    <a:bodyPr/>
                    <a:lstStyle/>
                    <a:p>
                      <a:r>
                        <a:rPr lang="en-US" dirty="0"/>
                        <a:t>2</a:t>
                      </a:r>
                    </a:p>
                  </a:txBody>
                  <a:tcPr/>
                </a:tc>
                <a:tc>
                  <a:txBody>
                    <a:bodyPr/>
                    <a:lstStyle/>
                    <a:p>
                      <a:r>
                        <a:rPr lang="en-US" dirty="0"/>
                        <a:t>Jane</a:t>
                      </a:r>
                    </a:p>
                  </a:txBody>
                  <a:tcPr/>
                </a:tc>
                <a:extLst>
                  <a:ext uri="{0D108BD9-81ED-4DB2-BD59-A6C34878D82A}">
                    <a16:rowId xmlns:a16="http://schemas.microsoft.com/office/drawing/2014/main" xmlns="" val="10002"/>
                  </a:ext>
                </a:extLst>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1279139529"/>
              </p:ext>
            </p:extLst>
          </p:nvPr>
        </p:nvGraphicFramePr>
        <p:xfrm>
          <a:off x="5867400" y="1371600"/>
          <a:ext cx="2362200" cy="1112520"/>
        </p:xfrm>
        <a:graphic>
          <a:graphicData uri="http://schemas.openxmlformats.org/drawingml/2006/table">
            <a:tbl>
              <a:tblPr firstRow="1" bandRow="1">
                <a:tableStyleId>{5C22544A-7EE6-4342-B048-85BDC9FD1C3A}</a:tableStyleId>
              </a:tblPr>
              <a:tblGrid>
                <a:gridCol w="1066800">
                  <a:extLst>
                    <a:ext uri="{9D8B030D-6E8A-4147-A177-3AD203B41FA5}">
                      <a16:colId xmlns:a16="http://schemas.microsoft.com/office/drawing/2014/main" xmlns="" val="20000"/>
                    </a:ext>
                  </a:extLst>
                </a:gridCol>
                <a:gridCol w="1295400">
                  <a:extLst>
                    <a:ext uri="{9D8B030D-6E8A-4147-A177-3AD203B41FA5}">
                      <a16:colId xmlns:a16="http://schemas.microsoft.com/office/drawing/2014/main" xmlns="" val="20001"/>
                    </a:ext>
                  </a:extLst>
                </a:gridCol>
              </a:tblGrid>
              <a:tr h="370840">
                <a:tc>
                  <a:txBody>
                    <a:bodyPr/>
                    <a:lstStyle/>
                    <a:p>
                      <a:r>
                        <a:rPr lang="en-US" dirty="0"/>
                        <a:t>CID</a:t>
                      </a:r>
                    </a:p>
                  </a:txBody>
                  <a:tcPr/>
                </a:tc>
                <a:tc>
                  <a:txBody>
                    <a:bodyPr/>
                    <a:lstStyle/>
                    <a:p>
                      <a:r>
                        <a:rPr lang="en-US" dirty="0" err="1"/>
                        <a:t>CName</a:t>
                      </a:r>
                      <a:endParaRPr lang="en-US" dirty="0"/>
                    </a:p>
                  </a:txBody>
                  <a:tcPr/>
                </a:tc>
                <a:extLst>
                  <a:ext uri="{0D108BD9-81ED-4DB2-BD59-A6C34878D82A}">
                    <a16:rowId xmlns:a16="http://schemas.microsoft.com/office/drawing/2014/main" xmlns="" val="10000"/>
                  </a:ext>
                </a:extLst>
              </a:tr>
              <a:tr h="370840">
                <a:tc>
                  <a:txBody>
                    <a:bodyPr/>
                    <a:lstStyle/>
                    <a:p>
                      <a:r>
                        <a:rPr lang="en-US" dirty="0"/>
                        <a:t>659</a:t>
                      </a:r>
                    </a:p>
                  </a:txBody>
                  <a:tcPr/>
                </a:tc>
                <a:tc>
                  <a:txBody>
                    <a:bodyPr/>
                    <a:lstStyle/>
                    <a:p>
                      <a:r>
                        <a:rPr lang="en-US" dirty="0"/>
                        <a:t>database</a:t>
                      </a:r>
                    </a:p>
                  </a:txBody>
                  <a:tcPr/>
                </a:tc>
                <a:extLst>
                  <a:ext uri="{0D108BD9-81ED-4DB2-BD59-A6C34878D82A}">
                    <a16:rowId xmlns:a16="http://schemas.microsoft.com/office/drawing/2014/main" xmlns="" val="10001"/>
                  </a:ext>
                </a:extLst>
              </a:tr>
              <a:tr h="370840">
                <a:tc>
                  <a:txBody>
                    <a:bodyPr/>
                    <a:lstStyle/>
                    <a:p>
                      <a:r>
                        <a:rPr lang="en-US" dirty="0"/>
                        <a:t>565</a:t>
                      </a:r>
                    </a:p>
                  </a:txBody>
                  <a:tcPr/>
                </a:tc>
                <a:tc>
                  <a:txBody>
                    <a:bodyPr/>
                    <a:lstStyle/>
                    <a:p>
                      <a:r>
                        <a:rPr lang="en-US" dirty="0" err="1"/>
                        <a:t>datamining</a:t>
                      </a:r>
                      <a:endParaRPr lang="en-US" dirty="0"/>
                    </a:p>
                  </a:txBody>
                  <a:tcPr/>
                </a:tc>
                <a:extLst>
                  <a:ext uri="{0D108BD9-81ED-4DB2-BD59-A6C34878D82A}">
                    <a16:rowId xmlns:a16="http://schemas.microsoft.com/office/drawing/2014/main" xmlns="" val="10002"/>
                  </a:ext>
                </a:extLst>
              </a:tr>
            </a:tbl>
          </a:graphicData>
        </a:graphic>
      </p:graphicFrame>
      <p:cxnSp>
        <p:nvCxnSpPr>
          <p:cNvPr id="5" name="Straight Connector 4"/>
          <p:cNvCxnSpPr/>
          <p:nvPr/>
        </p:nvCxnSpPr>
        <p:spPr>
          <a:xfrm>
            <a:off x="3733800" y="1905000"/>
            <a:ext cx="2209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733800" y="1905000"/>
            <a:ext cx="2286000" cy="381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3657600" y="1905000"/>
            <a:ext cx="228600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8" name="Table 7"/>
          <p:cNvGraphicFramePr>
            <a:graphicFrameLocks noGrp="1"/>
          </p:cNvGraphicFramePr>
          <p:nvPr>
            <p:extLst>
              <p:ext uri="{D42A27DB-BD31-4B8C-83A1-F6EECF244321}">
                <p14:modId xmlns:p14="http://schemas.microsoft.com/office/powerpoint/2010/main" val="2972449654"/>
              </p:ext>
            </p:extLst>
          </p:nvPr>
        </p:nvGraphicFramePr>
        <p:xfrm>
          <a:off x="1600200" y="3352800"/>
          <a:ext cx="2362200" cy="1112520"/>
        </p:xfrm>
        <a:graphic>
          <a:graphicData uri="http://schemas.openxmlformats.org/drawingml/2006/table">
            <a:tbl>
              <a:tblPr firstRow="1" bandRow="1">
                <a:tableStyleId>{5C22544A-7EE6-4342-B048-85BDC9FD1C3A}</a:tableStyleId>
              </a:tblPr>
              <a:tblGrid>
                <a:gridCol w="1066800">
                  <a:extLst>
                    <a:ext uri="{9D8B030D-6E8A-4147-A177-3AD203B41FA5}">
                      <a16:colId xmlns:a16="http://schemas.microsoft.com/office/drawing/2014/main" xmlns="" val="20000"/>
                    </a:ext>
                  </a:extLst>
                </a:gridCol>
                <a:gridCol w="1295400">
                  <a:extLst>
                    <a:ext uri="{9D8B030D-6E8A-4147-A177-3AD203B41FA5}">
                      <a16:colId xmlns:a16="http://schemas.microsoft.com/office/drawing/2014/main" xmlns="" val="20001"/>
                    </a:ext>
                  </a:extLst>
                </a:gridCol>
              </a:tblGrid>
              <a:tr h="370840">
                <a:tc>
                  <a:txBody>
                    <a:bodyPr/>
                    <a:lstStyle/>
                    <a:p>
                      <a:r>
                        <a:rPr lang="en-US" dirty="0"/>
                        <a:t>SID</a:t>
                      </a:r>
                    </a:p>
                  </a:txBody>
                  <a:tcPr/>
                </a:tc>
                <a:tc>
                  <a:txBody>
                    <a:bodyPr/>
                    <a:lstStyle/>
                    <a:p>
                      <a:r>
                        <a:rPr lang="en-US" dirty="0" err="1"/>
                        <a:t>SName</a:t>
                      </a:r>
                      <a:endParaRPr lang="en-US" dirty="0"/>
                    </a:p>
                  </a:txBody>
                  <a:tcPr/>
                </a:tc>
                <a:extLst>
                  <a:ext uri="{0D108BD9-81ED-4DB2-BD59-A6C34878D82A}">
                    <a16:rowId xmlns:a16="http://schemas.microsoft.com/office/drawing/2014/main" xmlns="" val="10000"/>
                  </a:ext>
                </a:extLst>
              </a:tr>
              <a:tr h="370840">
                <a:tc>
                  <a:txBody>
                    <a:bodyPr/>
                    <a:lstStyle/>
                    <a:p>
                      <a:r>
                        <a:rPr lang="en-US" dirty="0"/>
                        <a:t>1</a:t>
                      </a:r>
                    </a:p>
                  </a:txBody>
                  <a:tcPr/>
                </a:tc>
                <a:tc>
                  <a:txBody>
                    <a:bodyPr/>
                    <a:lstStyle/>
                    <a:p>
                      <a:r>
                        <a:rPr lang="en-US" dirty="0"/>
                        <a:t>Joe</a:t>
                      </a:r>
                    </a:p>
                  </a:txBody>
                  <a:tcPr/>
                </a:tc>
                <a:extLst>
                  <a:ext uri="{0D108BD9-81ED-4DB2-BD59-A6C34878D82A}">
                    <a16:rowId xmlns:a16="http://schemas.microsoft.com/office/drawing/2014/main" xmlns="" val="10001"/>
                  </a:ext>
                </a:extLst>
              </a:tr>
              <a:tr h="370840">
                <a:tc>
                  <a:txBody>
                    <a:bodyPr/>
                    <a:lstStyle/>
                    <a:p>
                      <a:r>
                        <a:rPr lang="en-US" dirty="0"/>
                        <a:t>2</a:t>
                      </a:r>
                    </a:p>
                  </a:txBody>
                  <a:tcPr/>
                </a:tc>
                <a:tc>
                  <a:txBody>
                    <a:bodyPr/>
                    <a:lstStyle/>
                    <a:p>
                      <a:r>
                        <a:rPr lang="en-US" dirty="0"/>
                        <a:t>Jane</a:t>
                      </a:r>
                    </a:p>
                  </a:txBody>
                  <a:tcPr/>
                </a:tc>
                <a:extLst>
                  <a:ext uri="{0D108BD9-81ED-4DB2-BD59-A6C34878D82A}">
                    <a16:rowId xmlns:a16="http://schemas.microsoft.com/office/drawing/2014/main" xmlns="" val="10002"/>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1287056952"/>
              </p:ext>
            </p:extLst>
          </p:nvPr>
        </p:nvGraphicFramePr>
        <p:xfrm>
          <a:off x="5562600" y="3429000"/>
          <a:ext cx="2362200" cy="1112520"/>
        </p:xfrm>
        <a:graphic>
          <a:graphicData uri="http://schemas.openxmlformats.org/drawingml/2006/table">
            <a:tbl>
              <a:tblPr firstRow="1" bandRow="1">
                <a:tableStyleId>{5C22544A-7EE6-4342-B048-85BDC9FD1C3A}</a:tableStyleId>
              </a:tblPr>
              <a:tblGrid>
                <a:gridCol w="1066800">
                  <a:extLst>
                    <a:ext uri="{9D8B030D-6E8A-4147-A177-3AD203B41FA5}">
                      <a16:colId xmlns:a16="http://schemas.microsoft.com/office/drawing/2014/main" xmlns="" val="20000"/>
                    </a:ext>
                  </a:extLst>
                </a:gridCol>
                <a:gridCol w="1295400">
                  <a:extLst>
                    <a:ext uri="{9D8B030D-6E8A-4147-A177-3AD203B41FA5}">
                      <a16:colId xmlns:a16="http://schemas.microsoft.com/office/drawing/2014/main" xmlns="" val="20001"/>
                    </a:ext>
                  </a:extLst>
                </a:gridCol>
              </a:tblGrid>
              <a:tr h="370840">
                <a:tc>
                  <a:txBody>
                    <a:bodyPr/>
                    <a:lstStyle/>
                    <a:p>
                      <a:r>
                        <a:rPr lang="en-US" dirty="0"/>
                        <a:t>CID</a:t>
                      </a:r>
                    </a:p>
                  </a:txBody>
                  <a:tcPr/>
                </a:tc>
                <a:tc>
                  <a:txBody>
                    <a:bodyPr/>
                    <a:lstStyle/>
                    <a:p>
                      <a:r>
                        <a:rPr lang="en-US" dirty="0" err="1"/>
                        <a:t>CName</a:t>
                      </a:r>
                      <a:endParaRPr lang="en-US" dirty="0"/>
                    </a:p>
                  </a:txBody>
                  <a:tcPr/>
                </a:tc>
                <a:extLst>
                  <a:ext uri="{0D108BD9-81ED-4DB2-BD59-A6C34878D82A}">
                    <a16:rowId xmlns:a16="http://schemas.microsoft.com/office/drawing/2014/main" xmlns="" val="10000"/>
                  </a:ext>
                </a:extLst>
              </a:tr>
              <a:tr h="370840">
                <a:tc>
                  <a:txBody>
                    <a:bodyPr/>
                    <a:lstStyle/>
                    <a:p>
                      <a:r>
                        <a:rPr lang="en-US" dirty="0"/>
                        <a:t>659</a:t>
                      </a:r>
                    </a:p>
                  </a:txBody>
                  <a:tcPr/>
                </a:tc>
                <a:tc>
                  <a:txBody>
                    <a:bodyPr/>
                    <a:lstStyle/>
                    <a:p>
                      <a:r>
                        <a:rPr lang="en-US" dirty="0"/>
                        <a:t>database</a:t>
                      </a:r>
                    </a:p>
                  </a:txBody>
                  <a:tcPr/>
                </a:tc>
                <a:extLst>
                  <a:ext uri="{0D108BD9-81ED-4DB2-BD59-A6C34878D82A}">
                    <a16:rowId xmlns:a16="http://schemas.microsoft.com/office/drawing/2014/main" xmlns="" val="10001"/>
                  </a:ext>
                </a:extLst>
              </a:tr>
              <a:tr h="370840">
                <a:tc>
                  <a:txBody>
                    <a:bodyPr/>
                    <a:lstStyle/>
                    <a:p>
                      <a:r>
                        <a:rPr lang="en-US" dirty="0"/>
                        <a:t>565</a:t>
                      </a:r>
                    </a:p>
                  </a:txBody>
                  <a:tcPr/>
                </a:tc>
                <a:tc>
                  <a:txBody>
                    <a:bodyPr/>
                    <a:lstStyle/>
                    <a:p>
                      <a:r>
                        <a:rPr lang="en-US" dirty="0" err="1"/>
                        <a:t>datamining</a:t>
                      </a:r>
                      <a:endParaRPr lang="en-US" dirty="0"/>
                    </a:p>
                  </a:txBody>
                  <a:tcPr/>
                </a:tc>
                <a:extLst>
                  <a:ext uri="{0D108BD9-81ED-4DB2-BD59-A6C34878D82A}">
                    <a16:rowId xmlns:a16="http://schemas.microsoft.com/office/drawing/2014/main" xmlns="" val="10002"/>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734243824"/>
              </p:ext>
            </p:extLst>
          </p:nvPr>
        </p:nvGraphicFramePr>
        <p:xfrm>
          <a:off x="3276600" y="4876800"/>
          <a:ext cx="2819400" cy="1483360"/>
        </p:xfrm>
        <a:graphic>
          <a:graphicData uri="http://schemas.openxmlformats.org/drawingml/2006/table">
            <a:tbl>
              <a:tblPr firstRow="1" bandRow="1">
                <a:tableStyleId>{5C22544A-7EE6-4342-B048-85BDC9FD1C3A}</a:tableStyleId>
              </a:tblPr>
              <a:tblGrid>
                <a:gridCol w="939800">
                  <a:extLst>
                    <a:ext uri="{9D8B030D-6E8A-4147-A177-3AD203B41FA5}">
                      <a16:colId xmlns:a16="http://schemas.microsoft.com/office/drawing/2014/main" xmlns="" val="20000"/>
                    </a:ext>
                  </a:extLst>
                </a:gridCol>
                <a:gridCol w="939800">
                  <a:extLst>
                    <a:ext uri="{9D8B030D-6E8A-4147-A177-3AD203B41FA5}">
                      <a16:colId xmlns:a16="http://schemas.microsoft.com/office/drawing/2014/main" xmlns="" val="20001"/>
                    </a:ext>
                  </a:extLst>
                </a:gridCol>
                <a:gridCol w="939800">
                  <a:extLst>
                    <a:ext uri="{9D8B030D-6E8A-4147-A177-3AD203B41FA5}">
                      <a16:colId xmlns:a16="http://schemas.microsoft.com/office/drawing/2014/main" xmlns="" val="20002"/>
                    </a:ext>
                  </a:extLst>
                </a:gridCol>
              </a:tblGrid>
              <a:tr h="370840">
                <a:tc>
                  <a:txBody>
                    <a:bodyPr/>
                    <a:lstStyle/>
                    <a:p>
                      <a:r>
                        <a:rPr lang="en-US" dirty="0"/>
                        <a:t>RID</a:t>
                      </a:r>
                    </a:p>
                  </a:txBody>
                  <a:tcPr/>
                </a:tc>
                <a:tc>
                  <a:txBody>
                    <a:bodyPr/>
                    <a:lstStyle/>
                    <a:p>
                      <a:r>
                        <a:rPr lang="en-US" dirty="0"/>
                        <a:t>SID</a:t>
                      </a:r>
                    </a:p>
                  </a:txBody>
                  <a:tcPr/>
                </a:tc>
                <a:tc>
                  <a:txBody>
                    <a:bodyPr/>
                    <a:lstStyle/>
                    <a:p>
                      <a:r>
                        <a:rPr lang="en-US" dirty="0"/>
                        <a:t>CID</a:t>
                      </a:r>
                    </a:p>
                  </a:txBody>
                  <a:tcPr/>
                </a:tc>
                <a:extLst>
                  <a:ext uri="{0D108BD9-81ED-4DB2-BD59-A6C34878D82A}">
                    <a16:rowId xmlns:a16="http://schemas.microsoft.com/office/drawing/2014/main" xmlns="" val="10000"/>
                  </a:ext>
                </a:extLst>
              </a:tr>
              <a:tr h="370840">
                <a:tc>
                  <a:txBody>
                    <a:bodyPr/>
                    <a:lstStyle/>
                    <a:p>
                      <a:r>
                        <a:rPr lang="en-US" dirty="0"/>
                        <a:t>1</a:t>
                      </a:r>
                    </a:p>
                  </a:txBody>
                  <a:tcPr/>
                </a:tc>
                <a:tc>
                  <a:txBody>
                    <a:bodyPr/>
                    <a:lstStyle/>
                    <a:p>
                      <a:r>
                        <a:rPr lang="en-US" dirty="0"/>
                        <a:t>1</a:t>
                      </a:r>
                    </a:p>
                  </a:txBody>
                  <a:tcPr/>
                </a:tc>
                <a:tc>
                  <a:txBody>
                    <a:bodyPr/>
                    <a:lstStyle/>
                    <a:p>
                      <a:r>
                        <a:rPr lang="en-US" dirty="0"/>
                        <a:t>659</a:t>
                      </a:r>
                    </a:p>
                  </a:txBody>
                  <a:tcPr/>
                </a:tc>
                <a:extLst>
                  <a:ext uri="{0D108BD9-81ED-4DB2-BD59-A6C34878D82A}">
                    <a16:rowId xmlns:a16="http://schemas.microsoft.com/office/drawing/2014/main" xmlns="" val="10001"/>
                  </a:ext>
                </a:extLst>
              </a:tr>
              <a:tr h="370840">
                <a:tc>
                  <a:txBody>
                    <a:bodyPr/>
                    <a:lstStyle/>
                    <a:p>
                      <a:r>
                        <a:rPr lang="en-US" dirty="0"/>
                        <a:t>2</a:t>
                      </a:r>
                    </a:p>
                  </a:txBody>
                  <a:tcPr/>
                </a:tc>
                <a:tc>
                  <a:txBody>
                    <a:bodyPr/>
                    <a:lstStyle/>
                    <a:p>
                      <a:r>
                        <a:rPr lang="en-US" dirty="0"/>
                        <a:t>1</a:t>
                      </a:r>
                    </a:p>
                  </a:txBody>
                  <a:tcPr/>
                </a:tc>
                <a:tc>
                  <a:txBody>
                    <a:bodyPr/>
                    <a:lstStyle/>
                    <a:p>
                      <a:r>
                        <a:rPr lang="en-US" dirty="0"/>
                        <a:t>565</a:t>
                      </a:r>
                    </a:p>
                  </a:txBody>
                  <a:tcPr/>
                </a:tc>
                <a:extLst>
                  <a:ext uri="{0D108BD9-81ED-4DB2-BD59-A6C34878D82A}">
                    <a16:rowId xmlns:a16="http://schemas.microsoft.com/office/drawing/2014/main" xmlns="" val="10002"/>
                  </a:ext>
                </a:extLst>
              </a:tr>
              <a:tr h="370840">
                <a:tc>
                  <a:txBody>
                    <a:bodyPr/>
                    <a:lstStyle/>
                    <a:p>
                      <a:r>
                        <a:rPr lang="en-US" dirty="0"/>
                        <a:t>3</a:t>
                      </a:r>
                    </a:p>
                  </a:txBody>
                  <a:tcPr/>
                </a:tc>
                <a:tc>
                  <a:txBody>
                    <a:bodyPr/>
                    <a:lstStyle/>
                    <a:p>
                      <a:r>
                        <a:rPr lang="en-US" dirty="0"/>
                        <a:t>2</a:t>
                      </a:r>
                    </a:p>
                  </a:txBody>
                  <a:tcPr/>
                </a:tc>
                <a:tc>
                  <a:txBody>
                    <a:bodyPr/>
                    <a:lstStyle/>
                    <a:p>
                      <a:r>
                        <a:rPr lang="en-US" dirty="0"/>
                        <a:t>659</a:t>
                      </a:r>
                    </a:p>
                  </a:txBody>
                  <a:tcPr/>
                </a:tc>
                <a:extLst>
                  <a:ext uri="{0D108BD9-81ED-4DB2-BD59-A6C34878D82A}">
                    <a16:rowId xmlns:a16="http://schemas.microsoft.com/office/drawing/2014/main" xmlns="" val="10003"/>
                  </a:ext>
                </a:extLst>
              </a:tr>
            </a:tbl>
          </a:graphicData>
        </a:graphic>
      </p:graphicFrame>
      <p:cxnSp>
        <p:nvCxnSpPr>
          <p:cNvPr id="12" name="Straight Connector 11"/>
          <p:cNvCxnSpPr/>
          <p:nvPr/>
        </p:nvCxnSpPr>
        <p:spPr>
          <a:xfrm flipV="1">
            <a:off x="228600" y="2895600"/>
            <a:ext cx="853440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flipV="1">
            <a:off x="3962400" y="4114800"/>
            <a:ext cx="838200" cy="9144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5867400" y="4419600"/>
            <a:ext cx="304800" cy="6096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4191000" y="4191000"/>
            <a:ext cx="1066800" cy="461665"/>
          </a:xfrm>
          <a:prstGeom prst="rect">
            <a:avLst/>
          </a:prstGeom>
          <a:noFill/>
          <a:ln>
            <a:noFill/>
          </a:ln>
        </p:spPr>
        <p:txBody>
          <a:bodyPr wrap="square" rtlCol="0">
            <a:spAutoFit/>
          </a:bodyPr>
          <a:lstStyle/>
          <a:p>
            <a:r>
              <a:rPr lang="en-US" sz="2400" dirty="0">
                <a:latin typeface="Times New Roman" panose="02020603050405020304" pitchFamily="18" charset="0"/>
                <a:cs typeface="Times New Roman" panose="02020603050405020304" pitchFamily="18" charset="0"/>
              </a:rPr>
              <a:t>FK1</a:t>
            </a:r>
          </a:p>
        </p:txBody>
      </p:sp>
      <p:sp>
        <p:nvSpPr>
          <p:cNvPr id="18" name="TextBox 17"/>
          <p:cNvSpPr txBox="1"/>
          <p:nvPr/>
        </p:nvSpPr>
        <p:spPr>
          <a:xfrm>
            <a:off x="6019800" y="4491335"/>
            <a:ext cx="1066800" cy="461665"/>
          </a:xfrm>
          <a:prstGeom prst="rect">
            <a:avLst/>
          </a:prstGeom>
          <a:noFill/>
          <a:ln>
            <a:noFill/>
          </a:ln>
        </p:spPr>
        <p:txBody>
          <a:bodyPr wrap="square" rtlCol="0">
            <a:spAutoFit/>
          </a:bodyPr>
          <a:lstStyle/>
          <a:p>
            <a:r>
              <a:rPr lang="en-US" sz="2400" dirty="0">
                <a:latin typeface="Times New Roman" panose="02020603050405020304" pitchFamily="18" charset="0"/>
                <a:cs typeface="Times New Roman" panose="02020603050405020304" pitchFamily="18" charset="0"/>
              </a:rPr>
              <a:t>FK2</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827B839B-9ADE-406B-8590-F1CAEDED45A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45">
            <a:extLst>
              <a:ext uri="{FF2B5EF4-FFF2-40B4-BE49-F238E27FC236}">
                <a16:creationId xmlns:a16="http://schemas.microsoft.com/office/drawing/2014/main" xmlns="" id="{CFE45BF0-46DB-408C-B5F7-7B11716805D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307282" y="1022350"/>
            <a:ext cx="532209"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46">
            <a:extLst>
              <a:ext uri="{FF2B5EF4-FFF2-40B4-BE49-F238E27FC236}">
                <a16:creationId xmlns:a16="http://schemas.microsoft.com/office/drawing/2014/main" xmlns="" id="{2AEBC8F2-97B1-41B4-93F1-2D289E197FB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307282" y="837744"/>
            <a:ext cx="302419"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47">
            <a:extLst>
              <a:ext uri="{FF2B5EF4-FFF2-40B4-BE49-F238E27FC236}">
                <a16:creationId xmlns:a16="http://schemas.microsoft.com/office/drawing/2014/main" xmlns="" id="{472E3A19-F5D5-48FC-BB9C-48C2F68F598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483495" y="640894"/>
            <a:ext cx="126206"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44">
            <a:extLst>
              <a:ext uri="{FF2B5EF4-FFF2-40B4-BE49-F238E27FC236}">
                <a16:creationId xmlns:a16="http://schemas.microsoft.com/office/drawing/2014/main" xmlns="" id="{7A62E32F-BB65-43A8-8EB5-92346890E54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8417402" y="635716"/>
            <a:ext cx="246459"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Rectangle 18">
            <a:extLst>
              <a:ext uri="{FF2B5EF4-FFF2-40B4-BE49-F238E27FC236}">
                <a16:creationId xmlns:a16="http://schemas.microsoft.com/office/drawing/2014/main" xmlns="" id="{14E91B64-9FCC-451E-AFB4-A827D632936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483041" y="635715"/>
            <a:ext cx="8180897"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718879" y="800392"/>
            <a:ext cx="7698523" cy="1212102"/>
          </a:xfrm>
        </p:spPr>
        <p:txBody>
          <a:bodyPr>
            <a:normAutofit/>
          </a:bodyPr>
          <a:lstStyle/>
          <a:p>
            <a:pPr algn="ctr"/>
            <a:r>
              <a:rPr lang="en-US" sz="3500" dirty="0">
                <a:solidFill>
                  <a:srgbClr val="FFFFFF"/>
                </a:solidFill>
                <a:latin typeface="Times New Roman"/>
                <a:cs typeface="Times New Roman"/>
              </a:rPr>
              <a:t>Converting E-R Model to a relational database)</a:t>
            </a:r>
            <a:endParaRPr lang="en-US"/>
          </a:p>
        </p:txBody>
      </p:sp>
      <p:sp>
        <p:nvSpPr>
          <p:cNvPr id="3" name="Content Placeholder 2"/>
          <p:cNvSpPr>
            <a:spLocks noGrp="1"/>
          </p:cNvSpPr>
          <p:nvPr>
            <p:ph idx="1"/>
          </p:nvPr>
        </p:nvSpPr>
        <p:spPr>
          <a:xfrm>
            <a:off x="996963" y="2979266"/>
            <a:ext cx="7281746" cy="3567173"/>
          </a:xfrm>
        </p:spPr>
        <p:txBody>
          <a:bodyPr vert="horz" lIns="91440" tIns="45720" rIns="91440" bIns="45720" rtlCol="0" anchor="ctr">
            <a:noAutofit/>
          </a:bodyPr>
          <a:lstStyle/>
          <a:p>
            <a:pPr marL="514350" indent="-514350">
              <a:buFont typeface="+mj-lt"/>
              <a:buAutoNum type="arabicPeriod"/>
            </a:pPr>
            <a:r>
              <a:rPr lang="en-US" sz="2000" dirty="0">
                <a:latin typeface="Times New Roman"/>
                <a:cs typeface="Times New Roman"/>
              </a:rPr>
              <a:t>Conceptual Modeling </a:t>
            </a:r>
            <a:r>
              <a:rPr lang="en-US" sz="2000" dirty="0">
                <a:latin typeface="Times New Roman"/>
                <a:cs typeface="Times New Roman"/>
                <a:sym typeface="Wingdings" panose="05000000000000000000" pitchFamily="2" charset="2"/>
              </a:rPr>
              <a:t> Logical Modeling </a:t>
            </a:r>
            <a:endParaRPr lang="en-US" sz="2000"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US" sz="2000" dirty="0">
                <a:latin typeface="Times New Roman"/>
                <a:cs typeface="Times New Roman"/>
              </a:rPr>
              <a:t>What is a relation (EF Codd 1970s)?</a:t>
            </a:r>
          </a:p>
          <a:p>
            <a:pPr lvl="1">
              <a:buFont typeface="Arial" panose="020B0604020202020204" pitchFamily="34" charset="0"/>
              <a:buChar char="•"/>
            </a:pPr>
            <a:r>
              <a:rPr lang="en-US" sz="2000" dirty="0">
                <a:latin typeface="Times New Roman"/>
                <a:cs typeface="Times New Roman"/>
              </a:rPr>
              <a:t>A relation is a table containing entity instances and their attributes</a:t>
            </a:r>
          </a:p>
          <a:p>
            <a:pPr lvl="1"/>
            <a:endParaRPr lang="en-US" sz="2000"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US" sz="2000" dirty="0">
                <a:latin typeface="Times New Roman"/>
                <a:cs typeface="Times New Roman"/>
              </a:rPr>
              <a:t>How do we map data to relational data models?</a:t>
            </a:r>
          </a:p>
          <a:p>
            <a:pPr lvl="1">
              <a:buFont typeface="Arial" panose="020B0604020202020204" pitchFamily="34" charset="0"/>
              <a:buChar char="•"/>
            </a:pPr>
            <a:r>
              <a:rPr lang="en-US" sz="2000" dirty="0">
                <a:latin typeface="Times New Roman"/>
                <a:cs typeface="Times New Roman"/>
              </a:rPr>
              <a:t>Entity ----&gt; Table</a:t>
            </a:r>
          </a:p>
          <a:p>
            <a:pPr lvl="1">
              <a:buFont typeface="Arial" panose="020B0604020202020204" pitchFamily="34" charset="0"/>
              <a:buChar char="•"/>
            </a:pPr>
            <a:r>
              <a:rPr lang="en-US" sz="2000" dirty="0">
                <a:latin typeface="Times New Roman"/>
                <a:cs typeface="Times New Roman"/>
              </a:rPr>
              <a:t>Entity instance ----&gt; Row</a:t>
            </a:r>
          </a:p>
          <a:p>
            <a:pPr lvl="1">
              <a:buFont typeface="Arial" panose="020B0604020202020204" pitchFamily="34" charset="0"/>
              <a:buChar char="•"/>
            </a:pPr>
            <a:r>
              <a:rPr lang="en-US" sz="2000" dirty="0">
                <a:latin typeface="Times New Roman"/>
                <a:cs typeface="Times New Roman"/>
              </a:rPr>
              <a:t>Attribute ----&gt; Column</a:t>
            </a:r>
          </a:p>
          <a:p>
            <a:pPr lvl="1">
              <a:buFont typeface="Arial" panose="020B0604020202020204" pitchFamily="34" charset="0"/>
              <a:buChar char="•"/>
            </a:pPr>
            <a:r>
              <a:rPr lang="en-US" sz="2000" dirty="0">
                <a:latin typeface="Times New Roman"/>
                <a:cs typeface="Times New Roman"/>
              </a:rPr>
              <a:t>Relationship ---- PK : FK Pair</a:t>
            </a:r>
          </a:p>
          <a:p>
            <a:pPr lvl="1">
              <a:buFont typeface="Arial" panose="020B0604020202020204" pitchFamily="34" charset="0"/>
              <a:buChar char="•"/>
            </a:pPr>
            <a:r>
              <a:rPr lang="en-US" sz="2000" dirty="0">
                <a:latin typeface="Times New Roman"/>
                <a:cs typeface="Times New Roman"/>
              </a:rPr>
              <a:t>Cardinality ----&gt; Similar to relationships</a:t>
            </a:r>
          </a:p>
          <a:p>
            <a:pPr lvl="1">
              <a:buFont typeface="Arial" panose="020B0604020202020204" pitchFamily="34" charset="0"/>
              <a:buChar char="•"/>
            </a:pPr>
            <a:r>
              <a:rPr lang="en-US" sz="2000" dirty="0">
                <a:latin typeface="Times New Roman"/>
                <a:cs typeface="Times New Roman"/>
              </a:rPr>
              <a:t>Modality --&gt; required attributes</a:t>
            </a:r>
          </a:p>
          <a:p>
            <a:pPr lvl="1"/>
            <a:endParaRPr lang="en-US" sz="20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a:xfrm>
            <a:off x="8030718" y="6382512"/>
            <a:ext cx="514350" cy="320040"/>
          </a:xfrm>
          <a:prstGeom prst="rect">
            <a:avLst/>
          </a:prstGeom>
        </p:spPr>
        <p:txBody>
          <a:bodyPr>
            <a:normAutofit/>
          </a:bodyPr>
          <a:lstStyle/>
          <a:p>
            <a:pPr>
              <a:spcAft>
                <a:spcPts val="600"/>
              </a:spcAft>
            </a:pPr>
            <a:fld id="{A611BF40-0F20-48C9-89D9-990FE1F017D3}" type="slidenum">
              <a:rPr lang="en-US" sz="900"/>
              <a:pPr>
                <a:spcAft>
                  <a:spcPts val="600"/>
                </a:spcAft>
              </a:pPr>
              <a:t>82</a:t>
            </a:fld>
            <a:endParaRPr lang="en-US" sz="90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B26EE4FD-480F-42A5-9FEB-DA630457CFB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5">
            <a:extLst>
              <a:ext uri="{FF2B5EF4-FFF2-40B4-BE49-F238E27FC236}">
                <a16:creationId xmlns:a16="http://schemas.microsoft.com/office/drawing/2014/main" xmlns="" id="{A187062F-BE14-42FC-B06A-607DB23849C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flipH="1">
            <a:off x="632016" y="1766812"/>
            <a:ext cx="616869" cy="4232692"/>
          </a:xfrm>
          <a:custGeom>
            <a:avLst/>
            <a:gdLst>
              <a:gd name="T0" fmla="*/ 491 w 491"/>
              <a:gd name="T1" fmla="*/ 2247 h 2732"/>
              <a:gd name="T2" fmla="*/ 0 w 491"/>
              <a:gd name="T3" fmla="*/ 2732 h 2732"/>
              <a:gd name="T4" fmla="*/ 0 w 491"/>
              <a:gd name="T5" fmla="*/ 486 h 2732"/>
              <a:gd name="T6" fmla="*/ 491 w 491"/>
              <a:gd name="T7" fmla="*/ 0 h 2732"/>
              <a:gd name="T8" fmla="*/ 491 w 491"/>
              <a:gd name="T9" fmla="*/ 2247 h 2732"/>
            </a:gdLst>
            <a:ahLst/>
            <a:cxnLst>
              <a:cxn ang="0">
                <a:pos x="T0" y="T1"/>
              </a:cxn>
              <a:cxn ang="0">
                <a:pos x="T2" y="T3"/>
              </a:cxn>
              <a:cxn ang="0">
                <a:pos x="T4" y="T5"/>
              </a:cxn>
              <a:cxn ang="0">
                <a:pos x="T6" y="T7"/>
              </a:cxn>
              <a:cxn ang="0">
                <a:pos x="T8" y="T9"/>
              </a:cxn>
            </a:cxnLst>
            <a:rect l="0" t="0" r="r" b="b"/>
            <a:pathLst>
              <a:path w="491" h="2732">
                <a:moveTo>
                  <a:pt x="491" y="2247"/>
                </a:moveTo>
                <a:lnTo>
                  <a:pt x="0" y="2732"/>
                </a:lnTo>
                <a:lnTo>
                  <a:pt x="0" y="486"/>
                </a:lnTo>
                <a:lnTo>
                  <a:pt x="491" y="0"/>
                </a:lnTo>
                <a:lnTo>
                  <a:pt x="491" y="224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6">
            <a:extLst>
              <a:ext uri="{FF2B5EF4-FFF2-40B4-BE49-F238E27FC236}">
                <a16:creationId xmlns:a16="http://schemas.microsoft.com/office/drawing/2014/main" xmlns="" id="{731FE21B-2A45-4BF5-8B03-E1234198877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flipH="1">
            <a:off x="632016" y="1423780"/>
            <a:ext cx="515816" cy="3820236"/>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7">
            <a:extLst>
              <a:ext uri="{FF2B5EF4-FFF2-40B4-BE49-F238E27FC236}">
                <a16:creationId xmlns:a16="http://schemas.microsoft.com/office/drawing/2014/main" xmlns="" id="{2DC5A94D-79ED-48F5-9DC5-96CBB507CEC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flipH="1">
            <a:off x="887432" y="1239381"/>
            <a:ext cx="260400" cy="3699705"/>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Rectangle 8">
            <a:extLst>
              <a:ext uri="{FF2B5EF4-FFF2-40B4-BE49-F238E27FC236}">
                <a16:creationId xmlns:a16="http://schemas.microsoft.com/office/drawing/2014/main" xmlns="" id="{93A3D4BE-AF25-4F9A-9C29-1145CCE24A2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flipH="1">
            <a:off x="887431" y="1230651"/>
            <a:ext cx="7656494" cy="3531073"/>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1403247" y="1607809"/>
            <a:ext cx="6927020" cy="2876680"/>
          </a:xfrm>
        </p:spPr>
        <p:txBody>
          <a:bodyPr vert="horz" lIns="91440" tIns="45720" rIns="91440" bIns="45720" rtlCol="0" anchor="ctr">
            <a:normAutofit/>
          </a:bodyPr>
          <a:lstStyle/>
          <a:p>
            <a:pPr algn="ctr"/>
            <a:r>
              <a:rPr lang="en-US" sz="5700" b="1" kern="1200" dirty="0">
                <a:solidFill>
                  <a:srgbClr val="FFFFFF"/>
                </a:solidFill>
                <a:latin typeface="+mj-lt"/>
                <a:ea typeface="+mj-ea"/>
                <a:cs typeface="+mj-cs"/>
              </a:rPr>
              <a:t>Step 3: </a:t>
            </a:r>
            <a:r>
              <a:rPr lang="en-US" sz="5700" kern="1200" dirty="0">
                <a:solidFill>
                  <a:srgbClr val="FFFFFF"/>
                </a:solidFill>
                <a:latin typeface="+mj-lt"/>
                <a:ea typeface="+mj-ea"/>
                <a:cs typeface="+mj-cs"/>
              </a:rPr>
              <a:t>Validate your requirements are properly represented</a:t>
            </a:r>
            <a:endParaRPr lang="en-US">
              <a:cs typeface="Calibri Light" panose="020F0302020204030204"/>
            </a:endParaRPr>
          </a:p>
        </p:txBody>
      </p:sp>
      <p:sp>
        <p:nvSpPr>
          <p:cNvPr id="4" name="Slide Number Placeholder 3"/>
          <p:cNvSpPr>
            <a:spLocks noGrp="1"/>
          </p:cNvSpPr>
          <p:nvPr>
            <p:ph type="sldNum" sz="quarter" idx="12"/>
          </p:nvPr>
        </p:nvSpPr>
        <p:spPr>
          <a:xfrm>
            <a:off x="8030718" y="6382512"/>
            <a:ext cx="514350" cy="320040"/>
          </a:xfrm>
          <a:prstGeom prst="rect">
            <a:avLst/>
          </a:prstGeom>
        </p:spPr>
        <p:txBody>
          <a:bodyPr vert="horz" lIns="91440" tIns="45720" rIns="91440" bIns="45720" rtlCol="0" anchor="ctr">
            <a:normAutofit/>
          </a:bodyPr>
          <a:lstStyle/>
          <a:p>
            <a:pPr>
              <a:spcAft>
                <a:spcPts val="600"/>
              </a:spcAft>
            </a:pPr>
            <a:fld id="{A611BF40-0F20-48C9-89D9-990FE1F017D3}" type="slidenum">
              <a:rPr lang="en-US" sz="900"/>
              <a:pPr>
                <a:spcAft>
                  <a:spcPts val="600"/>
                </a:spcAft>
              </a:pPr>
              <a:t>83</a:t>
            </a:fld>
            <a:endParaRPr lang="en-US" sz="900"/>
          </a:p>
        </p:txBody>
      </p:sp>
    </p:spTree>
    <p:extLst>
      <p:ext uri="{BB962C8B-B14F-4D97-AF65-F5344CB8AC3E}">
        <p14:creationId xmlns:p14="http://schemas.microsoft.com/office/powerpoint/2010/main" val="396685620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605" y="381000"/>
            <a:ext cx="7866888" cy="2392362"/>
          </a:xfrm>
          <a:ln>
            <a:solidFill>
              <a:schemeClr val="accent1"/>
            </a:solidFill>
          </a:ln>
        </p:spPr>
        <p:txBody>
          <a:bodyPr>
            <a:normAutofit/>
          </a:bodyPr>
          <a:lstStyle/>
          <a:p>
            <a:pPr algn="ctr"/>
            <a:r>
              <a:rPr lang="en-US" dirty="0">
                <a:latin typeface="Times New Roman" panose="02020603050405020304" pitchFamily="18" charset="0"/>
                <a:cs typeface="Times New Roman" panose="02020603050405020304" pitchFamily="18" charset="0"/>
              </a:rPr>
              <a:t>A student can register for many classes, and a class can be registered by many students </a:t>
            </a:r>
            <a:endParaRPr lang="en-US"/>
          </a:p>
        </p:txBody>
      </p:sp>
      <p:sp>
        <p:nvSpPr>
          <p:cNvPr id="4" name="Slide Number Placeholder 3"/>
          <p:cNvSpPr>
            <a:spLocks noGrp="1"/>
          </p:cNvSpPr>
          <p:nvPr>
            <p:ph type="sldNum" sz="quarter" idx="12"/>
          </p:nvPr>
        </p:nvSpPr>
        <p:spPr>
          <a:xfrm>
            <a:off x="8686800" y="6305550"/>
            <a:ext cx="457200" cy="476250"/>
          </a:xfrm>
          <a:prstGeom prst="rect">
            <a:avLst/>
          </a:prstGeom>
        </p:spPr>
        <p:txBody>
          <a:bodyPr/>
          <a:lstStyle/>
          <a:p>
            <a:fld id="{A611BF40-0F20-48C9-89D9-990FE1F017D3}" type="slidenum">
              <a:rPr lang="en-US" sz="1800" smtClean="0">
                <a:solidFill>
                  <a:schemeClr val="tx1"/>
                </a:solidFill>
              </a:rPr>
              <a:pPr/>
              <a:t>84</a:t>
            </a:fld>
            <a:endParaRPr lang="en-US" dirty="0">
              <a:solidFill>
                <a:schemeClr val="tx1"/>
              </a:solidFill>
            </a:endParaRPr>
          </a:p>
        </p:txBody>
      </p:sp>
      <p:sp>
        <p:nvSpPr>
          <p:cNvPr id="5" name="TextBox 4"/>
          <p:cNvSpPr txBox="1"/>
          <p:nvPr/>
        </p:nvSpPr>
        <p:spPr>
          <a:xfrm>
            <a:off x="1524000" y="3810000"/>
            <a:ext cx="2057400" cy="584775"/>
          </a:xfrm>
          <a:prstGeom prst="rect">
            <a:avLst/>
          </a:prstGeom>
          <a:noFill/>
          <a:ln>
            <a:solidFill>
              <a:schemeClr val="tx1"/>
            </a:solidFill>
          </a:ln>
        </p:spPr>
        <p:txBody>
          <a:bodyPr wrap="square" rtlCol="0">
            <a:spAutoFit/>
          </a:bodyPr>
          <a:lstStyle/>
          <a:p>
            <a:pPr algn="ctr"/>
            <a:r>
              <a:rPr lang="en-US" sz="3200" dirty="0">
                <a:latin typeface="Times New Roman" pitchFamily="18" charset="0"/>
                <a:cs typeface="Times New Roman" pitchFamily="18" charset="0"/>
              </a:rPr>
              <a:t>Student</a:t>
            </a:r>
          </a:p>
        </p:txBody>
      </p:sp>
      <p:sp>
        <p:nvSpPr>
          <p:cNvPr id="6" name="TextBox 5"/>
          <p:cNvSpPr txBox="1"/>
          <p:nvPr/>
        </p:nvSpPr>
        <p:spPr>
          <a:xfrm>
            <a:off x="6019800" y="3810000"/>
            <a:ext cx="1752600" cy="584775"/>
          </a:xfrm>
          <a:prstGeom prst="rect">
            <a:avLst/>
          </a:prstGeom>
          <a:noFill/>
          <a:ln>
            <a:solidFill>
              <a:schemeClr val="tx1"/>
            </a:solidFill>
          </a:ln>
        </p:spPr>
        <p:txBody>
          <a:bodyPr wrap="square" rtlCol="0">
            <a:spAutoFit/>
          </a:bodyPr>
          <a:lstStyle/>
          <a:p>
            <a:pPr algn="ctr"/>
            <a:r>
              <a:rPr lang="en-US" sz="3200" dirty="0">
                <a:latin typeface="Times New Roman" pitchFamily="18" charset="0"/>
                <a:cs typeface="Times New Roman" pitchFamily="18" charset="0"/>
              </a:rPr>
              <a:t>Class</a:t>
            </a:r>
          </a:p>
        </p:txBody>
      </p:sp>
      <p:sp>
        <p:nvSpPr>
          <p:cNvPr id="7" name="Rounded Rectangle 6"/>
          <p:cNvSpPr/>
          <p:nvPr/>
        </p:nvSpPr>
        <p:spPr>
          <a:xfrm>
            <a:off x="3886200" y="5080575"/>
            <a:ext cx="1752600" cy="914400"/>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Times New Roman" pitchFamily="18" charset="0"/>
                <a:cs typeface="Times New Roman" pitchFamily="18" charset="0"/>
              </a:rPr>
              <a:t>registration</a:t>
            </a:r>
            <a:endParaRPr lang="en-US" sz="2400" dirty="0">
              <a:latin typeface="Times New Roman" pitchFamily="18" charset="0"/>
              <a:cs typeface="Times New Roman" pitchFamily="18" charset="0"/>
            </a:endParaRPr>
          </a:p>
        </p:txBody>
      </p:sp>
      <p:cxnSp>
        <p:nvCxnSpPr>
          <p:cNvPr id="8" name="Straight Connector 7"/>
          <p:cNvCxnSpPr>
            <a:stCxn id="5" idx="2"/>
          </p:cNvCxnSpPr>
          <p:nvPr/>
        </p:nvCxnSpPr>
        <p:spPr>
          <a:xfrm rot="16200000" flipH="1">
            <a:off x="2000250" y="4947225"/>
            <a:ext cx="1143000" cy="381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endCxn id="7" idx="1"/>
          </p:cNvCxnSpPr>
          <p:nvPr/>
        </p:nvCxnSpPr>
        <p:spPr>
          <a:xfrm>
            <a:off x="2590800" y="5537775"/>
            <a:ext cx="1295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7" idx="3"/>
          </p:cNvCxnSpPr>
          <p:nvPr/>
        </p:nvCxnSpPr>
        <p:spPr>
          <a:xfrm>
            <a:off x="5638800" y="5537775"/>
            <a:ext cx="1295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6" idx="2"/>
          </p:cNvCxnSpPr>
          <p:nvPr/>
        </p:nvCxnSpPr>
        <p:spPr>
          <a:xfrm rot="16200000" flipH="1">
            <a:off x="6343650" y="4947225"/>
            <a:ext cx="1143002" cy="381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3657600" y="5385375"/>
            <a:ext cx="228600" cy="152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657600" y="5537775"/>
            <a:ext cx="228600" cy="152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3581400" y="5461575"/>
            <a:ext cx="76200" cy="1524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p:cNvCxnSpPr/>
          <p:nvPr/>
        </p:nvCxnSpPr>
        <p:spPr>
          <a:xfrm>
            <a:off x="5638800" y="5385375"/>
            <a:ext cx="304800" cy="152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V="1">
            <a:off x="5638800" y="5537775"/>
            <a:ext cx="30480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2438400" y="4623375"/>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2438400" y="4775775"/>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781800" y="4928175"/>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6781800" y="4775775"/>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5400000">
            <a:off x="5943600" y="5537775"/>
            <a:ext cx="304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609600" y="3200400"/>
            <a:ext cx="8305800"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0709480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B26EE4FD-480F-42A5-9FEB-DA630457CFB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5">
            <a:extLst>
              <a:ext uri="{FF2B5EF4-FFF2-40B4-BE49-F238E27FC236}">
                <a16:creationId xmlns:a16="http://schemas.microsoft.com/office/drawing/2014/main" xmlns="" id="{A187062F-BE14-42FC-B06A-607DB23849C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flipH="1">
            <a:off x="632016" y="1766812"/>
            <a:ext cx="616869" cy="4232692"/>
          </a:xfrm>
          <a:custGeom>
            <a:avLst/>
            <a:gdLst>
              <a:gd name="T0" fmla="*/ 491 w 491"/>
              <a:gd name="T1" fmla="*/ 2247 h 2732"/>
              <a:gd name="T2" fmla="*/ 0 w 491"/>
              <a:gd name="T3" fmla="*/ 2732 h 2732"/>
              <a:gd name="T4" fmla="*/ 0 w 491"/>
              <a:gd name="T5" fmla="*/ 486 h 2732"/>
              <a:gd name="T6" fmla="*/ 491 w 491"/>
              <a:gd name="T7" fmla="*/ 0 h 2732"/>
              <a:gd name="T8" fmla="*/ 491 w 491"/>
              <a:gd name="T9" fmla="*/ 2247 h 2732"/>
            </a:gdLst>
            <a:ahLst/>
            <a:cxnLst>
              <a:cxn ang="0">
                <a:pos x="T0" y="T1"/>
              </a:cxn>
              <a:cxn ang="0">
                <a:pos x="T2" y="T3"/>
              </a:cxn>
              <a:cxn ang="0">
                <a:pos x="T4" y="T5"/>
              </a:cxn>
              <a:cxn ang="0">
                <a:pos x="T6" y="T7"/>
              </a:cxn>
              <a:cxn ang="0">
                <a:pos x="T8" y="T9"/>
              </a:cxn>
            </a:cxnLst>
            <a:rect l="0" t="0" r="r" b="b"/>
            <a:pathLst>
              <a:path w="491" h="2732">
                <a:moveTo>
                  <a:pt x="491" y="2247"/>
                </a:moveTo>
                <a:lnTo>
                  <a:pt x="0" y="2732"/>
                </a:lnTo>
                <a:lnTo>
                  <a:pt x="0" y="486"/>
                </a:lnTo>
                <a:lnTo>
                  <a:pt x="491" y="0"/>
                </a:lnTo>
                <a:lnTo>
                  <a:pt x="491" y="224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6">
            <a:extLst>
              <a:ext uri="{FF2B5EF4-FFF2-40B4-BE49-F238E27FC236}">
                <a16:creationId xmlns:a16="http://schemas.microsoft.com/office/drawing/2014/main" xmlns="" id="{731FE21B-2A45-4BF5-8B03-E1234198877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flipH="1">
            <a:off x="632016" y="1423780"/>
            <a:ext cx="515816" cy="3820236"/>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7">
            <a:extLst>
              <a:ext uri="{FF2B5EF4-FFF2-40B4-BE49-F238E27FC236}">
                <a16:creationId xmlns:a16="http://schemas.microsoft.com/office/drawing/2014/main" xmlns="" id="{2DC5A94D-79ED-48F5-9DC5-96CBB507CEC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flipH="1">
            <a:off x="887432" y="1239381"/>
            <a:ext cx="260400" cy="3699705"/>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Rectangle 8">
            <a:extLst>
              <a:ext uri="{FF2B5EF4-FFF2-40B4-BE49-F238E27FC236}">
                <a16:creationId xmlns:a16="http://schemas.microsoft.com/office/drawing/2014/main" xmlns="" id="{93A3D4BE-AF25-4F9A-9C29-1145CCE24A2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flipH="1">
            <a:off x="887431" y="1230651"/>
            <a:ext cx="7656494" cy="3531073"/>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1403247" y="1607809"/>
            <a:ext cx="6927020" cy="2876680"/>
          </a:xfrm>
        </p:spPr>
        <p:txBody>
          <a:bodyPr vert="horz" lIns="91440" tIns="45720" rIns="91440" bIns="45720" rtlCol="0" anchor="ctr">
            <a:normAutofit/>
          </a:bodyPr>
          <a:lstStyle/>
          <a:p>
            <a:pPr algn="ctr"/>
            <a:r>
              <a:rPr lang="en-US" sz="5700" kern="1200" dirty="0">
                <a:solidFill>
                  <a:srgbClr val="FFFFFF"/>
                </a:solidFill>
                <a:latin typeface="+mj-lt"/>
                <a:ea typeface="+mj-ea"/>
                <a:cs typeface="+mj-cs"/>
              </a:rPr>
              <a:t>Demo Visio and Access</a:t>
            </a:r>
            <a:endParaRPr lang="en-US" dirty="0">
              <a:ea typeface="+mj-ea"/>
              <a:cs typeface="+mj-cs"/>
            </a:endParaRPr>
          </a:p>
        </p:txBody>
      </p:sp>
      <p:sp>
        <p:nvSpPr>
          <p:cNvPr id="4" name="Slide Number Placeholder 3"/>
          <p:cNvSpPr>
            <a:spLocks noGrp="1"/>
          </p:cNvSpPr>
          <p:nvPr>
            <p:ph type="sldNum" sz="quarter" idx="12"/>
          </p:nvPr>
        </p:nvSpPr>
        <p:spPr>
          <a:xfrm>
            <a:off x="8030718" y="6382512"/>
            <a:ext cx="514350" cy="320040"/>
          </a:xfrm>
          <a:prstGeom prst="rect">
            <a:avLst/>
          </a:prstGeom>
        </p:spPr>
        <p:txBody>
          <a:bodyPr vert="horz" lIns="91440" tIns="45720" rIns="91440" bIns="45720" rtlCol="0" anchor="ctr">
            <a:normAutofit/>
          </a:bodyPr>
          <a:lstStyle/>
          <a:p>
            <a:pPr>
              <a:spcAft>
                <a:spcPts val="600"/>
              </a:spcAft>
            </a:pPr>
            <a:fld id="{A611BF40-0F20-48C9-89D9-990FE1F017D3}" type="slidenum">
              <a:rPr lang="en-US" sz="900"/>
              <a:pPr>
                <a:spcAft>
                  <a:spcPts val="600"/>
                </a:spcAft>
              </a:pPr>
              <a:t>85</a:t>
            </a:fld>
            <a:endParaRPr lang="en-US" sz="90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75" y="1469"/>
            <a:ext cx="9143999" cy="1794263"/>
          </a:xfrm>
          <a:solidFill>
            <a:schemeClr val="accent1"/>
          </a:solidFill>
          <a:ln>
            <a:solidFill>
              <a:schemeClr val="tx1"/>
            </a:solidFill>
          </a:ln>
        </p:spPr>
        <p:txBody>
          <a:bodyPr/>
          <a:lstStyle/>
          <a:p>
            <a:pPr algn="ctr"/>
            <a:r>
              <a:rPr lang="en-US" dirty="0">
                <a:solidFill>
                  <a:srgbClr val="FFFFFF"/>
                </a:solidFill>
                <a:latin typeface="Calibri"/>
                <a:cs typeface="Calibri"/>
              </a:rPr>
              <a:t>Demo Student Parking Example in Visio/Access</a:t>
            </a:r>
          </a:p>
        </p:txBody>
      </p:sp>
      <p:sp>
        <p:nvSpPr>
          <p:cNvPr id="3" name="Content Placeholder 2"/>
          <p:cNvSpPr>
            <a:spLocks noGrp="1"/>
          </p:cNvSpPr>
          <p:nvPr>
            <p:ph idx="1"/>
          </p:nvPr>
        </p:nvSpPr>
        <p:spPr>
          <a:xfrm>
            <a:off x="457200" y="2017711"/>
            <a:ext cx="3810000" cy="4525963"/>
          </a:xfrm>
        </p:spPr>
        <p:txBody>
          <a:bodyPr/>
          <a:lstStyle/>
          <a:p>
            <a:r>
              <a:rPr lang="en-US" sz="3200" dirty="0">
                <a:latin typeface="Times New Roman" panose="02020603050405020304" pitchFamily="18" charset="0"/>
                <a:cs typeface="Times New Roman" panose="02020603050405020304" pitchFamily="18" charset="0"/>
              </a:rPr>
              <a:t>Student </a:t>
            </a:r>
            <a:endParaRPr lang="en-US" dirty="0">
              <a:latin typeface="Times New Roman" panose="02020603050405020304" pitchFamily="18" charset="0"/>
              <a:cs typeface="Times New Roman" panose="02020603050405020304" pitchFamily="18" charset="0"/>
            </a:endParaRPr>
          </a:p>
          <a:p>
            <a:pPr lvl="1">
              <a:buFont typeface="Courier New" panose="02070309020205020404" pitchFamily="49" charset="0"/>
              <a:buChar char="o"/>
            </a:pPr>
            <a:r>
              <a:rPr lang="en-US" sz="2800" dirty="0">
                <a:latin typeface="Times New Roman" panose="02020603050405020304" pitchFamily="18" charset="0"/>
                <a:cs typeface="Times New Roman" panose="02020603050405020304" pitchFamily="18" charset="0"/>
              </a:rPr>
              <a:t>SUID</a:t>
            </a:r>
          </a:p>
          <a:p>
            <a:pPr lvl="1">
              <a:buFont typeface="Courier New" panose="02070309020205020404" pitchFamily="49" charset="0"/>
              <a:buChar char="o"/>
            </a:pPr>
            <a:r>
              <a:rPr lang="en-US" sz="2800" dirty="0" err="1">
                <a:latin typeface="Times New Roman" panose="02020603050405020304" pitchFamily="18" charset="0"/>
                <a:cs typeface="Times New Roman" panose="02020603050405020304" pitchFamily="18" charset="0"/>
              </a:rPr>
              <a:t>FirstName</a:t>
            </a:r>
            <a:endParaRPr lang="en-US" sz="2800" dirty="0">
              <a:latin typeface="Times New Roman" panose="02020603050405020304" pitchFamily="18" charset="0"/>
              <a:cs typeface="Times New Roman" panose="02020603050405020304" pitchFamily="18" charset="0"/>
            </a:endParaRPr>
          </a:p>
          <a:p>
            <a:pPr lvl="1">
              <a:buFont typeface="Courier New" panose="02070309020205020404" pitchFamily="49" charset="0"/>
              <a:buChar char="o"/>
            </a:pPr>
            <a:r>
              <a:rPr lang="en-US" sz="2800" dirty="0" err="1">
                <a:latin typeface="Times New Roman" panose="02020603050405020304" pitchFamily="18" charset="0"/>
                <a:cs typeface="Times New Roman" panose="02020603050405020304" pitchFamily="18" charset="0"/>
              </a:rPr>
              <a:t>LastName</a:t>
            </a:r>
            <a:endParaRPr lang="en-US" sz="2800" dirty="0">
              <a:latin typeface="Times New Roman" panose="02020603050405020304" pitchFamily="18" charset="0"/>
              <a:cs typeface="Times New Roman" panose="02020603050405020304" pitchFamily="18" charset="0"/>
            </a:endParaRPr>
          </a:p>
          <a:p>
            <a:pPr lvl="1">
              <a:buFont typeface="Courier New" panose="02070309020205020404" pitchFamily="49" charset="0"/>
              <a:buChar char="o"/>
            </a:pPr>
            <a:r>
              <a:rPr lang="en-US" sz="2800" dirty="0">
                <a:latin typeface="Times New Roman" panose="02020603050405020304" pitchFamily="18" charset="0"/>
                <a:cs typeface="Times New Roman" panose="02020603050405020304" pitchFamily="18" charset="0"/>
              </a:rPr>
              <a:t>Email</a:t>
            </a:r>
          </a:p>
          <a:p>
            <a:pPr lvl="1">
              <a:buFont typeface="Courier New" panose="02070309020205020404" pitchFamily="49" charset="0"/>
              <a:buChar char="o"/>
            </a:pPr>
            <a:r>
              <a:rPr lang="en-US" sz="2800" dirty="0">
                <a:latin typeface="Times New Roman" panose="02020603050405020304" pitchFamily="18" charset="0"/>
                <a:cs typeface="Times New Roman" panose="02020603050405020304" pitchFamily="18" charset="0"/>
              </a:rPr>
              <a:t>Phone</a:t>
            </a:r>
          </a:p>
          <a:p>
            <a:pPr lvl="1">
              <a:buFont typeface="Courier New" panose="02070309020205020404" pitchFamily="49" charset="0"/>
              <a:buChar char="o"/>
            </a:pPr>
            <a:r>
              <a:rPr lang="en-US" sz="2800" dirty="0" err="1">
                <a:latin typeface="Times New Roman" panose="02020603050405020304" pitchFamily="18" charset="0"/>
                <a:cs typeface="Times New Roman" panose="02020603050405020304" pitchFamily="18" charset="0"/>
              </a:rPr>
              <a:t>AdmissionYear</a:t>
            </a:r>
            <a:endParaRPr lang="en-US" sz="28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a:xfrm>
            <a:off x="8686800" y="6305550"/>
            <a:ext cx="457200" cy="476250"/>
          </a:xfrm>
          <a:prstGeom prst="rect">
            <a:avLst/>
          </a:prstGeom>
        </p:spPr>
        <p:txBody>
          <a:bodyPr/>
          <a:lstStyle/>
          <a:p>
            <a:fld id="{A611BF40-0F20-48C9-89D9-990FE1F017D3}" type="slidenum">
              <a:rPr lang="en-US" sz="1800" smtClean="0">
                <a:solidFill>
                  <a:schemeClr val="tx1"/>
                </a:solidFill>
                <a:latin typeface="Times New Roman" panose="02020603050405020304" pitchFamily="18" charset="0"/>
                <a:cs typeface="Times New Roman" panose="02020603050405020304" pitchFamily="18" charset="0"/>
              </a:rPr>
              <a:pPr/>
              <a:t>86</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6" name="Content Placeholder 2"/>
          <p:cNvSpPr txBox="1">
            <a:spLocks/>
          </p:cNvSpPr>
          <p:nvPr/>
        </p:nvSpPr>
        <p:spPr>
          <a:xfrm>
            <a:off x="5029200" y="2017712"/>
            <a:ext cx="3810000" cy="4525963"/>
          </a:xfrm>
          <a:prstGeom prst="rect">
            <a:avLst/>
          </a:prstGeom>
        </p:spPr>
        <p:txBody>
          <a:bodyPr vert="horz"/>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latin typeface="Times New Roman" panose="02020603050405020304" pitchFamily="18" charset="0"/>
                <a:cs typeface="Times New Roman" panose="02020603050405020304" pitchFamily="18" charset="0"/>
              </a:rPr>
              <a:t>Vehicle</a:t>
            </a:r>
          </a:p>
          <a:p>
            <a:pPr lvl="1">
              <a:buFont typeface="Courier New" panose="02070309020205020404" pitchFamily="49" charset="0"/>
              <a:buChar char="o"/>
            </a:pPr>
            <a:r>
              <a:rPr lang="en-US" dirty="0" err="1">
                <a:latin typeface="Times New Roman" panose="02020603050405020304" pitchFamily="18" charset="0"/>
                <a:cs typeface="Times New Roman" panose="02020603050405020304" pitchFamily="18" charset="0"/>
              </a:rPr>
              <a:t>LicensePlateNum</a:t>
            </a:r>
            <a:endParaRPr lang="en-US" dirty="0">
              <a:latin typeface="Times New Roman" panose="02020603050405020304" pitchFamily="18" charset="0"/>
              <a:cs typeface="Times New Roman" panose="02020603050405020304" pitchFamily="18" charset="0"/>
            </a:endParaRPr>
          </a:p>
          <a:p>
            <a:pPr lvl="1">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Model</a:t>
            </a:r>
          </a:p>
          <a:p>
            <a:pPr lvl="1">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Make</a:t>
            </a:r>
          </a:p>
          <a:p>
            <a:pPr lvl="1">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Year</a:t>
            </a:r>
          </a:p>
          <a:p>
            <a:pPr lvl="1">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Color</a:t>
            </a:r>
          </a:p>
        </p:txBody>
      </p:sp>
      <p:sp>
        <p:nvSpPr>
          <p:cNvPr id="7" name="TextBox 6"/>
          <p:cNvSpPr txBox="1"/>
          <p:nvPr/>
        </p:nvSpPr>
        <p:spPr>
          <a:xfrm>
            <a:off x="2258025" y="5936218"/>
            <a:ext cx="4218975" cy="369332"/>
          </a:xfrm>
          <a:prstGeom prst="rect">
            <a:avLst/>
          </a:prstGeom>
          <a:noFill/>
        </p:spPr>
        <p:txBody>
          <a:bodyPr wrap="none" rtlCol="0">
            <a:spAutoFit/>
          </a:bodyPr>
          <a:lstStyle/>
          <a:p>
            <a:r>
              <a:rPr lang="en-US" i="1" dirty="0">
                <a:latin typeface="Times New Roman" panose="02020603050405020304" pitchFamily="18" charset="0"/>
                <a:cs typeface="Times New Roman" panose="02020603050405020304" pitchFamily="18" charset="0"/>
              </a:rPr>
              <a:t>Assuming a one to many (1:M) relationship</a:t>
            </a:r>
          </a:p>
        </p:txBody>
      </p:sp>
    </p:spTree>
    <p:extLst>
      <p:ext uri="{BB962C8B-B14F-4D97-AF65-F5344CB8AC3E}">
        <p14:creationId xmlns:p14="http://schemas.microsoft.com/office/powerpoint/2010/main" val="132088367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75" y="1469"/>
            <a:ext cx="9149750" cy="1751131"/>
          </a:xfrm>
          <a:solidFill>
            <a:schemeClr val="accent1"/>
          </a:solidFill>
          <a:ln>
            <a:solidFill>
              <a:schemeClr val="tx1"/>
            </a:solidFill>
          </a:ln>
        </p:spPr>
        <p:txBody>
          <a:bodyPr/>
          <a:lstStyle/>
          <a:p>
            <a:pPr algn="ctr"/>
            <a:r>
              <a:rPr lang="en-US" dirty="0">
                <a:solidFill>
                  <a:srgbClr val="FFFFFF"/>
                </a:solidFill>
                <a:latin typeface="Calibri"/>
                <a:cs typeface="Calibri"/>
              </a:rPr>
              <a:t>DEMO</a:t>
            </a:r>
            <a:r>
              <a:rPr lang="en-US" dirty="0">
                <a:latin typeface="Calibri"/>
                <a:cs typeface="Calibri"/>
              </a:rPr>
              <a:t/>
            </a:r>
            <a:br>
              <a:rPr lang="en-US" dirty="0">
                <a:latin typeface="Calibri"/>
                <a:cs typeface="Calibri"/>
              </a:rPr>
            </a:br>
            <a:r>
              <a:rPr lang="en-US" dirty="0">
                <a:solidFill>
                  <a:srgbClr val="FFFFFF"/>
                </a:solidFill>
                <a:latin typeface="Calibri"/>
                <a:cs typeface="Calibri"/>
              </a:rPr>
              <a:t>ERD / Access Model/Tables</a:t>
            </a:r>
          </a:p>
        </p:txBody>
      </p:sp>
      <p:sp>
        <p:nvSpPr>
          <p:cNvPr id="4" name="Slide Number Placeholder 3"/>
          <p:cNvSpPr>
            <a:spLocks noGrp="1"/>
          </p:cNvSpPr>
          <p:nvPr>
            <p:ph type="sldNum" sz="quarter" idx="12"/>
          </p:nvPr>
        </p:nvSpPr>
        <p:spPr>
          <a:xfrm>
            <a:off x="8686800" y="6305550"/>
            <a:ext cx="457200" cy="476250"/>
          </a:xfrm>
          <a:prstGeom prst="rect">
            <a:avLst/>
          </a:prstGeom>
        </p:spPr>
        <p:txBody>
          <a:bodyPr/>
          <a:lstStyle/>
          <a:p>
            <a:fld id="{A611BF40-0F20-48C9-89D9-990FE1F017D3}" type="slidenum">
              <a:rPr lang="en-US" sz="1800" smtClean="0">
                <a:solidFill>
                  <a:schemeClr val="tx1"/>
                </a:solidFill>
              </a:rPr>
              <a:pPr/>
              <a:t>87</a:t>
            </a:fld>
            <a:endParaRPr lang="en-US" dirty="0">
              <a:solidFill>
                <a:schemeClr val="tx1"/>
              </a:solidFill>
            </a:endParaRPr>
          </a:p>
        </p:txBody>
      </p:sp>
      <p:sp>
        <p:nvSpPr>
          <p:cNvPr id="3" name="TextBox 2">
            <a:extLst>
              <a:ext uri="{FF2B5EF4-FFF2-40B4-BE49-F238E27FC236}">
                <a16:creationId xmlns:a16="http://schemas.microsoft.com/office/drawing/2014/main" xmlns="" id="{384D3D1D-5E93-4B25-AFB6-34159D2DE63C}"/>
              </a:ext>
            </a:extLst>
          </p:cNvPr>
          <p:cNvSpPr txBox="1"/>
          <p:nvPr/>
        </p:nvSpPr>
        <p:spPr>
          <a:xfrm>
            <a:off x="3200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Click to add text</a:t>
            </a:r>
          </a:p>
        </p:txBody>
      </p:sp>
      <p:pic>
        <p:nvPicPr>
          <p:cNvPr id="5" name="Picture 5" descr="A screenshot of a cell phone&#10;&#10;Description automatically generated">
            <a:extLst>
              <a:ext uri="{FF2B5EF4-FFF2-40B4-BE49-F238E27FC236}">
                <a16:creationId xmlns:a16="http://schemas.microsoft.com/office/drawing/2014/main" xmlns="" id="{FA68C03C-ED9A-4C0D-8A86-4C744E9A1232}"/>
              </a:ext>
            </a:extLst>
          </p:cNvPr>
          <p:cNvPicPr>
            <a:picLocks noChangeAspect="1"/>
          </p:cNvPicPr>
          <p:nvPr/>
        </p:nvPicPr>
        <p:blipFill>
          <a:blip r:embed="rId3"/>
          <a:stretch>
            <a:fillRect/>
          </a:stretch>
        </p:blipFill>
        <p:spPr>
          <a:xfrm>
            <a:off x="1158815" y="2586724"/>
            <a:ext cx="7056408" cy="2849117"/>
          </a:xfrm>
          <a:prstGeom prst="rect">
            <a:avLst/>
          </a:prstGeom>
        </p:spPr>
      </p:pic>
    </p:spTree>
    <p:extLst>
      <p:ext uri="{BB962C8B-B14F-4D97-AF65-F5344CB8AC3E}">
        <p14:creationId xmlns:p14="http://schemas.microsoft.com/office/powerpoint/2010/main" val="391918481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B26EE4FD-480F-42A5-9FEB-DA630457CFB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5">
            <a:extLst>
              <a:ext uri="{FF2B5EF4-FFF2-40B4-BE49-F238E27FC236}">
                <a16:creationId xmlns:a16="http://schemas.microsoft.com/office/drawing/2014/main" xmlns="" id="{A187062F-BE14-42FC-B06A-607DB23849C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flipH="1">
            <a:off x="632016" y="1766812"/>
            <a:ext cx="616869" cy="4232692"/>
          </a:xfrm>
          <a:custGeom>
            <a:avLst/>
            <a:gdLst>
              <a:gd name="T0" fmla="*/ 491 w 491"/>
              <a:gd name="T1" fmla="*/ 2247 h 2732"/>
              <a:gd name="T2" fmla="*/ 0 w 491"/>
              <a:gd name="T3" fmla="*/ 2732 h 2732"/>
              <a:gd name="T4" fmla="*/ 0 w 491"/>
              <a:gd name="T5" fmla="*/ 486 h 2732"/>
              <a:gd name="T6" fmla="*/ 491 w 491"/>
              <a:gd name="T7" fmla="*/ 0 h 2732"/>
              <a:gd name="T8" fmla="*/ 491 w 491"/>
              <a:gd name="T9" fmla="*/ 2247 h 2732"/>
            </a:gdLst>
            <a:ahLst/>
            <a:cxnLst>
              <a:cxn ang="0">
                <a:pos x="T0" y="T1"/>
              </a:cxn>
              <a:cxn ang="0">
                <a:pos x="T2" y="T3"/>
              </a:cxn>
              <a:cxn ang="0">
                <a:pos x="T4" y="T5"/>
              </a:cxn>
              <a:cxn ang="0">
                <a:pos x="T6" y="T7"/>
              </a:cxn>
              <a:cxn ang="0">
                <a:pos x="T8" y="T9"/>
              </a:cxn>
            </a:cxnLst>
            <a:rect l="0" t="0" r="r" b="b"/>
            <a:pathLst>
              <a:path w="491" h="2732">
                <a:moveTo>
                  <a:pt x="491" y="2247"/>
                </a:moveTo>
                <a:lnTo>
                  <a:pt x="0" y="2732"/>
                </a:lnTo>
                <a:lnTo>
                  <a:pt x="0" y="486"/>
                </a:lnTo>
                <a:lnTo>
                  <a:pt x="491" y="0"/>
                </a:lnTo>
                <a:lnTo>
                  <a:pt x="491" y="224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6">
            <a:extLst>
              <a:ext uri="{FF2B5EF4-FFF2-40B4-BE49-F238E27FC236}">
                <a16:creationId xmlns:a16="http://schemas.microsoft.com/office/drawing/2014/main" xmlns="" id="{731FE21B-2A45-4BF5-8B03-E1234198877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flipH="1">
            <a:off x="632016" y="1423780"/>
            <a:ext cx="515816" cy="3820236"/>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7">
            <a:extLst>
              <a:ext uri="{FF2B5EF4-FFF2-40B4-BE49-F238E27FC236}">
                <a16:creationId xmlns:a16="http://schemas.microsoft.com/office/drawing/2014/main" xmlns="" id="{2DC5A94D-79ED-48F5-9DC5-96CBB507CEC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flipH="1">
            <a:off x="887432" y="1239381"/>
            <a:ext cx="260400" cy="3699705"/>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Rectangle 8">
            <a:extLst>
              <a:ext uri="{FF2B5EF4-FFF2-40B4-BE49-F238E27FC236}">
                <a16:creationId xmlns:a16="http://schemas.microsoft.com/office/drawing/2014/main" xmlns="" id="{93A3D4BE-AF25-4F9A-9C29-1145CCE24A2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flipH="1">
            <a:off x="887431" y="1230651"/>
            <a:ext cx="7656494" cy="3531073"/>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1403247" y="1607809"/>
            <a:ext cx="6927020" cy="2876680"/>
          </a:xfrm>
        </p:spPr>
        <p:txBody>
          <a:bodyPr vert="horz" lIns="91440" tIns="45720" rIns="91440" bIns="45720" rtlCol="0" anchor="ctr">
            <a:normAutofit/>
          </a:bodyPr>
          <a:lstStyle/>
          <a:p>
            <a:pPr algn="ctr"/>
            <a:r>
              <a:rPr lang="en-US" sz="5700" kern="1200" dirty="0">
                <a:solidFill>
                  <a:srgbClr val="FFFFFF"/>
                </a:solidFill>
                <a:latin typeface="+mj-lt"/>
                <a:ea typeface="+mj-ea"/>
                <a:cs typeface="+mj-cs"/>
              </a:rPr>
              <a:t>Lab 1 Instructions</a:t>
            </a:r>
            <a:endParaRPr lang="en-US" dirty="0">
              <a:ea typeface="+mj-ea"/>
              <a:cs typeface="+mj-cs"/>
            </a:endParaRPr>
          </a:p>
        </p:txBody>
      </p:sp>
      <p:sp>
        <p:nvSpPr>
          <p:cNvPr id="4" name="Slide Number Placeholder 3"/>
          <p:cNvSpPr>
            <a:spLocks noGrp="1"/>
          </p:cNvSpPr>
          <p:nvPr>
            <p:ph type="sldNum" sz="quarter" idx="12"/>
          </p:nvPr>
        </p:nvSpPr>
        <p:spPr>
          <a:xfrm>
            <a:off x="8030718" y="6382512"/>
            <a:ext cx="514350" cy="320040"/>
          </a:xfrm>
          <a:prstGeom prst="rect">
            <a:avLst/>
          </a:prstGeom>
        </p:spPr>
        <p:txBody>
          <a:bodyPr vert="horz" lIns="91440" tIns="45720" rIns="91440" bIns="45720" rtlCol="0" anchor="ctr">
            <a:normAutofit/>
          </a:bodyPr>
          <a:lstStyle/>
          <a:p>
            <a:pPr>
              <a:spcAft>
                <a:spcPts val="600"/>
              </a:spcAft>
            </a:pPr>
            <a:fld id="{A611BF40-0F20-48C9-89D9-990FE1F017D3}" type="slidenum">
              <a:rPr lang="en-US" sz="900"/>
              <a:pPr>
                <a:spcAft>
                  <a:spcPts val="600"/>
                </a:spcAft>
              </a:pPr>
              <a:t>88</a:t>
            </a:fld>
            <a:endParaRPr lang="en-US" sz="900"/>
          </a:p>
        </p:txBody>
      </p:sp>
    </p:spTree>
    <p:extLst>
      <p:ext uri="{BB962C8B-B14F-4D97-AF65-F5344CB8AC3E}">
        <p14:creationId xmlns:p14="http://schemas.microsoft.com/office/powerpoint/2010/main" val="330380351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xmlns="" id="{1BE4F293-0A40-4AA3-8747-1C7D9F3EEAB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xmlns="" id="{5D1CC8B8-2CD1-45F6-9CED-CA310400222D}"/>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307282" y="635715"/>
            <a:ext cx="8356656" cy="2482136"/>
            <a:chOff x="409710" y="635715"/>
            <a:chExt cx="11142208" cy="2482136"/>
          </a:xfrm>
        </p:grpSpPr>
        <p:sp>
          <p:nvSpPr>
            <p:cNvPr id="13" name="Freeform 44">
              <a:extLst>
                <a:ext uri="{FF2B5EF4-FFF2-40B4-BE49-F238E27FC236}">
                  <a16:creationId xmlns:a16="http://schemas.microsoft.com/office/drawing/2014/main" xmlns="" id="{D0486316-3F2D-434E-AF23-A8EDD6E78DD9}"/>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5">
              <a:extLst>
                <a:ext uri="{FF2B5EF4-FFF2-40B4-BE49-F238E27FC236}">
                  <a16:creationId xmlns:a16="http://schemas.microsoft.com/office/drawing/2014/main" xmlns="" id="{2AF5945E-96EF-472A-8B30-5AC427AA4007}"/>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46">
              <a:extLst>
                <a:ext uri="{FF2B5EF4-FFF2-40B4-BE49-F238E27FC236}">
                  <a16:creationId xmlns:a16="http://schemas.microsoft.com/office/drawing/2014/main" xmlns="" id="{F43F39F5-753C-4BA6-AF2B-6F0EEE25AD40}"/>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7">
              <a:extLst>
                <a:ext uri="{FF2B5EF4-FFF2-40B4-BE49-F238E27FC236}">
                  <a16:creationId xmlns:a16="http://schemas.microsoft.com/office/drawing/2014/main" xmlns="" id="{2CC5073C-8188-4DE4-B2AB-9C87DDA4F0F7}"/>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Rectangle 16">
              <a:extLst>
                <a:ext uri="{FF2B5EF4-FFF2-40B4-BE49-F238E27FC236}">
                  <a16:creationId xmlns:a16="http://schemas.microsoft.com/office/drawing/2014/main" xmlns="" id="{AEF2074A-D7D4-4AF6-866A-31DDF66B1F7B}"/>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1015249" y="759805"/>
            <a:ext cx="7500100" cy="1325563"/>
          </a:xfrm>
        </p:spPr>
        <p:txBody>
          <a:bodyPr>
            <a:normAutofit/>
          </a:bodyPr>
          <a:lstStyle/>
          <a:p>
            <a:pPr algn="ctr"/>
            <a:r>
              <a:rPr lang="en-US" sz="3500" dirty="0">
                <a:solidFill>
                  <a:srgbClr val="FFFFFF"/>
                </a:solidFill>
                <a:latin typeface="Calibri"/>
                <a:cs typeface="Times New Roman"/>
              </a:rPr>
              <a:t>Reminder</a:t>
            </a:r>
            <a:endParaRPr lang="en-US" dirty="0">
              <a:latin typeface="Calibri"/>
              <a:cs typeface="Times New Roman"/>
            </a:endParaRPr>
          </a:p>
        </p:txBody>
      </p:sp>
      <p:sp>
        <p:nvSpPr>
          <p:cNvPr id="4" name="Slide Number Placeholder 3"/>
          <p:cNvSpPr>
            <a:spLocks noGrp="1"/>
          </p:cNvSpPr>
          <p:nvPr>
            <p:ph type="sldNum" sz="quarter" idx="12"/>
          </p:nvPr>
        </p:nvSpPr>
        <p:spPr>
          <a:xfrm>
            <a:off x="8030718" y="6382512"/>
            <a:ext cx="514350" cy="320040"/>
          </a:xfrm>
          <a:prstGeom prst="rect">
            <a:avLst/>
          </a:prstGeom>
        </p:spPr>
        <p:txBody>
          <a:bodyPr>
            <a:normAutofit/>
          </a:bodyPr>
          <a:lstStyle/>
          <a:p>
            <a:pPr>
              <a:spcAft>
                <a:spcPts val="600"/>
              </a:spcAft>
            </a:pPr>
            <a:fld id="{A611BF40-0F20-48C9-89D9-990FE1F017D3}" type="slidenum">
              <a:rPr lang="en-US" sz="900"/>
              <a:pPr>
                <a:spcAft>
                  <a:spcPts val="600"/>
                </a:spcAft>
              </a:pPr>
              <a:t>89</a:t>
            </a:fld>
            <a:endParaRPr lang="en-US" sz="900"/>
          </a:p>
        </p:txBody>
      </p:sp>
      <p:graphicFrame>
        <p:nvGraphicFramePr>
          <p:cNvPr id="6" name="Content Placeholder 2">
            <a:extLst>
              <a:ext uri="{FF2B5EF4-FFF2-40B4-BE49-F238E27FC236}">
                <a16:creationId xmlns:a16="http://schemas.microsoft.com/office/drawing/2014/main" xmlns="" id="{D488CC7A-6CC7-45C9-AB86-0A90CA74BBE9}"/>
              </a:ext>
            </a:extLst>
          </p:cNvPr>
          <p:cNvGraphicFramePr>
            <a:graphicFrameLocks noGrp="1"/>
          </p:cNvGraphicFramePr>
          <p:nvPr>
            <p:ph idx="1"/>
            <p:extLst>
              <p:ext uri="{D42A27DB-BD31-4B8C-83A1-F6EECF244321}">
                <p14:modId xmlns:p14="http://schemas.microsoft.com/office/powerpoint/2010/main" val="3971023474"/>
              </p:ext>
            </p:extLst>
          </p:nvPr>
        </p:nvGraphicFramePr>
        <p:xfrm>
          <a:off x="1066869" y="2499837"/>
          <a:ext cx="7130833" cy="37146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788360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875" y="-4282"/>
            <a:ext cx="9149750" cy="1227795"/>
          </a:xfrm>
          <a:solidFill>
            <a:schemeClr val="accent1"/>
          </a:solidFill>
          <a:ln>
            <a:solidFill>
              <a:schemeClr val="tx1"/>
            </a:solidFill>
          </a:ln>
        </p:spPr>
        <p:txBody>
          <a:bodyPr>
            <a:normAutofit/>
          </a:bodyPr>
          <a:lstStyle/>
          <a:p>
            <a:pPr algn="ctr"/>
            <a:r>
              <a:rPr lang="en-US" sz="3600" dirty="0">
                <a:solidFill>
                  <a:srgbClr val="FFFFFF"/>
                </a:solidFill>
                <a:latin typeface="Calibri"/>
                <a:cs typeface="Times New Roman"/>
              </a:rPr>
              <a:t>Different  Database Modeling Notations</a:t>
            </a:r>
            <a:endParaRPr lang="en-US">
              <a:latin typeface="Calibri"/>
              <a:cs typeface="Times New Roman"/>
            </a:endParaRPr>
          </a:p>
        </p:txBody>
      </p:sp>
      <p:sp>
        <p:nvSpPr>
          <p:cNvPr id="5" name="Content Placeholder 4"/>
          <p:cNvSpPr>
            <a:spLocks noGrp="1"/>
          </p:cNvSpPr>
          <p:nvPr>
            <p:ph sz="half" idx="1"/>
          </p:nvPr>
        </p:nvSpPr>
        <p:spPr/>
        <p:txBody>
          <a:bodyPr/>
          <a:lstStyle/>
          <a:p>
            <a:r>
              <a:rPr lang="en-US" b="1" dirty="0">
                <a:latin typeface="Times New Roman" panose="02020603050405020304" pitchFamily="18" charset="0"/>
                <a:cs typeface="Times New Roman" panose="02020603050405020304" pitchFamily="18" charset="0"/>
              </a:rPr>
              <a:t>Chen’s notation</a:t>
            </a:r>
          </a:p>
          <a:p>
            <a:endParaRPr lang="en-US" dirty="0">
              <a:latin typeface="Times New Roman" panose="02020603050405020304" pitchFamily="18" charset="0"/>
              <a:cs typeface="Times New Roman" panose="02020603050405020304" pitchFamily="18" charset="0"/>
            </a:endParaRPr>
          </a:p>
          <a:p>
            <a:pPr marL="0" indent="0">
              <a:buNone/>
            </a:pPr>
            <a:endParaRPr lang="en-US" b="1" dirty="0">
              <a:solidFill>
                <a:srgbClr val="FF0000"/>
              </a:solidFill>
              <a:latin typeface="Times New Roman" panose="02020603050405020304" pitchFamily="18" charset="0"/>
              <a:cs typeface="Times New Roman" panose="02020603050405020304" pitchFamily="18" charset="0"/>
            </a:endParaRPr>
          </a:p>
        </p:txBody>
      </p:sp>
      <p:sp>
        <p:nvSpPr>
          <p:cNvPr id="6" name="Content Placeholder 5"/>
          <p:cNvSpPr>
            <a:spLocks noGrp="1"/>
          </p:cNvSpPr>
          <p:nvPr>
            <p:ph sz="half" idx="2"/>
          </p:nvPr>
        </p:nvSpPr>
        <p:spPr/>
        <p:txBody>
          <a:bodyPr/>
          <a:lstStyle/>
          <a:p>
            <a:r>
              <a:rPr lang="en-US" b="1" dirty="0">
                <a:latin typeface="Times New Roman" panose="02020603050405020304" pitchFamily="18" charset="0"/>
                <a:cs typeface="Times New Roman" panose="02020603050405020304" pitchFamily="18" charset="0"/>
              </a:rPr>
              <a:t>Crows Foot Notation</a:t>
            </a:r>
          </a:p>
          <a:p>
            <a:endParaRPr lang="en-US" dirty="0">
              <a:latin typeface="Times New Roman" panose="02020603050405020304" pitchFamily="18" charset="0"/>
              <a:cs typeface="Times New Roman" panose="02020603050405020304" pitchFamily="18" charset="0"/>
            </a:endParaRPr>
          </a:p>
          <a:p>
            <a:pPr marL="0" indent="0">
              <a:buNone/>
            </a:pPr>
            <a:endParaRPr lang="en-US" b="1" dirty="0">
              <a:solidFill>
                <a:srgbClr val="FF0000"/>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stretch>
            <a:fillRect/>
          </a:stretch>
        </p:blipFill>
        <p:spPr>
          <a:xfrm>
            <a:off x="487471" y="2667000"/>
            <a:ext cx="3497611" cy="3200400"/>
          </a:xfrm>
          <a:prstGeom prst="rect">
            <a:avLst/>
          </a:prstGeom>
        </p:spPr>
      </p:pic>
      <p:pic>
        <p:nvPicPr>
          <p:cNvPr id="3" name="Picture 2"/>
          <p:cNvPicPr>
            <a:picLocks noChangeAspect="1"/>
          </p:cNvPicPr>
          <p:nvPr/>
        </p:nvPicPr>
        <p:blipFill>
          <a:blip r:embed="rId3"/>
          <a:stretch>
            <a:fillRect/>
          </a:stretch>
        </p:blipFill>
        <p:spPr>
          <a:xfrm>
            <a:off x="4775823" y="2667001"/>
            <a:ext cx="4334774" cy="2590800"/>
          </a:xfrm>
          <a:prstGeom prst="rect">
            <a:avLst/>
          </a:prstGeom>
        </p:spPr>
      </p:pic>
      <p:sp>
        <p:nvSpPr>
          <p:cNvPr id="7" name="TextBox 6"/>
          <p:cNvSpPr txBox="1"/>
          <p:nvPr/>
        </p:nvSpPr>
        <p:spPr>
          <a:xfrm>
            <a:off x="8686800" y="6260068"/>
            <a:ext cx="304800" cy="369332"/>
          </a:xfrm>
          <a:prstGeom prst="rect">
            <a:avLst/>
          </a:prstGeom>
          <a:noFill/>
        </p:spPr>
        <p:txBody>
          <a:bodyPr wrap="square" rtlCol="0">
            <a:spAutoFit/>
          </a:bodyPr>
          <a:lstStyle/>
          <a:p>
            <a:r>
              <a:rPr lang="en-US" dirty="0"/>
              <a:t>9</a:t>
            </a:r>
          </a:p>
        </p:txBody>
      </p:sp>
    </p:spTree>
    <p:extLst>
      <p:ext uri="{BB962C8B-B14F-4D97-AF65-F5344CB8AC3E}">
        <p14:creationId xmlns:p14="http://schemas.microsoft.com/office/powerpoint/2010/main" val="20244286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9">
            <a:extLst>
              <a:ext uri="{FF2B5EF4-FFF2-40B4-BE49-F238E27FC236}">
                <a16:creationId xmlns:a16="http://schemas.microsoft.com/office/drawing/2014/main" xmlns="" id="{1BE4F293-0A40-4AA3-8747-1C7D9F3EEAB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xmlns="" id="{5D1CC8B8-2CD1-45F6-9CED-CA310400222D}"/>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307282" y="635715"/>
            <a:ext cx="8356656" cy="2482136"/>
            <a:chOff x="409710" y="635715"/>
            <a:chExt cx="11142208" cy="2482136"/>
          </a:xfrm>
        </p:grpSpPr>
        <p:sp>
          <p:nvSpPr>
            <p:cNvPr id="13" name="Freeform 44">
              <a:extLst>
                <a:ext uri="{FF2B5EF4-FFF2-40B4-BE49-F238E27FC236}">
                  <a16:creationId xmlns:a16="http://schemas.microsoft.com/office/drawing/2014/main" xmlns="" id="{D0486316-3F2D-434E-AF23-A8EDD6E78DD9}"/>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5">
              <a:extLst>
                <a:ext uri="{FF2B5EF4-FFF2-40B4-BE49-F238E27FC236}">
                  <a16:creationId xmlns:a16="http://schemas.microsoft.com/office/drawing/2014/main" xmlns="" id="{2AF5945E-96EF-472A-8B30-5AC427AA4007}"/>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46">
              <a:extLst>
                <a:ext uri="{FF2B5EF4-FFF2-40B4-BE49-F238E27FC236}">
                  <a16:creationId xmlns:a16="http://schemas.microsoft.com/office/drawing/2014/main" xmlns="" id="{F43F39F5-753C-4BA6-AF2B-6F0EEE25AD40}"/>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7">
              <a:extLst>
                <a:ext uri="{FF2B5EF4-FFF2-40B4-BE49-F238E27FC236}">
                  <a16:creationId xmlns:a16="http://schemas.microsoft.com/office/drawing/2014/main" xmlns="" id="{2CC5073C-8188-4DE4-B2AB-9C87DDA4F0F7}"/>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Rectangle 16">
              <a:extLst>
                <a:ext uri="{FF2B5EF4-FFF2-40B4-BE49-F238E27FC236}">
                  <a16:creationId xmlns:a16="http://schemas.microsoft.com/office/drawing/2014/main" xmlns="" id="{AEF2074A-D7D4-4AF6-866A-31DDF66B1F7B}"/>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1015249" y="759805"/>
            <a:ext cx="7500100" cy="1325563"/>
          </a:xfrm>
        </p:spPr>
        <p:txBody>
          <a:bodyPr>
            <a:normAutofit/>
          </a:bodyPr>
          <a:lstStyle/>
          <a:p>
            <a:pPr algn="ctr"/>
            <a:r>
              <a:rPr lang="en-US" sz="3500" dirty="0">
                <a:solidFill>
                  <a:srgbClr val="FFFFFF"/>
                </a:solidFill>
                <a:latin typeface="Calibri"/>
                <a:cs typeface="Times New Roman"/>
              </a:rPr>
              <a:t>Exercise: Create entity/table in Visio/Access</a:t>
            </a:r>
            <a:endParaRPr lang="en-US" dirty="0">
              <a:latin typeface="Calibri"/>
              <a:cs typeface="Times New Roman"/>
            </a:endParaRPr>
          </a:p>
        </p:txBody>
      </p:sp>
      <p:sp>
        <p:nvSpPr>
          <p:cNvPr id="4" name="Slide Number Placeholder 3"/>
          <p:cNvSpPr>
            <a:spLocks noGrp="1"/>
          </p:cNvSpPr>
          <p:nvPr>
            <p:ph type="sldNum" sz="quarter" idx="12"/>
          </p:nvPr>
        </p:nvSpPr>
        <p:spPr>
          <a:xfrm>
            <a:off x="8030718" y="6382512"/>
            <a:ext cx="514350" cy="320040"/>
          </a:xfrm>
          <a:prstGeom prst="rect">
            <a:avLst/>
          </a:prstGeom>
        </p:spPr>
        <p:txBody>
          <a:bodyPr>
            <a:normAutofit/>
          </a:bodyPr>
          <a:lstStyle/>
          <a:p>
            <a:pPr>
              <a:spcAft>
                <a:spcPts val="600"/>
              </a:spcAft>
            </a:pPr>
            <a:fld id="{A611BF40-0F20-48C9-89D9-990FE1F017D3}" type="slidenum">
              <a:rPr lang="en-US" sz="900"/>
              <a:pPr>
                <a:spcAft>
                  <a:spcPts val="600"/>
                </a:spcAft>
              </a:pPr>
              <a:t>90</a:t>
            </a:fld>
            <a:endParaRPr lang="en-US" sz="900"/>
          </a:p>
        </p:txBody>
      </p:sp>
      <p:graphicFrame>
        <p:nvGraphicFramePr>
          <p:cNvPr id="8" name="Content Placeholder 2">
            <a:extLst>
              <a:ext uri="{FF2B5EF4-FFF2-40B4-BE49-F238E27FC236}">
                <a16:creationId xmlns:a16="http://schemas.microsoft.com/office/drawing/2014/main" xmlns="" id="{9116BE3F-0553-4F6A-8BBE-454B66C28E07}"/>
              </a:ext>
            </a:extLst>
          </p:cNvPr>
          <p:cNvGraphicFramePr>
            <a:graphicFrameLocks noGrp="1"/>
          </p:cNvGraphicFramePr>
          <p:nvPr>
            <p:ph idx="1"/>
            <p:extLst>
              <p:ext uri="{D42A27DB-BD31-4B8C-83A1-F6EECF244321}">
                <p14:modId xmlns:p14="http://schemas.microsoft.com/office/powerpoint/2010/main" val="3084097283"/>
              </p:ext>
            </p:extLst>
          </p:nvPr>
        </p:nvGraphicFramePr>
        <p:xfrm>
          <a:off x="1066869" y="2499837"/>
          <a:ext cx="7130833" cy="371469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22880</TotalTime>
  <Words>2748</Words>
  <Application>Microsoft Office PowerPoint</Application>
  <PresentationFormat>On-screen Show (4:3)</PresentationFormat>
  <Paragraphs>923</Paragraphs>
  <Slides>90</Slides>
  <Notes>32</Notes>
  <HiddenSlides>0</HiddenSlides>
  <MMClips>0</MMClips>
  <ScaleCrop>false</ScaleCrop>
  <HeadingPairs>
    <vt:vector size="4" baseType="variant">
      <vt:variant>
        <vt:lpstr>Theme</vt:lpstr>
      </vt:variant>
      <vt:variant>
        <vt:i4>1</vt:i4>
      </vt:variant>
      <vt:variant>
        <vt:lpstr>Slide Titles</vt:lpstr>
      </vt:variant>
      <vt:variant>
        <vt:i4>90</vt:i4>
      </vt:variant>
    </vt:vector>
  </HeadingPairs>
  <TitlesOfParts>
    <vt:vector size="91" baseType="lpstr">
      <vt:lpstr>Office Theme</vt:lpstr>
      <vt:lpstr>PowerPoint Presentation</vt:lpstr>
      <vt:lpstr>PowerPoint Presentation</vt:lpstr>
      <vt:lpstr>Project Proposal</vt:lpstr>
      <vt:lpstr>Acknowledgements And Caveat</vt:lpstr>
      <vt:lpstr>Benefit of DBMS (Recap)</vt:lpstr>
      <vt:lpstr>Why learn about RDBMS when everything is noSQL now?</vt:lpstr>
      <vt:lpstr>Popularity of RDBMS</vt:lpstr>
      <vt:lpstr>Relational modeling notation</vt:lpstr>
      <vt:lpstr>Different  Database Modeling Notations</vt:lpstr>
      <vt:lpstr>PowerPoint Presentation</vt:lpstr>
      <vt:lpstr>PowerPoint Presentation</vt:lpstr>
      <vt:lpstr>How do we start planning for our data model?</vt:lpstr>
      <vt:lpstr>The role of the (Data) Analyst</vt:lpstr>
      <vt:lpstr>Step 1: Gathering requirements (Business Rules)</vt:lpstr>
      <vt:lpstr>What are Business Rules?</vt:lpstr>
      <vt:lpstr>Business Rules are not static</vt:lpstr>
      <vt:lpstr>PowerPoint Presentation</vt:lpstr>
      <vt:lpstr>Number of Business Rules</vt:lpstr>
      <vt:lpstr>Where do we find Business Rules?</vt:lpstr>
      <vt:lpstr>How do we define the Business Rules ?</vt:lpstr>
      <vt:lpstr>PowerPoint Presentation</vt:lpstr>
      <vt:lpstr>Class exercise</vt:lpstr>
      <vt:lpstr>Implementation/Representation of Business Rules</vt:lpstr>
      <vt:lpstr>Entity Relationship Model</vt:lpstr>
      <vt:lpstr>Step 2: Entity-Relationship Model</vt:lpstr>
      <vt:lpstr>Entity-Relationship Model</vt:lpstr>
      <vt:lpstr>Entities</vt:lpstr>
      <vt:lpstr>Attributes</vt:lpstr>
      <vt:lpstr>Attributes </vt:lpstr>
      <vt:lpstr>Notation for attributes (Conceptual) </vt:lpstr>
      <vt:lpstr>Identifier</vt:lpstr>
      <vt:lpstr>Required vs. optional attributes</vt:lpstr>
      <vt:lpstr>Simple vs. composite attributes</vt:lpstr>
      <vt:lpstr>Simple vs. Composite  Attributes</vt:lpstr>
      <vt:lpstr>Single-valued vs. Multi-valued Attributes</vt:lpstr>
      <vt:lpstr>Single-valued vs. Multi-valued Attributes</vt:lpstr>
      <vt:lpstr>Single-valued vs. Multi-valued Attributes</vt:lpstr>
      <vt:lpstr>Why we don’t like multi-valued attributes?</vt:lpstr>
      <vt:lpstr>What it looks like in MS Access…</vt:lpstr>
      <vt:lpstr>Derived attribute</vt:lpstr>
      <vt:lpstr>Class exercise</vt:lpstr>
      <vt:lpstr>Entity Relationship Model</vt:lpstr>
      <vt:lpstr>E-R model</vt:lpstr>
      <vt:lpstr>Entity Relationship Model</vt:lpstr>
      <vt:lpstr>Entity Relationship Model</vt:lpstr>
      <vt:lpstr>Relationships</vt:lpstr>
      <vt:lpstr>Degree of relationship </vt:lpstr>
      <vt:lpstr>Unary relationship</vt:lpstr>
      <vt:lpstr>Ternary Relationship</vt:lpstr>
      <vt:lpstr>Quick Questions:  Degree of Relationship</vt:lpstr>
      <vt:lpstr>Cardinality  (Of Relationships)</vt:lpstr>
      <vt:lpstr>Cardinality of relationships</vt:lpstr>
      <vt:lpstr>PowerPoint Presentation</vt:lpstr>
      <vt:lpstr>Cardinality of relationships</vt:lpstr>
      <vt:lpstr>Cardinality of relationships</vt:lpstr>
      <vt:lpstr>Modality (of relationships)</vt:lpstr>
      <vt:lpstr>“Optional one” or “Mandatory one”? (Modality)</vt:lpstr>
      <vt:lpstr>“Optional many” or “mandatory many”? (Modality)</vt:lpstr>
      <vt:lpstr>“Optional many” or “Mandatory many”?</vt:lpstr>
      <vt:lpstr>Quick Questions:  Cardinality/Modality (binary)</vt:lpstr>
      <vt:lpstr>Additional Information on Cardinality and Modality</vt:lpstr>
      <vt:lpstr>PowerPoint Presentation</vt:lpstr>
      <vt:lpstr>Cardinality constraints of binary relationship (examples)</vt:lpstr>
      <vt:lpstr>PowerPoint Presentation</vt:lpstr>
      <vt:lpstr>Cardinality constraints of binary relationship</vt:lpstr>
      <vt:lpstr>PowerPoint Presentation</vt:lpstr>
      <vt:lpstr>Cardinality constraints of binary relationship</vt:lpstr>
      <vt:lpstr>Logically forming relationships (associating entities) </vt:lpstr>
      <vt:lpstr>How do we associate 1:M relationship?</vt:lpstr>
      <vt:lpstr>How do we associate 1:M relationship?</vt:lpstr>
      <vt:lpstr>How do we associate 1:M relationship?</vt:lpstr>
      <vt:lpstr>In 1:M relationship, put foreign key on the many side.</vt:lpstr>
      <vt:lpstr>Don’t put the foreign key (FK) on the “one” side!</vt:lpstr>
      <vt:lpstr>Why don’t we put the FK on the one side?</vt:lpstr>
      <vt:lpstr>Why?</vt:lpstr>
      <vt:lpstr>How to associate 1:1 relationship?</vt:lpstr>
      <vt:lpstr>StackOverflow says……</vt:lpstr>
      <vt:lpstr>How to implement in SQL……</vt:lpstr>
      <vt:lpstr>How do we associate M:N relationship?</vt:lpstr>
      <vt:lpstr>Associative entity</vt:lpstr>
      <vt:lpstr>PowerPoint Presentation</vt:lpstr>
      <vt:lpstr>Converting E-R Model to a relational database)</vt:lpstr>
      <vt:lpstr>Step 3: Validate your requirements are properly represented</vt:lpstr>
      <vt:lpstr>A student can register for many classes, and a class can be registered by many students </vt:lpstr>
      <vt:lpstr>Demo Visio and Access</vt:lpstr>
      <vt:lpstr>Demo Student Parking Example in Visio/Access</vt:lpstr>
      <vt:lpstr>DEMO ERD / Access Model/Tables</vt:lpstr>
      <vt:lpstr>Lab 1 Instructions</vt:lpstr>
      <vt:lpstr>Reminder</vt:lpstr>
      <vt:lpstr>Exercise: Create entity/table in Visio/Access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IST 659 Database Administration Concepts and Management Spring 2010</dc:title>
  <dc:creator>Bei Yu</dc:creator>
  <cp:lastModifiedBy>DISHANK</cp:lastModifiedBy>
  <cp:revision>1636</cp:revision>
  <dcterms:created xsi:type="dcterms:W3CDTF">2013-09-07T11:44:26Z</dcterms:created>
  <dcterms:modified xsi:type="dcterms:W3CDTF">2020-09-01T01:58:59Z</dcterms:modified>
</cp:coreProperties>
</file>