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4036" r:id="rId2"/>
  </p:sldMasterIdLst>
  <p:notesMasterIdLst>
    <p:notesMasterId r:id="rId49"/>
  </p:notesMasterIdLst>
  <p:handoutMasterIdLst>
    <p:handoutMasterId r:id="rId50"/>
  </p:handoutMasterIdLst>
  <p:sldIdLst>
    <p:sldId id="446" r:id="rId3"/>
    <p:sldId id="443" r:id="rId4"/>
    <p:sldId id="323" r:id="rId5"/>
    <p:sldId id="324" r:id="rId6"/>
    <p:sldId id="447" r:id="rId7"/>
    <p:sldId id="418" r:id="rId8"/>
    <p:sldId id="389" r:id="rId9"/>
    <p:sldId id="388" r:id="rId10"/>
    <p:sldId id="448" r:id="rId11"/>
    <p:sldId id="449" r:id="rId12"/>
    <p:sldId id="362" r:id="rId13"/>
    <p:sldId id="450" r:id="rId14"/>
    <p:sldId id="351" r:id="rId15"/>
    <p:sldId id="411" r:id="rId16"/>
    <p:sldId id="384" r:id="rId17"/>
    <p:sldId id="365" r:id="rId18"/>
    <p:sldId id="440" r:id="rId19"/>
    <p:sldId id="441" r:id="rId20"/>
    <p:sldId id="366" r:id="rId21"/>
    <p:sldId id="394" r:id="rId22"/>
    <p:sldId id="395" r:id="rId23"/>
    <p:sldId id="396" r:id="rId24"/>
    <p:sldId id="397" r:id="rId25"/>
    <p:sldId id="419" r:id="rId26"/>
    <p:sldId id="398" r:id="rId27"/>
    <p:sldId id="399" r:id="rId28"/>
    <p:sldId id="400" r:id="rId29"/>
    <p:sldId id="403" r:id="rId30"/>
    <p:sldId id="404" r:id="rId31"/>
    <p:sldId id="438" r:id="rId32"/>
    <p:sldId id="444" r:id="rId33"/>
    <p:sldId id="439" r:id="rId34"/>
    <p:sldId id="425" r:id="rId35"/>
    <p:sldId id="426" r:id="rId36"/>
    <p:sldId id="427" r:id="rId37"/>
    <p:sldId id="428" r:id="rId38"/>
    <p:sldId id="429" r:id="rId39"/>
    <p:sldId id="430" r:id="rId40"/>
    <p:sldId id="451" r:id="rId41"/>
    <p:sldId id="432" r:id="rId42"/>
    <p:sldId id="433" r:id="rId43"/>
    <p:sldId id="434" r:id="rId44"/>
    <p:sldId id="435" r:id="rId45"/>
    <p:sldId id="445" r:id="rId46"/>
    <p:sldId id="453" r:id="rId47"/>
    <p:sldId id="437" r:id="rId48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66FF"/>
    <a:srgbClr val="990000"/>
    <a:srgbClr val="000000"/>
    <a:srgbClr val="00CCFF"/>
    <a:srgbClr val="00FF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35AEB5-BDB8-46C2-17B1-E9C47146A31D}" v="135" dt="2020-08-27T19:46:30.759"/>
    <p1510:client id="{9A0C00BD-B7AA-41CA-2E0D-053C3DB31744}" v="70" dt="2020-08-27T19:35:31.794"/>
    <p1510:client id="{D1B8A4F1-1911-4583-D9F5-91D5ED12BAF0}" v="257" dt="2020-08-27T19:27:08.928"/>
    <p1510:client id="{E12F2E57-F910-4573-AC60-6A762E8F14B3}" v="661" dt="2020-08-27T18:43:08.2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5" autoAdjust="0"/>
    <p:restoredTop sz="82700" autoAdjust="0"/>
  </p:normalViewPr>
  <p:slideViewPr>
    <p:cSldViewPr snapToGrid="0">
      <p:cViewPr>
        <p:scale>
          <a:sx n="100" d="100"/>
          <a:sy n="100" d="100"/>
        </p:scale>
        <p:origin x="-1624" y="-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-192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microsoft.com/office/2015/10/relationships/revisionInfo" Target="revisionInfo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shank Solanki" userId="d214617e219b67e8" providerId="Windows Live" clId="Web-{9235AEB5-BDB8-46C2-17B1-E9C47146A31D}"/>
    <pc:docChg chg="addSld delSld modSld addMainMaster">
      <pc:chgData name="Dishank Solanki" userId="d214617e219b67e8" providerId="Windows Live" clId="Web-{9235AEB5-BDB8-46C2-17B1-E9C47146A31D}" dt="2020-08-27T19:46:30.759" v="137" actId="20577"/>
      <pc:docMkLst>
        <pc:docMk/>
      </pc:docMkLst>
      <pc:sldChg chg="addSp modSp mod setBg">
        <pc:chgData name="Dishank Solanki" userId="d214617e219b67e8" providerId="Windows Live" clId="Web-{9235AEB5-BDB8-46C2-17B1-E9C47146A31D}" dt="2020-08-27T19:40:17.175" v="63" actId="20577"/>
        <pc:sldMkLst>
          <pc:docMk/>
          <pc:sldMk cId="0" sldId="429"/>
        </pc:sldMkLst>
        <pc:spChg chg="mod">
          <ac:chgData name="Dishank Solanki" userId="d214617e219b67e8" providerId="Windows Live" clId="Web-{9235AEB5-BDB8-46C2-17B1-E9C47146A31D}" dt="2020-08-27T19:39:57.252" v="51" actId="20577"/>
          <ac:spMkLst>
            <pc:docMk/>
            <pc:sldMk cId="0" sldId="429"/>
            <ac:spMk id="2" creationId="{00000000-0000-0000-0000-000000000000}"/>
          </ac:spMkLst>
        </pc:spChg>
        <pc:spChg chg="mod">
          <ac:chgData name="Dishank Solanki" userId="d214617e219b67e8" providerId="Windows Live" clId="Web-{9235AEB5-BDB8-46C2-17B1-E9C47146A31D}" dt="2020-08-27T19:40:17.175" v="63" actId="20577"/>
          <ac:spMkLst>
            <pc:docMk/>
            <pc:sldMk cId="0" sldId="429"/>
            <ac:spMk id="3" creationId="{00000000-0000-0000-0000-000000000000}"/>
          </ac:spMkLst>
        </pc:spChg>
        <pc:spChg chg="mod">
          <ac:chgData name="Dishank Solanki" userId="d214617e219b67e8" providerId="Windows Live" clId="Web-{9235AEB5-BDB8-46C2-17B1-E9C47146A31D}" dt="2020-08-27T19:39:48.017" v="50"/>
          <ac:spMkLst>
            <pc:docMk/>
            <pc:sldMk cId="0" sldId="429"/>
            <ac:spMk id="4" creationId="{00000000-0000-0000-0000-000000000000}"/>
          </ac:spMkLst>
        </pc:spChg>
        <pc:spChg chg="add">
          <ac:chgData name="Dishank Solanki" userId="d214617e219b67e8" providerId="Windows Live" clId="Web-{9235AEB5-BDB8-46C2-17B1-E9C47146A31D}" dt="2020-08-27T19:39:48.017" v="50"/>
          <ac:spMkLst>
            <pc:docMk/>
            <pc:sldMk cId="0" sldId="429"/>
            <ac:spMk id="9" creationId="{827B839B-9ADE-406B-8590-F1CAEDED45A1}"/>
          </ac:spMkLst>
        </pc:spChg>
        <pc:spChg chg="add">
          <ac:chgData name="Dishank Solanki" userId="d214617e219b67e8" providerId="Windows Live" clId="Web-{9235AEB5-BDB8-46C2-17B1-E9C47146A31D}" dt="2020-08-27T19:39:48.017" v="50"/>
          <ac:spMkLst>
            <pc:docMk/>
            <pc:sldMk cId="0" sldId="429"/>
            <ac:spMk id="11" creationId="{CFE45BF0-46DB-408C-B5F7-7B11716805D4}"/>
          </ac:spMkLst>
        </pc:spChg>
        <pc:spChg chg="add">
          <ac:chgData name="Dishank Solanki" userId="d214617e219b67e8" providerId="Windows Live" clId="Web-{9235AEB5-BDB8-46C2-17B1-E9C47146A31D}" dt="2020-08-27T19:39:48.017" v="50"/>
          <ac:spMkLst>
            <pc:docMk/>
            <pc:sldMk cId="0" sldId="429"/>
            <ac:spMk id="13" creationId="{2AEBC8F2-97B1-41B4-93F1-2D289E197FBA}"/>
          </ac:spMkLst>
        </pc:spChg>
        <pc:spChg chg="add">
          <ac:chgData name="Dishank Solanki" userId="d214617e219b67e8" providerId="Windows Live" clId="Web-{9235AEB5-BDB8-46C2-17B1-E9C47146A31D}" dt="2020-08-27T19:39:48.017" v="50"/>
          <ac:spMkLst>
            <pc:docMk/>
            <pc:sldMk cId="0" sldId="429"/>
            <ac:spMk id="15" creationId="{472E3A19-F5D5-48FC-BB9C-48C2F68F598B}"/>
          </ac:spMkLst>
        </pc:spChg>
        <pc:spChg chg="add">
          <ac:chgData name="Dishank Solanki" userId="d214617e219b67e8" providerId="Windows Live" clId="Web-{9235AEB5-BDB8-46C2-17B1-E9C47146A31D}" dt="2020-08-27T19:39:48.017" v="50"/>
          <ac:spMkLst>
            <pc:docMk/>
            <pc:sldMk cId="0" sldId="429"/>
            <ac:spMk id="17" creationId="{7A62E32F-BB65-43A8-8EB5-92346890E549}"/>
          </ac:spMkLst>
        </pc:spChg>
        <pc:spChg chg="add">
          <ac:chgData name="Dishank Solanki" userId="d214617e219b67e8" providerId="Windows Live" clId="Web-{9235AEB5-BDB8-46C2-17B1-E9C47146A31D}" dt="2020-08-27T19:39:48.017" v="50"/>
          <ac:spMkLst>
            <pc:docMk/>
            <pc:sldMk cId="0" sldId="429"/>
            <ac:spMk id="19" creationId="{14E91B64-9FCC-451E-AFB4-A827D6329367}"/>
          </ac:spMkLst>
        </pc:spChg>
      </pc:sldChg>
      <pc:sldChg chg="addSp modSp mod setBg">
        <pc:chgData name="Dishank Solanki" userId="d214617e219b67e8" providerId="Windows Live" clId="Web-{9235AEB5-BDB8-46C2-17B1-E9C47146A31D}" dt="2020-08-27T19:39:39.032" v="47" actId="20577"/>
        <pc:sldMkLst>
          <pc:docMk/>
          <pc:sldMk cId="0" sldId="430"/>
        </pc:sldMkLst>
        <pc:spChg chg="mod">
          <ac:chgData name="Dishank Solanki" userId="d214617e219b67e8" providerId="Windows Live" clId="Web-{9235AEB5-BDB8-46C2-17B1-E9C47146A31D}" dt="2020-08-27T19:39:21.172" v="36" actId="20577"/>
          <ac:spMkLst>
            <pc:docMk/>
            <pc:sldMk cId="0" sldId="430"/>
            <ac:spMk id="2" creationId="{00000000-0000-0000-0000-000000000000}"/>
          </ac:spMkLst>
        </pc:spChg>
        <pc:spChg chg="mod">
          <ac:chgData name="Dishank Solanki" userId="d214617e219b67e8" providerId="Windows Live" clId="Web-{9235AEB5-BDB8-46C2-17B1-E9C47146A31D}" dt="2020-08-27T19:39:39.032" v="47" actId="20577"/>
          <ac:spMkLst>
            <pc:docMk/>
            <pc:sldMk cId="0" sldId="430"/>
            <ac:spMk id="3" creationId="{00000000-0000-0000-0000-000000000000}"/>
          </ac:spMkLst>
        </pc:spChg>
        <pc:spChg chg="mod">
          <ac:chgData name="Dishank Solanki" userId="d214617e219b67e8" providerId="Windows Live" clId="Web-{9235AEB5-BDB8-46C2-17B1-E9C47146A31D}" dt="2020-08-27T19:39:12.922" v="34"/>
          <ac:spMkLst>
            <pc:docMk/>
            <pc:sldMk cId="0" sldId="430"/>
            <ac:spMk id="4" creationId="{00000000-0000-0000-0000-000000000000}"/>
          </ac:spMkLst>
        </pc:spChg>
        <pc:spChg chg="add">
          <ac:chgData name="Dishank Solanki" userId="d214617e219b67e8" providerId="Windows Live" clId="Web-{9235AEB5-BDB8-46C2-17B1-E9C47146A31D}" dt="2020-08-27T19:39:12.922" v="34"/>
          <ac:spMkLst>
            <pc:docMk/>
            <pc:sldMk cId="0" sldId="430"/>
            <ac:spMk id="9" creationId="{827B839B-9ADE-406B-8590-F1CAEDED45A1}"/>
          </ac:spMkLst>
        </pc:spChg>
        <pc:spChg chg="add">
          <ac:chgData name="Dishank Solanki" userId="d214617e219b67e8" providerId="Windows Live" clId="Web-{9235AEB5-BDB8-46C2-17B1-E9C47146A31D}" dt="2020-08-27T19:39:12.922" v="34"/>
          <ac:spMkLst>
            <pc:docMk/>
            <pc:sldMk cId="0" sldId="430"/>
            <ac:spMk id="11" creationId="{CFE45BF0-46DB-408C-B5F7-7B11716805D4}"/>
          </ac:spMkLst>
        </pc:spChg>
        <pc:spChg chg="add">
          <ac:chgData name="Dishank Solanki" userId="d214617e219b67e8" providerId="Windows Live" clId="Web-{9235AEB5-BDB8-46C2-17B1-E9C47146A31D}" dt="2020-08-27T19:39:12.922" v="34"/>
          <ac:spMkLst>
            <pc:docMk/>
            <pc:sldMk cId="0" sldId="430"/>
            <ac:spMk id="13" creationId="{2AEBC8F2-97B1-41B4-93F1-2D289E197FBA}"/>
          </ac:spMkLst>
        </pc:spChg>
        <pc:spChg chg="add">
          <ac:chgData name="Dishank Solanki" userId="d214617e219b67e8" providerId="Windows Live" clId="Web-{9235AEB5-BDB8-46C2-17B1-E9C47146A31D}" dt="2020-08-27T19:39:12.922" v="34"/>
          <ac:spMkLst>
            <pc:docMk/>
            <pc:sldMk cId="0" sldId="430"/>
            <ac:spMk id="15" creationId="{472E3A19-F5D5-48FC-BB9C-48C2F68F598B}"/>
          </ac:spMkLst>
        </pc:spChg>
        <pc:spChg chg="add">
          <ac:chgData name="Dishank Solanki" userId="d214617e219b67e8" providerId="Windows Live" clId="Web-{9235AEB5-BDB8-46C2-17B1-E9C47146A31D}" dt="2020-08-27T19:39:12.922" v="34"/>
          <ac:spMkLst>
            <pc:docMk/>
            <pc:sldMk cId="0" sldId="430"/>
            <ac:spMk id="17" creationId="{7A62E32F-BB65-43A8-8EB5-92346890E549}"/>
          </ac:spMkLst>
        </pc:spChg>
        <pc:spChg chg="add">
          <ac:chgData name="Dishank Solanki" userId="d214617e219b67e8" providerId="Windows Live" clId="Web-{9235AEB5-BDB8-46C2-17B1-E9C47146A31D}" dt="2020-08-27T19:39:12.922" v="34"/>
          <ac:spMkLst>
            <pc:docMk/>
            <pc:sldMk cId="0" sldId="430"/>
            <ac:spMk id="19" creationId="{14E91B64-9FCC-451E-AFB4-A827D6329367}"/>
          </ac:spMkLst>
        </pc:spChg>
      </pc:sldChg>
      <pc:sldChg chg="del">
        <pc:chgData name="Dishank Solanki" userId="d214617e219b67e8" providerId="Windows Live" clId="Web-{9235AEB5-BDB8-46C2-17B1-E9C47146A31D}" dt="2020-08-27T19:42:26.167" v="101"/>
        <pc:sldMkLst>
          <pc:docMk/>
          <pc:sldMk cId="0" sldId="431"/>
        </pc:sldMkLst>
      </pc:sldChg>
      <pc:sldChg chg="addSp modSp mod setBg">
        <pc:chgData name="Dishank Solanki" userId="d214617e219b67e8" providerId="Windows Live" clId="Web-{9235AEB5-BDB8-46C2-17B1-E9C47146A31D}" dt="2020-08-27T19:37:47.088" v="33" actId="20577"/>
        <pc:sldMkLst>
          <pc:docMk/>
          <pc:sldMk cId="0" sldId="432"/>
        </pc:sldMkLst>
        <pc:spChg chg="mod">
          <ac:chgData name="Dishank Solanki" userId="d214617e219b67e8" providerId="Windows Live" clId="Web-{9235AEB5-BDB8-46C2-17B1-E9C47146A31D}" dt="2020-08-27T19:37:17.556" v="24" actId="20577"/>
          <ac:spMkLst>
            <pc:docMk/>
            <pc:sldMk cId="0" sldId="432"/>
            <ac:spMk id="2" creationId="{00000000-0000-0000-0000-000000000000}"/>
          </ac:spMkLst>
        </pc:spChg>
        <pc:spChg chg="mod">
          <ac:chgData name="Dishank Solanki" userId="d214617e219b67e8" providerId="Windows Live" clId="Web-{9235AEB5-BDB8-46C2-17B1-E9C47146A31D}" dt="2020-08-27T19:37:47.088" v="33" actId="20577"/>
          <ac:spMkLst>
            <pc:docMk/>
            <pc:sldMk cId="0" sldId="432"/>
            <ac:spMk id="3" creationId="{00000000-0000-0000-0000-000000000000}"/>
          </ac:spMkLst>
        </pc:spChg>
        <pc:spChg chg="mod">
          <ac:chgData name="Dishank Solanki" userId="d214617e219b67e8" providerId="Windows Live" clId="Web-{9235AEB5-BDB8-46C2-17B1-E9C47146A31D}" dt="2020-08-27T19:36:54.226" v="15"/>
          <ac:spMkLst>
            <pc:docMk/>
            <pc:sldMk cId="0" sldId="432"/>
            <ac:spMk id="4" creationId="{00000000-0000-0000-0000-000000000000}"/>
          </ac:spMkLst>
        </pc:spChg>
        <pc:spChg chg="add">
          <ac:chgData name="Dishank Solanki" userId="d214617e219b67e8" providerId="Windows Live" clId="Web-{9235AEB5-BDB8-46C2-17B1-E9C47146A31D}" dt="2020-08-27T19:36:54.226" v="15"/>
          <ac:spMkLst>
            <pc:docMk/>
            <pc:sldMk cId="0" sldId="432"/>
            <ac:spMk id="9" creationId="{827B839B-9ADE-406B-8590-F1CAEDED45A1}"/>
          </ac:spMkLst>
        </pc:spChg>
        <pc:spChg chg="add">
          <ac:chgData name="Dishank Solanki" userId="d214617e219b67e8" providerId="Windows Live" clId="Web-{9235AEB5-BDB8-46C2-17B1-E9C47146A31D}" dt="2020-08-27T19:36:54.226" v="15"/>
          <ac:spMkLst>
            <pc:docMk/>
            <pc:sldMk cId="0" sldId="432"/>
            <ac:spMk id="11" creationId="{CFE45BF0-46DB-408C-B5F7-7B11716805D4}"/>
          </ac:spMkLst>
        </pc:spChg>
        <pc:spChg chg="add">
          <ac:chgData name="Dishank Solanki" userId="d214617e219b67e8" providerId="Windows Live" clId="Web-{9235AEB5-BDB8-46C2-17B1-E9C47146A31D}" dt="2020-08-27T19:36:54.226" v="15"/>
          <ac:spMkLst>
            <pc:docMk/>
            <pc:sldMk cId="0" sldId="432"/>
            <ac:spMk id="13" creationId="{2AEBC8F2-97B1-41B4-93F1-2D289E197FBA}"/>
          </ac:spMkLst>
        </pc:spChg>
        <pc:spChg chg="add">
          <ac:chgData name="Dishank Solanki" userId="d214617e219b67e8" providerId="Windows Live" clId="Web-{9235AEB5-BDB8-46C2-17B1-E9C47146A31D}" dt="2020-08-27T19:36:54.226" v="15"/>
          <ac:spMkLst>
            <pc:docMk/>
            <pc:sldMk cId="0" sldId="432"/>
            <ac:spMk id="15" creationId="{472E3A19-F5D5-48FC-BB9C-48C2F68F598B}"/>
          </ac:spMkLst>
        </pc:spChg>
        <pc:spChg chg="add">
          <ac:chgData name="Dishank Solanki" userId="d214617e219b67e8" providerId="Windows Live" clId="Web-{9235AEB5-BDB8-46C2-17B1-E9C47146A31D}" dt="2020-08-27T19:36:54.226" v="15"/>
          <ac:spMkLst>
            <pc:docMk/>
            <pc:sldMk cId="0" sldId="432"/>
            <ac:spMk id="17" creationId="{7A62E32F-BB65-43A8-8EB5-92346890E549}"/>
          </ac:spMkLst>
        </pc:spChg>
        <pc:spChg chg="add">
          <ac:chgData name="Dishank Solanki" userId="d214617e219b67e8" providerId="Windows Live" clId="Web-{9235AEB5-BDB8-46C2-17B1-E9C47146A31D}" dt="2020-08-27T19:36:54.226" v="15"/>
          <ac:spMkLst>
            <pc:docMk/>
            <pc:sldMk cId="0" sldId="432"/>
            <ac:spMk id="19" creationId="{14E91B64-9FCC-451E-AFB4-A827D6329367}"/>
          </ac:spMkLst>
        </pc:spChg>
      </pc:sldChg>
      <pc:sldChg chg="modSp">
        <pc:chgData name="Dishank Solanki" userId="d214617e219b67e8" providerId="Windows Live" clId="Web-{9235AEB5-BDB8-46C2-17B1-E9C47146A31D}" dt="2020-08-27T19:36:36.944" v="12" actId="20577"/>
        <pc:sldMkLst>
          <pc:docMk/>
          <pc:sldMk cId="0" sldId="433"/>
        </pc:sldMkLst>
        <pc:spChg chg="mod">
          <ac:chgData name="Dishank Solanki" userId="d214617e219b67e8" providerId="Windows Live" clId="Web-{9235AEB5-BDB8-46C2-17B1-E9C47146A31D}" dt="2020-08-27T19:36:23.287" v="0" actId="20577"/>
          <ac:spMkLst>
            <pc:docMk/>
            <pc:sldMk cId="0" sldId="433"/>
            <ac:spMk id="2" creationId="{00000000-0000-0000-0000-000000000000}"/>
          </ac:spMkLst>
        </pc:spChg>
        <pc:spChg chg="mod">
          <ac:chgData name="Dishank Solanki" userId="d214617e219b67e8" providerId="Windows Live" clId="Web-{9235AEB5-BDB8-46C2-17B1-E9C47146A31D}" dt="2020-08-27T19:36:36.944" v="12" actId="20577"/>
          <ac:spMkLst>
            <pc:docMk/>
            <pc:sldMk cId="0" sldId="433"/>
            <ac:spMk id="3" creationId="{00000000-0000-0000-0000-000000000000}"/>
          </ac:spMkLst>
        </pc:spChg>
      </pc:sldChg>
      <pc:sldChg chg="del">
        <pc:chgData name="Dishank Solanki" userId="d214617e219b67e8" providerId="Windows Live" clId="Web-{9235AEB5-BDB8-46C2-17B1-E9C47146A31D}" dt="2020-08-27T19:46:17.774" v="132"/>
        <pc:sldMkLst>
          <pc:docMk/>
          <pc:sldMk cId="0" sldId="436"/>
        </pc:sldMkLst>
      </pc:sldChg>
      <pc:sldChg chg="modSp">
        <pc:chgData name="Dishank Solanki" userId="d214617e219b67e8" providerId="Windows Live" clId="Web-{9235AEB5-BDB8-46C2-17B1-E9C47146A31D}" dt="2020-08-27T19:42:11.666" v="100" actId="20577"/>
        <pc:sldMkLst>
          <pc:docMk/>
          <pc:sldMk cId="0" sldId="437"/>
        </pc:sldMkLst>
        <pc:spChg chg="mod">
          <ac:chgData name="Dishank Solanki" userId="d214617e219b67e8" providerId="Windows Live" clId="Web-{9235AEB5-BDB8-46C2-17B1-E9C47146A31D}" dt="2020-08-27T19:41:52.946" v="97" actId="1076"/>
          <ac:spMkLst>
            <pc:docMk/>
            <pc:sldMk cId="0" sldId="437"/>
            <ac:spMk id="2" creationId="{00000000-0000-0000-0000-000000000000}"/>
          </ac:spMkLst>
        </pc:spChg>
        <pc:spChg chg="mod">
          <ac:chgData name="Dishank Solanki" userId="d214617e219b67e8" providerId="Windows Live" clId="Web-{9235AEB5-BDB8-46C2-17B1-E9C47146A31D}" dt="2020-08-27T19:42:11.666" v="100" actId="20577"/>
          <ac:spMkLst>
            <pc:docMk/>
            <pc:sldMk cId="0" sldId="437"/>
            <ac:spMk id="3" creationId="{00000000-0000-0000-0000-000000000000}"/>
          </ac:spMkLst>
        </pc:spChg>
      </pc:sldChg>
      <pc:sldChg chg="modSp">
        <pc:chgData name="Dishank Solanki" userId="d214617e219b67e8" providerId="Windows Live" clId="Web-{9235AEB5-BDB8-46C2-17B1-E9C47146A31D}" dt="2020-08-27T19:44:23.158" v="122"/>
        <pc:sldMkLst>
          <pc:docMk/>
          <pc:sldMk cId="3923877068" sldId="444"/>
        </pc:sldMkLst>
        <pc:spChg chg="mod">
          <ac:chgData name="Dishank Solanki" userId="d214617e219b67e8" providerId="Windows Live" clId="Web-{9235AEB5-BDB8-46C2-17B1-E9C47146A31D}" dt="2020-08-27T19:42:53.215" v="106" actId="1076"/>
          <ac:spMkLst>
            <pc:docMk/>
            <pc:sldMk cId="3923877068" sldId="444"/>
            <ac:spMk id="2" creationId="{00000000-0000-0000-0000-000000000000}"/>
          </ac:spMkLst>
        </pc:spChg>
        <pc:spChg chg="mod">
          <ac:chgData name="Dishank Solanki" userId="d214617e219b67e8" providerId="Windows Live" clId="Web-{9235AEB5-BDB8-46C2-17B1-E9C47146A31D}" dt="2020-08-27T19:44:23.158" v="122"/>
          <ac:spMkLst>
            <pc:docMk/>
            <pc:sldMk cId="3923877068" sldId="444"/>
            <ac:spMk id="6" creationId="{00000000-0000-0000-0000-000000000000}"/>
          </ac:spMkLst>
        </pc:spChg>
        <pc:spChg chg="mod">
          <ac:chgData name="Dishank Solanki" userId="d214617e219b67e8" providerId="Windows Live" clId="Web-{9235AEB5-BDB8-46C2-17B1-E9C47146A31D}" dt="2020-08-27T19:44:13.064" v="119"/>
          <ac:spMkLst>
            <pc:docMk/>
            <pc:sldMk cId="3923877068" sldId="444"/>
            <ac:spMk id="7" creationId="{00000000-0000-0000-0000-000000000000}"/>
          </ac:spMkLst>
        </pc:spChg>
        <pc:spChg chg="mod">
          <ac:chgData name="Dishank Solanki" userId="d214617e219b67e8" providerId="Windows Live" clId="Web-{9235AEB5-BDB8-46C2-17B1-E9C47146A31D}" dt="2020-08-27T19:44:19.470" v="121"/>
          <ac:spMkLst>
            <pc:docMk/>
            <pc:sldMk cId="3923877068" sldId="444"/>
            <ac:spMk id="8" creationId="{00000000-0000-0000-0000-000000000000}"/>
          </ac:spMkLst>
        </pc:spChg>
        <pc:spChg chg="mod">
          <ac:chgData name="Dishank Solanki" userId="d214617e219b67e8" providerId="Windows Live" clId="Web-{9235AEB5-BDB8-46C2-17B1-E9C47146A31D}" dt="2020-08-27T19:44:15.392" v="120"/>
          <ac:spMkLst>
            <pc:docMk/>
            <pc:sldMk cId="3923877068" sldId="444"/>
            <ac:spMk id="9" creationId="{00000000-0000-0000-0000-000000000000}"/>
          </ac:spMkLst>
        </pc:spChg>
        <pc:spChg chg="mod">
          <ac:chgData name="Dishank Solanki" userId="d214617e219b67e8" providerId="Windows Live" clId="Web-{9235AEB5-BDB8-46C2-17B1-E9C47146A31D}" dt="2020-08-27T19:43:49.609" v="116" actId="1076"/>
          <ac:spMkLst>
            <pc:docMk/>
            <pc:sldMk cId="3923877068" sldId="444"/>
            <ac:spMk id="10" creationId="{00000000-0000-0000-0000-000000000000}"/>
          </ac:spMkLst>
        </pc:spChg>
      </pc:sldChg>
      <pc:sldChg chg="modSp">
        <pc:chgData name="Dishank Solanki" userId="d214617e219b67e8" providerId="Windows Live" clId="Web-{9235AEB5-BDB8-46C2-17B1-E9C47146A31D}" dt="2020-08-27T19:46:30.056" v="135" actId="20577"/>
        <pc:sldMkLst>
          <pc:docMk/>
          <pc:sldMk cId="0" sldId="445"/>
        </pc:sldMkLst>
        <pc:spChg chg="mod">
          <ac:chgData name="Dishank Solanki" userId="d214617e219b67e8" providerId="Windows Live" clId="Web-{9235AEB5-BDB8-46C2-17B1-E9C47146A31D}" dt="2020-08-27T19:46:30.056" v="135" actId="20577"/>
          <ac:spMkLst>
            <pc:docMk/>
            <pc:sldMk cId="0" sldId="445"/>
            <ac:spMk id="278530" creationId="{00000000-0000-0000-0000-000000000000}"/>
          </ac:spMkLst>
        </pc:spChg>
      </pc:sldChg>
      <pc:sldChg chg="addSp modSp new mod setBg">
        <pc:chgData name="Dishank Solanki" userId="d214617e219b67e8" providerId="Windows Live" clId="Web-{9235AEB5-BDB8-46C2-17B1-E9C47146A31D}" dt="2020-08-27T19:41:26.664" v="88" actId="20577"/>
        <pc:sldMkLst>
          <pc:docMk/>
          <pc:sldMk cId="3675006516" sldId="451"/>
        </pc:sldMkLst>
        <pc:spChg chg="mod">
          <ac:chgData name="Dishank Solanki" userId="d214617e219b67e8" providerId="Windows Live" clId="Web-{9235AEB5-BDB8-46C2-17B1-E9C47146A31D}" dt="2020-08-27T19:40:58.974" v="76" actId="20577"/>
          <ac:spMkLst>
            <pc:docMk/>
            <pc:sldMk cId="3675006516" sldId="451"/>
            <ac:spMk id="2" creationId="{177BBBA5-912E-4E57-9122-6C301C970984}"/>
          </ac:spMkLst>
        </pc:spChg>
        <pc:spChg chg="mod">
          <ac:chgData name="Dishank Solanki" userId="d214617e219b67e8" providerId="Windows Live" clId="Web-{9235AEB5-BDB8-46C2-17B1-E9C47146A31D}" dt="2020-08-27T19:41:26.664" v="88" actId="20577"/>
          <ac:spMkLst>
            <pc:docMk/>
            <pc:sldMk cId="3675006516" sldId="451"/>
            <ac:spMk id="3" creationId="{DCD7626C-C8E6-4C88-932B-A92C9802311B}"/>
          </ac:spMkLst>
        </pc:spChg>
        <pc:spChg chg="add">
          <ac:chgData name="Dishank Solanki" userId="d214617e219b67e8" providerId="Windows Live" clId="Web-{9235AEB5-BDB8-46C2-17B1-E9C47146A31D}" dt="2020-08-27T19:40:33.911" v="67"/>
          <ac:spMkLst>
            <pc:docMk/>
            <pc:sldMk cId="3675006516" sldId="451"/>
            <ac:spMk id="8" creationId="{827B839B-9ADE-406B-8590-F1CAEDED45A1}"/>
          </ac:spMkLst>
        </pc:spChg>
        <pc:spChg chg="add">
          <ac:chgData name="Dishank Solanki" userId="d214617e219b67e8" providerId="Windows Live" clId="Web-{9235AEB5-BDB8-46C2-17B1-E9C47146A31D}" dt="2020-08-27T19:40:33.911" v="67"/>
          <ac:spMkLst>
            <pc:docMk/>
            <pc:sldMk cId="3675006516" sldId="451"/>
            <ac:spMk id="10" creationId="{CFE45BF0-46DB-408C-B5F7-7B11716805D4}"/>
          </ac:spMkLst>
        </pc:spChg>
        <pc:spChg chg="add">
          <ac:chgData name="Dishank Solanki" userId="d214617e219b67e8" providerId="Windows Live" clId="Web-{9235AEB5-BDB8-46C2-17B1-E9C47146A31D}" dt="2020-08-27T19:40:33.911" v="67"/>
          <ac:spMkLst>
            <pc:docMk/>
            <pc:sldMk cId="3675006516" sldId="451"/>
            <ac:spMk id="12" creationId="{2AEBC8F2-97B1-41B4-93F1-2D289E197FBA}"/>
          </ac:spMkLst>
        </pc:spChg>
        <pc:spChg chg="add">
          <ac:chgData name="Dishank Solanki" userId="d214617e219b67e8" providerId="Windows Live" clId="Web-{9235AEB5-BDB8-46C2-17B1-E9C47146A31D}" dt="2020-08-27T19:40:33.911" v="67"/>
          <ac:spMkLst>
            <pc:docMk/>
            <pc:sldMk cId="3675006516" sldId="451"/>
            <ac:spMk id="14" creationId="{472E3A19-F5D5-48FC-BB9C-48C2F68F598B}"/>
          </ac:spMkLst>
        </pc:spChg>
        <pc:spChg chg="add">
          <ac:chgData name="Dishank Solanki" userId="d214617e219b67e8" providerId="Windows Live" clId="Web-{9235AEB5-BDB8-46C2-17B1-E9C47146A31D}" dt="2020-08-27T19:40:33.911" v="67"/>
          <ac:spMkLst>
            <pc:docMk/>
            <pc:sldMk cId="3675006516" sldId="451"/>
            <ac:spMk id="16" creationId="{7A62E32F-BB65-43A8-8EB5-92346890E549}"/>
          </ac:spMkLst>
        </pc:spChg>
        <pc:spChg chg="add">
          <ac:chgData name="Dishank Solanki" userId="d214617e219b67e8" providerId="Windows Live" clId="Web-{9235AEB5-BDB8-46C2-17B1-E9C47146A31D}" dt="2020-08-27T19:40:33.911" v="67"/>
          <ac:spMkLst>
            <pc:docMk/>
            <pc:sldMk cId="3675006516" sldId="451"/>
            <ac:spMk id="18" creationId="{14E91B64-9FCC-451E-AFB4-A827D6329367}"/>
          </ac:spMkLst>
        </pc:spChg>
      </pc:sldChg>
      <pc:sldChg chg="new del">
        <pc:chgData name="Dishank Solanki" userId="d214617e219b67e8" providerId="Windows Live" clId="Web-{9235AEB5-BDB8-46C2-17B1-E9C47146A31D}" dt="2020-08-27T19:46:00.085" v="125"/>
        <pc:sldMkLst>
          <pc:docMk/>
          <pc:sldMk cId="1432319382" sldId="452"/>
        </pc:sldMkLst>
      </pc:sldChg>
      <pc:sldChg chg="modSp add">
        <pc:chgData name="Dishank Solanki" userId="d214617e219b67e8" providerId="Windows Live" clId="Web-{9235AEB5-BDB8-46C2-17B1-E9C47146A31D}" dt="2020-08-27T19:46:10.555" v="128" actId="20577"/>
        <pc:sldMkLst>
          <pc:docMk/>
          <pc:sldMk cId="1779485977" sldId="453"/>
        </pc:sldMkLst>
        <pc:spChg chg="mod">
          <ac:chgData name="Dishank Solanki" userId="d214617e219b67e8" providerId="Windows Live" clId="Web-{9235AEB5-BDB8-46C2-17B1-E9C47146A31D}" dt="2020-08-27T19:46:10.555" v="128" actId="20577"/>
          <ac:spMkLst>
            <pc:docMk/>
            <pc:sldMk cId="1779485977" sldId="453"/>
            <ac:spMk id="18435" creationId="{FFBC8646-3966-47F6-BD76-DE5044E9617F}"/>
          </ac:spMkLst>
        </pc:spChg>
      </pc:sldChg>
      <pc:sldMasterChg chg="add addSldLayout">
        <pc:chgData name="Dishank Solanki" userId="d214617e219b67e8" providerId="Windows Live" clId="Web-{9235AEB5-BDB8-46C2-17B1-E9C47146A31D}" dt="2020-08-27T19:45:57.148" v="124"/>
        <pc:sldMasterMkLst>
          <pc:docMk/>
          <pc:sldMasterMk cId="0" sldId="2147484036"/>
        </pc:sldMasterMkLst>
        <pc:sldLayoutChg chg="add">
          <pc:chgData name="Dishank Solanki" userId="d214617e219b67e8" providerId="Windows Live" clId="Web-{9235AEB5-BDB8-46C2-17B1-E9C47146A31D}" dt="2020-08-27T19:45:57.148" v="124"/>
          <pc:sldLayoutMkLst>
            <pc:docMk/>
            <pc:sldMasterMk cId="0" sldId="2147484036"/>
            <pc:sldLayoutMk cId="678202006" sldId="2147484411"/>
          </pc:sldLayoutMkLst>
        </pc:sldLayoutChg>
        <pc:sldLayoutChg chg="add">
          <pc:chgData name="Dishank Solanki" userId="d214617e219b67e8" providerId="Windows Live" clId="Web-{9235AEB5-BDB8-46C2-17B1-E9C47146A31D}" dt="2020-08-27T19:45:57.148" v="124"/>
          <pc:sldLayoutMkLst>
            <pc:docMk/>
            <pc:sldMasterMk cId="0" sldId="2147484036"/>
            <pc:sldLayoutMk cId="2306389777" sldId="2147484412"/>
          </pc:sldLayoutMkLst>
        </pc:sldLayoutChg>
        <pc:sldLayoutChg chg="add">
          <pc:chgData name="Dishank Solanki" userId="d214617e219b67e8" providerId="Windows Live" clId="Web-{9235AEB5-BDB8-46C2-17B1-E9C47146A31D}" dt="2020-08-27T19:45:57.148" v="124"/>
          <pc:sldLayoutMkLst>
            <pc:docMk/>
            <pc:sldMasterMk cId="0" sldId="2147484036"/>
            <pc:sldLayoutMk cId="2569051440" sldId="2147484413"/>
          </pc:sldLayoutMkLst>
        </pc:sldLayoutChg>
        <pc:sldLayoutChg chg="add">
          <pc:chgData name="Dishank Solanki" userId="d214617e219b67e8" providerId="Windows Live" clId="Web-{9235AEB5-BDB8-46C2-17B1-E9C47146A31D}" dt="2020-08-27T19:45:57.148" v="124"/>
          <pc:sldLayoutMkLst>
            <pc:docMk/>
            <pc:sldMasterMk cId="0" sldId="2147484036"/>
            <pc:sldLayoutMk cId="3871142504" sldId="2147484414"/>
          </pc:sldLayoutMkLst>
        </pc:sldLayoutChg>
        <pc:sldLayoutChg chg="add">
          <pc:chgData name="Dishank Solanki" userId="d214617e219b67e8" providerId="Windows Live" clId="Web-{9235AEB5-BDB8-46C2-17B1-E9C47146A31D}" dt="2020-08-27T19:45:57.148" v="124"/>
          <pc:sldLayoutMkLst>
            <pc:docMk/>
            <pc:sldMasterMk cId="0" sldId="2147484036"/>
            <pc:sldLayoutMk cId="2158409486" sldId="2147484415"/>
          </pc:sldLayoutMkLst>
        </pc:sldLayoutChg>
        <pc:sldLayoutChg chg="add">
          <pc:chgData name="Dishank Solanki" userId="d214617e219b67e8" providerId="Windows Live" clId="Web-{9235AEB5-BDB8-46C2-17B1-E9C47146A31D}" dt="2020-08-27T19:45:57.148" v="124"/>
          <pc:sldLayoutMkLst>
            <pc:docMk/>
            <pc:sldMasterMk cId="0" sldId="2147484036"/>
            <pc:sldLayoutMk cId="1540720326" sldId="2147484416"/>
          </pc:sldLayoutMkLst>
        </pc:sldLayoutChg>
        <pc:sldLayoutChg chg="add">
          <pc:chgData name="Dishank Solanki" userId="d214617e219b67e8" providerId="Windows Live" clId="Web-{9235AEB5-BDB8-46C2-17B1-E9C47146A31D}" dt="2020-08-27T19:45:57.148" v="124"/>
          <pc:sldLayoutMkLst>
            <pc:docMk/>
            <pc:sldMasterMk cId="0" sldId="2147484036"/>
            <pc:sldLayoutMk cId="1774226164" sldId="2147484417"/>
          </pc:sldLayoutMkLst>
        </pc:sldLayoutChg>
        <pc:sldLayoutChg chg="add">
          <pc:chgData name="Dishank Solanki" userId="d214617e219b67e8" providerId="Windows Live" clId="Web-{9235AEB5-BDB8-46C2-17B1-E9C47146A31D}" dt="2020-08-27T19:45:57.148" v="124"/>
          <pc:sldLayoutMkLst>
            <pc:docMk/>
            <pc:sldMasterMk cId="0" sldId="2147484036"/>
            <pc:sldLayoutMk cId="933625429" sldId="2147484418"/>
          </pc:sldLayoutMkLst>
        </pc:sldLayoutChg>
        <pc:sldLayoutChg chg="add">
          <pc:chgData name="Dishank Solanki" userId="d214617e219b67e8" providerId="Windows Live" clId="Web-{9235AEB5-BDB8-46C2-17B1-E9C47146A31D}" dt="2020-08-27T19:45:57.148" v="124"/>
          <pc:sldLayoutMkLst>
            <pc:docMk/>
            <pc:sldMasterMk cId="0" sldId="2147484036"/>
            <pc:sldLayoutMk cId="1152018535" sldId="2147484419"/>
          </pc:sldLayoutMkLst>
        </pc:sldLayoutChg>
        <pc:sldLayoutChg chg="add">
          <pc:chgData name="Dishank Solanki" userId="d214617e219b67e8" providerId="Windows Live" clId="Web-{9235AEB5-BDB8-46C2-17B1-E9C47146A31D}" dt="2020-08-27T19:45:57.148" v="124"/>
          <pc:sldLayoutMkLst>
            <pc:docMk/>
            <pc:sldMasterMk cId="0" sldId="2147484036"/>
            <pc:sldLayoutMk cId="3864314027" sldId="2147484420"/>
          </pc:sldLayoutMkLst>
        </pc:sldLayoutChg>
        <pc:sldLayoutChg chg="add">
          <pc:chgData name="Dishank Solanki" userId="d214617e219b67e8" providerId="Windows Live" clId="Web-{9235AEB5-BDB8-46C2-17B1-E9C47146A31D}" dt="2020-08-27T19:45:57.148" v="124"/>
          <pc:sldLayoutMkLst>
            <pc:docMk/>
            <pc:sldMasterMk cId="0" sldId="2147484036"/>
            <pc:sldLayoutMk cId="2578333452" sldId="2147484421"/>
          </pc:sldLayoutMkLst>
        </pc:sldLayoutChg>
      </pc:sldMasterChg>
    </pc:docChg>
  </pc:docChgLst>
  <pc:docChgLst>
    <pc:chgData name="Dishank Solanki" userId="d214617e219b67e8" providerId="Windows Live" clId="Web-{E12F2E57-F910-4573-AC60-6A762E8F14B3}"/>
    <pc:docChg chg="addSld delSld modSld sldOrd">
      <pc:chgData name="Dishank Solanki" userId="d214617e219b67e8" providerId="Windows Live" clId="Web-{E12F2E57-F910-4573-AC60-6A762E8F14B3}" dt="2020-08-27T18:43:08.219" v="663" actId="20577"/>
      <pc:docMkLst>
        <pc:docMk/>
      </pc:docMkLst>
      <pc:sldChg chg="addSp delSp modSp mod setBg">
        <pc:chgData name="Dishank Solanki" userId="d214617e219b67e8" providerId="Windows Live" clId="Web-{E12F2E57-F910-4573-AC60-6A762E8F14B3}" dt="2020-08-27T18:08:25.672" v="67" actId="20577"/>
        <pc:sldMkLst>
          <pc:docMk/>
          <pc:sldMk cId="0" sldId="323"/>
        </pc:sldMkLst>
        <pc:spChg chg="mod">
          <ac:chgData name="Dishank Solanki" userId="d214617e219b67e8" providerId="Windows Live" clId="Web-{E12F2E57-F910-4573-AC60-6A762E8F14B3}" dt="2020-08-27T18:08:25.672" v="67" actId="20577"/>
          <ac:spMkLst>
            <pc:docMk/>
            <pc:sldMk cId="0" sldId="323"/>
            <ac:spMk id="2" creationId="{00000000-0000-0000-0000-000000000000}"/>
          </ac:spMkLst>
        </pc:spChg>
        <pc:spChg chg="mod">
          <ac:chgData name="Dishank Solanki" userId="d214617e219b67e8" providerId="Windows Live" clId="Web-{E12F2E57-F910-4573-AC60-6A762E8F14B3}" dt="2020-08-27T18:05:10.014" v="33"/>
          <ac:spMkLst>
            <pc:docMk/>
            <pc:sldMk cId="0" sldId="323"/>
            <ac:spMk id="4" creationId="{00000000-0000-0000-0000-000000000000}"/>
          </ac:spMkLst>
        </pc:spChg>
        <pc:spChg chg="add">
          <ac:chgData name="Dishank Solanki" userId="d214617e219b67e8" providerId="Windows Live" clId="Web-{E12F2E57-F910-4573-AC60-6A762E8F14B3}" dt="2020-08-27T18:05:10.014" v="33"/>
          <ac:spMkLst>
            <pc:docMk/>
            <pc:sldMk cId="0" sldId="323"/>
            <ac:spMk id="72" creationId="{6A1473A6-3F22-483E-8A30-80B9D2B14592}"/>
          </ac:spMkLst>
        </pc:spChg>
        <pc:spChg chg="add del">
          <ac:chgData name="Dishank Solanki" userId="d214617e219b67e8" providerId="Windows Live" clId="Web-{E12F2E57-F910-4573-AC60-6A762E8F14B3}" dt="2020-08-27T18:05:10.014" v="32"/>
          <ac:spMkLst>
            <pc:docMk/>
            <pc:sldMk cId="0" sldId="323"/>
            <ac:spMk id="73" creationId="{3A5B4632-C963-4296-86F0-79AA9EA5AE98}"/>
          </ac:spMkLst>
        </pc:spChg>
        <pc:spChg chg="add del mod">
          <ac:chgData name="Dishank Solanki" userId="d214617e219b67e8" providerId="Windows Live" clId="Web-{E12F2E57-F910-4573-AC60-6A762E8F14B3}" dt="2020-08-27T18:06:51.358" v="50" actId="20577"/>
          <ac:spMkLst>
            <pc:docMk/>
            <pc:sldMk cId="0" sldId="323"/>
            <ac:spMk id="15363" creationId="{00000000-0000-0000-0000-000000000000}"/>
          </ac:spMkLst>
        </pc:spChg>
        <pc:grpChg chg="add">
          <ac:chgData name="Dishank Solanki" userId="d214617e219b67e8" providerId="Windows Live" clId="Web-{E12F2E57-F910-4573-AC60-6A762E8F14B3}" dt="2020-08-27T18:05:10.014" v="33"/>
          <ac:grpSpMkLst>
            <pc:docMk/>
            <pc:sldMk cId="0" sldId="323"/>
            <ac:grpSpMk id="74" creationId="{AA1375E3-3E53-4D75-BAB7-E5929BFCB25F}"/>
          </ac:grpSpMkLst>
        </pc:grpChg>
        <pc:graphicFrameChg chg="add del">
          <ac:chgData name="Dishank Solanki" userId="d214617e219b67e8" providerId="Windows Live" clId="Web-{E12F2E57-F910-4573-AC60-6A762E8F14B3}" dt="2020-08-27T18:05:10.014" v="32"/>
          <ac:graphicFrameMkLst>
            <pc:docMk/>
            <pc:sldMk cId="0" sldId="323"/>
            <ac:graphicFrameMk id="15365" creationId="{E0F6B5CA-3137-4CAD-A8FA-6D380133A941}"/>
          </ac:graphicFrameMkLst>
        </pc:graphicFrameChg>
      </pc:sldChg>
      <pc:sldChg chg="addSp modSp mod setBg">
        <pc:chgData name="Dishank Solanki" userId="d214617e219b67e8" providerId="Windows Live" clId="Web-{E12F2E57-F910-4573-AC60-6A762E8F14B3}" dt="2020-08-27T18:08:13.062" v="63" actId="20577"/>
        <pc:sldMkLst>
          <pc:docMk/>
          <pc:sldMk cId="0" sldId="324"/>
        </pc:sldMkLst>
        <pc:spChg chg="mod">
          <ac:chgData name="Dishank Solanki" userId="d214617e219b67e8" providerId="Windows Live" clId="Web-{E12F2E57-F910-4573-AC60-6A762E8F14B3}" dt="2020-08-27T18:08:13.062" v="63" actId="20577"/>
          <ac:spMkLst>
            <pc:docMk/>
            <pc:sldMk cId="0" sldId="324"/>
            <ac:spMk id="2" creationId="{00000000-0000-0000-0000-000000000000}"/>
          </ac:spMkLst>
        </pc:spChg>
        <pc:spChg chg="mod">
          <ac:chgData name="Dishank Solanki" userId="d214617e219b67e8" providerId="Windows Live" clId="Web-{E12F2E57-F910-4573-AC60-6A762E8F14B3}" dt="2020-08-27T18:07:04.812" v="51"/>
          <ac:spMkLst>
            <pc:docMk/>
            <pc:sldMk cId="0" sldId="324"/>
            <ac:spMk id="4" creationId="{00000000-0000-0000-0000-000000000000}"/>
          </ac:spMkLst>
        </pc:spChg>
        <pc:spChg chg="add">
          <ac:chgData name="Dishank Solanki" userId="d214617e219b67e8" providerId="Windows Live" clId="Web-{E12F2E57-F910-4573-AC60-6A762E8F14B3}" dt="2020-08-27T18:07:04.812" v="51"/>
          <ac:spMkLst>
            <pc:docMk/>
            <pc:sldMk cId="0" sldId="324"/>
            <ac:spMk id="72" creationId="{827B839B-9ADE-406B-8590-F1CAEDED45A1}"/>
          </ac:spMkLst>
        </pc:spChg>
        <pc:spChg chg="add">
          <ac:chgData name="Dishank Solanki" userId="d214617e219b67e8" providerId="Windows Live" clId="Web-{E12F2E57-F910-4573-AC60-6A762E8F14B3}" dt="2020-08-27T18:07:04.812" v="51"/>
          <ac:spMkLst>
            <pc:docMk/>
            <pc:sldMk cId="0" sldId="324"/>
            <ac:spMk id="74" creationId="{CFE45BF0-46DB-408C-B5F7-7B11716805D4}"/>
          </ac:spMkLst>
        </pc:spChg>
        <pc:spChg chg="add">
          <ac:chgData name="Dishank Solanki" userId="d214617e219b67e8" providerId="Windows Live" clId="Web-{E12F2E57-F910-4573-AC60-6A762E8F14B3}" dt="2020-08-27T18:07:04.812" v="51"/>
          <ac:spMkLst>
            <pc:docMk/>
            <pc:sldMk cId="0" sldId="324"/>
            <ac:spMk id="76" creationId="{2AEBC8F2-97B1-41B4-93F1-2D289E197FBA}"/>
          </ac:spMkLst>
        </pc:spChg>
        <pc:spChg chg="add">
          <ac:chgData name="Dishank Solanki" userId="d214617e219b67e8" providerId="Windows Live" clId="Web-{E12F2E57-F910-4573-AC60-6A762E8F14B3}" dt="2020-08-27T18:07:04.812" v="51"/>
          <ac:spMkLst>
            <pc:docMk/>
            <pc:sldMk cId="0" sldId="324"/>
            <ac:spMk id="78" creationId="{472E3A19-F5D5-48FC-BB9C-48C2F68F598B}"/>
          </ac:spMkLst>
        </pc:spChg>
        <pc:spChg chg="add">
          <ac:chgData name="Dishank Solanki" userId="d214617e219b67e8" providerId="Windows Live" clId="Web-{E12F2E57-F910-4573-AC60-6A762E8F14B3}" dt="2020-08-27T18:07:04.812" v="51"/>
          <ac:spMkLst>
            <pc:docMk/>
            <pc:sldMk cId="0" sldId="324"/>
            <ac:spMk id="80" creationId="{7A62E32F-BB65-43A8-8EB5-92346890E549}"/>
          </ac:spMkLst>
        </pc:spChg>
        <pc:spChg chg="add">
          <ac:chgData name="Dishank Solanki" userId="d214617e219b67e8" providerId="Windows Live" clId="Web-{E12F2E57-F910-4573-AC60-6A762E8F14B3}" dt="2020-08-27T18:07:04.812" v="51"/>
          <ac:spMkLst>
            <pc:docMk/>
            <pc:sldMk cId="0" sldId="324"/>
            <ac:spMk id="82" creationId="{14E91B64-9FCC-451E-AFB4-A827D6329367}"/>
          </ac:spMkLst>
        </pc:spChg>
        <pc:spChg chg="mod">
          <ac:chgData name="Dishank Solanki" userId="d214617e219b67e8" providerId="Windows Live" clId="Web-{E12F2E57-F910-4573-AC60-6A762E8F14B3}" dt="2020-08-27T18:08:02.828" v="62" actId="1076"/>
          <ac:spMkLst>
            <pc:docMk/>
            <pc:sldMk cId="0" sldId="324"/>
            <ac:spMk id="16387" creationId="{00000000-0000-0000-0000-000000000000}"/>
          </ac:spMkLst>
        </pc:spChg>
      </pc:sldChg>
      <pc:sldChg chg="del">
        <pc:chgData name="Dishank Solanki" userId="d214617e219b67e8" providerId="Windows Live" clId="Web-{E12F2E57-F910-4573-AC60-6A762E8F14B3}" dt="2020-08-27T18:11:05.267" v="109"/>
        <pc:sldMkLst>
          <pc:docMk/>
          <pc:sldMk cId="0" sldId="348"/>
        </pc:sldMkLst>
      </pc:sldChg>
      <pc:sldChg chg="addSp delSp modSp mod setBg">
        <pc:chgData name="Dishank Solanki" userId="d214617e219b67e8" providerId="Windows Live" clId="Web-{E12F2E57-F910-4573-AC60-6A762E8F14B3}" dt="2020-08-27T18:42:59.391" v="660" actId="20577"/>
        <pc:sldMkLst>
          <pc:docMk/>
          <pc:sldMk cId="0" sldId="350"/>
        </pc:sldMkLst>
        <pc:spChg chg="mod">
          <ac:chgData name="Dishank Solanki" userId="d214617e219b67e8" providerId="Windows Live" clId="Web-{E12F2E57-F910-4573-AC60-6A762E8F14B3}" dt="2020-08-27T18:42:59.391" v="660" actId="20577"/>
          <ac:spMkLst>
            <pc:docMk/>
            <pc:sldMk cId="0" sldId="350"/>
            <ac:spMk id="2" creationId="{00000000-0000-0000-0000-000000000000}"/>
          </ac:spMkLst>
        </pc:spChg>
        <pc:spChg chg="del mod">
          <ac:chgData name="Dishank Solanki" userId="d214617e219b67e8" providerId="Windows Live" clId="Web-{E12F2E57-F910-4573-AC60-6A762E8F14B3}" dt="2020-08-27T18:42:51.890" v="659"/>
          <ac:spMkLst>
            <pc:docMk/>
            <pc:sldMk cId="0" sldId="350"/>
            <ac:spMk id="3" creationId="{00000000-0000-0000-0000-000000000000}"/>
          </ac:spMkLst>
        </pc:spChg>
        <pc:spChg chg="mod">
          <ac:chgData name="Dishank Solanki" userId="d214617e219b67e8" providerId="Windows Live" clId="Web-{E12F2E57-F910-4573-AC60-6A762E8F14B3}" dt="2020-08-27T18:42:51.890" v="659"/>
          <ac:spMkLst>
            <pc:docMk/>
            <pc:sldMk cId="0" sldId="350"/>
            <ac:spMk id="4" creationId="{00000000-0000-0000-0000-000000000000}"/>
          </ac:spMkLst>
        </pc:spChg>
        <pc:spChg chg="add del">
          <ac:chgData name="Dishank Solanki" userId="d214617e219b67e8" providerId="Windows Live" clId="Web-{E12F2E57-F910-4573-AC60-6A762E8F14B3}" dt="2020-08-27T18:42:51.859" v="658"/>
          <ac:spMkLst>
            <pc:docMk/>
            <pc:sldMk cId="0" sldId="350"/>
            <ac:spMk id="9" creationId="{827B839B-9ADE-406B-8590-F1CAEDED45A1}"/>
          </ac:spMkLst>
        </pc:spChg>
        <pc:spChg chg="add">
          <ac:chgData name="Dishank Solanki" userId="d214617e219b67e8" providerId="Windows Live" clId="Web-{E12F2E57-F910-4573-AC60-6A762E8F14B3}" dt="2020-08-27T18:42:51.890" v="659"/>
          <ac:spMkLst>
            <pc:docMk/>
            <pc:sldMk cId="0" sldId="350"/>
            <ac:spMk id="10" creationId="{B819A166-7571-4003-A6B8-B62034C3ED30}"/>
          </ac:spMkLst>
        </pc:spChg>
        <pc:spChg chg="add del">
          <ac:chgData name="Dishank Solanki" userId="d214617e219b67e8" providerId="Windows Live" clId="Web-{E12F2E57-F910-4573-AC60-6A762E8F14B3}" dt="2020-08-27T18:42:51.859" v="658"/>
          <ac:spMkLst>
            <pc:docMk/>
            <pc:sldMk cId="0" sldId="350"/>
            <ac:spMk id="11" creationId="{CFE45BF0-46DB-408C-B5F7-7B11716805D4}"/>
          </ac:spMkLst>
        </pc:spChg>
        <pc:spChg chg="add del">
          <ac:chgData name="Dishank Solanki" userId="d214617e219b67e8" providerId="Windows Live" clId="Web-{E12F2E57-F910-4573-AC60-6A762E8F14B3}" dt="2020-08-27T18:42:51.859" v="658"/>
          <ac:spMkLst>
            <pc:docMk/>
            <pc:sldMk cId="0" sldId="350"/>
            <ac:spMk id="13" creationId="{2AEBC8F2-97B1-41B4-93F1-2D289E197FBA}"/>
          </ac:spMkLst>
        </pc:spChg>
        <pc:spChg chg="add del">
          <ac:chgData name="Dishank Solanki" userId="d214617e219b67e8" providerId="Windows Live" clId="Web-{E12F2E57-F910-4573-AC60-6A762E8F14B3}" dt="2020-08-27T18:42:51.859" v="658"/>
          <ac:spMkLst>
            <pc:docMk/>
            <pc:sldMk cId="0" sldId="350"/>
            <ac:spMk id="15" creationId="{472E3A19-F5D5-48FC-BB9C-48C2F68F598B}"/>
          </ac:spMkLst>
        </pc:spChg>
        <pc:spChg chg="add del">
          <ac:chgData name="Dishank Solanki" userId="d214617e219b67e8" providerId="Windows Live" clId="Web-{E12F2E57-F910-4573-AC60-6A762E8F14B3}" dt="2020-08-27T18:42:51.859" v="658"/>
          <ac:spMkLst>
            <pc:docMk/>
            <pc:sldMk cId="0" sldId="350"/>
            <ac:spMk id="17" creationId="{7A62E32F-BB65-43A8-8EB5-92346890E549}"/>
          </ac:spMkLst>
        </pc:spChg>
        <pc:spChg chg="add del">
          <ac:chgData name="Dishank Solanki" userId="d214617e219b67e8" providerId="Windows Live" clId="Web-{E12F2E57-F910-4573-AC60-6A762E8F14B3}" dt="2020-08-27T18:42:51.859" v="658"/>
          <ac:spMkLst>
            <pc:docMk/>
            <pc:sldMk cId="0" sldId="350"/>
            <ac:spMk id="19" creationId="{14E91B64-9FCC-451E-AFB4-A827D6329367}"/>
          </ac:spMkLst>
        </pc:spChg>
        <pc:graphicFrameChg chg="add">
          <ac:chgData name="Dishank Solanki" userId="d214617e219b67e8" providerId="Windows Live" clId="Web-{E12F2E57-F910-4573-AC60-6A762E8F14B3}" dt="2020-08-27T18:42:51.890" v="659"/>
          <ac:graphicFrameMkLst>
            <pc:docMk/>
            <pc:sldMk cId="0" sldId="350"/>
            <ac:graphicFrameMk id="6" creationId="{88B10842-16A2-4178-B4A8-E5603E254D85}"/>
          </ac:graphicFrameMkLst>
        </pc:graphicFrameChg>
      </pc:sldChg>
      <pc:sldChg chg="addSp delSp modSp mod setBg">
        <pc:chgData name="Dishank Solanki" userId="d214617e219b67e8" providerId="Windows Live" clId="Web-{E12F2E57-F910-4573-AC60-6A762E8F14B3}" dt="2020-08-27T18:42:26.625" v="653" actId="20577"/>
        <pc:sldMkLst>
          <pc:docMk/>
          <pc:sldMk cId="0" sldId="362"/>
        </pc:sldMkLst>
        <pc:spChg chg="mod">
          <ac:chgData name="Dishank Solanki" userId="d214617e219b67e8" providerId="Windows Live" clId="Web-{E12F2E57-F910-4573-AC60-6A762E8F14B3}" dt="2020-08-27T18:42:26.625" v="653" actId="20577"/>
          <ac:spMkLst>
            <pc:docMk/>
            <pc:sldMk cId="0" sldId="362"/>
            <ac:spMk id="2" creationId="{00000000-0000-0000-0000-000000000000}"/>
          </ac:spMkLst>
        </pc:spChg>
        <pc:spChg chg="add del">
          <ac:chgData name="Dishank Solanki" userId="d214617e219b67e8" providerId="Windows Live" clId="Web-{E12F2E57-F910-4573-AC60-6A762E8F14B3}" dt="2020-08-27T18:42:19.437" v="652"/>
          <ac:spMkLst>
            <pc:docMk/>
            <pc:sldMk cId="0" sldId="362"/>
            <ac:spMk id="3" creationId="{00000000-0000-0000-0000-000000000000}"/>
          </ac:spMkLst>
        </pc:spChg>
        <pc:spChg chg="mod">
          <ac:chgData name="Dishank Solanki" userId="d214617e219b67e8" providerId="Windows Live" clId="Web-{E12F2E57-F910-4573-AC60-6A762E8F14B3}" dt="2020-08-27T18:42:19.437" v="652"/>
          <ac:spMkLst>
            <pc:docMk/>
            <pc:sldMk cId="0" sldId="362"/>
            <ac:spMk id="4" creationId="{00000000-0000-0000-0000-000000000000}"/>
          </ac:spMkLst>
        </pc:spChg>
        <pc:spChg chg="add">
          <ac:chgData name="Dishank Solanki" userId="d214617e219b67e8" providerId="Windows Live" clId="Web-{E12F2E57-F910-4573-AC60-6A762E8F14B3}" dt="2020-08-27T18:42:19.437" v="652"/>
          <ac:spMkLst>
            <pc:docMk/>
            <pc:sldMk cId="0" sldId="362"/>
            <ac:spMk id="7" creationId="{B819A166-7571-4003-A6B8-B62034C3ED30}"/>
          </ac:spMkLst>
        </pc:spChg>
        <pc:spChg chg="add del">
          <ac:chgData name="Dishank Solanki" userId="d214617e219b67e8" providerId="Windows Live" clId="Web-{E12F2E57-F910-4573-AC60-6A762E8F14B3}" dt="2020-08-27T18:42:19.390" v="651"/>
          <ac:spMkLst>
            <pc:docMk/>
            <pc:sldMk cId="0" sldId="362"/>
            <ac:spMk id="10" creationId="{08E89D5E-1885-4160-AC77-CC471DD1D0DB}"/>
          </ac:spMkLst>
        </pc:spChg>
        <pc:graphicFrameChg chg="add del">
          <ac:chgData name="Dishank Solanki" userId="d214617e219b67e8" providerId="Windows Live" clId="Web-{E12F2E57-F910-4573-AC60-6A762E8F14B3}" dt="2020-08-27T18:42:19.390" v="651"/>
          <ac:graphicFrameMkLst>
            <pc:docMk/>
            <pc:sldMk cId="0" sldId="362"/>
            <ac:graphicFrameMk id="6" creationId="{7D5AEC1B-BBE1-4BD1-998F-62D5439A92BA}"/>
          </ac:graphicFrameMkLst>
        </pc:graphicFrameChg>
        <pc:graphicFrameChg chg="add">
          <ac:chgData name="Dishank Solanki" userId="d214617e219b67e8" providerId="Windows Live" clId="Web-{E12F2E57-F910-4573-AC60-6A762E8F14B3}" dt="2020-08-27T18:42:19.437" v="652"/>
          <ac:graphicFrameMkLst>
            <pc:docMk/>
            <pc:sldMk cId="0" sldId="362"/>
            <ac:graphicFrameMk id="8" creationId="{53CC3237-CB5B-4FFB-B907-A3FB1084BD7B}"/>
          </ac:graphicFrameMkLst>
        </pc:graphicFrameChg>
        <pc:cxnChg chg="add del">
          <ac:chgData name="Dishank Solanki" userId="d214617e219b67e8" providerId="Windows Live" clId="Web-{E12F2E57-F910-4573-AC60-6A762E8F14B3}" dt="2020-08-27T18:42:19.390" v="651"/>
          <ac:cxnSpMkLst>
            <pc:docMk/>
            <pc:sldMk cId="0" sldId="362"/>
            <ac:cxnSpMk id="12" creationId="{550D2BD1-98F9-412D-905B-3A843EF4078B}"/>
          </ac:cxnSpMkLst>
        </pc:cxnChg>
      </pc:sldChg>
      <pc:sldChg chg="addSp modSp mod setBg">
        <pc:chgData name="Dishank Solanki" userId="d214617e219b67e8" providerId="Windows Live" clId="Web-{E12F2E57-F910-4573-AC60-6A762E8F14B3}" dt="2020-08-27T18:37:14.982" v="557" actId="20577"/>
        <pc:sldMkLst>
          <pc:docMk/>
          <pc:sldMk cId="0" sldId="388"/>
        </pc:sldMkLst>
        <pc:spChg chg="mod">
          <ac:chgData name="Dishank Solanki" userId="d214617e219b67e8" providerId="Windows Live" clId="Web-{E12F2E57-F910-4573-AC60-6A762E8F14B3}" dt="2020-08-27T18:36:43.935" v="547" actId="20577"/>
          <ac:spMkLst>
            <pc:docMk/>
            <pc:sldMk cId="0" sldId="388"/>
            <ac:spMk id="2" creationId="{00000000-0000-0000-0000-000000000000}"/>
          </ac:spMkLst>
        </pc:spChg>
        <pc:spChg chg="mod">
          <ac:chgData name="Dishank Solanki" userId="d214617e219b67e8" providerId="Windows Live" clId="Web-{E12F2E57-F910-4573-AC60-6A762E8F14B3}" dt="2020-08-27T18:37:14.982" v="557" actId="20577"/>
          <ac:spMkLst>
            <pc:docMk/>
            <pc:sldMk cId="0" sldId="388"/>
            <ac:spMk id="3" creationId="{00000000-0000-0000-0000-000000000000}"/>
          </ac:spMkLst>
        </pc:spChg>
        <pc:spChg chg="mod">
          <ac:chgData name="Dishank Solanki" userId="d214617e219b67e8" providerId="Windows Live" clId="Web-{E12F2E57-F910-4573-AC60-6A762E8F14B3}" dt="2020-08-27T18:36:30.059" v="543"/>
          <ac:spMkLst>
            <pc:docMk/>
            <pc:sldMk cId="0" sldId="388"/>
            <ac:spMk id="4" creationId="{00000000-0000-0000-0000-000000000000}"/>
          </ac:spMkLst>
        </pc:spChg>
        <pc:spChg chg="add">
          <ac:chgData name="Dishank Solanki" userId="d214617e219b67e8" providerId="Windows Live" clId="Web-{E12F2E57-F910-4573-AC60-6A762E8F14B3}" dt="2020-08-27T18:36:30.059" v="543"/>
          <ac:spMkLst>
            <pc:docMk/>
            <pc:sldMk cId="0" sldId="388"/>
            <ac:spMk id="9" creationId="{827B839B-9ADE-406B-8590-F1CAEDED45A1}"/>
          </ac:spMkLst>
        </pc:spChg>
        <pc:spChg chg="add">
          <ac:chgData name="Dishank Solanki" userId="d214617e219b67e8" providerId="Windows Live" clId="Web-{E12F2E57-F910-4573-AC60-6A762E8F14B3}" dt="2020-08-27T18:36:30.059" v="543"/>
          <ac:spMkLst>
            <pc:docMk/>
            <pc:sldMk cId="0" sldId="388"/>
            <ac:spMk id="11" creationId="{CFE45BF0-46DB-408C-B5F7-7B11716805D4}"/>
          </ac:spMkLst>
        </pc:spChg>
        <pc:spChg chg="add">
          <ac:chgData name="Dishank Solanki" userId="d214617e219b67e8" providerId="Windows Live" clId="Web-{E12F2E57-F910-4573-AC60-6A762E8F14B3}" dt="2020-08-27T18:36:30.059" v="543"/>
          <ac:spMkLst>
            <pc:docMk/>
            <pc:sldMk cId="0" sldId="388"/>
            <ac:spMk id="13" creationId="{2AEBC8F2-97B1-41B4-93F1-2D289E197FBA}"/>
          </ac:spMkLst>
        </pc:spChg>
        <pc:spChg chg="add">
          <ac:chgData name="Dishank Solanki" userId="d214617e219b67e8" providerId="Windows Live" clId="Web-{E12F2E57-F910-4573-AC60-6A762E8F14B3}" dt="2020-08-27T18:36:30.059" v="543"/>
          <ac:spMkLst>
            <pc:docMk/>
            <pc:sldMk cId="0" sldId="388"/>
            <ac:spMk id="15" creationId="{472E3A19-F5D5-48FC-BB9C-48C2F68F598B}"/>
          </ac:spMkLst>
        </pc:spChg>
        <pc:spChg chg="add">
          <ac:chgData name="Dishank Solanki" userId="d214617e219b67e8" providerId="Windows Live" clId="Web-{E12F2E57-F910-4573-AC60-6A762E8F14B3}" dt="2020-08-27T18:36:30.059" v="543"/>
          <ac:spMkLst>
            <pc:docMk/>
            <pc:sldMk cId="0" sldId="388"/>
            <ac:spMk id="17" creationId="{7A62E32F-BB65-43A8-8EB5-92346890E549}"/>
          </ac:spMkLst>
        </pc:spChg>
        <pc:spChg chg="add">
          <ac:chgData name="Dishank Solanki" userId="d214617e219b67e8" providerId="Windows Live" clId="Web-{E12F2E57-F910-4573-AC60-6A762E8F14B3}" dt="2020-08-27T18:36:30.059" v="543"/>
          <ac:spMkLst>
            <pc:docMk/>
            <pc:sldMk cId="0" sldId="388"/>
            <ac:spMk id="19" creationId="{14E91B64-9FCC-451E-AFB4-A827D6329367}"/>
          </ac:spMkLst>
        </pc:spChg>
      </pc:sldChg>
      <pc:sldChg chg="addSp modSp mod setBg">
        <pc:chgData name="Dishank Solanki" userId="d214617e219b67e8" providerId="Windows Live" clId="Web-{E12F2E57-F910-4573-AC60-6A762E8F14B3}" dt="2020-08-27T18:37:30.404" v="566" actId="20577"/>
        <pc:sldMkLst>
          <pc:docMk/>
          <pc:sldMk cId="0" sldId="389"/>
        </pc:sldMkLst>
        <pc:spChg chg="mod">
          <ac:chgData name="Dishank Solanki" userId="d214617e219b67e8" providerId="Windows Live" clId="Web-{E12F2E57-F910-4573-AC60-6A762E8F14B3}" dt="2020-08-27T18:37:30.404" v="566" actId="20577"/>
          <ac:spMkLst>
            <pc:docMk/>
            <pc:sldMk cId="0" sldId="389"/>
            <ac:spMk id="2" creationId="{00000000-0000-0000-0000-000000000000}"/>
          </ac:spMkLst>
        </pc:spChg>
        <pc:spChg chg="mod">
          <ac:chgData name="Dishank Solanki" userId="d214617e219b67e8" providerId="Windows Live" clId="Web-{E12F2E57-F910-4573-AC60-6A762E8F14B3}" dt="2020-08-27T18:36:23.669" v="542"/>
          <ac:spMkLst>
            <pc:docMk/>
            <pc:sldMk cId="0" sldId="389"/>
            <ac:spMk id="4" creationId="{00000000-0000-0000-0000-000000000000}"/>
          </ac:spMkLst>
        </pc:spChg>
        <pc:spChg chg="add">
          <ac:chgData name="Dishank Solanki" userId="d214617e219b67e8" providerId="Windows Live" clId="Web-{E12F2E57-F910-4573-AC60-6A762E8F14B3}" dt="2020-08-27T18:36:23.669" v="542"/>
          <ac:spMkLst>
            <pc:docMk/>
            <pc:sldMk cId="0" sldId="389"/>
            <ac:spMk id="11" creationId="{D4D28E87-62D2-4602-B72F-5F74AA236CC3}"/>
          </ac:spMkLst>
        </pc:spChg>
        <pc:graphicFrameChg chg="mod">
          <ac:chgData name="Dishank Solanki" userId="d214617e219b67e8" providerId="Windows Live" clId="Web-{E12F2E57-F910-4573-AC60-6A762E8F14B3}" dt="2020-08-27T18:36:23.669" v="542"/>
          <ac:graphicFrameMkLst>
            <pc:docMk/>
            <pc:sldMk cId="0" sldId="389"/>
            <ac:graphicFrameMk id="6" creationId="{00000000-0000-0000-0000-000000000000}"/>
          </ac:graphicFrameMkLst>
        </pc:graphicFrameChg>
      </pc:sldChg>
      <pc:sldChg chg="del">
        <pc:chgData name="Dishank Solanki" userId="d214617e219b67e8" providerId="Windows Live" clId="Web-{E12F2E57-F910-4573-AC60-6A762E8F14B3}" dt="2020-08-27T18:39:45.655" v="607"/>
        <pc:sldMkLst>
          <pc:docMk/>
          <pc:sldMk cId="0" sldId="390"/>
        </pc:sldMkLst>
      </pc:sldChg>
      <pc:sldChg chg="del">
        <pc:chgData name="Dishank Solanki" userId="d214617e219b67e8" providerId="Windows Live" clId="Web-{E12F2E57-F910-4573-AC60-6A762E8F14B3}" dt="2020-08-27T18:41:56.578" v="649"/>
        <pc:sldMkLst>
          <pc:docMk/>
          <pc:sldMk cId="0" sldId="413"/>
        </pc:sldMkLst>
      </pc:sldChg>
      <pc:sldChg chg="addSp delSp modSp mod setBg">
        <pc:chgData name="Dishank Solanki" userId="d214617e219b67e8" providerId="Windows Live" clId="Web-{E12F2E57-F910-4573-AC60-6A762E8F14B3}" dt="2020-08-27T18:37:42.560" v="570" actId="20577"/>
        <pc:sldMkLst>
          <pc:docMk/>
          <pc:sldMk cId="0" sldId="418"/>
        </pc:sldMkLst>
        <pc:spChg chg="add del mod">
          <ac:chgData name="Dishank Solanki" userId="d214617e219b67e8" providerId="Windows Live" clId="Web-{E12F2E57-F910-4573-AC60-6A762E8F14B3}" dt="2020-08-27T18:37:42.560" v="570" actId="20577"/>
          <ac:spMkLst>
            <pc:docMk/>
            <pc:sldMk cId="0" sldId="418"/>
            <ac:spMk id="2" creationId="{00000000-0000-0000-0000-000000000000}"/>
          </ac:spMkLst>
        </pc:spChg>
        <pc:spChg chg="add del mod">
          <ac:chgData name="Dishank Solanki" userId="d214617e219b67e8" providerId="Windows Live" clId="Web-{E12F2E57-F910-4573-AC60-6A762E8F14B3}" dt="2020-08-27T18:33:44.027" v="416"/>
          <ac:spMkLst>
            <pc:docMk/>
            <pc:sldMk cId="0" sldId="418"/>
            <ac:spMk id="3" creationId="{00000000-0000-0000-0000-000000000000}"/>
          </ac:spMkLst>
        </pc:spChg>
        <pc:spChg chg="add del mod ord">
          <ac:chgData name="Dishank Solanki" userId="d214617e219b67e8" providerId="Windows Live" clId="Web-{E12F2E57-F910-4573-AC60-6A762E8F14B3}" dt="2020-08-27T18:34:08.465" v="432"/>
          <ac:spMkLst>
            <pc:docMk/>
            <pc:sldMk cId="0" sldId="418"/>
            <ac:spMk id="4" creationId="{00000000-0000-0000-0000-000000000000}"/>
          </ac:spMkLst>
        </pc:spChg>
        <pc:spChg chg="add del">
          <ac:chgData name="Dishank Solanki" userId="d214617e219b67e8" providerId="Windows Live" clId="Web-{E12F2E57-F910-4573-AC60-6A762E8F14B3}" dt="2020-08-27T18:16:06.738" v="137"/>
          <ac:spMkLst>
            <pc:docMk/>
            <pc:sldMk cId="0" sldId="418"/>
            <ac:spMk id="10" creationId="{2B566528-1B12-4246-9431-5C2D7D081168}"/>
          </ac:spMkLst>
        </pc:spChg>
        <pc:spChg chg="add del">
          <ac:chgData name="Dishank Solanki" userId="d214617e219b67e8" providerId="Windows Live" clId="Web-{E12F2E57-F910-4573-AC60-6A762E8F14B3}" dt="2020-08-27T18:16:06.738" v="137"/>
          <ac:spMkLst>
            <pc:docMk/>
            <pc:sldMk cId="0" sldId="418"/>
            <ac:spMk id="12" creationId="{2E80C965-DB6D-4F81-9E9E-B027384D0BD6}"/>
          </ac:spMkLst>
        </pc:spChg>
        <pc:spChg chg="add del">
          <ac:chgData name="Dishank Solanki" userId="d214617e219b67e8" providerId="Windows Live" clId="Web-{E12F2E57-F910-4573-AC60-6A762E8F14B3}" dt="2020-08-27T18:16:06.738" v="137"/>
          <ac:spMkLst>
            <pc:docMk/>
            <pc:sldMk cId="0" sldId="418"/>
            <ac:spMk id="14" creationId="{A580F890-B085-4E95-96AA-55AEBEC5CE6E}"/>
          </ac:spMkLst>
        </pc:spChg>
        <pc:spChg chg="add del">
          <ac:chgData name="Dishank Solanki" userId="d214617e219b67e8" providerId="Windows Live" clId="Web-{E12F2E57-F910-4573-AC60-6A762E8F14B3}" dt="2020-08-27T18:16:06.738" v="137"/>
          <ac:spMkLst>
            <pc:docMk/>
            <pc:sldMk cId="0" sldId="418"/>
            <ac:spMk id="16" creationId="{D3F51FEB-38FB-4F6C-9F7B-2F2AFAB65463}"/>
          </ac:spMkLst>
        </pc:spChg>
        <pc:spChg chg="add del">
          <ac:chgData name="Dishank Solanki" userId="d214617e219b67e8" providerId="Windows Live" clId="Web-{E12F2E57-F910-4573-AC60-6A762E8F14B3}" dt="2020-08-27T18:16:06.738" v="137"/>
          <ac:spMkLst>
            <pc:docMk/>
            <pc:sldMk cId="0" sldId="418"/>
            <ac:spMk id="18" creationId="{1E547BA6-BAE0-43BB-A7CA-60F69CE252F0}"/>
          </ac:spMkLst>
        </pc:spChg>
        <pc:spChg chg="add">
          <ac:chgData name="Dishank Solanki" userId="d214617e219b67e8" providerId="Windows Live" clId="Web-{E12F2E57-F910-4573-AC60-6A762E8F14B3}" dt="2020-08-27T18:34:08.465" v="432"/>
          <ac:spMkLst>
            <pc:docMk/>
            <pc:sldMk cId="0" sldId="418"/>
            <ac:spMk id="126" creationId="{827B839B-9ADE-406B-8590-F1CAEDED45A1}"/>
          </ac:spMkLst>
        </pc:spChg>
        <pc:spChg chg="add">
          <ac:chgData name="Dishank Solanki" userId="d214617e219b67e8" providerId="Windows Live" clId="Web-{E12F2E57-F910-4573-AC60-6A762E8F14B3}" dt="2020-08-27T18:34:08.465" v="432"/>
          <ac:spMkLst>
            <pc:docMk/>
            <pc:sldMk cId="0" sldId="418"/>
            <ac:spMk id="128" creationId="{CFE45BF0-46DB-408C-B5F7-7B11716805D4}"/>
          </ac:spMkLst>
        </pc:spChg>
        <pc:spChg chg="add">
          <ac:chgData name="Dishank Solanki" userId="d214617e219b67e8" providerId="Windows Live" clId="Web-{E12F2E57-F910-4573-AC60-6A762E8F14B3}" dt="2020-08-27T18:34:08.465" v="432"/>
          <ac:spMkLst>
            <pc:docMk/>
            <pc:sldMk cId="0" sldId="418"/>
            <ac:spMk id="130" creationId="{2AEBC8F2-97B1-41B4-93F1-2D289E197FBA}"/>
          </ac:spMkLst>
        </pc:spChg>
        <pc:spChg chg="add del mod">
          <ac:chgData name="Dishank Solanki" userId="d214617e219b67e8" providerId="Windows Live" clId="Web-{E12F2E57-F910-4573-AC60-6A762E8F14B3}" dt="2020-08-27T18:33:58.121" v="422"/>
          <ac:spMkLst>
            <pc:docMk/>
            <pc:sldMk cId="0" sldId="418"/>
            <ac:spMk id="219" creationId="{4A9C1250-E3F4-45F7-BEBA-7F207CD3D093}"/>
          </ac:spMkLst>
        </pc:spChg>
        <pc:spChg chg="add del mod">
          <ac:chgData name="Dishank Solanki" userId="d214617e219b67e8" providerId="Windows Live" clId="Web-{E12F2E57-F910-4573-AC60-6A762E8F14B3}" dt="2020-08-27T18:34:01.496" v="429"/>
          <ac:spMkLst>
            <pc:docMk/>
            <pc:sldMk cId="0" sldId="418"/>
            <ac:spMk id="220" creationId="{21514966-B309-4B32-8388-E1AA24F68E8A}"/>
          </ac:spMkLst>
        </pc:spChg>
        <pc:spChg chg="add del mod">
          <ac:chgData name="Dishank Solanki" userId="d214617e219b67e8" providerId="Windows Live" clId="Web-{E12F2E57-F910-4573-AC60-6A762E8F14B3}" dt="2020-08-27T18:34:01.496" v="428"/>
          <ac:spMkLst>
            <pc:docMk/>
            <pc:sldMk cId="0" sldId="418"/>
            <ac:spMk id="221" creationId="{46222BBA-0ACC-47FB-9534-6A82CF7ECFFD}"/>
          </ac:spMkLst>
        </pc:spChg>
        <pc:spChg chg="add del mod">
          <ac:chgData name="Dishank Solanki" userId="d214617e219b67e8" providerId="Windows Live" clId="Web-{E12F2E57-F910-4573-AC60-6A762E8F14B3}" dt="2020-08-27T18:34:05.418" v="431"/>
          <ac:spMkLst>
            <pc:docMk/>
            <pc:sldMk cId="0" sldId="418"/>
            <ac:spMk id="222" creationId="{32BEC936-C6F2-4BF3-B4A5-CB68DF62305C}"/>
          </ac:spMkLst>
        </pc:spChg>
        <pc:spChg chg="add del mod">
          <ac:chgData name="Dishank Solanki" userId="d214617e219b67e8" providerId="Windows Live" clId="Web-{E12F2E57-F910-4573-AC60-6A762E8F14B3}" dt="2020-08-27T18:34:01.496" v="427"/>
          <ac:spMkLst>
            <pc:docMk/>
            <pc:sldMk cId="0" sldId="418"/>
            <ac:spMk id="223" creationId="{2F5F0455-AD0B-4F22-99D1-6EC91AC83632}"/>
          </ac:spMkLst>
        </pc:spChg>
        <pc:spChg chg="add del mod">
          <ac:chgData name="Dishank Solanki" userId="d214617e219b67e8" providerId="Windows Live" clId="Web-{E12F2E57-F910-4573-AC60-6A762E8F14B3}" dt="2020-08-27T18:34:01.496" v="426"/>
          <ac:spMkLst>
            <pc:docMk/>
            <pc:sldMk cId="0" sldId="418"/>
            <ac:spMk id="224" creationId="{04243398-A3B9-4A60-938C-8E943CDF5DB5}"/>
          </ac:spMkLst>
        </pc:spChg>
        <pc:spChg chg="add del mod">
          <ac:chgData name="Dishank Solanki" userId="d214617e219b67e8" providerId="Windows Live" clId="Web-{E12F2E57-F910-4573-AC60-6A762E8F14B3}" dt="2020-08-27T18:33:58.121" v="421"/>
          <ac:spMkLst>
            <pc:docMk/>
            <pc:sldMk cId="0" sldId="418"/>
            <ac:spMk id="225" creationId="{F8089B0A-B602-4048-96C2-8894D15B978F}"/>
          </ac:spMkLst>
        </pc:spChg>
        <pc:spChg chg="add del mod">
          <ac:chgData name="Dishank Solanki" userId="d214617e219b67e8" providerId="Windows Live" clId="Web-{E12F2E57-F910-4573-AC60-6A762E8F14B3}" dt="2020-08-27T18:25:41.398" v="293"/>
          <ac:spMkLst>
            <pc:docMk/>
            <pc:sldMk cId="0" sldId="418"/>
            <ac:spMk id="226" creationId="{192E1AD5-A26C-449D-ABA3-EB94E4EE5425}"/>
          </ac:spMkLst>
        </pc:spChg>
        <pc:spChg chg="add del mod">
          <ac:chgData name="Dishank Solanki" userId="d214617e219b67e8" providerId="Windows Live" clId="Web-{E12F2E57-F910-4573-AC60-6A762E8F14B3}" dt="2020-08-27T18:25:04.867" v="278"/>
          <ac:spMkLst>
            <pc:docMk/>
            <pc:sldMk cId="0" sldId="418"/>
            <ac:spMk id="227" creationId="{25009591-1A00-4760-98A1-8FB6B1D34DBD}"/>
          </ac:spMkLst>
        </pc:spChg>
        <pc:spChg chg="add del mod">
          <ac:chgData name="Dishank Solanki" userId="d214617e219b67e8" providerId="Windows Live" clId="Web-{E12F2E57-F910-4573-AC60-6A762E8F14B3}" dt="2020-08-27T18:26:23.602" v="306"/>
          <ac:spMkLst>
            <pc:docMk/>
            <pc:sldMk cId="0" sldId="418"/>
            <ac:spMk id="228" creationId="{C6834B0F-D3D2-4071-8142-3FDDBE0730BF}"/>
          </ac:spMkLst>
        </pc:spChg>
        <pc:spChg chg="add del mod">
          <ac:chgData name="Dishank Solanki" userId="d214617e219b67e8" providerId="Windows Live" clId="Web-{E12F2E57-F910-4573-AC60-6A762E8F14B3}" dt="2020-08-27T18:24:13.007" v="269"/>
          <ac:spMkLst>
            <pc:docMk/>
            <pc:sldMk cId="0" sldId="418"/>
            <ac:spMk id="229" creationId="{BE9DD1F2-D7B4-4B35-925E-F8D9CEF4812B}"/>
          </ac:spMkLst>
        </pc:spChg>
        <pc:spChg chg="add del mod">
          <ac:chgData name="Dishank Solanki" userId="d214617e219b67e8" providerId="Windows Live" clId="Web-{E12F2E57-F910-4573-AC60-6A762E8F14B3}" dt="2020-08-27T18:34:01.496" v="425"/>
          <ac:spMkLst>
            <pc:docMk/>
            <pc:sldMk cId="0" sldId="418"/>
            <ac:spMk id="230" creationId="{BF3AB64B-1C7E-4839-9CDC-248565AE88B9}"/>
          </ac:spMkLst>
        </pc:spChg>
        <pc:spChg chg="add del mod">
          <ac:chgData name="Dishank Solanki" userId="d214617e219b67e8" providerId="Windows Live" clId="Web-{E12F2E57-F910-4573-AC60-6A762E8F14B3}" dt="2020-08-27T18:25:21.445" v="285"/>
          <ac:spMkLst>
            <pc:docMk/>
            <pc:sldMk cId="0" sldId="418"/>
            <ac:spMk id="231" creationId="{21442102-7611-430F-BB59-37A097E4ABB4}"/>
          </ac:spMkLst>
        </pc:spChg>
        <pc:spChg chg="add del mod">
          <ac:chgData name="Dishank Solanki" userId="d214617e219b67e8" providerId="Windows Live" clId="Web-{E12F2E57-F910-4573-AC60-6A762E8F14B3}" dt="2020-08-27T18:27:10.165" v="323"/>
          <ac:spMkLst>
            <pc:docMk/>
            <pc:sldMk cId="0" sldId="418"/>
            <ac:spMk id="232" creationId="{331F8E19-2C7B-4110-9DA7-1C196E9798EB}"/>
          </ac:spMkLst>
        </pc:spChg>
        <pc:spChg chg="add del mod">
          <ac:chgData name="Dishank Solanki" userId="d214617e219b67e8" providerId="Windows Live" clId="Web-{E12F2E57-F910-4573-AC60-6A762E8F14B3}" dt="2020-08-27T18:33:58.121" v="420"/>
          <ac:spMkLst>
            <pc:docMk/>
            <pc:sldMk cId="0" sldId="418"/>
            <ac:spMk id="233" creationId="{CD3B8C03-4C23-4349-8D5C-6CE17A1943B2}"/>
          </ac:spMkLst>
        </pc:spChg>
        <pc:spChg chg="add del mod">
          <ac:chgData name="Dishank Solanki" userId="d214617e219b67e8" providerId="Windows Live" clId="Web-{E12F2E57-F910-4573-AC60-6A762E8F14B3}" dt="2020-08-27T18:23:19.741" v="254"/>
          <ac:spMkLst>
            <pc:docMk/>
            <pc:sldMk cId="0" sldId="418"/>
            <ac:spMk id="234" creationId="{568FD34F-6DD1-47A8-996D-D87C1F7C3343}"/>
          </ac:spMkLst>
        </pc:spChg>
        <pc:spChg chg="add del mod">
          <ac:chgData name="Dishank Solanki" userId="d214617e219b67e8" providerId="Windows Live" clId="Web-{E12F2E57-F910-4573-AC60-6A762E8F14B3}" dt="2020-08-27T18:33:38.543" v="400"/>
          <ac:spMkLst>
            <pc:docMk/>
            <pc:sldMk cId="0" sldId="418"/>
            <ac:spMk id="244" creationId="{43A23701-60F3-43F6-A3D0-C91D2ED03CFA}"/>
          </ac:spMkLst>
        </pc:spChg>
        <pc:spChg chg="add del mod">
          <ac:chgData name="Dishank Solanki" userId="d214617e219b67e8" providerId="Windows Live" clId="Web-{E12F2E57-F910-4573-AC60-6A762E8F14B3}" dt="2020-08-27T18:33:38.527" v="399"/>
          <ac:spMkLst>
            <pc:docMk/>
            <pc:sldMk cId="0" sldId="418"/>
            <ac:spMk id="246" creationId="{DDD7FCA4-5B33-40CA-BC47-0D5BE0C92DC0}"/>
          </ac:spMkLst>
        </pc:spChg>
        <pc:spChg chg="add mod">
          <ac:chgData name="Dishank Solanki" userId="d214617e219b67e8" providerId="Windows Live" clId="Web-{E12F2E57-F910-4573-AC60-6A762E8F14B3}" dt="2020-08-27T18:36:18.028" v="540" actId="20577"/>
          <ac:spMkLst>
            <pc:docMk/>
            <pc:sldMk cId="0" sldId="418"/>
            <ac:spMk id="249" creationId="{6D259EFB-9FBB-4C6A-B0DF-C1C955B44C5F}"/>
          </ac:spMkLst>
        </pc:spChg>
        <pc:spChg chg="add">
          <ac:chgData name="Dishank Solanki" userId="d214617e219b67e8" providerId="Windows Live" clId="Web-{E12F2E57-F910-4573-AC60-6A762E8F14B3}" dt="2020-08-27T18:34:08.465" v="432"/>
          <ac:spMkLst>
            <pc:docMk/>
            <pc:sldMk cId="0" sldId="418"/>
            <ac:spMk id="257" creationId="{472E3A19-F5D5-48FC-BB9C-48C2F68F598B}"/>
          </ac:spMkLst>
        </pc:spChg>
        <pc:spChg chg="add">
          <ac:chgData name="Dishank Solanki" userId="d214617e219b67e8" providerId="Windows Live" clId="Web-{E12F2E57-F910-4573-AC60-6A762E8F14B3}" dt="2020-08-27T18:34:08.465" v="432"/>
          <ac:spMkLst>
            <pc:docMk/>
            <pc:sldMk cId="0" sldId="418"/>
            <ac:spMk id="259" creationId="{7A62E32F-BB65-43A8-8EB5-92346890E549}"/>
          </ac:spMkLst>
        </pc:spChg>
        <pc:spChg chg="add">
          <ac:chgData name="Dishank Solanki" userId="d214617e219b67e8" providerId="Windows Live" clId="Web-{E12F2E57-F910-4573-AC60-6A762E8F14B3}" dt="2020-08-27T18:34:08.465" v="432"/>
          <ac:spMkLst>
            <pc:docMk/>
            <pc:sldMk cId="0" sldId="418"/>
            <ac:spMk id="261" creationId="{14E91B64-9FCC-451E-AFB4-A827D6329367}"/>
          </ac:spMkLst>
        </pc:spChg>
        <pc:graphicFrameChg chg="add del mod modGraphic">
          <ac:chgData name="Dishank Solanki" userId="d214617e219b67e8" providerId="Windows Live" clId="Web-{E12F2E57-F910-4573-AC60-6A762E8F14B3}" dt="2020-08-27T18:16:19.769" v="146"/>
          <ac:graphicFrameMkLst>
            <pc:docMk/>
            <pc:sldMk cId="0" sldId="418"/>
            <ac:graphicFrameMk id="5" creationId="{11E9163F-7FEA-403B-96AB-EF902778786C}"/>
          </ac:graphicFrameMkLst>
        </pc:graphicFrameChg>
        <pc:picChg chg="add del mod ord">
          <ac:chgData name="Dishank Solanki" userId="d214617e219b67e8" providerId="Windows Live" clId="Web-{E12F2E57-F910-4573-AC60-6A762E8F14B3}" dt="2020-08-27T18:33:37.043" v="398"/>
          <ac:picMkLst>
            <pc:docMk/>
            <pc:sldMk cId="0" sldId="418"/>
            <ac:picMk id="247" creationId="{E6E359CE-DA98-4CBD-9B9A-D9467E7A77AC}"/>
          </ac:picMkLst>
        </pc:picChg>
        <pc:cxnChg chg="add del mod">
          <ac:chgData name="Dishank Solanki" userId="d214617e219b67e8" providerId="Windows Live" clId="Web-{E12F2E57-F910-4573-AC60-6A762E8F14B3}" dt="2020-08-27T18:34:03.621" v="430"/>
          <ac:cxnSpMkLst>
            <pc:docMk/>
            <pc:sldMk cId="0" sldId="418"/>
            <ac:cxnSpMk id="235" creationId="{C1A25517-CE4E-4357-BBB0-A55803AC51E3}"/>
          </ac:cxnSpMkLst>
        </pc:cxnChg>
        <pc:cxnChg chg="add del mod">
          <ac:chgData name="Dishank Solanki" userId="d214617e219b67e8" providerId="Windows Live" clId="Web-{E12F2E57-F910-4573-AC60-6A762E8F14B3}" dt="2020-08-27T18:33:58.121" v="419"/>
          <ac:cxnSpMkLst>
            <pc:docMk/>
            <pc:sldMk cId="0" sldId="418"/>
            <ac:cxnSpMk id="236" creationId="{045E7293-2F0E-4D80-8218-A99587D6691C}"/>
          </ac:cxnSpMkLst>
        </pc:cxnChg>
        <pc:cxnChg chg="add del mod">
          <ac:chgData name="Dishank Solanki" userId="d214617e219b67e8" providerId="Windows Live" clId="Web-{E12F2E57-F910-4573-AC60-6A762E8F14B3}" dt="2020-08-27T18:33:58.105" v="418"/>
          <ac:cxnSpMkLst>
            <pc:docMk/>
            <pc:sldMk cId="0" sldId="418"/>
            <ac:cxnSpMk id="237" creationId="{FF02BB4B-BC7F-4A07-8D81-A1C54FE849EB}"/>
          </ac:cxnSpMkLst>
        </pc:cxnChg>
        <pc:cxnChg chg="add del mod">
          <ac:chgData name="Dishank Solanki" userId="d214617e219b67e8" providerId="Windows Live" clId="Web-{E12F2E57-F910-4573-AC60-6A762E8F14B3}" dt="2020-08-27T18:34:01.496" v="424"/>
          <ac:cxnSpMkLst>
            <pc:docMk/>
            <pc:sldMk cId="0" sldId="418"/>
            <ac:cxnSpMk id="238" creationId="{09C6BFD4-3EAA-4805-B092-F88A25FA5C06}"/>
          </ac:cxnSpMkLst>
        </pc:cxnChg>
        <pc:cxnChg chg="add del mod">
          <ac:chgData name="Dishank Solanki" userId="d214617e219b67e8" providerId="Windows Live" clId="Web-{E12F2E57-F910-4573-AC60-6A762E8F14B3}" dt="2020-08-27T18:34:01.496" v="423"/>
          <ac:cxnSpMkLst>
            <pc:docMk/>
            <pc:sldMk cId="0" sldId="418"/>
            <ac:cxnSpMk id="239" creationId="{13335C3C-AEC8-4929-87C1-FF9B44F9B513}"/>
          </ac:cxnSpMkLst>
        </pc:cxnChg>
        <pc:cxnChg chg="add del mod">
          <ac:chgData name="Dishank Solanki" userId="d214617e219b67e8" providerId="Windows Live" clId="Web-{E12F2E57-F910-4573-AC60-6A762E8F14B3}" dt="2020-08-27T18:31:53.979" v="375"/>
          <ac:cxnSpMkLst>
            <pc:docMk/>
            <pc:sldMk cId="0" sldId="418"/>
            <ac:cxnSpMk id="240" creationId="{F9ACCE79-AAA3-4B4B-A4C3-B84763ADEEAF}"/>
          </ac:cxnSpMkLst>
        </pc:cxnChg>
        <pc:cxnChg chg="add del mod">
          <ac:chgData name="Dishank Solanki" userId="d214617e219b67e8" providerId="Windows Live" clId="Web-{E12F2E57-F910-4573-AC60-6A762E8F14B3}" dt="2020-08-27T18:31:50.370" v="372"/>
          <ac:cxnSpMkLst>
            <pc:docMk/>
            <pc:sldMk cId="0" sldId="418"/>
            <ac:cxnSpMk id="241" creationId="{46ED6AEB-0EAA-45C4-8BFC-9566E56D853E}"/>
          </ac:cxnSpMkLst>
        </pc:cxnChg>
        <pc:cxnChg chg="add del mod">
          <ac:chgData name="Dishank Solanki" userId="d214617e219b67e8" providerId="Windows Live" clId="Web-{E12F2E57-F910-4573-AC60-6A762E8F14B3}" dt="2020-08-27T18:31:47.885" v="369"/>
          <ac:cxnSpMkLst>
            <pc:docMk/>
            <pc:sldMk cId="0" sldId="418"/>
            <ac:cxnSpMk id="242" creationId="{02E0359E-6A65-4439-8C36-031AFDD6D779}"/>
          </ac:cxnSpMkLst>
        </pc:cxnChg>
      </pc:sldChg>
      <pc:sldChg chg="del">
        <pc:chgData name="Dishank Solanki" userId="d214617e219b67e8" providerId="Windows Live" clId="Web-{E12F2E57-F910-4573-AC60-6A762E8F14B3}" dt="2020-08-27T17:59:43.433" v="19"/>
        <pc:sldMkLst>
          <pc:docMk/>
          <pc:sldMk cId="0" sldId="442"/>
        </pc:sldMkLst>
      </pc:sldChg>
      <pc:sldChg chg="addSp modSp mod setBg">
        <pc:chgData name="Dishank Solanki" userId="d214617e219b67e8" providerId="Windows Live" clId="Web-{E12F2E57-F910-4573-AC60-6A762E8F14B3}" dt="2020-08-27T18:03:18.841" v="28" actId="20577"/>
        <pc:sldMkLst>
          <pc:docMk/>
          <pc:sldMk cId="0" sldId="443"/>
        </pc:sldMkLst>
        <pc:spChg chg="add">
          <ac:chgData name="Dishank Solanki" userId="d214617e219b67e8" providerId="Windows Live" clId="Web-{E12F2E57-F910-4573-AC60-6A762E8F14B3}" dt="2020-08-27T18:02:14.872" v="20"/>
          <ac:spMkLst>
            <pc:docMk/>
            <pc:sldMk cId="0" sldId="443"/>
            <ac:spMk id="72" creationId="{827B839B-9ADE-406B-8590-F1CAEDED45A1}"/>
          </ac:spMkLst>
        </pc:spChg>
        <pc:spChg chg="add">
          <ac:chgData name="Dishank Solanki" userId="d214617e219b67e8" providerId="Windows Live" clId="Web-{E12F2E57-F910-4573-AC60-6A762E8F14B3}" dt="2020-08-27T18:02:14.872" v="20"/>
          <ac:spMkLst>
            <pc:docMk/>
            <pc:sldMk cId="0" sldId="443"/>
            <ac:spMk id="74" creationId="{CFE45BF0-46DB-408C-B5F7-7B11716805D4}"/>
          </ac:spMkLst>
        </pc:spChg>
        <pc:spChg chg="add">
          <ac:chgData name="Dishank Solanki" userId="d214617e219b67e8" providerId="Windows Live" clId="Web-{E12F2E57-F910-4573-AC60-6A762E8F14B3}" dt="2020-08-27T18:02:14.872" v="20"/>
          <ac:spMkLst>
            <pc:docMk/>
            <pc:sldMk cId="0" sldId="443"/>
            <ac:spMk id="76" creationId="{2AEBC8F2-97B1-41B4-93F1-2D289E197FBA}"/>
          </ac:spMkLst>
        </pc:spChg>
        <pc:spChg chg="add">
          <ac:chgData name="Dishank Solanki" userId="d214617e219b67e8" providerId="Windows Live" clId="Web-{E12F2E57-F910-4573-AC60-6A762E8F14B3}" dt="2020-08-27T18:02:14.872" v="20"/>
          <ac:spMkLst>
            <pc:docMk/>
            <pc:sldMk cId="0" sldId="443"/>
            <ac:spMk id="78" creationId="{472E3A19-F5D5-48FC-BB9C-48C2F68F598B}"/>
          </ac:spMkLst>
        </pc:spChg>
        <pc:spChg chg="add">
          <ac:chgData name="Dishank Solanki" userId="d214617e219b67e8" providerId="Windows Live" clId="Web-{E12F2E57-F910-4573-AC60-6A762E8F14B3}" dt="2020-08-27T18:02:14.872" v="20"/>
          <ac:spMkLst>
            <pc:docMk/>
            <pc:sldMk cId="0" sldId="443"/>
            <ac:spMk id="80" creationId="{7A62E32F-BB65-43A8-8EB5-92346890E549}"/>
          </ac:spMkLst>
        </pc:spChg>
        <pc:spChg chg="add">
          <ac:chgData name="Dishank Solanki" userId="d214617e219b67e8" providerId="Windows Live" clId="Web-{E12F2E57-F910-4573-AC60-6A762E8F14B3}" dt="2020-08-27T18:02:14.872" v="20"/>
          <ac:spMkLst>
            <pc:docMk/>
            <pc:sldMk cId="0" sldId="443"/>
            <ac:spMk id="82" creationId="{14E91B64-9FCC-451E-AFB4-A827D6329367}"/>
          </ac:spMkLst>
        </pc:spChg>
        <pc:spChg chg="mod">
          <ac:chgData name="Dishank Solanki" userId="d214617e219b67e8" providerId="Windows Live" clId="Web-{E12F2E57-F910-4573-AC60-6A762E8F14B3}" dt="2020-08-27T18:03:18.841" v="28" actId="20577"/>
          <ac:spMkLst>
            <pc:docMk/>
            <pc:sldMk cId="0" sldId="443"/>
            <ac:spMk id="17410" creationId="{00000000-0000-0000-0000-000000000000}"/>
          </ac:spMkLst>
        </pc:spChg>
        <pc:spChg chg="mod">
          <ac:chgData name="Dishank Solanki" userId="d214617e219b67e8" providerId="Windows Live" clId="Web-{E12F2E57-F910-4573-AC60-6A762E8F14B3}" dt="2020-08-27T18:03:06.435" v="25" actId="1076"/>
          <ac:spMkLst>
            <pc:docMk/>
            <pc:sldMk cId="0" sldId="443"/>
            <ac:spMk id="17411" creationId="{00000000-0000-0000-0000-000000000000}"/>
          </ac:spMkLst>
        </pc:spChg>
      </pc:sldChg>
      <pc:sldChg chg="addSp delSp modSp new ord">
        <pc:chgData name="Dishank Solanki" userId="d214617e219b67e8" providerId="Windows Live" clId="Web-{E12F2E57-F910-4573-AC60-6A762E8F14B3}" dt="2020-08-27T17:59:37.652" v="18" actId="1076"/>
        <pc:sldMkLst>
          <pc:docMk/>
          <pc:sldMk cId="2578922444" sldId="446"/>
        </pc:sldMkLst>
        <pc:spChg chg="del">
          <ac:chgData name="Dishank Solanki" userId="d214617e219b67e8" providerId="Windows Live" clId="Web-{E12F2E57-F910-4573-AC60-6A762E8F14B3}" dt="2020-08-27T17:58:25.152" v="2"/>
          <ac:spMkLst>
            <pc:docMk/>
            <pc:sldMk cId="2578922444" sldId="446"/>
            <ac:spMk id="2" creationId="{DCA48AF0-32FE-485E-91B5-9B3E19FB218F}"/>
          </ac:spMkLst>
        </pc:spChg>
        <pc:spChg chg="del">
          <ac:chgData name="Dishank Solanki" userId="d214617e219b67e8" providerId="Windows Live" clId="Web-{E12F2E57-F910-4573-AC60-6A762E8F14B3}" dt="2020-08-27T17:58:28.808" v="3"/>
          <ac:spMkLst>
            <pc:docMk/>
            <pc:sldMk cId="2578922444" sldId="446"/>
            <ac:spMk id="3" creationId="{5F4055C8-A33C-4142-969B-8A32C0D2219B}"/>
          </ac:spMkLst>
        </pc:spChg>
        <pc:spChg chg="add">
          <ac:chgData name="Dishank Solanki" userId="d214617e219b67e8" providerId="Windows Live" clId="Web-{E12F2E57-F910-4573-AC60-6A762E8F14B3}" dt="2020-08-27T17:58:20.746" v="1"/>
          <ac:spMkLst>
            <pc:docMk/>
            <pc:sldMk cId="2578922444" sldId="446"/>
            <ac:spMk id="4" creationId="{7E6D4611-5767-48CA-9A8F-5876897CA2D7}"/>
          </ac:spMkLst>
        </pc:spChg>
        <pc:spChg chg="add">
          <ac:chgData name="Dishank Solanki" userId="d214617e219b67e8" providerId="Windows Live" clId="Web-{E12F2E57-F910-4573-AC60-6A762E8F14B3}" dt="2020-08-27T17:58:20.746" v="1"/>
          <ac:spMkLst>
            <pc:docMk/>
            <pc:sldMk cId="2578922444" sldId="446"/>
            <ac:spMk id="5" creationId="{19F5D7BD-E6BD-4684-8BA4-7A7C3C88A4A5}"/>
          </ac:spMkLst>
        </pc:spChg>
        <pc:spChg chg="add">
          <ac:chgData name="Dishank Solanki" userId="d214617e219b67e8" providerId="Windows Live" clId="Web-{E12F2E57-F910-4573-AC60-6A762E8F14B3}" dt="2020-08-27T17:58:20.746" v="1"/>
          <ac:spMkLst>
            <pc:docMk/>
            <pc:sldMk cId="2578922444" sldId="446"/>
            <ac:spMk id="6" creationId="{A4A0182F-4A1D-43BB-B157-C47098F1E2D1}"/>
          </ac:spMkLst>
        </pc:spChg>
        <pc:spChg chg="add">
          <ac:chgData name="Dishank Solanki" userId="d214617e219b67e8" providerId="Windows Live" clId="Web-{E12F2E57-F910-4573-AC60-6A762E8F14B3}" dt="2020-08-27T17:58:20.746" v="1"/>
          <ac:spMkLst>
            <pc:docMk/>
            <pc:sldMk cId="2578922444" sldId="446"/>
            <ac:spMk id="7" creationId="{8A8582BA-AEFC-4FD3-A810-52F326C60C4D}"/>
          </ac:spMkLst>
        </pc:spChg>
        <pc:spChg chg="add">
          <ac:chgData name="Dishank Solanki" userId="d214617e219b67e8" providerId="Windows Live" clId="Web-{E12F2E57-F910-4573-AC60-6A762E8F14B3}" dt="2020-08-27T17:58:20.746" v="1"/>
          <ac:spMkLst>
            <pc:docMk/>
            <pc:sldMk cId="2578922444" sldId="446"/>
            <ac:spMk id="8" creationId="{D9EBCDAC-E664-494B-A747-BF807EC2E4A9}"/>
          </ac:spMkLst>
        </pc:spChg>
        <pc:spChg chg="add">
          <ac:chgData name="Dishank Solanki" userId="d214617e219b67e8" providerId="Windows Live" clId="Web-{E12F2E57-F910-4573-AC60-6A762E8F14B3}" dt="2020-08-27T17:58:20.746" v="1"/>
          <ac:spMkLst>
            <pc:docMk/>
            <pc:sldMk cId="2578922444" sldId="446"/>
            <ac:spMk id="9" creationId="{624CD6AC-174C-40B4-A491-F6604577EFAB}"/>
          </ac:spMkLst>
        </pc:spChg>
        <pc:spChg chg="add">
          <ac:chgData name="Dishank Solanki" userId="d214617e219b67e8" providerId="Windows Live" clId="Web-{E12F2E57-F910-4573-AC60-6A762E8F14B3}" dt="2020-08-27T17:58:20.746" v="1"/>
          <ac:spMkLst>
            <pc:docMk/>
            <pc:sldMk cId="2578922444" sldId="446"/>
            <ac:spMk id="10" creationId="{5F545BC5-FA9A-4F7C-AA70-34386DC9E1FF}"/>
          </ac:spMkLst>
        </pc:spChg>
        <pc:spChg chg="add">
          <ac:chgData name="Dishank Solanki" userId="d214617e219b67e8" providerId="Windows Live" clId="Web-{E12F2E57-F910-4573-AC60-6A762E8F14B3}" dt="2020-08-27T17:58:20.746" v="1"/>
          <ac:spMkLst>
            <pc:docMk/>
            <pc:sldMk cId="2578922444" sldId="446"/>
            <ac:spMk id="11" creationId="{6C2E6A3C-7688-4024-A2BF-BA1DE1AD49A7}"/>
          </ac:spMkLst>
        </pc:spChg>
        <pc:spChg chg="add">
          <ac:chgData name="Dishank Solanki" userId="d214617e219b67e8" providerId="Windows Live" clId="Web-{E12F2E57-F910-4573-AC60-6A762E8F14B3}" dt="2020-08-27T17:58:20.746" v="1"/>
          <ac:spMkLst>
            <pc:docMk/>
            <pc:sldMk cId="2578922444" sldId="446"/>
            <ac:spMk id="12" creationId="{F7214467-CA4B-499D-8C9B-3AAFBC98C317}"/>
          </ac:spMkLst>
        </pc:spChg>
        <pc:spChg chg="add">
          <ac:chgData name="Dishank Solanki" userId="d214617e219b67e8" providerId="Windows Live" clId="Web-{E12F2E57-F910-4573-AC60-6A762E8F14B3}" dt="2020-08-27T17:58:20.746" v="1"/>
          <ac:spMkLst>
            <pc:docMk/>
            <pc:sldMk cId="2578922444" sldId="446"/>
            <ac:spMk id="13" creationId="{0265AF06-474C-4FFD-9475-2AEE6B489099}"/>
          </ac:spMkLst>
        </pc:spChg>
        <pc:spChg chg="add mod">
          <ac:chgData name="Dishank Solanki" userId="d214617e219b67e8" providerId="Windows Live" clId="Web-{E12F2E57-F910-4573-AC60-6A762E8F14B3}" dt="2020-08-27T17:59:37.652" v="18" actId="1076"/>
          <ac:spMkLst>
            <pc:docMk/>
            <pc:sldMk cId="2578922444" sldId="446"/>
            <ac:spMk id="14" creationId="{939769C1-E568-488B-AFE4-D5500F7C0D66}"/>
          </ac:spMkLst>
        </pc:spChg>
      </pc:sldChg>
      <pc:sldChg chg="addSp modSp new mod ord setBg">
        <pc:chgData name="Dishank Solanki" userId="d214617e219b67e8" providerId="Windows Live" clId="Web-{E12F2E57-F910-4573-AC60-6A762E8F14B3}" dt="2020-08-27T18:10:52.829" v="108" actId="1076"/>
        <pc:sldMkLst>
          <pc:docMk/>
          <pc:sldMk cId="2926237868" sldId="447"/>
        </pc:sldMkLst>
        <pc:spChg chg="mod">
          <ac:chgData name="Dishank Solanki" userId="d214617e219b67e8" providerId="Windows Live" clId="Web-{E12F2E57-F910-4573-AC60-6A762E8F14B3}" dt="2020-08-27T18:09:22.063" v="81" actId="20577"/>
          <ac:spMkLst>
            <pc:docMk/>
            <pc:sldMk cId="2926237868" sldId="447"/>
            <ac:spMk id="2" creationId="{00BE68A7-67D4-4FC6-9DFA-71B173F9D232}"/>
          </ac:spMkLst>
        </pc:spChg>
        <pc:spChg chg="mod">
          <ac:chgData name="Dishank Solanki" userId="d214617e219b67e8" providerId="Windows Live" clId="Web-{E12F2E57-F910-4573-AC60-6A762E8F14B3}" dt="2020-08-27T18:10:52.829" v="108" actId="1076"/>
          <ac:spMkLst>
            <pc:docMk/>
            <pc:sldMk cId="2926237868" sldId="447"/>
            <ac:spMk id="3" creationId="{FB1E1144-1AC2-4D0B-80A3-4A1DAF18C3DB}"/>
          </ac:spMkLst>
        </pc:spChg>
        <pc:spChg chg="add">
          <ac:chgData name="Dishank Solanki" userId="d214617e219b67e8" providerId="Windows Live" clId="Web-{E12F2E57-F910-4573-AC60-6A762E8F14B3}" dt="2020-08-27T18:09:02.391" v="73"/>
          <ac:spMkLst>
            <pc:docMk/>
            <pc:sldMk cId="2926237868" sldId="447"/>
            <ac:spMk id="8" creationId="{827B839B-9ADE-406B-8590-F1CAEDED45A1}"/>
          </ac:spMkLst>
        </pc:spChg>
        <pc:spChg chg="add">
          <ac:chgData name="Dishank Solanki" userId="d214617e219b67e8" providerId="Windows Live" clId="Web-{E12F2E57-F910-4573-AC60-6A762E8F14B3}" dt="2020-08-27T18:09:02.391" v="73"/>
          <ac:spMkLst>
            <pc:docMk/>
            <pc:sldMk cId="2926237868" sldId="447"/>
            <ac:spMk id="10" creationId="{CFE45BF0-46DB-408C-B5F7-7B11716805D4}"/>
          </ac:spMkLst>
        </pc:spChg>
        <pc:spChg chg="add">
          <ac:chgData name="Dishank Solanki" userId="d214617e219b67e8" providerId="Windows Live" clId="Web-{E12F2E57-F910-4573-AC60-6A762E8F14B3}" dt="2020-08-27T18:09:02.391" v="73"/>
          <ac:spMkLst>
            <pc:docMk/>
            <pc:sldMk cId="2926237868" sldId="447"/>
            <ac:spMk id="12" creationId="{2AEBC8F2-97B1-41B4-93F1-2D289E197FBA}"/>
          </ac:spMkLst>
        </pc:spChg>
        <pc:spChg chg="add">
          <ac:chgData name="Dishank Solanki" userId="d214617e219b67e8" providerId="Windows Live" clId="Web-{E12F2E57-F910-4573-AC60-6A762E8F14B3}" dt="2020-08-27T18:09:02.391" v="73"/>
          <ac:spMkLst>
            <pc:docMk/>
            <pc:sldMk cId="2926237868" sldId="447"/>
            <ac:spMk id="14" creationId="{472E3A19-F5D5-48FC-BB9C-48C2F68F598B}"/>
          </ac:spMkLst>
        </pc:spChg>
        <pc:spChg chg="add">
          <ac:chgData name="Dishank Solanki" userId="d214617e219b67e8" providerId="Windows Live" clId="Web-{E12F2E57-F910-4573-AC60-6A762E8F14B3}" dt="2020-08-27T18:09:02.391" v="73"/>
          <ac:spMkLst>
            <pc:docMk/>
            <pc:sldMk cId="2926237868" sldId="447"/>
            <ac:spMk id="16" creationId="{7A62E32F-BB65-43A8-8EB5-92346890E549}"/>
          </ac:spMkLst>
        </pc:spChg>
        <pc:spChg chg="add">
          <ac:chgData name="Dishank Solanki" userId="d214617e219b67e8" providerId="Windows Live" clId="Web-{E12F2E57-F910-4573-AC60-6A762E8F14B3}" dt="2020-08-27T18:09:02.391" v="73"/>
          <ac:spMkLst>
            <pc:docMk/>
            <pc:sldMk cId="2926237868" sldId="447"/>
            <ac:spMk id="18" creationId="{14E91B64-9FCC-451E-AFB4-A827D6329367}"/>
          </ac:spMkLst>
        </pc:spChg>
        <pc:picChg chg="add mod">
          <ac:chgData name="Dishank Solanki" userId="d214617e219b67e8" providerId="Windows Live" clId="Web-{E12F2E57-F910-4573-AC60-6A762E8F14B3}" dt="2020-08-27T18:10:47.142" v="107" actId="14100"/>
          <ac:picMkLst>
            <pc:docMk/>
            <pc:sldMk cId="2926237868" sldId="447"/>
            <ac:picMk id="4" creationId="{6DB2B4EF-05EC-4AA1-AC2F-52D3B5508653}"/>
          </ac:picMkLst>
        </pc:picChg>
      </pc:sldChg>
      <pc:sldChg chg="addSp modSp new mod ord setBg">
        <pc:chgData name="Dishank Solanki" userId="d214617e219b67e8" providerId="Windows Live" clId="Web-{E12F2E57-F910-4573-AC60-6A762E8F14B3}" dt="2020-08-27T18:39:40.795" v="606" actId="1076"/>
        <pc:sldMkLst>
          <pc:docMk/>
          <pc:sldMk cId="1156192451" sldId="448"/>
        </pc:sldMkLst>
        <pc:spChg chg="mod">
          <ac:chgData name="Dishank Solanki" userId="d214617e219b67e8" providerId="Windows Live" clId="Web-{E12F2E57-F910-4573-AC60-6A762E8F14B3}" dt="2020-08-27T18:38:19.623" v="581" actId="20577"/>
          <ac:spMkLst>
            <pc:docMk/>
            <pc:sldMk cId="1156192451" sldId="448"/>
            <ac:spMk id="2" creationId="{2C8C83F5-A292-4BC4-AD3E-0D659572AB26}"/>
          </ac:spMkLst>
        </pc:spChg>
        <pc:spChg chg="mod">
          <ac:chgData name="Dishank Solanki" userId="d214617e219b67e8" providerId="Windows Live" clId="Web-{E12F2E57-F910-4573-AC60-6A762E8F14B3}" dt="2020-08-27T18:39:28.014" v="604" actId="14100"/>
          <ac:spMkLst>
            <pc:docMk/>
            <pc:sldMk cId="1156192451" sldId="448"/>
            <ac:spMk id="3" creationId="{05C3BA47-FC0D-40B5-8FEC-6834424CABB6}"/>
          </ac:spMkLst>
        </pc:spChg>
        <pc:spChg chg="add">
          <ac:chgData name="Dishank Solanki" userId="d214617e219b67e8" providerId="Windows Live" clId="Web-{E12F2E57-F910-4573-AC60-6A762E8F14B3}" dt="2020-08-27T18:38:05.466" v="575"/>
          <ac:spMkLst>
            <pc:docMk/>
            <pc:sldMk cId="1156192451" sldId="448"/>
            <ac:spMk id="8" creationId="{827B839B-9ADE-406B-8590-F1CAEDED45A1}"/>
          </ac:spMkLst>
        </pc:spChg>
        <pc:spChg chg="add">
          <ac:chgData name="Dishank Solanki" userId="d214617e219b67e8" providerId="Windows Live" clId="Web-{E12F2E57-F910-4573-AC60-6A762E8F14B3}" dt="2020-08-27T18:38:05.466" v="575"/>
          <ac:spMkLst>
            <pc:docMk/>
            <pc:sldMk cId="1156192451" sldId="448"/>
            <ac:spMk id="10" creationId="{CFE45BF0-46DB-408C-B5F7-7B11716805D4}"/>
          </ac:spMkLst>
        </pc:spChg>
        <pc:spChg chg="add">
          <ac:chgData name="Dishank Solanki" userId="d214617e219b67e8" providerId="Windows Live" clId="Web-{E12F2E57-F910-4573-AC60-6A762E8F14B3}" dt="2020-08-27T18:38:05.466" v="575"/>
          <ac:spMkLst>
            <pc:docMk/>
            <pc:sldMk cId="1156192451" sldId="448"/>
            <ac:spMk id="12" creationId="{2AEBC8F2-97B1-41B4-93F1-2D289E197FBA}"/>
          </ac:spMkLst>
        </pc:spChg>
        <pc:spChg chg="add">
          <ac:chgData name="Dishank Solanki" userId="d214617e219b67e8" providerId="Windows Live" clId="Web-{E12F2E57-F910-4573-AC60-6A762E8F14B3}" dt="2020-08-27T18:38:05.466" v="575"/>
          <ac:spMkLst>
            <pc:docMk/>
            <pc:sldMk cId="1156192451" sldId="448"/>
            <ac:spMk id="14" creationId="{472E3A19-F5D5-48FC-BB9C-48C2F68F598B}"/>
          </ac:spMkLst>
        </pc:spChg>
        <pc:spChg chg="add">
          <ac:chgData name="Dishank Solanki" userId="d214617e219b67e8" providerId="Windows Live" clId="Web-{E12F2E57-F910-4573-AC60-6A762E8F14B3}" dt="2020-08-27T18:38:05.466" v="575"/>
          <ac:spMkLst>
            <pc:docMk/>
            <pc:sldMk cId="1156192451" sldId="448"/>
            <ac:spMk id="16" creationId="{7A62E32F-BB65-43A8-8EB5-92346890E549}"/>
          </ac:spMkLst>
        </pc:spChg>
        <pc:spChg chg="add">
          <ac:chgData name="Dishank Solanki" userId="d214617e219b67e8" providerId="Windows Live" clId="Web-{E12F2E57-F910-4573-AC60-6A762E8F14B3}" dt="2020-08-27T18:38:05.466" v="575"/>
          <ac:spMkLst>
            <pc:docMk/>
            <pc:sldMk cId="1156192451" sldId="448"/>
            <ac:spMk id="18" creationId="{14E91B64-9FCC-451E-AFB4-A827D6329367}"/>
          </ac:spMkLst>
        </pc:spChg>
        <pc:picChg chg="add mod">
          <ac:chgData name="Dishank Solanki" userId="d214617e219b67e8" providerId="Windows Live" clId="Web-{E12F2E57-F910-4573-AC60-6A762E8F14B3}" dt="2020-08-27T18:39:40.795" v="606" actId="1076"/>
          <ac:picMkLst>
            <pc:docMk/>
            <pc:sldMk cId="1156192451" sldId="448"/>
            <ac:picMk id="4" creationId="{2830B534-1AA4-42A5-ADBF-BE10E77650E2}"/>
          </ac:picMkLst>
        </pc:picChg>
      </pc:sldChg>
      <pc:sldChg chg="addSp modSp new mod ord setBg">
        <pc:chgData name="Dishank Solanki" userId="d214617e219b67e8" providerId="Windows Live" clId="Web-{E12F2E57-F910-4573-AC60-6A762E8F14B3}" dt="2020-08-27T18:41:52.296" v="648" actId="14100"/>
        <pc:sldMkLst>
          <pc:docMk/>
          <pc:sldMk cId="4196592526" sldId="449"/>
        </pc:sldMkLst>
        <pc:spChg chg="mod">
          <ac:chgData name="Dishank Solanki" userId="d214617e219b67e8" providerId="Windows Live" clId="Web-{E12F2E57-F910-4573-AC60-6A762E8F14B3}" dt="2020-08-27T18:40:21.249" v="618" actId="20577"/>
          <ac:spMkLst>
            <pc:docMk/>
            <pc:sldMk cId="4196592526" sldId="449"/>
            <ac:spMk id="2" creationId="{F96E8C19-F603-43B6-82E3-E88A491CA8FF}"/>
          </ac:spMkLst>
        </pc:spChg>
        <pc:spChg chg="mod">
          <ac:chgData name="Dishank Solanki" userId="d214617e219b67e8" providerId="Windows Live" clId="Web-{E12F2E57-F910-4573-AC60-6A762E8F14B3}" dt="2020-08-27T18:41:35.187" v="645" actId="14100"/>
          <ac:spMkLst>
            <pc:docMk/>
            <pc:sldMk cId="4196592526" sldId="449"/>
            <ac:spMk id="3" creationId="{B748203A-A344-4A60-B0D9-54CD5B701B10}"/>
          </ac:spMkLst>
        </pc:spChg>
        <pc:spChg chg="add">
          <ac:chgData name="Dishank Solanki" userId="d214617e219b67e8" providerId="Windows Live" clId="Web-{E12F2E57-F910-4573-AC60-6A762E8F14B3}" dt="2020-08-27T18:40:00.359" v="610"/>
          <ac:spMkLst>
            <pc:docMk/>
            <pc:sldMk cId="4196592526" sldId="449"/>
            <ac:spMk id="8" creationId="{827B839B-9ADE-406B-8590-F1CAEDED45A1}"/>
          </ac:spMkLst>
        </pc:spChg>
        <pc:spChg chg="add">
          <ac:chgData name="Dishank Solanki" userId="d214617e219b67e8" providerId="Windows Live" clId="Web-{E12F2E57-F910-4573-AC60-6A762E8F14B3}" dt="2020-08-27T18:40:00.359" v="610"/>
          <ac:spMkLst>
            <pc:docMk/>
            <pc:sldMk cId="4196592526" sldId="449"/>
            <ac:spMk id="10" creationId="{CFE45BF0-46DB-408C-B5F7-7B11716805D4}"/>
          </ac:spMkLst>
        </pc:spChg>
        <pc:spChg chg="add">
          <ac:chgData name="Dishank Solanki" userId="d214617e219b67e8" providerId="Windows Live" clId="Web-{E12F2E57-F910-4573-AC60-6A762E8F14B3}" dt="2020-08-27T18:40:00.359" v="610"/>
          <ac:spMkLst>
            <pc:docMk/>
            <pc:sldMk cId="4196592526" sldId="449"/>
            <ac:spMk id="12" creationId="{2AEBC8F2-97B1-41B4-93F1-2D289E197FBA}"/>
          </ac:spMkLst>
        </pc:spChg>
        <pc:spChg chg="add">
          <ac:chgData name="Dishank Solanki" userId="d214617e219b67e8" providerId="Windows Live" clId="Web-{E12F2E57-F910-4573-AC60-6A762E8F14B3}" dt="2020-08-27T18:40:00.359" v="610"/>
          <ac:spMkLst>
            <pc:docMk/>
            <pc:sldMk cId="4196592526" sldId="449"/>
            <ac:spMk id="14" creationId="{472E3A19-F5D5-48FC-BB9C-48C2F68F598B}"/>
          </ac:spMkLst>
        </pc:spChg>
        <pc:spChg chg="add">
          <ac:chgData name="Dishank Solanki" userId="d214617e219b67e8" providerId="Windows Live" clId="Web-{E12F2E57-F910-4573-AC60-6A762E8F14B3}" dt="2020-08-27T18:40:00.359" v="610"/>
          <ac:spMkLst>
            <pc:docMk/>
            <pc:sldMk cId="4196592526" sldId="449"/>
            <ac:spMk id="16" creationId="{7A62E32F-BB65-43A8-8EB5-92346890E549}"/>
          </ac:spMkLst>
        </pc:spChg>
        <pc:spChg chg="add">
          <ac:chgData name="Dishank Solanki" userId="d214617e219b67e8" providerId="Windows Live" clId="Web-{E12F2E57-F910-4573-AC60-6A762E8F14B3}" dt="2020-08-27T18:40:00.359" v="610"/>
          <ac:spMkLst>
            <pc:docMk/>
            <pc:sldMk cId="4196592526" sldId="449"/>
            <ac:spMk id="18" creationId="{14E91B64-9FCC-451E-AFB4-A827D6329367}"/>
          </ac:spMkLst>
        </pc:spChg>
        <pc:picChg chg="add mod">
          <ac:chgData name="Dishank Solanki" userId="d214617e219b67e8" providerId="Windows Live" clId="Web-{E12F2E57-F910-4573-AC60-6A762E8F14B3}" dt="2020-08-27T18:41:52.296" v="648" actId="14100"/>
          <ac:picMkLst>
            <pc:docMk/>
            <pc:sldMk cId="4196592526" sldId="449"/>
            <ac:picMk id="4" creationId="{999F23BD-1394-4EDC-9C4B-3B60E959F424}"/>
          </ac:picMkLst>
        </pc:picChg>
      </pc:sldChg>
    </pc:docChg>
  </pc:docChgLst>
  <pc:docChgLst>
    <pc:chgData name="Dishank Solanki" userId="d214617e219b67e8" providerId="Windows Live" clId="Web-{9A0C00BD-B7AA-41CA-2E0D-053C3DB31744}"/>
    <pc:docChg chg="modSld">
      <pc:chgData name="Dishank Solanki" userId="d214617e219b67e8" providerId="Windows Live" clId="Web-{9A0C00BD-B7AA-41CA-2E0D-053C3DB31744}" dt="2020-08-27T19:35:58.280" v="83"/>
      <pc:docMkLst>
        <pc:docMk/>
      </pc:docMkLst>
      <pc:sldChg chg="addSp modSp mod setBg">
        <pc:chgData name="Dishank Solanki" userId="d214617e219b67e8" providerId="Windows Live" clId="Web-{9A0C00BD-B7AA-41CA-2E0D-053C3DB31744}" dt="2020-08-27T19:31:21.669" v="26" actId="20577"/>
        <pc:sldMkLst>
          <pc:docMk/>
          <pc:sldMk cId="0" sldId="425"/>
        </pc:sldMkLst>
        <pc:spChg chg="mod">
          <ac:chgData name="Dishank Solanki" userId="d214617e219b67e8" providerId="Windows Live" clId="Web-{9A0C00BD-B7AA-41CA-2E0D-053C3DB31744}" dt="2020-08-27T19:31:02.137" v="23" actId="20577"/>
          <ac:spMkLst>
            <pc:docMk/>
            <pc:sldMk cId="0" sldId="425"/>
            <ac:spMk id="2" creationId="{00000000-0000-0000-0000-000000000000}"/>
          </ac:spMkLst>
        </pc:spChg>
        <pc:spChg chg="mod">
          <ac:chgData name="Dishank Solanki" userId="d214617e219b67e8" providerId="Windows Live" clId="Web-{9A0C00BD-B7AA-41CA-2E0D-053C3DB31744}" dt="2020-08-27T19:31:21.669" v="26" actId="20577"/>
          <ac:spMkLst>
            <pc:docMk/>
            <pc:sldMk cId="0" sldId="425"/>
            <ac:spMk id="3" creationId="{00000000-0000-0000-0000-000000000000}"/>
          </ac:spMkLst>
        </pc:spChg>
        <pc:spChg chg="mod">
          <ac:chgData name="Dishank Solanki" userId="d214617e219b67e8" providerId="Windows Live" clId="Web-{9A0C00BD-B7AA-41CA-2E0D-053C3DB31744}" dt="2020-08-27T19:30:31.885" v="14"/>
          <ac:spMkLst>
            <pc:docMk/>
            <pc:sldMk cId="0" sldId="425"/>
            <ac:spMk id="4" creationId="{00000000-0000-0000-0000-000000000000}"/>
          </ac:spMkLst>
        </pc:spChg>
        <pc:spChg chg="add">
          <ac:chgData name="Dishank Solanki" userId="d214617e219b67e8" providerId="Windows Live" clId="Web-{9A0C00BD-B7AA-41CA-2E0D-053C3DB31744}" dt="2020-08-27T19:30:31.885" v="14"/>
          <ac:spMkLst>
            <pc:docMk/>
            <pc:sldMk cId="0" sldId="425"/>
            <ac:spMk id="9" creationId="{827B839B-9ADE-406B-8590-F1CAEDED45A1}"/>
          </ac:spMkLst>
        </pc:spChg>
        <pc:spChg chg="add">
          <ac:chgData name="Dishank Solanki" userId="d214617e219b67e8" providerId="Windows Live" clId="Web-{9A0C00BD-B7AA-41CA-2E0D-053C3DB31744}" dt="2020-08-27T19:30:31.885" v="14"/>
          <ac:spMkLst>
            <pc:docMk/>
            <pc:sldMk cId="0" sldId="425"/>
            <ac:spMk id="11" creationId="{CFE45BF0-46DB-408C-B5F7-7B11716805D4}"/>
          </ac:spMkLst>
        </pc:spChg>
        <pc:spChg chg="add">
          <ac:chgData name="Dishank Solanki" userId="d214617e219b67e8" providerId="Windows Live" clId="Web-{9A0C00BD-B7AA-41CA-2E0D-053C3DB31744}" dt="2020-08-27T19:30:31.885" v="14"/>
          <ac:spMkLst>
            <pc:docMk/>
            <pc:sldMk cId="0" sldId="425"/>
            <ac:spMk id="13" creationId="{2AEBC8F2-97B1-41B4-93F1-2D289E197FBA}"/>
          </ac:spMkLst>
        </pc:spChg>
        <pc:spChg chg="add">
          <ac:chgData name="Dishank Solanki" userId="d214617e219b67e8" providerId="Windows Live" clId="Web-{9A0C00BD-B7AA-41CA-2E0D-053C3DB31744}" dt="2020-08-27T19:30:31.885" v="14"/>
          <ac:spMkLst>
            <pc:docMk/>
            <pc:sldMk cId="0" sldId="425"/>
            <ac:spMk id="15" creationId="{472E3A19-F5D5-48FC-BB9C-48C2F68F598B}"/>
          </ac:spMkLst>
        </pc:spChg>
        <pc:spChg chg="add">
          <ac:chgData name="Dishank Solanki" userId="d214617e219b67e8" providerId="Windows Live" clId="Web-{9A0C00BD-B7AA-41CA-2E0D-053C3DB31744}" dt="2020-08-27T19:30:31.885" v="14"/>
          <ac:spMkLst>
            <pc:docMk/>
            <pc:sldMk cId="0" sldId="425"/>
            <ac:spMk id="17" creationId="{7A62E32F-BB65-43A8-8EB5-92346890E549}"/>
          </ac:spMkLst>
        </pc:spChg>
        <pc:spChg chg="add">
          <ac:chgData name="Dishank Solanki" userId="d214617e219b67e8" providerId="Windows Live" clId="Web-{9A0C00BD-B7AA-41CA-2E0D-053C3DB31744}" dt="2020-08-27T19:30:31.885" v="14"/>
          <ac:spMkLst>
            <pc:docMk/>
            <pc:sldMk cId="0" sldId="425"/>
            <ac:spMk id="19" creationId="{14E91B64-9FCC-451E-AFB4-A827D6329367}"/>
          </ac:spMkLst>
        </pc:spChg>
      </pc:sldChg>
      <pc:sldChg chg="addSp delSp modSp mod setBg">
        <pc:chgData name="Dishank Solanki" userId="d214617e219b67e8" providerId="Windows Live" clId="Web-{9A0C00BD-B7AA-41CA-2E0D-053C3DB31744}" dt="2020-08-27T19:31:54.765" v="32" actId="20577"/>
        <pc:sldMkLst>
          <pc:docMk/>
          <pc:sldMk cId="0" sldId="426"/>
        </pc:sldMkLst>
        <pc:spChg chg="mod">
          <ac:chgData name="Dishank Solanki" userId="d214617e219b67e8" providerId="Windows Live" clId="Web-{9A0C00BD-B7AA-41CA-2E0D-053C3DB31744}" dt="2020-08-27T19:31:54.765" v="32" actId="20577"/>
          <ac:spMkLst>
            <pc:docMk/>
            <pc:sldMk cId="0" sldId="426"/>
            <ac:spMk id="2" creationId="{00000000-0000-0000-0000-000000000000}"/>
          </ac:spMkLst>
        </pc:spChg>
        <pc:spChg chg="add del mod">
          <ac:chgData name="Dishank Solanki" userId="d214617e219b67e8" providerId="Windows Live" clId="Web-{9A0C00BD-B7AA-41CA-2E0D-053C3DB31744}" dt="2020-08-27T19:31:47.515" v="31"/>
          <ac:spMkLst>
            <pc:docMk/>
            <pc:sldMk cId="0" sldId="426"/>
            <ac:spMk id="3" creationId="{00000000-0000-0000-0000-000000000000}"/>
          </ac:spMkLst>
        </pc:spChg>
        <pc:spChg chg="mod">
          <ac:chgData name="Dishank Solanki" userId="d214617e219b67e8" providerId="Windows Live" clId="Web-{9A0C00BD-B7AA-41CA-2E0D-053C3DB31744}" dt="2020-08-27T19:31:47.515" v="31"/>
          <ac:spMkLst>
            <pc:docMk/>
            <pc:sldMk cId="0" sldId="426"/>
            <ac:spMk id="4" creationId="{00000000-0000-0000-0000-000000000000}"/>
          </ac:spMkLst>
        </pc:spChg>
        <pc:spChg chg="add">
          <ac:chgData name="Dishank Solanki" userId="d214617e219b67e8" providerId="Windows Live" clId="Web-{9A0C00BD-B7AA-41CA-2E0D-053C3DB31744}" dt="2020-08-27T19:31:47.515" v="31"/>
          <ac:spMkLst>
            <pc:docMk/>
            <pc:sldMk cId="0" sldId="426"/>
            <ac:spMk id="7" creationId="{B819A166-7571-4003-A6B8-B62034C3ED30}"/>
          </ac:spMkLst>
        </pc:spChg>
        <pc:spChg chg="add del">
          <ac:chgData name="Dishank Solanki" userId="d214617e219b67e8" providerId="Windows Live" clId="Web-{9A0C00BD-B7AA-41CA-2E0D-053C3DB31744}" dt="2020-08-27T19:31:31.983" v="28"/>
          <ac:spMkLst>
            <pc:docMk/>
            <pc:sldMk cId="0" sldId="426"/>
            <ac:spMk id="9" creationId="{827B839B-9ADE-406B-8590-F1CAEDED45A1}"/>
          </ac:spMkLst>
        </pc:spChg>
        <pc:spChg chg="add del">
          <ac:chgData name="Dishank Solanki" userId="d214617e219b67e8" providerId="Windows Live" clId="Web-{9A0C00BD-B7AA-41CA-2E0D-053C3DB31744}" dt="2020-08-27T19:31:47.483" v="30"/>
          <ac:spMkLst>
            <pc:docMk/>
            <pc:sldMk cId="0" sldId="426"/>
            <ac:spMk id="10" creationId="{B819A166-7571-4003-A6B8-B62034C3ED30}"/>
          </ac:spMkLst>
        </pc:spChg>
        <pc:spChg chg="add del">
          <ac:chgData name="Dishank Solanki" userId="d214617e219b67e8" providerId="Windows Live" clId="Web-{9A0C00BD-B7AA-41CA-2E0D-053C3DB31744}" dt="2020-08-27T19:31:31.983" v="28"/>
          <ac:spMkLst>
            <pc:docMk/>
            <pc:sldMk cId="0" sldId="426"/>
            <ac:spMk id="11" creationId="{CFE45BF0-46DB-408C-B5F7-7B11716805D4}"/>
          </ac:spMkLst>
        </pc:spChg>
        <pc:spChg chg="add del">
          <ac:chgData name="Dishank Solanki" userId="d214617e219b67e8" providerId="Windows Live" clId="Web-{9A0C00BD-B7AA-41CA-2E0D-053C3DB31744}" dt="2020-08-27T19:31:31.983" v="28"/>
          <ac:spMkLst>
            <pc:docMk/>
            <pc:sldMk cId="0" sldId="426"/>
            <ac:spMk id="13" creationId="{2AEBC8F2-97B1-41B4-93F1-2D289E197FBA}"/>
          </ac:spMkLst>
        </pc:spChg>
        <pc:spChg chg="add del">
          <ac:chgData name="Dishank Solanki" userId="d214617e219b67e8" providerId="Windows Live" clId="Web-{9A0C00BD-B7AA-41CA-2E0D-053C3DB31744}" dt="2020-08-27T19:31:31.983" v="28"/>
          <ac:spMkLst>
            <pc:docMk/>
            <pc:sldMk cId="0" sldId="426"/>
            <ac:spMk id="15" creationId="{472E3A19-F5D5-48FC-BB9C-48C2F68F598B}"/>
          </ac:spMkLst>
        </pc:spChg>
        <pc:spChg chg="add del">
          <ac:chgData name="Dishank Solanki" userId="d214617e219b67e8" providerId="Windows Live" clId="Web-{9A0C00BD-B7AA-41CA-2E0D-053C3DB31744}" dt="2020-08-27T19:31:31.983" v="28"/>
          <ac:spMkLst>
            <pc:docMk/>
            <pc:sldMk cId="0" sldId="426"/>
            <ac:spMk id="17" creationId="{7A62E32F-BB65-43A8-8EB5-92346890E549}"/>
          </ac:spMkLst>
        </pc:spChg>
        <pc:spChg chg="add del">
          <ac:chgData name="Dishank Solanki" userId="d214617e219b67e8" providerId="Windows Live" clId="Web-{9A0C00BD-B7AA-41CA-2E0D-053C3DB31744}" dt="2020-08-27T19:31:31.983" v="28"/>
          <ac:spMkLst>
            <pc:docMk/>
            <pc:sldMk cId="0" sldId="426"/>
            <ac:spMk id="19" creationId="{14E91B64-9FCC-451E-AFB4-A827D6329367}"/>
          </ac:spMkLst>
        </pc:spChg>
        <pc:graphicFrameChg chg="add del">
          <ac:chgData name="Dishank Solanki" userId="d214617e219b67e8" providerId="Windows Live" clId="Web-{9A0C00BD-B7AA-41CA-2E0D-053C3DB31744}" dt="2020-08-27T19:31:47.483" v="30"/>
          <ac:graphicFrameMkLst>
            <pc:docMk/>
            <pc:sldMk cId="0" sldId="426"/>
            <ac:graphicFrameMk id="6" creationId="{5E1FC15C-2A97-4CAB-B3F5-4C388DFFD5D3}"/>
          </ac:graphicFrameMkLst>
        </pc:graphicFrameChg>
        <pc:graphicFrameChg chg="add">
          <ac:chgData name="Dishank Solanki" userId="d214617e219b67e8" providerId="Windows Live" clId="Web-{9A0C00BD-B7AA-41CA-2E0D-053C3DB31744}" dt="2020-08-27T19:31:47.515" v="31"/>
          <ac:graphicFrameMkLst>
            <pc:docMk/>
            <pc:sldMk cId="0" sldId="426"/>
            <ac:graphicFrameMk id="8" creationId="{2A5A8AE6-FC68-4B51-943F-A2AF73E64539}"/>
          </ac:graphicFrameMkLst>
        </pc:graphicFrameChg>
      </pc:sldChg>
      <pc:sldChg chg="modSp">
        <pc:chgData name="Dishank Solanki" userId="d214617e219b67e8" providerId="Windows Live" clId="Web-{9A0C00BD-B7AA-41CA-2E0D-053C3DB31744}" dt="2020-08-27T19:32:25.689" v="40" actId="1076"/>
        <pc:sldMkLst>
          <pc:docMk/>
          <pc:sldMk cId="0" sldId="427"/>
        </pc:sldMkLst>
        <pc:spChg chg="mod">
          <ac:chgData name="Dishank Solanki" userId="d214617e219b67e8" providerId="Windows Live" clId="Web-{9A0C00BD-B7AA-41CA-2E0D-053C3DB31744}" dt="2020-08-27T19:32:25.689" v="40" actId="1076"/>
          <ac:spMkLst>
            <pc:docMk/>
            <pc:sldMk cId="0" sldId="427"/>
            <ac:spMk id="2" creationId="{00000000-0000-0000-0000-000000000000}"/>
          </ac:spMkLst>
        </pc:spChg>
      </pc:sldChg>
      <pc:sldChg chg="addSp modSp mod setBg">
        <pc:chgData name="Dishank Solanki" userId="d214617e219b67e8" providerId="Windows Live" clId="Web-{9A0C00BD-B7AA-41CA-2E0D-053C3DB31744}" dt="2020-08-27T19:32:59.316" v="54" actId="20577"/>
        <pc:sldMkLst>
          <pc:docMk/>
          <pc:sldMk cId="0" sldId="428"/>
        </pc:sldMkLst>
        <pc:spChg chg="mod">
          <ac:chgData name="Dishank Solanki" userId="d214617e219b67e8" providerId="Windows Live" clId="Web-{9A0C00BD-B7AA-41CA-2E0D-053C3DB31744}" dt="2020-08-27T19:32:39.862" v="42" actId="20577"/>
          <ac:spMkLst>
            <pc:docMk/>
            <pc:sldMk cId="0" sldId="428"/>
            <ac:spMk id="2" creationId="{00000000-0000-0000-0000-000000000000}"/>
          </ac:spMkLst>
        </pc:spChg>
        <pc:spChg chg="mod">
          <ac:chgData name="Dishank Solanki" userId="d214617e219b67e8" providerId="Windows Live" clId="Web-{9A0C00BD-B7AA-41CA-2E0D-053C3DB31744}" dt="2020-08-27T19:32:59.316" v="54" actId="20577"/>
          <ac:spMkLst>
            <pc:docMk/>
            <pc:sldMk cId="0" sldId="428"/>
            <ac:spMk id="3" creationId="{00000000-0000-0000-0000-000000000000}"/>
          </ac:spMkLst>
        </pc:spChg>
        <pc:spChg chg="mod">
          <ac:chgData name="Dishank Solanki" userId="d214617e219b67e8" providerId="Windows Live" clId="Web-{9A0C00BD-B7AA-41CA-2E0D-053C3DB31744}" dt="2020-08-27T19:32:34.221" v="41"/>
          <ac:spMkLst>
            <pc:docMk/>
            <pc:sldMk cId="0" sldId="428"/>
            <ac:spMk id="4" creationId="{00000000-0000-0000-0000-000000000000}"/>
          </ac:spMkLst>
        </pc:spChg>
        <pc:spChg chg="add">
          <ac:chgData name="Dishank Solanki" userId="d214617e219b67e8" providerId="Windows Live" clId="Web-{9A0C00BD-B7AA-41CA-2E0D-053C3DB31744}" dt="2020-08-27T19:32:34.221" v="41"/>
          <ac:spMkLst>
            <pc:docMk/>
            <pc:sldMk cId="0" sldId="428"/>
            <ac:spMk id="9" creationId="{827B839B-9ADE-406B-8590-F1CAEDED45A1}"/>
          </ac:spMkLst>
        </pc:spChg>
        <pc:spChg chg="add">
          <ac:chgData name="Dishank Solanki" userId="d214617e219b67e8" providerId="Windows Live" clId="Web-{9A0C00BD-B7AA-41CA-2E0D-053C3DB31744}" dt="2020-08-27T19:32:34.221" v="41"/>
          <ac:spMkLst>
            <pc:docMk/>
            <pc:sldMk cId="0" sldId="428"/>
            <ac:spMk id="11" creationId="{CFE45BF0-46DB-408C-B5F7-7B11716805D4}"/>
          </ac:spMkLst>
        </pc:spChg>
        <pc:spChg chg="add">
          <ac:chgData name="Dishank Solanki" userId="d214617e219b67e8" providerId="Windows Live" clId="Web-{9A0C00BD-B7AA-41CA-2E0D-053C3DB31744}" dt="2020-08-27T19:32:34.221" v="41"/>
          <ac:spMkLst>
            <pc:docMk/>
            <pc:sldMk cId="0" sldId="428"/>
            <ac:spMk id="13" creationId="{2AEBC8F2-97B1-41B4-93F1-2D289E197FBA}"/>
          </ac:spMkLst>
        </pc:spChg>
        <pc:spChg chg="add">
          <ac:chgData name="Dishank Solanki" userId="d214617e219b67e8" providerId="Windows Live" clId="Web-{9A0C00BD-B7AA-41CA-2E0D-053C3DB31744}" dt="2020-08-27T19:32:34.221" v="41"/>
          <ac:spMkLst>
            <pc:docMk/>
            <pc:sldMk cId="0" sldId="428"/>
            <ac:spMk id="15" creationId="{472E3A19-F5D5-48FC-BB9C-48C2F68F598B}"/>
          </ac:spMkLst>
        </pc:spChg>
        <pc:spChg chg="add">
          <ac:chgData name="Dishank Solanki" userId="d214617e219b67e8" providerId="Windows Live" clId="Web-{9A0C00BD-B7AA-41CA-2E0D-053C3DB31744}" dt="2020-08-27T19:32:34.221" v="41"/>
          <ac:spMkLst>
            <pc:docMk/>
            <pc:sldMk cId="0" sldId="428"/>
            <ac:spMk id="17" creationId="{7A62E32F-BB65-43A8-8EB5-92346890E549}"/>
          </ac:spMkLst>
        </pc:spChg>
        <pc:spChg chg="add">
          <ac:chgData name="Dishank Solanki" userId="d214617e219b67e8" providerId="Windows Live" clId="Web-{9A0C00BD-B7AA-41CA-2E0D-053C3DB31744}" dt="2020-08-27T19:32:34.221" v="41"/>
          <ac:spMkLst>
            <pc:docMk/>
            <pc:sldMk cId="0" sldId="428"/>
            <ac:spMk id="19" creationId="{14E91B64-9FCC-451E-AFB4-A827D6329367}"/>
          </ac:spMkLst>
        </pc:spChg>
      </pc:sldChg>
      <pc:sldChg chg="addSp modSp mod setBg">
        <pc:chgData name="Dishank Solanki" userId="d214617e219b67e8" providerId="Windows Live" clId="Web-{9A0C00BD-B7AA-41CA-2E0D-053C3DB31744}" dt="2020-08-27T19:35:58.280" v="83"/>
        <pc:sldMkLst>
          <pc:docMk/>
          <pc:sldMk cId="0" sldId="433"/>
        </pc:sldMkLst>
        <pc:spChg chg="mod">
          <ac:chgData name="Dishank Solanki" userId="d214617e219b67e8" providerId="Windows Live" clId="Web-{9A0C00BD-B7AA-41CA-2E0D-053C3DB31744}" dt="2020-08-27T19:35:58.280" v="83"/>
          <ac:spMkLst>
            <pc:docMk/>
            <pc:sldMk cId="0" sldId="433"/>
            <ac:spMk id="2" creationId="{00000000-0000-0000-0000-000000000000}"/>
          </ac:spMkLst>
        </pc:spChg>
        <pc:spChg chg="mod">
          <ac:chgData name="Dishank Solanki" userId="d214617e219b67e8" providerId="Windows Live" clId="Web-{9A0C00BD-B7AA-41CA-2E0D-053C3DB31744}" dt="2020-08-27T19:35:58.280" v="83"/>
          <ac:spMkLst>
            <pc:docMk/>
            <pc:sldMk cId="0" sldId="433"/>
            <ac:spMk id="3" creationId="{00000000-0000-0000-0000-000000000000}"/>
          </ac:spMkLst>
        </pc:spChg>
        <pc:spChg chg="mod">
          <ac:chgData name="Dishank Solanki" userId="d214617e219b67e8" providerId="Windows Live" clId="Web-{9A0C00BD-B7AA-41CA-2E0D-053C3DB31744}" dt="2020-08-27T19:35:58.280" v="83"/>
          <ac:spMkLst>
            <pc:docMk/>
            <pc:sldMk cId="0" sldId="433"/>
            <ac:spMk id="4" creationId="{00000000-0000-0000-0000-000000000000}"/>
          </ac:spMkLst>
        </pc:spChg>
        <pc:spChg chg="add">
          <ac:chgData name="Dishank Solanki" userId="d214617e219b67e8" providerId="Windows Live" clId="Web-{9A0C00BD-B7AA-41CA-2E0D-053C3DB31744}" dt="2020-08-27T19:35:58.280" v="83"/>
          <ac:spMkLst>
            <pc:docMk/>
            <pc:sldMk cId="0" sldId="433"/>
            <ac:spMk id="9" creationId="{6A1473A6-3F22-483E-8A30-80B9D2B14592}"/>
          </ac:spMkLst>
        </pc:spChg>
        <pc:grpChg chg="add">
          <ac:chgData name="Dishank Solanki" userId="d214617e219b67e8" providerId="Windows Live" clId="Web-{9A0C00BD-B7AA-41CA-2E0D-053C3DB31744}" dt="2020-08-27T19:35:58.280" v="83"/>
          <ac:grpSpMkLst>
            <pc:docMk/>
            <pc:sldMk cId="0" sldId="433"/>
            <ac:grpSpMk id="11" creationId="{AA1375E3-3E53-4D75-BAB7-E5929BFCB25F}"/>
          </ac:grpSpMkLst>
        </pc:grpChg>
      </pc:sldChg>
      <pc:sldChg chg="addSp modSp mod setBg">
        <pc:chgData name="Dishank Solanki" userId="d214617e219b67e8" providerId="Windows Live" clId="Web-{9A0C00BD-B7AA-41CA-2E0D-053C3DB31744}" dt="2020-08-27T19:35:31.794" v="82" actId="14100"/>
        <pc:sldMkLst>
          <pc:docMk/>
          <pc:sldMk cId="0" sldId="434"/>
        </pc:sldMkLst>
        <pc:spChg chg="mod ord">
          <ac:chgData name="Dishank Solanki" userId="d214617e219b67e8" providerId="Windows Live" clId="Web-{9A0C00BD-B7AA-41CA-2E0D-053C3DB31744}" dt="2020-08-27T19:35:13.793" v="76"/>
          <ac:spMkLst>
            <pc:docMk/>
            <pc:sldMk cId="0" sldId="434"/>
            <ac:spMk id="2" creationId="{00000000-0000-0000-0000-000000000000}"/>
          </ac:spMkLst>
        </pc:spChg>
        <pc:spChg chg="mod">
          <ac:chgData name="Dishank Solanki" userId="d214617e219b67e8" providerId="Windows Live" clId="Web-{9A0C00BD-B7AA-41CA-2E0D-053C3DB31744}" dt="2020-08-27T19:35:13.793" v="76"/>
          <ac:spMkLst>
            <pc:docMk/>
            <pc:sldMk cId="0" sldId="434"/>
            <ac:spMk id="3" creationId="{00000000-0000-0000-0000-000000000000}"/>
          </ac:spMkLst>
        </pc:spChg>
        <pc:spChg chg="add">
          <ac:chgData name="Dishank Solanki" userId="d214617e219b67e8" providerId="Windows Live" clId="Web-{9A0C00BD-B7AA-41CA-2E0D-053C3DB31744}" dt="2020-08-27T19:35:13.793" v="76"/>
          <ac:spMkLst>
            <pc:docMk/>
            <pc:sldMk cId="0" sldId="434"/>
            <ac:spMk id="72" creationId="{3F24A09B-713F-43FC-AB6E-B88083968522}"/>
          </ac:spMkLst>
        </pc:spChg>
        <pc:picChg chg="mod">
          <ac:chgData name="Dishank Solanki" userId="d214617e219b67e8" providerId="Windows Live" clId="Web-{9A0C00BD-B7AA-41CA-2E0D-053C3DB31744}" dt="2020-08-27T19:35:31.794" v="82" actId="14100"/>
          <ac:picMkLst>
            <pc:docMk/>
            <pc:sldMk cId="0" sldId="434"/>
            <ac:picMk id="1027" creationId="{00000000-0000-0000-0000-000000000000}"/>
          </ac:picMkLst>
        </pc:picChg>
        <pc:cxnChg chg="add">
          <ac:chgData name="Dishank Solanki" userId="d214617e219b67e8" providerId="Windows Live" clId="Web-{9A0C00BD-B7AA-41CA-2E0D-053C3DB31744}" dt="2020-08-27T19:35:13.793" v="76"/>
          <ac:cxnSpMkLst>
            <pc:docMk/>
            <pc:sldMk cId="0" sldId="434"/>
            <ac:cxnSpMk id="74" creationId="{0B91AB35-C3B4-4B70-B3DD-13D63B7DA23D}"/>
          </ac:cxnSpMkLst>
        </pc:cxnChg>
      </pc:sldChg>
      <pc:sldChg chg="addSp modSp mod setBg">
        <pc:chgData name="Dishank Solanki" userId="d214617e219b67e8" providerId="Windows Live" clId="Web-{9A0C00BD-B7AA-41CA-2E0D-053C3DB31744}" dt="2020-08-27T19:34:49.416" v="75" actId="20577"/>
        <pc:sldMkLst>
          <pc:docMk/>
          <pc:sldMk cId="0" sldId="435"/>
        </pc:sldMkLst>
        <pc:spChg chg="mod">
          <ac:chgData name="Dishank Solanki" userId="d214617e219b67e8" providerId="Windows Live" clId="Web-{9A0C00BD-B7AA-41CA-2E0D-053C3DB31744}" dt="2020-08-27T19:34:08.757" v="62" actId="20577"/>
          <ac:spMkLst>
            <pc:docMk/>
            <pc:sldMk cId="0" sldId="435"/>
            <ac:spMk id="2" creationId="{00000000-0000-0000-0000-000000000000}"/>
          </ac:spMkLst>
        </pc:spChg>
        <pc:spChg chg="mod">
          <ac:chgData name="Dishank Solanki" userId="d214617e219b67e8" providerId="Windows Live" clId="Web-{9A0C00BD-B7AA-41CA-2E0D-053C3DB31744}" dt="2020-08-27T19:34:49.416" v="75" actId="20577"/>
          <ac:spMkLst>
            <pc:docMk/>
            <pc:sldMk cId="0" sldId="435"/>
            <ac:spMk id="3" creationId="{00000000-0000-0000-0000-000000000000}"/>
          </ac:spMkLst>
        </pc:spChg>
        <pc:spChg chg="mod">
          <ac:chgData name="Dishank Solanki" userId="d214617e219b67e8" providerId="Windows Live" clId="Web-{9A0C00BD-B7AA-41CA-2E0D-053C3DB31744}" dt="2020-08-27T19:34:01.554" v="61"/>
          <ac:spMkLst>
            <pc:docMk/>
            <pc:sldMk cId="0" sldId="435"/>
            <ac:spMk id="4" creationId="{00000000-0000-0000-0000-000000000000}"/>
          </ac:spMkLst>
        </pc:spChg>
        <pc:spChg chg="add">
          <ac:chgData name="Dishank Solanki" userId="d214617e219b67e8" providerId="Windows Live" clId="Web-{9A0C00BD-B7AA-41CA-2E0D-053C3DB31744}" dt="2020-08-27T19:34:01.554" v="61"/>
          <ac:spMkLst>
            <pc:docMk/>
            <pc:sldMk cId="0" sldId="435"/>
            <ac:spMk id="9" creationId="{827B839B-9ADE-406B-8590-F1CAEDED45A1}"/>
          </ac:spMkLst>
        </pc:spChg>
        <pc:spChg chg="add">
          <ac:chgData name="Dishank Solanki" userId="d214617e219b67e8" providerId="Windows Live" clId="Web-{9A0C00BD-B7AA-41CA-2E0D-053C3DB31744}" dt="2020-08-27T19:34:01.554" v="61"/>
          <ac:spMkLst>
            <pc:docMk/>
            <pc:sldMk cId="0" sldId="435"/>
            <ac:spMk id="11" creationId="{CFE45BF0-46DB-408C-B5F7-7B11716805D4}"/>
          </ac:spMkLst>
        </pc:spChg>
        <pc:spChg chg="add">
          <ac:chgData name="Dishank Solanki" userId="d214617e219b67e8" providerId="Windows Live" clId="Web-{9A0C00BD-B7AA-41CA-2E0D-053C3DB31744}" dt="2020-08-27T19:34:01.554" v="61"/>
          <ac:spMkLst>
            <pc:docMk/>
            <pc:sldMk cId="0" sldId="435"/>
            <ac:spMk id="13" creationId="{2AEBC8F2-97B1-41B4-93F1-2D289E197FBA}"/>
          </ac:spMkLst>
        </pc:spChg>
        <pc:spChg chg="add">
          <ac:chgData name="Dishank Solanki" userId="d214617e219b67e8" providerId="Windows Live" clId="Web-{9A0C00BD-B7AA-41CA-2E0D-053C3DB31744}" dt="2020-08-27T19:34:01.554" v="61"/>
          <ac:spMkLst>
            <pc:docMk/>
            <pc:sldMk cId="0" sldId="435"/>
            <ac:spMk id="15" creationId="{472E3A19-F5D5-48FC-BB9C-48C2F68F598B}"/>
          </ac:spMkLst>
        </pc:spChg>
        <pc:spChg chg="add">
          <ac:chgData name="Dishank Solanki" userId="d214617e219b67e8" providerId="Windows Live" clId="Web-{9A0C00BD-B7AA-41CA-2E0D-053C3DB31744}" dt="2020-08-27T19:34:01.554" v="61"/>
          <ac:spMkLst>
            <pc:docMk/>
            <pc:sldMk cId="0" sldId="435"/>
            <ac:spMk id="17" creationId="{7A62E32F-BB65-43A8-8EB5-92346890E549}"/>
          </ac:spMkLst>
        </pc:spChg>
        <pc:spChg chg="add">
          <ac:chgData name="Dishank Solanki" userId="d214617e219b67e8" providerId="Windows Live" clId="Web-{9A0C00BD-B7AA-41CA-2E0D-053C3DB31744}" dt="2020-08-27T19:34:01.554" v="61"/>
          <ac:spMkLst>
            <pc:docMk/>
            <pc:sldMk cId="0" sldId="435"/>
            <ac:spMk id="19" creationId="{14E91B64-9FCC-451E-AFB4-A827D6329367}"/>
          </ac:spMkLst>
        </pc:spChg>
      </pc:sldChg>
      <pc:sldChg chg="addSp delSp modSp mod setBg">
        <pc:chgData name="Dishank Solanki" userId="d214617e219b67e8" providerId="Windows Live" clId="Web-{9A0C00BD-B7AA-41CA-2E0D-053C3DB31744}" dt="2020-08-27T19:33:40.318" v="59"/>
        <pc:sldMkLst>
          <pc:docMk/>
          <pc:sldMk cId="0" sldId="436"/>
        </pc:sldMkLst>
        <pc:spChg chg="mod">
          <ac:chgData name="Dishank Solanki" userId="d214617e219b67e8" providerId="Windows Live" clId="Web-{9A0C00BD-B7AA-41CA-2E0D-053C3DB31744}" dt="2020-08-27T19:33:40.318" v="59"/>
          <ac:spMkLst>
            <pc:docMk/>
            <pc:sldMk cId="0" sldId="436"/>
            <ac:spMk id="2" creationId="{00000000-0000-0000-0000-000000000000}"/>
          </ac:spMkLst>
        </pc:spChg>
        <pc:spChg chg="mod ord">
          <ac:chgData name="Dishank Solanki" userId="d214617e219b67e8" providerId="Windows Live" clId="Web-{9A0C00BD-B7AA-41CA-2E0D-053C3DB31744}" dt="2020-08-27T19:33:40.318" v="59"/>
          <ac:spMkLst>
            <pc:docMk/>
            <pc:sldMk cId="0" sldId="436"/>
            <ac:spMk id="3" creationId="{00000000-0000-0000-0000-000000000000}"/>
          </ac:spMkLst>
        </pc:spChg>
        <pc:spChg chg="mod">
          <ac:chgData name="Dishank Solanki" userId="d214617e219b67e8" providerId="Windows Live" clId="Web-{9A0C00BD-B7AA-41CA-2E0D-053C3DB31744}" dt="2020-08-27T19:33:40.318" v="59"/>
          <ac:spMkLst>
            <pc:docMk/>
            <pc:sldMk cId="0" sldId="436"/>
            <ac:spMk id="4" creationId="{00000000-0000-0000-0000-000000000000}"/>
          </ac:spMkLst>
        </pc:spChg>
        <pc:spChg chg="add">
          <ac:chgData name="Dishank Solanki" userId="d214617e219b67e8" providerId="Windows Live" clId="Web-{9A0C00BD-B7AA-41CA-2E0D-053C3DB31744}" dt="2020-08-27T19:33:40.318" v="59"/>
          <ac:spMkLst>
            <pc:docMk/>
            <pc:sldMk cId="0" sldId="436"/>
            <ac:spMk id="6" creationId="{FFE2FE29-1120-4FE4-9FDA-311CBA66F438}"/>
          </ac:spMkLst>
        </pc:spChg>
        <pc:spChg chg="add">
          <ac:chgData name="Dishank Solanki" userId="d214617e219b67e8" providerId="Windows Live" clId="Web-{9A0C00BD-B7AA-41CA-2E0D-053C3DB31744}" dt="2020-08-27T19:33:40.318" v="59"/>
          <ac:spMkLst>
            <pc:docMk/>
            <pc:sldMk cId="0" sldId="436"/>
            <ac:spMk id="7" creationId="{DDD926EC-6F88-4D89-9AED-1C4C1AC00E22}"/>
          </ac:spMkLst>
        </pc:spChg>
        <pc:spChg chg="add del">
          <ac:chgData name="Dishank Solanki" userId="d214617e219b67e8" providerId="Windows Live" clId="Web-{9A0C00BD-B7AA-41CA-2E0D-053C3DB31744}" dt="2020-08-27T19:33:40.287" v="58"/>
          <ac:spMkLst>
            <pc:docMk/>
            <pc:sldMk cId="0" sldId="436"/>
            <ac:spMk id="9" creationId="{15911E3A-C35B-4EF7-A355-B84E9A14AF4D}"/>
          </ac:spMkLst>
        </pc:spChg>
        <pc:spChg chg="add">
          <ac:chgData name="Dishank Solanki" userId="d214617e219b67e8" providerId="Windows Live" clId="Web-{9A0C00BD-B7AA-41CA-2E0D-053C3DB31744}" dt="2020-08-27T19:33:40.318" v="59"/>
          <ac:spMkLst>
            <pc:docMk/>
            <pc:sldMk cId="0" sldId="436"/>
            <ac:spMk id="13" creationId="{A210685A-6235-45A7-850D-A6F555466EF7}"/>
          </ac:spMkLst>
        </pc:spChg>
        <pc:grpChg chg="add del">
          <ac:chgData name="Dishank Solanki" userId="d214617e219b67e8" providerId="Windows Live" clId="Web-{9A0C00BD-B7AA-41CA-2E0D-053C3DB31744}" dt="2020-08-27T19:33:40.287" v="58"/>
          <ac:grpSpMkLst>
            <pc:docMk/>
            <pc:sldMk cId="0" sldId="436"/>
            <ac:grpSpMk id="11" creationId="{E21ADB3D-AD65-44B4-847D-5E90E90A5D16}"/>
          </ac:grpSpMkLst>
        </pc:grpChg>
        <pc:grpChg chg="add">
          <ac:chgData name="Dishank Solanki" userId="d214617e219b67e8" providerId="Windows Live" clId="Web-{9A0C00BD-B7AA-41CA-2E0D-053C3DB31744}" dt="2020-08-27T19:33:40.318" v="59"/>
          <ac:grpSpMkLst>
            <pc:docMk/>
            <pc:sldMk cId="0" sldId="436"/>
            <ac:grpSpMk id="15" creationId="{13BE3671-0C43-4D05-A267-3400AD091C75}"/>
          </ac:grpSpMkLst>
        </pc:grpChg>
        <pc:grpChg chg="add del">
          <ac:chgData name="Dishank Solanki" userId="d214617e219b67e8" providerId="Windows Live" clId="Web-{9A0C00BD-B7AA-41CA-2E0D-053C3DB31744}" dt="2020-08-27T19:33:40.287" v="58"/>
          <ac:grpSpMkLst>
            <pc:docMk/>
            <pc:sldMk cId="0" sldId="436"/>
            <ac:grpSpMk id="34" creationId="{5F8A7F7F-DD1A-4F41-98AC-B9CE2A620CDC}"/>
          </ac:grpSpMkLst>
        </pc:grpChg>
        <pc:grpChg chg="add">
          <ac:chgData name="Dishank Solanki" userId="d214617e219b67e8" providerId="Windows Live" clId="Web-{9A0C00BD-B7AA-41CA-2E0D-053C3DB31744}" dt="2020-08-27T19:33:40.318" v="59"/>
          <ac:grpSpMkLst>
            <pc:docMk/>
            <pc:sldMk cId="0" sldId="436"/>
            <ac:grpSpMk id="58" creationId="{283F107F-9294-4679-B247-91D8556A6EFE}"/>
          </ac:grpSpMkLst>
        </pc:grpChg>
      </pc:sldChg>
      <pc:sldChg chg="modSp">
        <pc:chgData name="Dishank Solanki" userId="d214617e219b67e8" providerId="Windows Live" clId="Web-{9A0C00BD-B7AA-41CA-2E0D-053C3DB31744}" dt="2020-08-27T19:30:05.368" v="13" actId="20577"/>
        <pc:sldMkLst>
          <pc:docMk/>
          <pc:sldMk cId="0" sldId="438"/>
        </pc:sldMkLst>
        <pc:spChg chg="mod">
          <ac:chgData name="Dishank Solanki" userId="d214617e219b67e8" providerId="Windows Live" clId="Web-{9A0C00BD-B7AA-41CA-2E0D-053C3DB31744}" dt="2020-08-27T19:30:05.368" v="13" actId="20577"/>
          <ac:spMkLst>
            <pc:docMk/>
            <pc:sldMk cId="0" sldId="438"/>
            <ac:spMk id="3" creationId="{00000000-0000-0000-0000-000000000000}"/>
          </ac:spMkLst>
        </pc:spChg>
      </pc:sldChg>
      <pc:sldChg chg="addSp delSp modSp mod setBg">
        <pc:chgData name="Dishank Solanki" userId="d214617e219b67e8" providerId="Windows Live" clId="Web-{9A0C00BD-B7AA-41CA-2E0D-053C3DB31744}" dt="2020-08-27T19:33:52.835" v="60"/>
        <pc:sldMkLst>
          <pc:docMk/>
          <pc:sldMk cId="0" sldId="445"/>
        </pc:sldMkLst>
        <pc:spChg chg="add">
          <ac:chgData name="Dishank Solanki" userId="d214617e219b67e8" providerId="Windows Live" clId="Web-{9A0C00BD-B7AA-41CA-2E0D-053C3DB31744}" dt="2020-08-27T19:33:52.835" v="60"/>
          <ac:spMkLst>
            <pc:docMk/>
            <pc:sldMk cId="0" sldId="445"/>
            <ac:spMk id="136" creationId="{B819A166-7571-4003-A6B8-B62034C3ED30}"/>
          </ac:spMkLst>
        </pc:spChg>
        <pc:spChg chg="mod">
          <ac:chgData name="Dishank Solanki" userId="d214617e219b67e8" providerId="Windows Live" clId="Web-{9A0C00BD-B7AA-41CA-2E0D-053C3DB31744}" dt="2020-08-27T19:33:52.835" v="60"/>
          <ac:spMkLst>
            <pc:docMk/>
            <pc:sldMk cId="0" sldId="445"/>
            <ac:spMk id="21506" creationId="{00000000-0000-0000-0000-000000000000}"/>
          </ac:spMkLst>
        </pc:spChg>
        <pc:spChg chg="del">
          <ac:chgData name="Dishank Solanki" userId="d214617e219b67e8" providerId="Windows Live" clId="Web-{9A0C00BD-B7AA-41CA-2E0D-053C3DB31744}" dt="2020-08-27T19:33:52.835" v="60"/>
          <ac:spMkLst>
            <pc:docMk/>
            <pc:sldMk cId="0" sldId="445"/>
            <ac:spMk id="21507" creationId="{00000000-0000-0000-0000-000000000000}"/>
          </ac:spMkLst>
        </pc:spChg>
        <pc:spChg chg="mod">
          <ac:chgData name="Dishank Solanki" userId="d214617e219b67e8" providerId="Windows Live" clId="Web-{9A0C00BD-B7AA-41CA-2E0D-053C3DB31744}" dt="2020-08-27T19:33:52.835" v="60"/>
          <ac:spMkLst>
            <pc:docMk/>
            <pc:sldMk cId="0" sldId="445"/>
            <ac:spMk id="278530" creationId="{00000000-0000-0000-0000-000000000000}"/>
          </ac:spMkLst>
        </pc:spChg>
        <pc:graphicFrameChg chg="add">
          <ac:chgData name="Dishank Solanki" userId="d214617e219b67e8" providerId="Windows Live" clId="Web-{9A0C00BD-B7AA-41CA-2E0D-053C3DB31744}" dt="2020-08-27T19:33:52.835" v="60"/>
          <ac:graphicFrameMkLst>
            <pc:docMk/>
            <pc:sldMk cId="0" sldId="445"/>
            <ac:graphicFrameMk id="278532" creationId="{D86308DF-1E06-4A1A-8E95-55D45546EAB9}"/>
          </ac:graphicFrameMkLst>
        </pc:graphicFrameChg>
      </pc:sldChg>
    </pc:docChg>
  </pc:docChgLst>
  <pc:docChgLst>
    <pc:chgData name="Dishank Solanki" userId="d214617e219b67e8" providerId="Windows Live" clId="Web-{D1B8A4F1-1911-4583-D9F5-91D5ED12BAF0}"/>
    <pc:docChg chg="addSld delSld modSld">
      <pc:chgData name="Dishank Solanki" userId="d214617e219b67e8" providerId="Windows Live" clId="Web-{D1B8A4F1-1911-4583-D9F5-91D5ED12BAF0}" dt="2020-08-27T19:27:12.287" v="270"/>
      <pc:docMkLst>
        <pc:docMk/>
      </pc:docMkLst>
      <pc:sldChg chg="del">
        <pc:chgData name="Dishank Solanki" userId="d214617e219b67e8" providerId="Windows Live" clId="Web-{D1B8A4F1-1911-4583-D9F5-91D5ED12BAF0}" dt="2020-08-27T18:49:56.939" v="70"/>
        <pc:sldMkLst>
          <pc:docMk/>
          <pc:sldMk cId="0" sldId="350"/>
        </pc:sldMkLst>
      </pc:sldChg>
      <pc:sldChg chg="addSp modSp mod setBg">
        <pc:chgData name="Dishank Solanki" userId="d214617e219b67e8" providerId="Windows Live" clId="Web-{D1B8A4F1-1911-4583-D9F5-91D5ED12BAF0}" dt="2020-08-27T18:51:07.127" v="79" actId="20577"/>
        <pc:sldMkLst>
          <pc:docMk/>
          <pc:sldMk cId="0" sldId="351"/>
        </pc:sldMkLst>
        <pc:spChg chg="mod">
          <ac:chgData name="Dishank Solanki" userId="d214617e219b67e8" providerId="Windows Live" clId="Web-{D1B8A4F1-1911-4583-D9F5-91D5ED12BAF0}" dt="2020-08-27T18:51:07.127" v="79" actId="20577"/>
          <ac:spMkLst>
            <pc:docMk/>
            <pc:sldMk cId="0" sldId="351"/>
            <ac:spMk id="2" creationId="{00000000-0000-0000-0000-000000000000}"/>
          </ac:spMkLst>
        </pc:spChg>
        <pc:spChg chg="mod">
          <ac:chgData name="Dishank Solanki" userId="d214617e219b67e8" providerId="Windows Live" clId="Web-{D1B8A4F1-1911-4583-D9F5-91D5ED12BAF0}" dt="2020-08-27T18:51:00.533" v="76" actId="20577"/>
          <ac:spMkLst>
            <pc:docMk/>
            <pc:sldMk cId="0" sldId="351"/>
            <ac:spMk id="3" creationId="{00000000-0000-0000-0000-000000000000}"/>
          </ac:spMkLst>
        </pc:spChg>
        <pc:spChg chg="mod">
          <ac:chgData name="Dishank Solanki" userId="d214617e219b67e8" providerId="Windows Live" clId="Web-{D1B8A4F1-1911-4583-D9F5-91D5ED12BAF0}" dt="2020-08-27T18:50:49.486" v="71"/>
          <ac:spMkLst>
            <pc:docMk/>
            <pc:sldMk cId="0" sldId="351"/>
            <ac:spMk id="4" creationId="{00000000-0000-0000-0000-000000000000}"/>
          </ac:spMkLst>
        </pc:spChg>
        <pc:spChg chg="add">
          <ac:chgData name="Dishank Solanki" userId="d214617e219b67e8" providerId="Windows Live" clId="Web-{D1B8A4F1-1911-4583-D9F5-91D5ED12BAF0}" dt="2020-08-27T18:50:49.486" v="71"/>
          <ac:spMkLst>
            <pc:docMk/>
            <pc:sldMk cId="0" sldId="351"/>
            <ac:spMk id="9" creationId="{827B839B-9ADE-406B-8590-F1CAEDED45A1}"/>
          </ac:spMkLst>
        </pc:spChg>
        <pc:spChg chg="add">
          <ac:chgData name="Dishank Solanki" userId="d214617e219b67e8" providerId="Windows Live" clId="Web-{D1B8A4F1-1911-4583-D9F5-91D5ED12BAF0}" dt="2020-08-27T18:50:49.486" v="71"/>
          <ac:spMkLst>
            <pc:docMk/>
            <pc:sldMk cId="0" sldId="351"/>
            <ac:spMk id="11" creationId="{CFE45BF0-46DB-408C-B5F7-7B11716805D4}"/>
          </ac:spMkLst>
        </pc:spChg>
        <pc:spChg chg="add">
          <ac:chgData name="Dishank Solanki" userId="d214617e219b67e8" providerId="Windows Live" clId="Web-{D1B8A4F1-1911-4583-D9F5-91D5ED12BAF0}" dt="2020-08-27T18:50:49.486" v="71"/>
          <ac:spMkLst>
            <pc:docMk/>
            <pc:sldMk cId="0" sldId="351"/>
            <ac:spMk id="13" creationId="{2AEBC8F2-97B1-41B4-93F1-2D289E197FBA}"/>
          </ac:spMkLst>
        </pc:spChg>
        <pc:spChg chg="add">
          <ac:chgData name="Dishank Solanki" userId="d214617e219b67e8" providerId="Windows Live" clId="Web-{D1B8A4F1-1911-4583-D9F5-91D5ED12BAF0}" dt="2020-08-27T18:50:49.486" v="71"/>
          <ac:spMkLst>
            <pc:docMk/>
            <pc:sldMk cId="0" sldId="351"/>
            <ac:spMk id="15" creationId="{472E3A19-F5D5-48FC-BB9C-48C2F68F598B}"/>
          </ac:spMkLst>
        </pc:spChg>
        <pc:spChg chg="add">
          <ac:chgData name="Dishank Solanki" userId="d214617e219b67e8" providerId="Windows Live" clId="Web-{D1B8A4F1-1911-4583-D9F5-91D5ED12BAF0}" dt="2020-08-27T18:50:49.486" v="71"/>
          <ac:spMkLst>
            <pc:docMk/>
            <pc:sldMk cId="0" sldId="351"/>
            <ac:spMk id="17" creationId="{7A62E32F-BB65-43A8-8EB5-92346890E549}"/>
          </ac:spMkLst>
        </pc:spChg>
        <pc:spChg chg="add">
          <ac:chgData name="Dishank Solanki" userId="d214617e219b67e8" providerId="Windows Live" clId="Web-{D1B8A4F1-1911-4583-D9F5-91D5ED12BAF0}" dt="2020-08-27T18:50:49.486" v="71"/>
          <ac:spMkLst>
            <pc:docMk/>
            <pc:sldMk cId="0" sldId="351"/>
            <ac:spMk id="19" creationId="{14E91B64-9FCC-451E-AFB4-A827D6329367}"/>
          </ac:spMkLst>
        </pc:spChg>
      </pc:sldChg>
      <pc:sldChg chg="addSp modSp mod setBg">
        <pc:chgData name="Dishank Solanki" userId="d214617e219b67e8" providerId="Windows Live" clId="Web-{D1B8A4F1-1911-4583-D9F5-91D5ED12BAF0}" dt="2020-08-27T19:17:20.731" v="127" actId="20577"/>
        <pc:sldMkLst>
          <pc:docMk/>
          <pc:sldMk cId="0" sldId="365"/>
        </pc:sldMkLst>
        <pc:spChg chg="mod">
          <ac:chgData name="Dishank Solanki" userId="d214617e219b67e8" providerId="Windows Live" clId="Web-{D1B8A4F1-1911-4583-D9F5-91D5ED12BAF0}" dt="2020-08-27T19:17:00.810" v="118" actId="20577"/>
          <ac:spMkLst>
            <pc:docMk/>
            <pc:sldMk cId="0" sldId="365"/>
            <ac:spMk id="2" creationId="{00000000-0000-0000-0000-000000000000}"/>
          </ac:spMkLst>
        </pc:spChg>
        <pc:spChg chg="mod">
          <ac:chgData name="Dishank Solanki" userId="d214617e219b67e8" providerId="Windows Live" clId="Web-{D1B8A4F1-1911-4583-D9F5-91D5ED12BAF0}" dt="2020-08-27T19:17:20.731" v="127" actId="20577"/>
          <ac:spMkLst>
            <pc:docMk/>
            <pc:sldMk cId="0" sldId="365"/>
            <ac:spMk id="3" creationId="{00000000-0000-0000-0000-000000000000}"/>
          </ac:spMkLst>
        </pc:spChg>
        <pc:spChg chg="mod">
          <ac:chgData name="Dishank Solanki" userId="d214617e219b67e8" providerId="Windows Live" clId="Web-{D1B8A4F1-1911-4583-D9F5-91D5ED12BAF0}" dt="2020-08-27T18:53:16.923" v="117"/>
          <ac:spMkLst>
            <pc:docMk/>
            <pc:sldMk cId="0" sldId="365"/>
            <ac:spMk id="4" creationId="{00000000-0000-0000-0000-000000000000}"/>
          </ac:spMkLst>
        </pc:spChg>
        <pc:spChg chg="add">
          <ac:chgData name="Dishank Solanki" userId="d214617e219b67e8" providerId="Windows Live" clId="Web-{D1B8A4F1-1911-4583-D9F5-91D5ED12BAF0}" dt="2020-08-27T18:53:16.923" v="117"/>
          <ac:spMkLst>
            <pc:docMk/>
            <pc:sldMk cId="0" sldId="365"/>
            <ac:spMk id="9" creationId="{827B839B-9ADE-406B-8590-F1CAEDED45A1}"/>
          </ac:spMkLst>
        </pc:spChg>
        <pc:spChg chg="add">
          <ac:chgData name="Dishank Solanki" userId="d214617e219b67e8" providerId="Windows Live" clId="Web-{D1B8A4F1-1911-4583-D9F5-91D5ED12BAF0}" dt="2020-08-27T18:53:16.923" v="117"/>
          <ac:spMkLst>
            <pc:docMk/>
            <pc:sldMk cId="0" sldId="365"/>
            <ac:spMk id="11" creationId="{CFE45BF0-46DB-408C-B5F7-7B11716805D4}"/>
          </ac:spMkLst>
        </pc:spChg>
        <pc:spChg chg="add">
          <ac:chgData name="Dishank Solanki" userId="d214617e219b67e8" providerId="Windows Live" clId="Web-{D1B8A4F1-1911-4583-D9F5-91D5ED12BAF0}" dt="2020-08-27T18:53:16.923" v="117"/>
          <ac:spMkLst>
            <pc:docMk/>
            <pc:sldMk cId="0" sldId="365"/>
            <ac:spMk id="13" creationId="{2AEBC8F2-97B1-41B4-93F1-2D289E197FBA}"/>
          </ac:spMkLst>
        </pc:spChg>
        <pc:spChg chg="add">
          <ac:chgData name="Dishank Solanki" userId="d214617e219b67e8" providerId="Windows Live" clId="Web-{D1B8A4F1-1911-4583-D9F5-91D5ED12BAF0}" dt="2020-08-27T18:53:16.923" v="117"/>
          <ac:spMkLst>
            <pc:docMk/>
            <pc:sldMk cId="0" sldId="365"/>
            <ac:spMk id="15" creationId="{472E3A19-F5D5-48FC-BB9C-48C2F68F598B}"/>
          </ac:spMkLst>
        </pc:spChg>
        <pc:spChg chg="add">
          <ac:chgData name="Dishank Solanki" userId="d214617e219b67e8" providerId="Windows Live" clId="Web-{D1B8A4F1-1911-4583-D9F5-91D5ED12BAF0}" dt="2020-08-27T18:53:16.923" v="117"/>
          <ac:spMkLst>
            <pc:docMk/>
            <pc:sldMk cId="0" sldId="365"/>
            <ac:spMk id="17" creationId="{7A62E32F-BB65-43A8-8EB5-92346890E549}"/>
          </ac:spMkLst>
        </pc:spChg>
        <pc:spChg chg="add">
          <ac:chgData name="Dishank Solanki" userId="d214617e219b67e8" providerId="Windows Live" clId="Web-{D1B8A4F1-1911-4583-D9F5-91D5ED12BAF0}" dt="2020-08-27T18:53:16.923" v="117"/>
          <ac:spMkLst>
            <pc:docMk/>
            <pc:sldMk cId="0" sldId="365"/>
            <ac:spMk id="19" creationId="{14E91B64-9FCC-451E-AFB4-A827D6329367}"/>
          </ac:spMkLst>
        </pc:spChg>
      </pc:sldChg>
      <pc:sldChg chg="addSp modSp mod setBg">
        <pc:chgData name="Dishank Solanki" userId="d214617e219b67e8" providerId="Windows Live" clId="Web-{D1B8A4F1-1911-4583-D9F5-91D5ED12BAF0}" dt="2020-08-27T19:19:29.558" v="151" actId="20577"/>
        <pc:sldMkLst>
          <pc:docMk/>
          <pc:sldMk cId="0" sldId="366"/>
        </pc:sldMkLst>
        <pc:spChg chg="mod">
          <ac:chgData name="Dishank Solanki" userId="d214617e219b67e8" providerId="Windows Live" clId="Web-{D1B8A4F1-1911-4583-D9F5-91D5ED12BAF0}" dt="2020-08-27T19:19:29.558" v="151" actId="20577"/>
          <ac:spMkLst>
            <pc:docMk/>
            <pc:sldMk cId="0" sldId="366"/>
            <ac:spMk id="2" creationId="{00000000-0000-0000-0000-000000000000}"/>
          </ac:spMkLst>
        </pc:spChg>
        <pc:spChg chg="mod">
          <ac:chgData name="Dishank Solanki" userId="d214617e219b67e8" providerId="Windows Live" clId="Web-{D1B8A4F1-1911-4583-D9F5-91D5ED12BAF0}" dt="2020-08-27T19:18:39.480" v="140" actId="20577"/>
          <ac:spMkLst>
            <pc:docMk/>
            <pc:sldMk cId="0" sldId="366"/>
            <ac:spMk id="3" creationId="{00000000-0000-0000-0000-000000000000}"/>
          </ac:spMkLst>
        </pc:spChg>
        <pc:spChg chg="mod">
          <ac:chgData name="Dishank Solanki" userId="d214617e219b67e8" providerId="Windows Live" clId="Web-{D1B8A4F1-1911-4583-D9F5-91D5ED12BAF0}" dt="2020-08-27T19:18:00.668" v="129"/>
          <ac:spMkLst>
            <pc:docMk/>
            <pc:sldMk cId="0" sldId="366"/>
            <ac:spMk id="4" creationId="{00000000-0000-0000-0000-000000000000}"/>
          </ac:spMkLst>
        </pc:spChg>
        <pc:spChg chg="add">
          <ac:chgData name="Dishank Solanki" userId="d214617e219b67e8" providerId="Windows Live" clId="Web-{D1B8A4F1-1911-4583-D9F5-91D5ED12BAF0}" dt="2020-08-27T19:18:00.668" v="129"/>
          <ac:spMkLst>
            <pc:docMk/>
            <pc:sldMk cId="0" sldId="366"/>
            <ac:spMk id="9" creationId="{827B839B-9ADE-406B-8590-F1CAEDED45A1}"/>
          </ac:spMkLst>
        </pc:spChg>
        <pc:spChg chg="add">
          <ac:chgData name="Dishank Solanki" userId="d214617e219b67e8" providerId="Windows Live" clId="Web-{D1B8A4F1-1911-4583-D9F5-91D5ED12BAF0}" dt="2020-08-27T19:18:00.668" v="129"/>
          <ac:spMkLst>
            <pc:docMk/>
            <pc:sldMk cId="0" sldId="366"/>
            <ac:spMk id="11" creationId="{CFE45BF0-46DB-408C-B5F7-7B11716805D4}"/>
          </ac:spMkLst>
        </pc:spChg>
        <pc:spChg chg="add">
          <ac:chgData name="Dishank Solanki" userId="d214617e219b67e8" providerId="Windows Live" clId="Web-{D1B8A4F1-1911-4583-D9F5-91D5ED12BAF0}" dt="2020-08-27T19:18:00.668" v="129"/>
          <ac:spMkLst>
            <pc:docMk/>
            <pc:sldMk cId="0" sldId="366"/>
            <ac:spMk id="13" creationId="{2AEBC8F2-97B1-41B4-93F1-2D289E197FBA}"/>
          </ac:spMkLst>
        </pc:spChg>
        <pc:spChg chg="add">
          <ac:chgData name="Dishank Solanki" userId="d214617e219b67e8" providerId="Windows Live" clId="Web-{D1B8A4F1-1911-4583-D9F5-91D5ED12BAF0}" dt="2020-08-27T19:18:00.668" v="129"/>
          <ac:spMkLst>
            <pc:docMk/>
            <pc:sldMk cId="0" sldId="366"/>
            <ac:spMk id="15" creationId="{472E3A19-F5D5-48FC-BB9C-48C2F68F598B}"/>
          </ac:spMkLst>
        </pc:spChg>
        <pc:spChg chg="add">
          <ac:chgData name="Dishank Solanki" userId="d214617e219b67e8" providerId="Windows Live" clId="Web-{D1B8A4F1-1911-4583-D9F5-91D5ED12BAF0}" dt="2020-08-27T19:18:00.668" v="129"/>
          <ac:spMkLst>
            <pc:docMk/>
            <pc:sldMk cId="0" sldId="366"/>
            <ac:spMk id="17" creationId="{7A62E32F-BB65-43A8-8EB5-92346890E549}"/>
          </ac:spMkLst>
        </pc:spChg>
        <pc:spChg chg="add">
          <ac:chgData name="Dishank Solanki" userId="d214617e219b67e8" providerId="Windows Live" clId="Web-{D1B8A4F1-1911-4583-D9F5-91D5ED12BAF0}" dt="2020-08-27T19:18:00.668" v="129"/>
          <ac:spMkLst>
            <pc:docMk/>
            <pc:sldMk cId="0" sldId="366"/>
            <ac:spMk id="19" creationId="{14E91B64-9FCC-451E-AFB4-A827D6329367}"/>
          </ac:spMkLst>
        </pc:spChg>
      </pc:sldChg>
      <pc:sldChg chg="addSp modSp mod setBg">
        <pc:chgData name="Dishank Solanki" userId="d214617e219b67e8" providerId="Windows Live" clId="Web-{D1B8A4F1-1911-4583-D9F5-91D5ED12BAF0}" dt="2020-08-27T18:52:56.704" v="114" actId="20577"/>
        <pc:sldMkLst>
          <pc:docMk/>
          <pc:sldMk cId="0" sldId="384"/>
        </pc:sldMkLst>
        <pc:spChg chg="mod">
          <ac:chgData name="Dishank Solanki" userId="d214617e219b67e8" providerId="Windows Live" clId="Web-{D1B8A4F1-1911-4583-D9F5-91D5ED12BAF0}" dt="2020-08-27T18:52:20.251" v="104" actId="20577"/>
          <ac:spMkLst>
            <pc:docMk/>
            <pc:sldMk cId="0" sldId="384"/>
            <ac:spMk id="2" creationId="{00000000-0000-0000-0000-000000000000}"/>
          </ac:spMkLst>
        </pc:spChg>
        <pc:spChg chg="mod">
          <ac:chgData name="Dishank Solanki" userId="d214617e219b67e8" providerId="Windows Live" clId="Web-{D1B8A4F1-1911-4583-D9F5-91D5ED12BAF0}" dt="2020-08-27T18:52:56.704" v="114" actId="20577"/>
          <ac:spMkLst>
            <pc:docMk/>
            <pc:sldMk cId="0" sldId="384"/>
            <ac:spMk id="3" creationId="{00000000-0000-0000-0000-000000000000}"/>
          </ac:spMkLst>
        </pc:spChg>
        <pc:spChg chg="mod">
          <ac:chgData name="Dishank Solanki" userId="d214617e219b67e8" providerId="Windows Live" clId="Web-{D1B8A4F1-1911-4583-D9F5-91D5ED12BAF0}" dt="2020-08-27T18:52:10.454" v="102"/>
          <ac:spMkLst>
            <pc:docMk/>
            <pc:sldMk cId="0" sldId="384"/>
            <ac:spMk id="4" creationId="{00000000-0000-0000-0000-000000000000}"/>
          </ac:spMkLst>
        </pc:spChg>
        <pc:spChg chg="add">
          <ac:chgData name="Dishank Solanki" userId="d214617e219b67e8" providerId="Windows Live" clId="Web-{D1B8A4F1-1911-4583-D9F5-91D5ED12BAF0}" dt="2020-08-27T18:52:10.454" v="102"/>
          <ac:spMkLst>
            <pc:docMk/>
            <pc:sldMk cId="0" sldId="384"/>
            <ac:spMk id="9" creationId="{827B839B-9ADE-406B-8590-F1CAEDED45A1}"/>
          </ac:spMkLst>
        </pc:spChg>
        <pc:spChg chg="add">
          <ac:chgData name="Dishank Solanki" userId="d214617e219b67e8" providerId="Windows Live" clId="Web-{D1B8A4F1-1911-4583-D9F5-91D5ED12BAF0}" dt="2020-08-27T18:52:10.454" v="102"/>
          <ac:spMkLst>
            <pc:docMk/>
            <pc:sldMk cId="0" sldId="384"/>
            <ac:spMk id="11" creationId="{CFE45BF0-46DB-408C-B5F7-7B11716805D4}"/>
          </ac:spMkLst>
        </pc:spChg>
        <pc:spChg chg="add">
          <ac:chgData name="Dishank Solanki" userId="d214617e219b67e8" providerId="Windows Live" clId="Web-{D1B8A4F1-1911-4583-D9F5-91D5ED12BAF0}" dt="2020-08-27T18:52:10.454" v="102"/>
          <ac:spMkLst>
            <pc:docMk/>
            <pc:sldMk cId="0" sldId="384"/>
            <ac:spMk id="13" creationId="{2AEBC8F2-97B1-41B4-93F1-2D289E197FBA}"/>
          </ac:spMkLst>
        </pc:spChg>
        <pc:spChg chg="add">
          <ac:chgData name="Dishank Solanki" userId="d214617e219b67e8" providerId="Windows Live" clId="Web-{D1B8A4F1-1911-4583-D9F5-91D5ED12BAF0}" dt="2020-08-27T18:52:10.454" v="102"/>
          <ac:spMkLst>
            <pc:docMk/>
            <pc:sldMk cId="0" sldId="384"/>
            <ac:spMk id="15" creationId="{472E3A19-F5D5-48FC-BB9C-48C2F68F598B}"/>
          </ac:spMkLst>
        </pc:spChg>
        <pc:spChg chg="add">
          <ac:chgData name="Dishank Solanki" userId="d214617e219b67e8" providerId="Windows Live" clId="Web-{D1B8A4F1-1911-4583-D9F5-91D5ED12BAF0}" dt="2020-08-27T18:52:10.454" v="102"/>
          <ac:spMkLst>
            <pc:docMk/>
            <pc:sldMk cId="0" sldId="384"/>
            <ac:spMk id="17" creationId="{7A62E32F-BB65-43A8-8EB5-92346890E549}"/>
          </ac:spMkLst>
        </pc:spChg>
        <pc:spChg chg="add">
          <ac:chgData name="Dishank Solanki" userId="d214617e219b67e8" providerId="Windows Live" clId="Web-{D1B8A4F1-1911-4583-D9F5-91D5ED12BAF0}" dt="2020-08-27T18:52:10.454" v="102"/>
          <ac:spMkLst>
            <pc:docMk/>
            <pc:sldMk cId="0" sldId="384"/>
            <ac:spMk id="19" creationId="{14E91B64-9FCC-451E-AFB4-A827D6329367}"/>
          </ac:spMkLst>
        </pc:spChg>
      </pc:sldChg>
      <pc:sldChg chg="addSp modSp mod setBg">
        <pc:chgData name="Dishank Solanki" userId="d214617e219b67e8" providerId="Windows Live" clId="Web-{D1B8A4F1-1911-4583-D9F5-91D5ED12BAF0}" dt="2020-08-27T19:19:40.230" v="159" actId="20577"/>
        <pc:sldMkLst>
          <pc:docMk/>
          <pc:sldMk cId="0" sldId="394"/>
        </pc:sldMkLst>
        <pc:spChg chg="mod">
          <ac:chgData name="Dishank Solanki" userId="d214617e219b67e8" providerId="Windows Live" clId="Web-{D1B8A4F1-1911-4583-D9F5-91D5ED12BAF0}" dt="2020-08-27T19:19:16.417" v="144" actId="20577"/>
          <ac:spMkLst>
            <pc:docMk/>
            <pc:sldMk cId="0" sldId="394"/>
            <ac:spMk id="2" creationId="{00000000-0000-0000-0000-000000000000}"/>
          </ac:spMkLst>
        </pc:spChg>
        <pc:spChg chg="mod">
          <ac:chgData name="Dishank Solanki" userId="d214617e219b67e8" providerId="Windows Live" clId="Web-{D1B8A4F1-1911-4583-D9F5-91D5ED12BAF0}" dt="2020-08-27T19:19:40.230" v="159" actId="20577"/>
          <ac:spMkLst>
            <pc:docMk/>
            <pc:sldMk cId="0" sldId="394"/>
            <ac:spMk id="3" creationId="{00000000-0000-0000-0000-000000000000}"/>
          </ac:spMkLst>
        </pc:spChg>
        <pc:spChg chg="mod">
          <ac:chgData name="Dishank Solanki" userId="d214617e219b67e8" providerId="Windows Live" clId="Web-{D1B8A4F1-1911-4583-D9F5-91D5ED12BAF0}" dt="2020-08-27T19:19:09.574" v="143"/>
          <ac:spMkLst>
            <pc:docMk/>
            <pc:sldMk cId="0" sldId="394"/>
            <ac:spMk id="4" creationId="{00000000-0000-0000-0000-000000000000}"/>
          </ac:spMkLst>
        </pc:spChg>
        <pc:spChg chg="add">
          <ac:chgData name="Dishank Solanki" userId="d214617e219b67e8" providerId="Windows Live" clId="Web-{D1B8A4F1-1911-4583-D9F5-91D5ED12BAF0}" dt="2020-08-27T19:19:09.574" v="143"/>
          <ac:spMkLst>
            <pc:docMk/>
            <pc:sldMk cId="0" sldId="394"/>
            <ac:spMk id="9" creationId="{827B839B-9ADE-406B-8590-F1CAEDED45A1}"/>
          </ac:spMkLst>
        </pc:spChg>
        <pc:spChg chg="add">
          <ac:chgData name="Dishank Solanki" userId="d214617e219b67e8" providerId="Windows Live" clId="Web-{D1B8A4F1-1911-4583-D9F5-91D5ED12BAF0}" dt="2020-08-27T19:19:09.574" v="143"/>
          <ac:spMkLst>
            <pc:docMk/>
            <pc:sldMk cId="0" sldId="394"/>
            <ac:spMk id="11" creationId="{CFE45BF0-46DB-408C-B5F7-7B11716805D4}"/>
          </ac:spMkLst>
        </pc:spChg>
        <pc:spChg chg="add">
          <ac:chgData name="Dishank Solanki" userId="d214617e219b67e8" providerId="Windows Live" clId="Web-{D1B8A4F1-1911-4583-D9F5-91D5ED12BAF0}" dt="2020-08-27T19:19:09.574" v="143"/>
          <ac:spMkLst>
            <pc:docMk/>
            <pc:sldMk cId="0" sldId="394"/>
            <ac:spMk id="13" creationId="{2AEBC8F2-97B1-41B4-93F1-2D289E197FBA}"/>
          </ac:spMkLst>
        </pc:spChg>
        <pc:spChg chg="add">
          <ac:chgData name="Dishank Solanki" userId="d214617e219b67e8" providerId="Windows Live" clId="Web-{D1B8A4F1-1911-4583-D9F5-91D5ED12BAF0}" dt="2020-08-27T19:19:09.574" v="143"/>
          <ac:spMkLst>
            <pc:docMk/>
            <pc:sldMk cId="0" sldId="394"/>
            <ac:spMk id="15" creationId="{472E3A19-F5D5-48FC-BB9C-48C2F68F598B}"/>
          </ac:spMkLst>
        </pc:spChg>
        <pc:spChg chg="add">
          <ac:chgData name="Dishank Solanki" userId="d214617e219b67e8" providerId="Windows Live" clId="Web-{D1B8A4F1-1911-4583-D9F5-91D5ED12BAF0}" dt="2020-08-27T19:19:09.574" v="143"/>
          <ac:spMkLst>
            <pc:docMk/>
            <pc:sldMk cId="0" sldId="394"/>
            <ac:spMk id="17" creationId="{7A62E32F-BB65-43A8-8EB5-92346890E549}"/>
          </ac:spMkLst>
        </pc:spChg>
        <pc:spChg chg="add">
          <ac:chgData name="Dishank Solanki" userId="d214617e219b67e8" providerId="Windows Live" clId="Web-{D1B8A4F1-1911-4583-D9F5-91D5ED12BAF0}" dt="2020-08-27T19:19:09.574" v="143"/>
          <ac:spMkLst>
            <pc:docMk/>
            <pc:sldMk cId="0" sldId="394"/>
            <ac:spMk id="19" creationId="{14E91B64-9FCC-451E-AFB4-A827D6329367}"/>
          </ac:spMkLst>
        </pc:spChg>
      </pc:sldChg>
      <pc:sldChg chg="modSp">
        <pc:chgData name="Dishank Solanki" userId="d214617e219b67e8" providerId="Windows Live" clId="Web-{D1B8A4F1-1911-4583-D9F5-91D5ED12BAF0}" dt="2020-08-27T19:21:33.666" v="191" actId="20577"/>
        <pc:sldMkLst>
          <pc:docMk/>
          <pc:sldMk cId="0" sldId="395"/>
        </pc:sldMkLst>
        <pc:spChg chg="mod">
          <ac:chgData name="Dishank Solanki" userId="d214617e219b67e8" providerId="Windows Live" clId="Web-{D1B8A4F1-1911-4583-D9F5-91D5ED12BAF0}" dt="2020-08-27T19:20:11.651" v="166" actId="14100"/>
          <ac:spMkLst>
            <pc:docMk/>
            <pc:sldMk cId="0" sldId="395"/>
            <ac:spMk id="2" creationId="{00000000-0000-0000-0000-000000000000}"/>
          </ac:spMkLst>
        </pc:spChg>
        <pc:spChg chg="mod">
          <ac:chgData name="Dishank Solanki" userId="d214617e219b67e8" providerId="Windows Live" clId="Web-{D1B8A4F1-1911-4583-D9F5-91D5ED12BAF0}" dt="2020-08-27T19:21:33.666" v="191" actId="20577"/>
          <ac:spMkLst>
            <pc:docMk/>
            <pc:sldMk cId="0" sldId="395"/>
            <ac:spMk id="3" creationId="{00000000-0000-0000-0000-000000000000}"/>
          </ac:spMkLst>
        </pc:spChg>
      </pc:sldChg>
      <pc:sldChg chg="modSp">
        <pc:chgData name="Dishank Solanki" userId="d214617e219b67e8" providerId="Windows Live" clId="Web-{D1B8A4F1-1911-4583-D9F5-91D5ED12BAF0}" dt="2020-08-27T19:21:25.322" v="190" actId="20577"/>
        <pc:sldMkLst>
          <pc:docMk/>
          <pc:sldMk cId="0" sldId="396"/>
        </pc:sldMkLst>
        <pc:spChg chg="mod">
          <ac:chgData name="Dishank Solanki" userId="d214617e219b67e8" providerId="Windows Live" clId="Web-{D1B8A4F1-1911-4583-D9F5-91D5ED12BAF0}" dt="2020-08-27T19:20:26.651" v="172" actId="1076"/>
          <ac:spMkLst>
            <pc:docMk/>
            <pc:sldMk cId="0" sldId="396"/>
            <ac:spMk id="2" creationId="{00000000-0000-0000-0000-000000000000}"/>
          </ac:spMkLst>
        </pc:spChg>
        <pc:spChg chg="mod">
          <ac:chgData name="Dishank Solanki" userId="d214617e219b67e8" providerId="Windows Live" clId="Web-{D1B8A4F1-1911-4583-D9F5-91D5ED12BAF0}" dt="2020-08-27T19:21:25.322" v="190" actId="20577"/>
          <ac:spMkLst>
            <pc:docMk/>
            <pc:sldMk cId="0" sldId="396"/>
            <ac:spMk id="3" creationId="{00000000-0000-0000-0000-000000000000}"/>
          </ac:spMkLst>
        </pc:spChg>
      </pc:sldChg>
      <pc:sldChg chg="addSp modSp mod setBg">
        <pc:chgData name="Dishank Solanki" userId="d214617e219b67e8" providerId="Windows Live" clId="Web-{D1B8A4F1-1911-4583-D9F5-91D5ED12BAF0}" dt="2020-08-27T19:20:58.635" v="184" actId="20577"/>
        <pc:sldMkLst>
          <pc:docMk/>
          <pc:sldMk cId="0" sldId="397"/>
        </pc:sldMkLst>
        <pc:spChg chg="mod">
          <ac:chgData name="Dishank Solanki" userId="d214617e219b67e8" providerId="Windows Live" clId="Web-{D1B8A4F1-1911-4583-D9F5-91D5ED12BAF0}" dt="2020-08-27T19:20:37.807" v="174" actId="20577"/>
          <ac:spMkLst>
            <pc:docMk/>
            <pc:sldMk cId="0" sldId="397"/>
            <ac:spMk id="2" creationId="{00000000-0000-0000-0000-000000000000}"/>
          </ac:spMkLst>
        </pc:spChg>
        <pc:spChg chg="mod">
          <ac:chgData name="Dishank Solanki" userId="d214617e219b67e8" providerId="Windows Live" clId="Web-{D1B8A4F1-1911-4583-D9F5-91D5ED12BAF0}" dt="2020-08-27T19:20:58.635" v="184" actId="20577"/>
          <ac:spMkLst>
            <pc:docMk/>
            <pc:sldMk cId="0" sldId="397"/>
            <ac:spMk id="3" creationId="{00000000-0000-0000-0000-000000000000}"/>
          </ac:spMkLst>
        </pc:spChg>
        <pc:spChg chg="mod">
          <ac:chgData name="Dishank Solanki" userId="d214617e219b67e8" providerId="Windows Live" clId="Web-{D1B8A4F1-1911-4583-D9F5-91D5ED12BAF0}" dt="2020-08-27T19:20:31.729" v="173"/>
          <ac:spMkLst>
            <pc:docMk/>
            <pc:sldMk cId="0" sldId="397"/>
            <ac:spMk id="4" creationId="{00000000-0000-0000-0000-000000000000}"/>
          </ac:spMkLst>
        </pc:spChg>
        <pc:spChg chg="add">
          <ac:chgData name="Dishank Solanki" userId="d214617e219b67e8" providerId="Windows Live" clId="Web-{D1B8A4F1-1911-4583-D9F5-91D5ED12BAF0}" dt="2020-08-27T19:20:31.729" v="173"/>
          <ac:spMkLst>
            <pc:docMk/>
            <pc:sldMk cId="0" sldId="397"/>
            <ac:spMk id="9" creationId="{827B839B-9ADE-406B-8590-F1CAEDED45A1}"/>
          </ac:spMkLst>
        </pc:spChg>
        <pc:spChg chg="add">
          <ac:chgData name="Dishank Solanki" userId="d214617e219b67e8" providerId="Windows Live" clId="Web-{D1B8A4F1-1911-4583-D9F5-91D5ED12BAF0}" dt="2020-08-27T19:20:31.729" v="173"/>
          <ac:spMkLst>
            <pc:docMk/>
            <pc:sldMk cId="0" sldId="397"/>
            <ac:spMk id="11" creationId="{CFE45BF0-46DB-408C-B5F7-7B11716805D4}"/>
          </ac:spMkLst>
        </pc:spChg>
        <pc:spChg chg="add">
          <ac:chgData name="Dishank Solanki" userId="d214617e219b67e8" providerId="Windows Live" clId="Web-{D1B8A4F1-1911-4583-D9F5-91D5ED12BAF0}" dt="2020-08-27T19:20:31.729" v="173"/>
          <ac:spMkLst>
            <pc:docMk/>
            <pc:sldMk cId="0" sldId="397"/>
            <ac:spMk id="13" creationId="{2AEBC8F2-97B1-41B4-93F1-2D289E197FBA}"/>
          </ac:spMkLst>
        </pc:spChg>
        <pc:spChg chg="add">
          <ac:chgData name="Dishank Solanki" userId="d214617e219b67e8" providerId="Windows Live" clId="Web-{D1B8A4F1-1911-4583-D9F5-91D5ED12BAF0}" dt="2020-08-27T19:20:31.729" v="173"/>
          <ac:spMkLst>
            <pc:docMk/>
            <pc:sldMk cId="0" sldId="397"/>
            <ac:spMk id="15" creationId="{472E3A19-F5D5-48FC-BB9C-48C2F68F598B}"/>
          </ac:spMkLst>
        </pc:spChg>
        <pc:spChg chg="add">
          <ac:chgData name="Dishank Solanki" userId="d214617e219b67e8" providerId="Windows Live" clId="Web-{D1B8A4F1-1911-4583-D9F5-91D5ED12BAF0}" dt="2020-08-27T19:20:31.729" v="173"/>
          <ac:spMkLst>
            <pc:docMk/>
            <pc:sldMk cId="0" sldId="397"/>
            <ac:spMk id="17" creationId="{7A62E32F-BB65-43A8-8EB5-92346890E549}"/>
          </ac:spMkLst>
        </pc:spChg>
        <pc:spChg chg="add">
          <ac:chgData name="Dishank Solanki" userId="d214617e219b67e8" providerId="Windows Live" clId="Web-{D1B8A4F1-1911-4583-D9F5-91D5ED12BAF0}" dt="2020-08-27T19:20:31.729" v="173"/>
          <ac:spMkLst>
            <pc:docMk/>
            <pc:sldMk cId="0" sldId="397"/>
            <ac:spMk id="19" creationId="{14E91B64-9FCC-451E-AFB4-A827D6329367}"/>
          </ac:spMkLst>
        </pc:spChg>
      </pc:sldChg>
      <pc:sldChg chg="addSp modSp mod setBg">
        <pc:chgData name="Dishank Solanki" userId="d214617e219b67e8" providerId="Windows Live" clId="Web-{D1B8A4F1-1911-4583-D9F5-91D5ED12BAF0}" dt="2020-08-27T19:23:30.540" v="219" actId="20577"/>
        <pc:sldMkLst>
          <pc:docMk/>
          <pc:sldMk cId="0" sldId="398"/>
        </pc:sldMkLst>
        <pc:spChg chg="mod">
          <ac:chgData name="Dishank Solanki" userId="d214617e219b67e8" providerId="Windows Live" clId="Web-{D1B8A4F1-1911-4583-D9F5-91D5ED12BAF0}" dt="2020-08-27T19:22:37.071" v="204" actId="20577"/>
          <ac:spMkLst>
            <pc:docMk/>
            <pc:sldMk cId="0" sldId="398"/>
            <ac:spMk id="2" creationId="{00000000-0000-0000-0000-000000000000}"/>
          </ac:spMkLst>
        </pc:spChg>
        <pc:spChg chg="mod">
          <ac:chgData name="Dishank Solanki" userId="d214617e219b67e8" providerId="Windows Live" clId="Web-{D1B8A4F1-1911-4583-D9F5-91D5ED12BAF0}" dt="2020-08-27T19:23:30.540" v="219" actId="20577"/>
          <ac:spMkLst>
            <pc:docMk/>
            <pc:sldMk cId="0" sldId="398"/>
            <ac:spMk id="3" creationId="{00000000-0000-0000-0000-000000000000}"/>
          </ac:spMkLst>
        </pc:spChg>
        <pc:spChg chg="mod">
          <ac:chgData name="Dishank Solanki" userId="d214617e219b67e8" providerId="Windows Live" clId="Web-{D1B8A4F1-1911-4583-D9F5-91D5ED12BAF0}" dt="2020-08-27T19:22:30.243" v="203"/>
          <ac:spMkLst>
            <pc:docMk/>
            <pc:sldMk cId="0" sldId="398"/>
            <ac:spMk id="4" creationId="{00000000-0000-0000-0000-000000000000}"/>
          </ac:spMkLst>
        </pc:spChg>
        <pc:spChg chg="add">
          <ac:chgData name="Dishank Solanki" userId="d214617e219b67e8" providerId="Windows Live" clId="Web-{D1B8A4F1-1911-4583-D9F5-91D5ED12BAF0}" dt="2020-08-27T19:22:30.243" v="203"/>
          <ac:spMkLst>
            <pc:docMk/>
            <pc:sldMk cId="0" sldId="398"/>
            <ac:spMk id="9" creationId="{827B839B-9ADE-406B-8590-F1CAEDED45A1}"/>
          </ac:spMkLst>
        </pc:spChg>
        <pc:spChg chg="add">
          <ac:chgData name="Dishank Solanki" userId="d214617e219b67e8" providerId="Windows Live" clId="Web-{D1B8A4F1-1911-4583-D9F5-91D5ED12BAF0}" dt="2020-08-27T19:22:30.243" v="203"/>
          <ac:spMkLst>
            <pc:docMk/>
            <pc:sldMk cId="0" sldId="398"/>
            <ac:spMk id="11" creationId="{CFE45BF0-46DB-408C-B5F7-7B11716805D4}"/>
          </ac:spMkLst>
        </pc:spChg>
        <pc:spChg chg="add">
          <ac:chgData name="Dishank Solanki" userId="d214617e219b67e8" providerId="Windows Live" clId="Web-{D1B8A4F1-1911-4583-D9F5-91D5ED12BAF0}" dt="2020-08-27T19:22:30.243" v="203"/>
          <ac:spMkLst>
            <pc:docMk/>
            <pc:sldMk cId="0" sldId="398"/>
            <ac:spMk id="13" creationId="{2AEBC8F2-97B1-41B4-93F1-2D289E197FBA}"/>
          </ac:spMkLst>
        </pc:spChg>
        <pc:spChg chg="add">
          <ac:chgData name="Dishank Solanki" userId="d214617e219b67e8" providerId="Windows Live" clId="Web-{D1B8A4F1-1911-4583-D9F5-91D5ED12BAF0}" dt="2020-08-27T19:22:30.243" v="203"/>
          <ac:spMkLst>
            <pc:docMk/>
            <pc:sldMk cId="0" sldId="398"/>
            <ac:spMk id="15" creationId="{472E3A19-F5D5-48FC-BB9C-48C2F68F598B}"/>
          </ac:spMkLst>
        </pc:spChg>
        <pc:spChg chg="add">
          <ac:chgData name="Dishank Solanki" userId="d214617e219b67e8" providerId="Windows Live" clId="Web-{D1B8A4F1-1911-4583-D9F5-91D5ED12BAF0}" dt="2020-08-27T19:22:30.243" v="203"/>
          <ac:spMkLst>
            <pc:docMk/>
            <pc:sldMk cId="0" sldId="398"/>
            <ac:spMk id="17" creationId="{7A62E32F-BB65-43A8-8EB5-92346890E549}"/>
          </ac:spMkLst>
        </pc:spChg>
        <pc:spChg chg="add">
          <ac:chgData name="Dishank Solanki" userId="d214617e219b67e8" providerId="Windows Live" clId="Web-{D1B8A4F1-1911-4583-D9F5-91D5ED12BAF0}" dt="2020-08-27T19:22:30.243" v="203"/>
          <ac:spMkLst>
            <pc:docMk/>
            <pc:sldMk cId="0" sldId="398"/>
            <ac:spMk id="19" creationId="{14E91B64-9FCC-451E-AFB4-A827D6329367}"/>
          </ac:spMkLst>
        </pc:spChg>
      </pc:sldChg>
      <pc:sldChg chg="modSp">
        <pc:chgData name="Dishank Solanki" userId="d214617e219b67e8" providerId="Windows Live" clId="Web-{D1B8A4F1-1911-4583-D9F5-91D5ED12BAF0}" dt="2020-08-27T19:24:32.992" v="237" actId="20577"/>
        <pc:sldMkLst>
          <pc:docMk/>
          <pc:sldMk cId="0" sldId="399"/>
        </pc:sldMkLst>
        <pc:spChg chg="mod">
          <ac:chgData name="Dishank Solanki" userId="d214617e219b67e8" providerId="Windows Live" clId="Web-{D1B8A4F1-1911-4583-D9F5-91D5ED12BAF0}" dt="2020-08-27T19:23:59.789" v="225" actId="20577"/>
          <ac:spMkLst>
            <pc:docMk/>
            <pc:sldMk cId="0" sldId="399"/>
            <ac:spMk id="2" creationId="{00000000-0000-0000-0000-000000000000}"/>
          </ac:spMkLst>
        </pc:spChg>
        <pc:spChg chg="mod">
          <ac:chgData name="Dishank Solanki" userId="d214617e219b67e8" providerId="Windows Live" clId="Web-{D1B8A4F1-1911-4583-D9F5-91D5ED12BAF0}" dt="2020-08-27T19:24:08.899" v="227" actId="14100"/>
          <ac:spMkLst>
            <pc:docMk/>
            <pc:sldMk cId="0" sldId="399"/>
            <ac:spMk id="3" creationId="{00000000-0000-0000-0000-000000000000}"/>
          </ac:spMkLst>
        </pc:spChg>
        <pc:spChg chg="mod">
          <ac:chgData name="Dishank Solanki" userId="d214617e219b67e8" providerId="Windows Live" clId="Web-{D1B8A4F1-1911-4583-D9F5-91D5ED12BAF0}" dt="2020-08-27T19:24:26.664" v="234" actId="20577"/>
          <ac:spMkLst>
            <pc:docMk/>
            <pc:sldMk cId="0" sldId="399"/>
            <ac:spMk id="6" creationId="{00000000-0000-0000-0000-000000000000}"/>
          </ac:spMkLst>
        </pc:spChg>
        <pc:spChg chg="mod">
          <ac:chgData name="Dishank Solanki" userId="d214617e219b67e8" providerId="Windows Live" clId="Web-{D1B8A4F1-1911-4583-D9F5-91D5ED12BAF0}" dt="2020-08-27T19:24:32.992" v="237" actId="20577"/>
          <ac:spMkLst>
            <pc:docMk/>
            <pc:sldMk cId="0" sldId="399"/>
            <ac:spMk id="7" creationId="{00000000-0000-0000-0000-000000000000}"/>
          </ac:spMkLst>
        </pc:spChg>
      </pc:sldChg>
      <pc:sldChg chg="addSp delSp modSp mod setBg">
        <pc:chgData name="Dishank Solanki" userId="d214617e219b67e8" providerId="Windows Live" clId="Web-{D1B8A4F1-1911-4583-D9F5-91D5ED12BAF0}" dt="2020-08-27T19:24:52.632" v="239"/>
        <pc:sldMkLst>
          <pc:docMk/>
          <pc:sldMk cId="0" sldId="400"/>
        </pc:sldMkLst>
        <pc:spChg chg="mod">
          <ac:chgData name="Dishank Solanki" userId="d214617e219b67e8" providerId="Windows Live" clId="Web-{D1B8A4F1-1911-4583-D9F5-91D5ED12BAF0}" dt="2020-08-27T19:24:52.632" v="239"/>
          <ac:spMkLst>
            <pc:docMk/>
            <pc:sldMk cId="0" sldId="400"/>
            <ac:spMk id="2" creationId="{00000000-0000-0000-0000-000000000000}"/>
          </ac:spMkLst>
        </pc:spChg>
        <pc:spChg chg="del">
          <ac:chgData name="Dishank Solanki" userId="d214617e219b67e8" providerId="Windows Live" clId="Web-{D1B8A4F1-1911-4583-D9F5-91D5ED12BAF0}" dt="2020-08-27T19:24:52.632" v="239"/>
          <ac:spMkLst>
            <pc:docMk/>
            <pc:sldMk cId="0" sldId="400"/>
            <ac:spMk id="3" creationId="{00000000-0000-0000-0000-000000000000}"/>
          </ac:spMkLst>
        </pc:spChg>
        <pc:spChg chg="mod">
          <ac:chgData name="Dishank Solanki" userId="d214617e219b67e8" providerId="Windows Live" clId="Web-{D1B8A4F1-1911-4583-D9F5-91D5ED12BAF0}" dt="2020-08-27T19:24:52.632" v="239"/>
          <ac:spMkLst>
            <pc:docMk/>
            <pc:sldMk cId="0" sldId="400"/>
            <ac:spMk id="4" creationId="{00000000-0000-0000-0000-000000000000}"/>
          </ac:spMkLst>
        </pc:spChg>
        <pc:spChg chg="add">
          <ac:chgData name="Dishank Solanki" userId="d214617e219b67e8" providerId="Windows Live" clId="Web-{D1B8A4F1-1911-4583-D9F5-91D5ED12BAF0}" dt="2020-08-27T19:24:52.632" v="239"/>
          <ac:spMkLst>
            <pc:docMk/>
            <pc:sldMk cId="0" sldId="400"/>
            <ac:spMk id="10" creationId="{AD2F5602-6586-46E4-8645-2CDA442ABFEC}"/>
          </ac:spMkLst>
        </pc:spChg>
        <pc:spChg chg="add">
          <ac:chgData name="Dishank Solanki" userId="d214617e219b67e8" providerId="Windows Live" clId="Web-{D1B8A4F1-1911-4583-D9F5-91D5ED12BAF0}" dt="2020-08-27T19:24:52.632" v="239"/>
          <ac:spMkLst>
            <pc:docMk/>
            <pc:sldMk cId="0" sldId="400"/>
            <ac:spMk id="12" creationId="{99434B85-DB0D-4010-A6A1-147F28D47D3B}"/>
          </ac:spMkLst>
        </pc:spChg>
        <pc:grpChg chg="add">
          <ac:chgData name="Dishank Solanki" userId="d214617e219b67e8" providerId="Windows Live" clId="Web-{D1B8A4F1-1911-4583-D9F5-91D5ED12BAF0}" dt="2020-08-27T19:24:52.632" v="239"/>
          <ac:grpSpMkLst>
            <pc:docMk/>
            <pc:sldMk cId="0" sldId="400"/>
            <ac:grpSpMk id="14" creationId="{F2E5F4F0-80C0-49F3-84A2-453DE42F2074}"/>
          </ac:grpSpMkLst>
        </pc:grpChg>
        <pc:graphicFrameChg chg="add">
          <ac:chgData name="Dishank Solanki" userId="d214617e219b67e8" providerId="Windows Live" clId="Web-{D1B8A4F1-1911-4583-D9F5-91D5ED12BAF0}" dt="2020-08-27T19:24:52.632" v="239"/>
          <ac:graphicFrameMkLst>
            <pc:docMk/>
            <pc:sldMk cId="0" sldId="400"/>
            <ac:graphicFrameMk id="6" creationId="{D97F69A5-5F98-4B94-85E6-EAD4FD541B0C}"/>
          </ac:graphicFrameMkLst>
        </pc:graphicFrameChg>
      </pc:sldChg>
      <pc:sldChg chg="addSp modSp mod setBg">
        <pc:chgData name="Dishank Solanki" userId="d214617e219b67e8" providerId="Windows Live" clId="Web-{D1B8A4F1-1911-4583-D9F5-91D5ED12BAF0}" dt="2020-08-27T19:25:53.132" v="251" actId="20577"/>
        <pc:sldMkLst>
          <pc:docMk/>
          <pc:sldMk cId="0" sldId="403"/>
        </pc:sldMkLst>
        <pc:spChg chg="mod">
          <ac:chgData name="Dishank Solanki" userId="d214617e219b67e8" providerId="Windows Live" clId="Web-{D1B8A4F1-1911-4583-D9F5-91D5ED12BAF0}" dt="2020-08-27T19:25:17.117" v="241" actId="20577"/>
          <ac:spMkLst>
            <pc:docMk/>
            <pc:sldMk cId="0" sldId="403"/>
            <ac:spMk id="2" creationId="{00000000-0000-0000-0000-000000000000}"/>
          </ac:spMkLst>
        </pc:spChg>
        <pc:spChg chg="mod">
          <ac:chgData name="Dishank Solanki" userId="d214617e219b67e8" providerId="Windows Live" clId="Web-{D1B8A4F1-1911-4583-D9F5-91D5ED12BAF0}" dt="2020-08-27T19:25:53.132" v="251" actId="20577"/>
          <ac:spMkLst>
            <pc:docMk/>
            <pc:sldMk cId="0" sldId="403"/>
            <ac:spMk id="3" creationId="{00000000-0000-0000-0000-000000000000}"/>
          </ac:spMkLst>
        </pc:spChg>
        <pc:spChg chg="mod">
          <ac:chgData name="Dishank Solanki" userId="d214617e219b67e8" providerId="Windows Live" clId="Web-{D1B8A4F1-1911-4583-D9F5-91D5ED12BAF0}" dt="2020-08-27T19:25:09.585" v="240"/>
          <ac:spMkLst>
            <pc:docMk/>
            <pc:sldMk cId="0" sldId="403"/>
            <ac:spMk id="4" creationId="{00000000-0000-0000-0000-000000000000}"/>
          </ac:spMkLst>
        </pc:spChg>
        <pc:spChg chg="add">
          <ac:chgData name="Dishank Solanki" userId="d214617e219b67e8" providerId="Windows Live" clId="Web-{D1B8A4F1-1911-4583-D9F5-91D5ED12BAF0}" dt="2020-08-27T19:25:09.585" v="240"/>
          <ac:spMkLst>
            <pc:docMk/>
            <pc:sldMk cId="0" sldId="403"/>
            <ac:spMk id="9" creationId="{827B839B-9ADE-406B-8590-F1CAEDED45A1}"/>
          </ac:spMkLst>
        </pc:spChg>
        <pc:spChg chg="add">
          <ac:chgData name="Dishank Solanki" userId="d214617e219b67e8" providerId="Windows Live" clId="Web-{D1B8A4F1-1911-4583-D9F5-91D5ED12BAF0}" dt="2020-08-27T19:25:09.585" v="240"/>
          <ac:spMkLst>
            <pc:docMk/>
            <pc:sldMk cId="0" sldId="403"/>
            <ac:spMk id="11" creationId="{CFE45BF0-46DB-408C-B5F7-7B11716805D4}"/>
          </ac:spMkLst>
        </pc:spChg>
        <pc:spChg chg="add">
          <ac:chgData name="Dishank Solanki" userId="d214617e219b67e8" providerId="Windows Live" clId="Web-{D1B8A4F1-1911-4583-D9F5-91D5ED12BAF0}" dt="2020-08-27T19:25:09.585" v="240"/>
          <ac:spMkLst>
            <pc:docMk/>
            <pc:sldMk cId="0" sldId="403"/>
            <ac:spMk id="13" creationId="{2AEBC8F2-97B1-41B4-93F1-2D289E197FBA}"/>
          </ac:spMkLst>
        </pc:spChg>
        <pc:spChg chg="add">
          <ac:chgData name="Dishank Solanki" userId="d214617e219b67e8" providerId="Windows Live" clId="Web-{D1B8A4F1-1911-4583-D9F5-91D5ED12BAF0}" dt="2020-08-27T19:25:09.585" v="240"/>
          <ac:spMkLst>
            <pc:docMk/>
            <pc:sldMk cId="0" sldId="403"/>
            <ac:spMk id="15" creationId="{472E3A19-F5D5-48FC-BB9C-48C2F68F598B}"/>
          </ac:spMkLst>
        </pc:spChg>
        <pc:spChg chg="add">
          <ac:chgData name="Dishank Solanki" userId="d214617e219b67e8" providerId="Windows Live" clId="Web-{D1B8A4F1-1911-4583-D9F5-91D5ED12BAF0}" dt="2020-08-27T19:25:09.585" v="240"/>
          <ac:spMkLst>
            <pc:docMk/>
            <pc:sldMk cId="0" sldId="403"/>
            <ac:spMk id="17" creationId="{7A62E32F-BB65-43A8-8EB5-92346890E549}"/>
          </ac:spMkLst>
        </pc:spChg>
        <pc:spChg chg="add">
          <ac:chgData name="Dishank Solanki" userId="d214617e219b67e8" providerId="Windows Live" clId="Web-{D1B8A4F1-1911-4583-D9F5-91D5ED12BAF0}" dt="2020-08-27T19:25:09.585" v="240"/>
          <ac:spMkLst>
            <pc:docMk/>
            <pc:sldMk cId="0" sldId="403"/>
            <ac:spMk id="19" creationId="{14E91B64-9FCC-451E-AFB4-A827D6329367}"/>
          </ac:spMkLst>
        </pc:spChg>
      </pc:sldChg>
      <pc:sldChg chg="addSp modSp mod setBg">
        <pc:chgData name="Dishank Solanki" userId="d214617e219b67e8" providerId="Windows Live" clId="Web-{D1B8A4F1-1911-4583-D9F5-91D5ED12BAF0}" dt="2020-08-27T19:27:05.459" v="266" actId="20577"/>
        <pc:sldMkLst>
          <pc:docMk/>
          <pc:sldMk cId="0" sldId="404"/>
        </pc:sldMkLst>
        <pc:spChg chg="mod">
          <ac:chgData name="Dishank Solanki" userId="d214617e219b67e8" providerId="Windows Live" clId="Web-{D1B8A4F1-1911-4583-D9F5-91D5ED12BAF0}" dt="2020-08-27T19:27:05.459" v="266" actId="20577"/>
          <ac:spMkLst>
            <pc:docMk/>
            <pc:sldMk cId="0" sldId="404"/>
            <ac:spMk id="2" creationId="{00000000-0000-0000-0000-000000000000}"/>
          </ac:spMkLst>
        </pc:spChg>
        <pc:spChg chg="mod">
          <ac:chgData name="Dishank Solanki" userId="d214617e219b67e8" providerId="Windows Live" clId="Web-{D1B8A4F1-1911-4583-D9F5-91D5ED12BAF0}" dt="2020-08-27T19:26:59.818" v="263" actId="20577"/>
          <ac:spMkLst>
            <pc:docMk/>
            <pc:sldMk cId="0" sldId="404"/>
            <ac:spMk id="3" creationId="{00000000-0000-0000-0000-000000000000}"/>
          </ac:spMkLst>
        </pc:spChg>
        <pc:spChg chg="mod">
          <ac:chgData name="Dishank Solanki" userId="d214617e219b67e8" providerId="Windows Live" clId="Web-{D1B8A4F1-1911-4583-D9F5-91D5ED12BAF0}" dt="2020-08-27T19:26:38.381" v="254"/>
          <ac:spMkLst>
            <pc:docMk/>
            <pc:sldMk cId="0" sldId="404"/>
            <ac:spMk id="4" creationId="{00000000-0000-0000-0000-000000000000}"/>
          </ac:spMkLst>
        </pc:spChg>
        <pc:spChg chg="add">
          <ac:chgData name="Dishank Solanki" userId="d214617e219b67e8" providerId="Windows Live" clId="Web-{D1B8A4F1-1911-4583-D9F5-91D5ED12BAF0}" dt="2020-08-27T19:26:38.381" v="254"/>
          <ac:spMkLst>
            <pc:docMk/>
            <pc:sldMk cId="0" sldId="404"/>
            <ac:spMk id="9" creationId="{827B839B-9ADE-406B-8590-F1CAEDED45A1}"/>
          </ac:spMkLst>
        </pc:spChg>
        <pc:spChg chg="add">
          <ac:chgData name="Dishank Solanki" userId="d214617e219b67e8" providerId="Windows Live" clId="Web-{D1B8A4F1-1911-4583-D9F5-91D5ED12BAF0}" dt="2020-08-27T19:26:38.381" v="254"/>
          <ac:spMkLst>
            <pc:docMk/>
            <pc:sldMk cId="0" sldId="404"/>
            <ac:spMk id="11" creationId="{CFE45BF0-46DB-408C-B5F7-7B11716805D4}"/>
          </ac:spMkLst>
        </pc:spChg>
        <pc:spChg chg="add">
          <ac:chgData name="Dishank Solanki" userId="d214617e219b67e8" providerId="Windows Live" clId="Web-{D1B8A4F1-1911-4583-D9F5-91D5ED12BAF0}" dt="2020-08-27T19:26:38.381" v="254"/>
          <ac:spMkLst>
            <pc:docMk/>
            <pc:sldMk cId="0" sldId="404"/>
            <ac:spMk id="13" creationId="{2AEBC8F2-97B1-41B4-93F1-2D289E197FBA}"/>
          </ac:spMkLst>
        </pc:spChg>
        <pc:spChg chg="add">
          <ac:chgData name="Dishank Solanki" userId="d214617e219b67e8" providerId="Windows Live" clId="Web-{D1B8A4F1-1911-4583-D9F5-91D5ED12BAF0}" dt="2020-08-27T19:26:38.381" v="254"/>
          <ac:spMkLst>
            <pc:docMk/>
            <pc:sldMk cId="0" sldId="404"/>
            <ac:spMk id="15" creationId="{472E3A19-F5D5-48FC-BB9C-48C2F68F598B}"/>
          </ac:spMkLst>
        </pc:spChg>
        <pc:spChg chg="add">
          <ac:chgData name="Dishank Solanki" userId="d214617e219b67e8" providerId="Windows Live" clId="Web-{D1B8A4F1-1911-4583-D9F5-91D5ED12BAF0}" dt="2020-08-27T19:26:38.381" v="254"/>
          <ac:spMkLst>
            <pc:docMk/>
            <pc:sldMk cId="0" sldId="404"/>
            <ac:spMk id="17" creationId="{7A62E32F-BB65-43A8-8EB5-92346890E549}"/>
          </ac:spMkLst>
        </pc:spChg>
        <pc:spChg chg="add">
          <ac:chgData name="Dishank Solanki" userId="d214617e219b67e8" providerId="Windows Live" clId="Web-{D1B8A4F1-1911-4583-D9F5-91D5ED12BAF0}" dt="2020-08-27T19:26:38.381" v="254"/>
          <ac:spMkLst>
            <pc:docMk/>
            <pc:sldMk cId="0" sldId="404"/>
            <ac:spMk id="19" creationId="{14E91B64-9FCC-451E-AFB4-A827D6329367}"/>
          </ac:spMkLst>
        </pc:spChg>
      </pc:sldChg>
      <pc:sldChg chg="addSp modSp mod setBg">
        <pc:chgData name="Dishank Solanki" userId="d214617e219b67e8" providerId="Windows Live" clId="Web-{D1B8A4F1-1911-4583-D9F5-91D5ED12BAF0}" dt="2020-08-27T18:52:03.923" v="99" actId="20577"/>
        <pc:sldMkLst>
          <pc:docMk/>
          <pc:sldMk cId="0" sldId="411"/>
        </pc:sldMkLst>
        <pc:spChg chg="mod">
          <ac:chgData name="Dishank Solanki" userId="d214617e219b67e8" providerId="Windows Live" clId="Web-{D1B8A4F1-1911-4583-D9F5-91D5ED12BAF0}" dt="2020-08-27T18:51:30.017" v="87" actId="20577"/>
          <ac:spMkLst>
            <pc:docMk/>
            <pc:sldMk cId="0" sldId="411"/>
            <ac:spMk id="2" creationId="{00000000-0000-0000-0000-000000000000}"/>
          </ac:spMkLst>
        </pc:spChg>
        <pc:spChg chg="mod">
          <ac:chgData name="Dishank Solanki" userId="d214617e219b67e8" providerId="Windows Live" clId="Web-{D1B8A4F1-1911-4583-D9F5-91D5ED12BAF0}" dt="2020-08-27T18:52:03.923" v="99" actId="20577"/>
          <ac:spMkLst>
            <pc:docMk/>
            <pc:sldMk cId="0" sldId="411"/>
            <ac:spMk id="3" creationId="{00000000-0000-0000-0000-000000000000}"/>
          </ac:spMkLst>
        </pc:spChg>
        <pc:spChg chg="mod">
          <ac:chgData name="Dishank Solanki" userId="d214617e219b67e8" providerId="Windows Live" clId="Web-{D1B8A4F1-1911-4583-D9F5-91D5ED12BAF0}" dt="2020-08-27T18:51:17.345" v="83"/>
          <ac:spMkLst>
            <pc:docMk/>
            <pc:sldMk cId="0" sldId="411"/>
            <ac:spMk id="4" creationId="{00000000-0000-0000-0000-000000000000}"/>
          </ac:spMkLst>
        </pc:spChg>
        <pc:spChg chg="add">
          <ac:chgData name="Dishank Solanki" userId="d214617e219b67e8" providerId="Windows Live" clId="Web-{D1B8A4F1-1911-4583-D9F5-91D5ED12BAF0}" dt="2020-08-27T18:51:17.345" v="83"/>
          <ac:spMkLst>
            <pc:docMk/>
            <pc:sldMk cId="0" sldId="411"/>
            <ac:spMk id="9" creationId="{827B839B-9ADE-406B-8590-F1CAEDED45A1}"/>
          </ac:spMkLst>
        </pc:spChg>
        <pc:spChg chg="add">
          <ac:chgData name="Dishank Solanki" userId="d214617e219b67e8" providerId="Windows Live" clId="Web-{D1B8A4F1-1911-4583-D9F5-91D5ED12BAF0}" dt="2020-08-27T18:51:17.345" v="83"/>
          <ac:spMkLst>
            <pc:docMk/>
            <pc:sldMk cId="0" sldId="411"/>
            <ac:spMk id="11" creationId="{CFE45BF0-46DB-408C-B5F7-7B11716805D4}"/>
          </ac:spMkLst>
        </pc:spChg>
        <pc:spChg chg="add">
          <ac:chgData name="Dishank Solanki" userId="d214617e219b67e8" providerId="Windows Live" clId="Web-{D1B8A4F1-1911-4583-D9F5-91D5ED12BAF0}" dt="2020-08-27T18:51:17.345" v="83"/>
          <ac:spMkLst>
            <pc:docMk/>
            <pc:sldMk cId="0" sldId="411"/>
            <ac:spMk id="13" creationId="{2AEBC8F2-97B1-41B4-93F1-2D289E197FBA}"/>
          </ac:spMkLst>
        </pc:spChg>
        <pc:spChg chg="add">
          <ac:chgData name="Dishank Solanki" userId="d214617e219b67e8" providerId="Windows Live" clId="Web-{D1B8A4F1-1911-4583-D9F5-91D5ED12BAF0}" dt="2020-08-27T18:51:17.345" v="83"/>
          <ac:spMkLst>
            <pc:docMk/>
            <pc:sldMk cId="0" sldId="411"/>
            <ac:spMk id="15" creationId="{472E3A19-F5D5-48FC-BB9C-48C2F68F598B}"/>
          </ac:spMkLst>
        </pc:spChg>
        <pc:spChg chg="add">
          <ac:chgData name="Dishank Solanki" userId="d214617e219b67e8" providerId="Windows Live" clId="Web-{D1B8A4F1-1911-4583-D9F5-91D5ED12BAF0}" dt="2020-08-27T18:51:17.345" v="83"/>
          <ac:spMkLst>
            <pc:docMk/>
            <pc:sldMk cId="0" sldId="411"/>
            <ac:spMk id="17" creationId="{7A62E32F-BB65-43A8-8EB5-92346890E549}"/>
          </ac:spMkLst>
        </pc:spChg>
        <pc:spChg chg="add">
          <ac:chgData name="Dishank Solanki" userId="d214617e219b67e8" providerId="Windows Live" clId="Web-{D1B8A4F1-1911-4583-D9F5-91D5ED12BAF0}" dt="2020-08-27T18:51:17.345" v="83"/>
          <ac:spMkLst>
            <pc:docMk/>
            <pc:sldMk cId="0" sldId="411"/>
            <ac:spMk id="19" creationId="{14E91B64-9FCC-451E-AFB4-A827D6329367}"/>
          </ac:spMkLst>
        </pc:spChg>
      </pc:sldChg>
      <pc:sldChg chg="addSp modSp mod setBg">
        <pc:chgData name="Dishank Solanki" userId="d214617e219b67e8" providerId="Windows Live" clId="Web-{D1B8A4F1-1911-4583-D9F5-91D5ED12BAF0}" dt="2020-08-27T19:22:14.212" v="202" actId="20577"/>
        <pc:sldMkLst>
          <pc:docMk/>
          <pc:sldMk cId="0" sldId="419"/>
        </pc:sldMkLst>
        <pc:spChg chg="mod">
          <ac:chgData name="Dishank Solanki" userId="d214617e219b67e8" providerId="Windows Live" clId="Web-{D1B8A4F1-1911-4583-D9F5-91D5ED12BAF0}" dt="2020-08-27T19:21:51.603" v="193" actId="20577"/>
          <ac:spMkLst>
            <pc:docMk/>
            <pc:sldMk cId="0" sldId="419"/>
            <ac:spMk id="2" creationId="{00000000-0000-0000-0000-000000000000}"/>
          </ac:spMkLst>
        </pc:spChg>
        <pc:spChg chg="mod">
          <ac:chgData name="Dishank Solanki" userId="d214617e219b67e8" providerId="Windows Live" clId="Web-{D1B8A4F1-1911-4583-D9F5-91D5ED12BAF0}" dt="2020-08-27T19:22:14.212" v="202" actId="20577"/>
          <ac:spMkLst>
            <pc:docMk/>
            <pc:sldMk cId="0" sldId="419"/>
            <ac:spMk id="3" creationId="{00000000-0000-0000-0000-000000000000}"/>
          </ac:spMkLst>
        </pc:spChg>
        <pc:spChg chg="mod">
          <ac:chgData name="Dishank Solanki" userId="d214617e219b67e8" providerId="Windows Live" clId="Web-{D1B8A4F1-1911-4583-D9F5-91D5ED12BAF0}" dt="2020-08-27T19:21:46.853" v="192"/>
          <ac:spMkLst>
            <pc:docMk/>
            <pc:sldMk cId="0" sldId="419"/>
            <ac:spMk id="4" creationId="{00000000-0000-0000-0000-000000000000}"/>
          </ac:spMkLst>
        </pc:spChg>
        <pc:spChg chg="add">
          <ac:chgData name="Dishank Solanki" userId="d214617e219b67e8" providerId="Windows Live" clId="Web-{D1B8A4F1-1911-4583-D9F5-91D5ED12BAF0}" dt="2020-08-27T19:21:46.853" v="192"/>
          <ac:spMkLst>
            <pc:docMk/>
            <pc:sldMk cId="0" sldId="419"/>
            <ac:spMk id="9" creationId="{827B839B-9ADE-406B-8590-F1CAEDED45A1}"/>
          </ac:spMkLst>
        </pc:spChg>
        <pc:spChg chg="add">
          <ac:chgData name="Dishank Solanki" userId="d214617e219b67e8" providerId="Windows Live" clId="Web-{D1B8A4F1-1911-4583-D9F5-91D5ED12BAF0}" dt="2020-08-27T19:21:46.853" v="192"/>
          <ac:spMkLst>
            <pc:docMk/>
            <pc:sldMk cId="0" sldId="419"/>
            <ac:spMk id="11" creationId="{CFE45BF0-46DB-408C-B5F7-7B11716805D4}"/>
          </ac:spMkLst>
        </pc:spChg>
        <pc:spChg chg="add">
          <ac:chgData name="Dishank Solanki" userId="d214617e219b67e8" providerId="Windows Live" clId="Web-{D1B8A4F1-1911-4583-D9F5-91D5ED12BAF0}" dt="2020-08-27T19:21:46.853" v="192"/>
          <ac:spMkLst>
            <pc:docMk/>
            <pc:sldMk cId="0" sldId="419"/>
            <ac:spMk id="13" creationId="{2AEBC8F2-97B1-41B4-93F1-2D289E197FBA}"/>
          </ac:spMkLst>
        </pc:spChg>
        <pc:spChg chg="add">
          <ac:chgData name="Dishank Solanki" userId="d214617e219b67e8" providerId="Windows Live" clId="Web-{D1B8A4F1-1911-4583-D9F5-91D5ED12BAF0}" dt="2020-08-27T19:21:46.853" v="192"/>
          <ac:spMkLst>
            <pc:docMk/>
            <pc:sldMk cId="0" sldId="419"/>
            <ac:spMk id="15" creationId="{472E3A19-F5D5-48FC-BB9C-48C2F68F598B}"/>
          </ac:spMkLst>
        </pc:spChg>
        <pc:spChg chg="add">
          <ac:chgData name="Dishank Solanki" userId="d214617e219b67e8" providerId="Windows Live" clId="Web-{D1B8A4F1-1911-4583-D9F5-91D5ED12BAF0}" dt="2020-08-27T19:21:46.853" v="192"/>
          <ac:spMkLst>
            <pc:docMk/>
            <pc:sldMk cId="0" sldId="419"/>
            <ac:spMk id="17" creationId="{7A62E32F-BB65-43A8-8EB5-92346890E549}"/>
          </ac:spMkLst>
        </pc:spChg>
        <pc:spChg chg="add">
          <ac:chgData name="Dishank Solanki" userId="d214617e219b67e8" providerId="Windows Live" clId="Web-{D1B8A4F1-1911-4583-D9F5-91D5ED12BAF0}" dt="2020-08-27T19:21:46.853" v="192"/>
          <ac:spMkLst>
            <pc:docMk/>
            <pc:sldMk cId="0" sldId="419"/>
            <ac:spMk id="19" creationId="{14E91B64-9FCC-451E-AFB4-A827D6329367}"/>
          </ac:spMkLst>
        </pc:spChg>
      </pc:sldChg>
      <pc:sldChg chg="addSp modSp mod setBg">
        <pc:chgData name="Dishank Solanki" userId="d214617e219b67e8" providerId="Windows Live" clId="Web-{D1B8A4F1-1911-4583-D9F5-91D5ED12BAF0}" dt="2020-08-27T19:27:12.287" v="270"/>
        <pc:sldMkLst>
          <pc:docMk/>
          <pc:sldMk cId="0" sldId="438"/>
        </pc:sldMkLst>
        <pc:spChg chg="mod">
          <ac:chgData name="Dishank Solanki" userId="d214617e219b67e8" providerId="Windows Live" clId="Web-{D1B8A4F1-1911-4583-D9F5-91D5ED12BAF0}" dt="2020-08-27T19:27:12.287" v="270"/>
          <ac:spMkLst>
            <pc:docMk/>
            <pc:sldMk cId="0" sldId="438"/>
            <ac:spMk id="2" creationId="{00000000-0000-0000-0000-000000000000}"/>
          </ac:spMkLst>
        </pc:spChg>
        <pc:spChg chg="mod">
          <ac:chgData name="Dishank Solanki" userId="d214617e219b67e8" providerId="Windows Live" clId="Web-{D1B8A4F1-1911-4583-D9F5-91D5ED12BAF0}" dt="2020-08-27T19:27:12.287" v="270"/>
          <ac:spMkLst>
            <pc:docMk/>
            <pc:sldMk cId="0" sldId="438"/>
            <ac:spMk id="3" creationId="{00000000-0000-0000-0000-000000000000}"/>
          </ac:spMkLst>
        </pc:spChg>
        <pc:spChg chg="mod">
          <ac:chgData name="Dishank Solanki" userId="d214617e219b67e8" providerId="Windows Live" clId="Web-{D1B8A4F1-1911-4583-D9F5-91D5ED12BAF0}" dt="2020-08-27T19:27:12.287" v="270"/>
          <ac:spMkLst>
            <pc:docMk/>
            <pc:sldMk cId="0" sldId="438"/>
            <ac:spMk id="4" creationId="{00000000-0000-0000-0000-000000000000}"/>
          </ac:spMkLst>
        </pc:spChg>
        <pc:spChg chg="add">
          <ac:chgData name="Dishank Solanki" userId="d214617e219b67e8" providerId="Windows Live" clId="Web-{D1B8A4F1-1911-4583-D9F5-91D5ED12BAF0}" dt="2020-08-27T19:27:12.287" v="270"/>
          <ac:spMkLst>
            <pc:docMk/>
            <pc:sldMk cId="0" sldId="438"/>
            <ac:spMk id="9" creationId="{827B839B-9ADE-406B-8590-F1CAEDED45A1}"/>
          </ac:spMkLst>
        </pc:spChg>
        <pc:spChg chg="add">
          <ac:chgData name="Dishank Solanki" userId="d214617e219b67e8" providerId="Windows Live" clId="Web-{D1B8A4F1-1911-4583-D9F5-91D5ED12BAF0}" dt="2020-08-27T19:27:12.287" v="270"/>
          <ac:spMkLst>
            <pc:docMk/>
            <pc:sldMk cId="0" sldId="438"/>
            <ac:spMk id="11" creationId="{CFE45BF0-46DB-408C-B5F7-7B11716805D4}"/>
          </ac:spMkLst>
        </pc:spChg>
        <pc:spChg chg="add">
          <ac:chgData name="Dishank Solanki" userId="d214617e219b67e8" providerId="Windows Live" clId="Web-{D1B8A4F1-1911-4583-D9F5-91D5ED12BAF0}" dt="2020-08-27T19:27:12.287" v="270"/>
          <ac:spMkLst>
            <pc:docMk/>
            <pc:sldMk cId="0" sldId="438"/>
            <ac:spMk id="13" creationId="{2AEBC8F2-97B1-41B4-93F1-2D289E197FBA}"/>
          </ac:spMkLst>
        </pc:spChg>
        <pc:spChg chg="add">
          <ac:chgData name="Dishank Solanki" userId="d214617e219b67e8" providerId="Windows Live" clId="Web-{D1B8A4F1-1911-4583-D9F5-91D5ED12BAF0}" dt="2020-08-27T19:27:12.287" v="270"/>
          <ac:spMkLst>
            <pc:docMk/>
            <pc:sldMk cId="0" sldId="438"/>
            <ac:spMk id="15" creationId="{472E3A19-F5D5-48FC-BB9C-48C2F68F598B}"/>
          </ac:spMkLst>
        </pc:spChg>
        <pc:spChg chg="add">
          <ac:chgData name="Dishank Solanki" userId="d214617e219b67e8" providerId="Windows Live" clId="Web-{D1B8A4F1-1911-4583-D9F5-91D5ED12BAF0}" dt="2020-08-27T19:27:12.287" v="270"/>
          <ac:spMkLst>
            <pc:docMk/>
            <pc:sldMk cId="0" sldId="438"/>
            <ac:spMk id="17" creationId="{7A62E32F-BB65-43A8-8EB5-92346890E549}"/>
          </ac:spMkLst>
        </pc:spChg>
        <pc:spChg chg="add">
          <ac:chgData name="Dishank Solanki" userId="d214617e219b67e8" providerId="Windows Live" clId="Web-{D1B8A4F1-1911-4583-D9F5-91D5ED12BAF0}" dt="2020-08-27T19:27:12.287" v="270"/>
          <ac:spMkLst>
            <pc:docMk/>
            <pc:sldMk cId="0" sldId="438"/>
            <ac:spMk id="19" creationId="{14E91B64-9FCC-451E-AFB4-A827D6329367}"/>
          </ac:spMkLst>
        </pc:spChg>
      </pc:sldChg>
      <pc:sldChg chg="addSp modSp new mod setBg">
        <pc:chgData name="Dishank Solanki" userId="d214617e219b67e8" providerId="Windows Live" clId="Web-{D1B8A4F1-1911-4583-D9F5-91D5ED12BAF0}" dt="2020-08-27T18:49:51.408" v="68" actId="20577"/>
        <pc:sldMkLst>
          <pc:docMk/>
          <pc:sldMk cId="4285976790" sldId="450"/>
        </pc:sldMkLst>
        <pc:spChg chg="mod">
          <ac:chgData name="Dishank Solanki" userId="d214617e219b67e8" providerId="Windows Live" clId="Web-{D1B8A4F1-1911-4583-D9F5-91D5ED12BAF0}" dt="2020-08-27T18:45:58.768" v="7" actId="20577"/>
          <ac:spMkLst>
            <pc:docMk/>
            <pc:sldMk cId="4285976790" sldId="450"/>
            <ac:spMk id="2" creationId="{DF50F07A-2A80-45CD-80FD-AB24D3EE31D6}"/>
          </ac:spMkLst>
        </pc:spChg>
        <pc:spChg chg="mod">
          <ac:chgData name="Dishank Solanki" userId="d214617e219b67e8" providerId="Windows Live" clId="Web-{D1B8A4F1-1911-4583-D9F5-91D5ED12BAF0}" dt="2020-08-27T18:49:51.408" v="68" actId="20577"/>
          <ac:spMkLst>
            <pc:docMk/>
            <pc:sldMk cId="4285976790" sldId="450"/>
            <ac:spMk id="3" creationId="{78851DC0-8423-4EC7-9C23-565545FEFA37}"/>
          </ac:spMkLst>
        </pc:spChg>
        <pc:spChg chg="add">
          <ac:chgData name="Dishank Solanki" userId="d214617e219b67e8" providerId="Windows Live" clId="Web-{D1B8A4F1-1911-4583-D9F5-91D5ED12BAF0}" dt="2020-08-27T18:45:37.674" v="1"/>
          <ac:spMkLst>
            <pc:docMk/>
            <pc:sldMk cId="4285976790" sldId="450"/>
            <ac:spMk id="8" creationId="{827B839B-9ADE-406B-8590-F1CAEDED45A1}"/>
          </ac:spMkLst>
        </pc:spChg>
        <pc:spChg chg="add">
          <ac:chgData name="Dishank Solanki" userId="d214617e219b67e8" providerId="Windows Live" clId="Web-{D1B8A4F1-1911-4583-D9F5-91D5ED12BAF0}" dt="2020-08-27T18:45:37.674" v="1"/>
          <ac:spMkLst>
            <pc:docMk/>
            <pc:sldMk cId="4285976790" sldId="450"/>
            <ac:spMk id="10" creationId="{CFE45BF0-46DB-408C-B5F7-7B11716805D4}"/>
          </ac:spMkLst>
        </pc:spChg>
        <pc:spChg chg="add">
          <ac:chgData name="Dishank Solanki" userId="d214617e219b67e8" providerId="Windows Live" clId="Web-{D1B8A4F1-1911-4583-D9F5-91D5ED12BAF0}" dt="2020-08-27T18:45:37.674" v="1"/>
          <ac:spMkLst>
            <pc:docMk/>
            <pc:sldMk cId="4285976790" sldId="450"/>
            <ac:spMk id="12" creationId="{2AEBC8F2-97B1-41B4-93F1-2D289E197FBA}"/>
          </ac:spMkLst>
        </pc:spChg>
        <pc:spChg chg="add">
          <ac:chgData name="Dishank Solanki" userId="d214617e219b67e8" providerId="Windows Live" clId="Web-{D1B8A4F1-1911-4583-D9F5-91D5ED12BAF0}" dt="2020-08-27T18:45:37.674" v="1"/>
          <ac:spMkLst>
            <pc:docMk/>
            <pc:sldMk cId="4285976790" sldId="450"/>
            <ac:spMk id="14" creationId="{472E3A19-F5D5-48FC-BB9C-48C2F68F598B}"/>
          </ac:spMkLst>
        </pc:spChg>
        <pc:spChg chg="add">
          <ac:chgData name="Dishank Solanki" userId="d214617e219b67e8" providerId="Windows Live" clId="Web-{D1B8A4F1-1911-4583-D9F5-91D5ED12BAF0}" dt="2020-08-27T18:45:37.674" v="1"/>
          <ac:spMkLst>
            <pc:docMk/>
            <pc:sldMk cId="4285976790" sldId="450"/>
            <ac:spMk id="16" creationId="{7A62E32F-BB65-43A8-8EB5-92346890E549}"/>
          </ac:spMkLst>
        </pc:spChg>
        <pc:spChg chg="add">
          <ac:chgData name="Dishank Solanki" userId="d214617e219b67e8" providerId="Windows Live" clId="Web-{D1B8A4F1-1911-4583-D9F5-91D5ED12BAF0}" dt="2020-08-27T18:45:37.674" v="1"/>
          <ac:spMkLst>
            <pc:docMk/>
            <pc:sldMk cId="4285976790" sldId="450"/>
            <ac:spMk id="18" creationId="{14E91B64-9FCC-451E-AFB4-A827D6329367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2C8A23-8796-431B-803D-861B31F2EF60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9A0C089-6511-429C-80EB-5BFB1BC34B8F}">
      <dgm:prSet/>
      <dgm:spPr/>
      <dgm:t>
        <a:bodyPr/>
        <a:lstStyle/>
        <a:p>
          <a:r>
            <a:rPr lang="en-US"/>
            <a:t>Coding </a:t>
          </a:r>
        </a:p>
      </dgm:t>
    </dgm:pt>
    <dgm:pt modelId="{87DA2CBE-9078-46A2-B3E6-007AA063564A}" type="parTrans" cxnId="{7AE3D175-6540-49C2-9454-2AA3EE6A24F2}">
      <dgm:prSet/>
      <dgm:spPr/>
      <dgm:t>
        <a:bodyPr/>
        <a:lstStyle/>
        <a:p>
          <a:endParaRPr lang="en-US"/>
        </a:p>
      </dgm:t>
    </dgm:pt>
    <dgm:pt modelId="{A7E14A56-8CBC-4AB1-AB0B-3559ADC1BEE5}" type="sibTrans" cxnId="{7AE3D175-6540-49C2-9454-2AA3EE6A24F2}">
      <dgm:prSet/>
      <dgm:spPr/>
      <dgm:t>
        <a:bodyPr/>
        <a:lstStyle/>
        <a:p>
          <a:endParaRPr lang="en-US"/>
        </a:p>
      </dgm:t>
    </dgm:pt>
    <dgm:pt modelId="{72561AE8-AAD7-40A9-8680-9D0FB4A666BC}">
      <dgm:prSet/>
      <dgm:spPr/>
      <dgm:t>
        <a:bodyPr/>
        <a:lstStyle/>
        <a:p>
          <a:r>
            <a:rPr lang="en-US"/>
            <a:t>A field with limited number of possible values can be translated into a code that requires less space.</a:t>
          </a:r>
        </a:p>
      </dgm:t>
    </dgm:pt>
    <dgm:pt modelId="{E5BAC241-DAA2-48C2-96A4-298274B3DA31}" type="parTrans" cxnId="{219C30B2-ABCA-440E-B721-3A95B6B58A69}">
      <dgm:prSet/>
      <dgm:spPr/>
      <dgm:t>
        <a:bodyPr/>
        <a:lstStyle/>
        <a:p>
          <a:endParaRPr lang="en-US"/>
        </a:p>
      </dgm:t>
    </dgm:pt>
    <dgm:pt modelId="{83500DE9-A69F-40AF-8BC5-919C0D08E043}" type="sibTrans" cxnId="{219C30B2-ABCA-440E-B721-3A95B6B58A69}">
      <dgm:prSet/>
      <dgm:spPr/>
      <dgm:t>
        <a:bodyPr/>
        <a:lstStyle/>
        <a:p>
          <a:endParaRPr lang="en-US"/>
        </a:p>
      </dgm:t>
    </dgm:pt>
    <dgm:pt modelId="{BEE5864E-AE0B-44A6-9CF7-364EB55D2CD7}">
      <dgm:prSet/>
      <dgm:spPr/>
      <dgm:t>
        <a:bodyPr/>
        <a:lstStyle/>
        <a:p>
          <a:r>
            <a:rPr lang="en-US"/>
            <a:t>E.g. finish (birch, oak, maple) turns into finish (1,2,3)</a:t>
          </a:r>
        </a:p>
      </dgm:t>
    </dgm:pt>
    <dgm:pt modelId="{BABDD89E-77B3-43D6-9246-6156901E08E9}" type="parTrans" cxnId="{0387EA31-807A-4CF6-A62E-D922D4E206BE}">
      <dgm:prSet/>
      <dgm:spPr/>
      <dgm:t>
        <a:bodyPr/>
        <a:lstStyle/>
        <a:p>
          <a:endParaRPr lang="en-US"/>
        </a:p>
      </dgm:t>
    </dgm:pt>
    <dgm:pt modelId="{04A7CC1E-FF55-46E1-B5CE-523537310177}" type="sibTrans" cxnId="{0387EA31-807A-4CF6-A62E-D922D4E206BE}">
      <dgm:prSet/>
      <dgm:spPr/>
      <dgm:t>
        <a:bodyPr/>
        <a:lstStyle/>
        <a:p>
          <a:endParaRPr lang="en-US"/>
        </a:p>
      </dgm:t>
    </dgm:pt>
    <dgm:pt modelId="{1405348D-1423-4AA7-9ABD-42A792D9CBCF}">
      <dgm:prSet/>
      <dgm:spPr/>
      <dgm:t>
        <a:bodyPr/>
        <a:lstStyle/>
        <a:p>
          <a:r>
            <a:rPr lang="en-US"/>
            <a:t>Need to create look-up table</a:t>
          </a:r>
        </a:p>
      </dgm:t>
    </dgm:pt>
    <dgm:pt modelId="{120886D6-CA2A-46C9-9998-85D3A12BFF60}" type="parTrans" cxnId="{1DEFEFFC-FECC-44CA-B9E2-D5F8A7671F47}">
      <dgm:prSet/>
      <dgm:spPr/>
      <dgm:t>
        <a:bodyPr/>
        <a:lstStyle/>
        <a:p>
          <a:endParaRPr lang="en-US"/>
        </a:p>
      </dgm:t>
    </dgm:pt>
    <dgm:pt modelId="{88E0A471-04C3-4CD9-8C61-08163AAE5E71}" type="sibTrans" cxnId="{1DEFEFFC-FECC-44CA-B9E2-D5F8A7671F47}">
      <dgm:prSet/>
      <dgm:spPr/>
      <dgm:t>
        <a:bodyPr/>
        <a:lstStyle/>
        <a:p>
          <a:endParaRPr lang="en-US"/>
        </a:p>
      </dgm:t>
    </dgm:pt>
    <dgm:pt modelId="{07A062BA-61B5-4412-A204-E8159EC60303}">
      <dgm:prSet/>
      <dgm:spPr/>
      <dgm:t>
        <a:bodyPr/>
        <a:lstStyle/>
        <a:p>
          <a:r>
            <a:rPr lang="en-US"/>
            <a:t>Compression</a:t>
          </a:r>
        </a:p>
      </dgm:t>
    </dgm:pt>
    <dgm:pt modelId="{DC2B3540-1224-4F49-BF11-B0A97882A96B}" type="parTrans" cxnId="{359E7C2C-9D2B-4368-AD18-25129F4A28B3}">
      <dgm:prSet/>
      <dgm:spPr/>
      <dgm:t>
        <a:bodyPr/>
        <a:lstStyle/>
        <a:p>
          <a:endParaRPr lang="en-US"/>
        </a:p>
      </dgm:t>
    </dgm:pt>
    <dgm:pt modelId="{E0122070-B58C-4D82-B1CA-480847BDBD82}" type="sibTrans" cxnId="{359E7C2C-9D2B-4368-AD18-25129F4A28B3}">
      <dgm:prSet/>
      <dgm:spPr/>
      <dgm:t>
        <a:bodyPr/>
        <a:lstStyle/>
        <a:p>
          <a:endParaRPr lang="en-US"/>
        </a:p>
      </dgm:t>
    </dgm:pt>
    <dgm:pt modelId="{09713089-EB91-44C2-8C96-EBE5C2DF2A68}">
      <dgm:prSet/>
      <dgm:spPr/>
      <dgm:t>
        <a:bodyPr/>
        <a:lstStyle/>
        <a:p>
          <a:r>
            <a:rPr lang="en-US"/>
            <a:t>Compression algorithms look for patterns in data and codes frequently appearing patterns with fewer bits (e.g. compress bitmap to gif file)</a:t>
          </a:r>
        </a:p>
      </dgm:t>
    </dgm:pt>
    <dgm:pt modelId="{C33719B7-7006-4DF7-8F94-B031E0990842}" type="parTrans" cxnId="{81C0FB28-69F9-405A-A702-069CCA5855E5}">
      <dgm:prSet/>
      <dgm:spPr/>
      <dgm:t>
        <a:bodyPr/>
        <a:lstStyle/>
        <a:p>
          <a:endParaRPr lang="en-US"/>
        </a:p>
      </dgm:t>
    </dgm:pt>
    <dgm:pt modelId="{9FCDF7B5-3857-44D2-ABBC-C4BFABAEBA6D}" type="sibTrans" cxnId="{81C0FB28-69F9-405A-A702-069CCA5855E5}">
      <dgm:prSet/>
      <dgm:spPr/>
      <dgm:t>
        <a:bodyPr/>
        <a:lstStyle/>
        <a:p>
          <a:endParaRPr lang="en-US"/>
        </a:p>
      </dgm:t>
    </dgm:pt>
    <dgm:pt modelId="{637E7AEF-E79E-485D-A4FF-2A73EFB700C7}" type="pres">
      <dgm:prSet presAssocID="{8A2C8A23-8796-431B-803D-861B31F2EF60}" presName="linear" presStyleCnt="0">
        <dgm:presLayoutVars>
          <dgm:dir/>
          <dgm:animLvl val="lvl"/>
          <dgm:resizeHandles val="exact"/>
        </dgm:presLayoutVars>
      </dgm:prSet>
      <dgm:spPr/>
    </dgm:pt>
    <dgm:pt modelId="{C35005BA-D0D4-4FCD-BFBC-E65F30685807}" type="pres">
      <dgm:prSet presAssocID="{A9A0C089-6511-429C-80EB-5BFB1BC34B8F}" presName="parentLin" presStyleCnt="0"/>
      <dgm:spPr/>
    </dgm:pt>
    <dgm:pt modelId="{B141F70B-D5D2-4880-ADA4-7B16F677CE95}" type="pres">
      <dgm:prSet presAssocID="{A9A0C089-6511-429C-80EB-5BFB1BC34B8F}" presName="parentLeftMargin" presStyleLbl="node1" presStyleIdx="0" presStyleCnt="2"/>
      <dgm:spPr/>
    </dgm:pt>
    <dgm:pt modelId="{5DC290DF-8B02-4F11-BF1F-085AFDB8B312}" type="pres">
      <dgm:prSet presAssocID="{A9A0C089-6511-429C-80EB-5BFB1BC34B8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D6B5111-7775-43CB-A2F1-DE1498F01F13}" type="pres">
      <dgm:prSet presAssocID="{A9A0C089-6511-429C-80EB-5BFB1BC34B8F}" presName="negativeSpace" presStyleCnt="0"/>
      <dgm:spPr/>
    </dgm:pt>
    <dgm:pt modelId="{F6EEC9D8-1346-4849-AE40-2E859C0CBBD9}" type="pres">
      <dgm:prSet presAssocID="{A9A0C089-6511-429C-80EB-5BFB1BC34B8F}" presName="childText" presStyleLbl="conFgAcc1" presStyleIdx="0" presStyleCnt="2">
        <dgm:presLayoutVars>
          <dgm:bulletEnabled val="1"/>
        </dgm:presLayoutVars>
      </dgm:prSet>
      <dgm:spPr/>
    </dgm:pt>
    <dgm:pt modelId="{9BBA6B47-4605-4C4E-B7D3-B6CEE10DF328}" type="pres">
      <dgm:prSet presAssocID="{A7E14A56-8CBC-4AB1-AB0B-3559ADC1BEE5}" presName="spaceBetweenRectangles" presStyleCnt="0"/>
      <dgm:spPr/>
    </dgm:pt>
    <dgm:pt modelId="{A4A739A8-69FB-4073-8695-40B8414F4244}" type="pres">
      <dgm:prSet presAssocID="{07A062BA-61B5-4412-A204-E8159EC60303}" presName="parentLin" presStyleCnt="0"/>
      <dgm:spPr/>
    </dgm:pt>
    <dgm:pt modelId="{5587F417-7801-4A59-8DF9-F2E4D2525E05}" type="pres">
      <dgm:prSet presAssocID="{07A062BA-61B5-4412-A204-E8159EC60303}" presName="parentLeftMargin" presStyleLbl="node1" presStyleIdx="0" presStyleCnt="2"/>
      <dgm:spPr/>
    </dgm:pt>
    <dgm:pt modelId="{61279965-D793-4F97-AD99-28A233F6F778}" type="pres">
      <dgm:prSet presAssocID="{07A062BA-61B5-4412-A204-E8159EC6030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8F9D3FD-7BFD-4C83-A329-AFD8CADF7F67}" type="pres">
      <dgm:prSet presAssocID="{07A062BA-61B5-4412-A204-E8159EC60303}" presName="negativeSpace" presStyleCnt="0"/>
      <dgm:spPr/>
    </dgm:pt>
    <dgm:pt modelId="{D1C04257-FCE3-4288-9913-55B90D09A327}" type="pres">
      <dgm:prSet presAssocID="{07A062BA-61B5-4412-A204-E8159EC6030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EAA5306-ABAC-4C47-8BBF-525B196E0B9F}" type="presOf" srcId="{BEE5864E-AE0B-44A6-9CF7-364EB55D2CD7}" destId="{F6EEC9D8-1346-4849-AE40-2E859C0CBBD9}" srcOrd="0" destOrd="1" presId="urn:microsoft.com/office/officeart/2005/8/layout/list1"/>
    <dgm:cxn modelId="{F8D7920B-60EB-470F-85A0-8FDBE2F1EA20}" type="presOf" srcId="{09713089-EB91-44C2-8C96-EBE5C2DF2A68}" destId="{D1C04257-FCE3-4288-9913-55B90D09A327}" srcOrd="0" destOrd="0" presId="urn:microsoft.com/office/officeart/2005/8/layout/list1"/>
    <dgm:cxn modelId="{81C0FB28-69F9-405A-A702-069CCA5855E5}" srcId="{07A062BA-61B5-4412-A204-E8159EC60303}" destId="{09713089-EB91-44C2-8C96-EBE5C2DF2A68}" srcOrd="0" destOrd="0" parTransId="{C33719B7-7006-4DF7-8F94-B031E0990842}" sibTransId="{9FCDF7B5-3857-44D2-ABBC-C4BFABAEBA6D}"/>
    <dgm:cxn modelId="{359E7C2C-9D2B-4368-AD18-25129F4A28B3}" srcId="{8A2C8A23-8796-431B-803D-861B31F2EF60}" destId="{07A062BA-61B5-4412-A204-E8159EC60303}" srcOrd="1" destOrd="0" parTransId="{DC2B3540-1224-4F49-BF11-B0A97882A96B}" sibTransId="{E0122070-B58C-4D82-B1CA-480847BDBD82}"/>
    <dgm:cxn modelId="{0387EA31-807A-4CF6-A62E-D922D4E206BE}" srcId="{72561AE8-AAD7-40A9-8680-9D0FB4A666BC}" destId="{BEE5864E-AE0B-44A6-9CF7-364EB55D2CD7}" srcOrd="0" destOrd="0" parTransId="{BABDD89E-77B3-43D6-9246-6156901E08E9}" sibTransId="{04A7CC1E-FF55-46E1-B5CE-523537310177}"/>
    <dgm:cxn modelId="{A4909366-292A-4641-B204-9C23100AB1B0}" type="presOf" srcId="{A9A0C089-6511-429C-80EB-5BFB1BC34B8F}" destId="{B141F70B-D5D2-4880-ADA4-7B16F677CE95}" srcOrd="0" destOrd="0" presId="urn:microsoft.com/office/officeart/2005/8/layout/list1"/>
    <dgm:cxn modelId="{B8DC3447-7CD7-4D0B-9212-91C32DEA37FB}" type="presOf" srcId="{72561AE8-AAD7-40A9-8680-9D0FB4A666BC}" destId="{F6EEC9D8-1346-4849-AE40-2E859C0CBBD9}" srcOrd="0" destOrd="0" presId="urn:microsoft.com/office/officeart/2005/8/layout/list1"/>
    <dgm:cxn modelId="{7AE3D175-6540-49C2-9454-2AA3EE6A24F2}" srcId="{8A2C8A23-8796-431B-803D-861B31F2EF60}" destId="{A9A0C089-6511-429C-80EB-5BFB1BC34B8F}" srcOrd="0" destOrd="0" parTransId="{87DA2CBE-9078-46A2-B3E6-007AA063564A}" sibTransId="{A7E14A56-8CBC-4AB1-AB0B-3559ADC1BEE5}"/>
    <dgm:cxn modelId="{90C7AA81-7D19-42F8-82C7-3E2F26B8F729}" type="presOf" srcId="{1405348D-1423-4AA7-9ABD-42A792D9CBCF}" destId="{F6EEC9D8-1346-4849-AE40-2E859C0CBBD9}" srcOrd="0" destOrd="2" presId="urn:microsoft.com/office/officeart/2005/8/layout/list1"/>
    <dgm:cxn modelId="{DB8AE5A0-D106-480C-BB12-B760D4D58EFC}" type="presOf" srcId="{8A2C8A23-8796-431B-803D-861B31F2EF60}" destId="{637E7AEF-E79E-485D-A4FF-2A73EFB700C7}" srcOrd="0" destOrd="0" presId="urn:microsoft.com/office/officeart/2005/8/layout/list1"/>
    <dgm:cxn modelId="{219C30B2-ABCA-440E-B721-3A95B6B58A69}" srcId="{A9A0C089-6511-429C-80EB-5BFB1BC34B8F}" destId="{72561AE8-AAD7-40A9-8680-9D0FB4A666BC}" srcOrd="0" destOrd="0" parTransId="{E5BAC241-DAA2-48C2-96A4-298274B3DA31}" sibTransId="{83500DE9-A69F-40AF-8BC5-919C0D08E043}"/>
    <dgm:cxn modelId="{39BC3ECF-7933-4358-9837-7AD40FC9486D}" type="presOf" srcId="{07A062BA-61B5-4412-A204-E8159EC60303}" destId="{61279965-D793-4F97-AD99-28A233F6F778}" srcOrd="1" destOrd="0" presId="urn:microsoft.com/office/officeart/2005/8/layout/list1"/>
    <dgm:cxn modelId="{DC8747EF-3090-4CC3-AF0F-F1CBE5CD24F0}" type="presOf" srcId="{A9A0C089-6511-429C-80EB-5BFB1BC34B8F}" destId="{5DC290DF-8B02-4F11-BF1F-085AFDB8B312}" srcOrd="1" destOrd="0" presId="urn:microsoft.com/office/officeart/2005/8/layout/list1"/>
    <dgm:cxn modelId="{8EDDFBF3-CA0E-4378-9F82-7A401E030C20}" type="presOf" srcId="{07A062BA-61B5-4412-A204-E8159EC60303}" destId="{5587F417-7801-4A59-8DF9-F2E4D2525E05}" srcOrd="0" destOrd="0" presId="urn:microsoft.com/office/officeart/2005/8/layout/list1"/>
    <dgm:cxn modelId="{1DEFEFFC-FECC-44CA-B9E2-D5F8A7671F47}" srcId="{72561AE8-AAD7-40A9-8680-9D0FB4A666BC}" destId="{1405348D-1423-4AA7-9ABD-42A792D9CBCF}" srcOrd="1" destOrd="0" parTransId="{120886D6-CA2A-46C9-9998-85D3A12BFF60}" sibTransId="{88E0A471-04C3-4CD9-8C61-08163AAE5E71}"/>
    <dgm:cxn modelId="{EC042948-287A-481C-B6A1-B6A583455D54}" type="presParOf" srcId="{637E7AEF-E79E-485D-A4FF-2A73EFB700C7}" destId="{C35005BA-D0D4-4FCD-BFBC-E65F30685807}" srcOrd="0" destOrd="0" presId="urn:microsoft.com/office/officeart/2005/8/layout/list1"/>
    <dgm:cxn modelId="{360A6E1F-08BD-4369-B907-38D363999342}" type="presParOf" srcId="{C35005BA-D0D4-4FCD-BFBC-E65F30685807}" destId="{B141F70B-D5D2-4880-ADA4-7B16F677CE95}" srcOrd="0" destOrd="0" presId="urn:microsoft.com/office/officeart/2005/8/layout/list1"/>
    <dgm:cxn modelId="{C0C76727-3024-437D-BA1F-B4BE5C22BBE2}" type="presParOf" srcId="{C35005BA-D0D4-4FCD-BFBC-E65F30685807}" destId="{5DC290DF-8B02-4F11-BF1F-085AFDB8B312}" srcOrd="1" destOrd="0" presId="urn:microsoft.com/office/officeart/2005/8/layout/list1"/>
    <dgm:cxn modelId="{F7C62540-AC92-43D9-AFAF-87F062A2789F}" type="presParOf" srcId="{637E7AEF-E79E-485D-A4FF-2A73EFB700C7}" destId="{2D6B5111-7775-43CB-A2F1-DE1498F01F13}" srcOrd="1" destOrd="0" presId="urn:microsoft.com/office/officeart/2005/8/layout/list1"/>
    <dgm:cxn modelId="{FDD2CCEF-A1ED-4D28-9627-FA629FF56E21}" type="presParOf" srcId="{637E7AEF-E79E-485D-A4FF-2A73EFB700C7}" destId="{F6EEC9D8-1346-4849-AE40-2E859C0CBBD9}" srcOrd="2" destOrd="0" presId="urn:microsoft.com/office/officeart/2005/8/layout/list1"/>
    <dgm:cxn modelId="{E9987842-D1A8-406C-8076-B98BEB7ABC6D}" type="presParOf" srcId="{637E7AEF-E79E-485D-A4FF-2A73EFB700C7}" destId="{9BBA6B47-4605-4C4E-B7D3-B6CEE10DF328}" srcOrd="3" destOrd="0" presId="urn:microsoft.com/office/officeart/2005/8/layout/list1"/>
    <dgm:cxn modelId="{F82C572D-BDE8-4DC3-A139-4755A05747E3}" type="presParOf" srcId="{637E7AEF-E79E-485D-A4FF-2A73EFB700C7}" destId="{A4A739A8-69FB-4073-8695-40B8414F4244}" srcOrd="4" destOrd="0" presId="urn:microsoft.com/office/officeart/2005/8/layout/list1"/>
    <dgm:cxn modelId="{F54288B5-30F8-474D-BA79-28CB4A34A3A3}" type="presParOf" srcId="{A4A739A8-69FB-4073-8695-40B8414F4244}" destId="{5587F417-7801-4A59-8DF9-F2E4D2525E05}" srcOrd="0" destOrd="0" presId="urn:microsoft.com/office/officeart/2005/8/layout/list1"/>
    <dgm:cxn modelId="{3197EC3D-7E8D-46DA-8064-FFDD168542B8}" type="presParOf" srcId="{A4A739A8-69FB-4073-8695-40B8414F4244}" destId="{61279965-D793-4F97-AD99-28A233F6F778}" srcOrd="1" destOrd="0" presId="urn:microsoft.com/office/officeart/2005/8/layout/list1"/>
    <dgm:cxn modelId="{26661C2C-A8BF-4DA0-B32B-84BE35092E16}" type="presParOf" srcId="{637E7AEF-E79E-485D-A4FF-2A73EFB700C7}" destId="{78F9D3FD-7BFD-4C83-A329-AFD8CADF7F67}" srcOrd="5" destOrd="0" presId="urn:microsoft.com/office/officeart/2005/8/layout/list1"/>
    <dgm:cxn modelId="{8E174828-BAA6-457F-B54B-65F94FA0ED07}" type="presParOf" srcId="{637E7AEF-E79E-485D-A4FF-2A73EFB700C7}" destId="{D1C04257-FCE3-4288-9913-55B90D09A32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B24245-B85E-45A2-A16C-6417315FE45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796884A-E6E2-46D7-8D15-3BC0F615FF4A}">
      <dgm:prSet/>
      <dgm:spPr/>
      <dgm:t>
        <a:bodyPr/>
        <a:lstStyle/>
        <a:p>
          <a:r>
            <a:rPr lang="en-US"/>
            <a:t>DBMS takes care of the data file organization</a:t>
          </a:r>
        </a:p>
      </dgm:t>
    </dgm:pt>
    <dgm:pt modelId="{5B4DEA28-5863-4E66-99E2-8B7BEF63B553}" type="parTrans" cxnId="{3E0DEE1A-77B4-4B07-A8DC-2CA848AD18B4}">
      <dgm:prSet/>
      <dgm:spPr/>
      <dgm:t>
        <a:bodyPr/>
        <a:lstStyle/>
        <a:p>
          <a:endParaRPr lang="en-US"/>
        </a:p>
      </dgm:t>
    </dgm:pt>
    <dgm:pt modelId="{0BF6A6D2-E586-468A-A1DB-A96352982301}" type="sibTrans" cxnId="{3E0DEE1A-77B4-4B07-A8DC-2CA848AD18B4}">
      <dgm:prSet/>
      <dgm:spPr/>
      <dgm:t>
        <a:bodyPr/>
        <a:lstStyle/>
        <a:p>
          <a:endParaRPr lang="en-US"/>
        </a:p>
      </dgm:t>
    </dgm:pt>
    <dgm:pt modelId="{02E571CD-3841-459C-B1D4-4DFDF77F7807}">
      <dgm:prSet/>
      <dgm:spPr/>
      <dgm:t>
        <a:bodyPr/>
        <a:lstStyle/>
        <a:p>
          <a:r>
            <a:rPr lang="en-US"/>
            <a:t>We just need to choose the index methods</a:t>
          </a:r>
        </a:p>
      </dgm:t>
    </dgm:pt>
    <dgm:pt modelId="{D427FDCA-4A0B-4194-8402-8DF0363CA2F1}" type="parTrans" cxnId="{B4798AF3-941E-4DC9-93A6-B260F2604ADB}">
      <dgm:prSet/>
      <dgm:spPr/>
      <dgm:t>
        <a:bodyPr/>
        <a:lstStyle/>
        <a:p>
          <a:endParaRPr lang="en-US"/>
        </a:p>
      </dgm:t>
    </dgm:pt>
    <dgm:pt modelId="{7F623FA4-4FB6-4AC3-9093-F314004098E9}" type="sibTrans" cxnId="{B4798AF3-941E-4DC9-93A6-B260F2604ADB}">
      <dgm:prSet/>
      <dgm:spPr/>
      <dgm:t>
        <a:bodyPr/>
        <a:lstStyle/>
        <a:p>
          <a:endParaRPr lang="en-US"/>
        </a:p>
      </dgm:t>
    </dgm:pt>
    <dgm:pt modelId="{E741373C-3363-4879-BDEB-ADF8EE1C7919}" type="pres">
      <dgm:prSet presAssocID="{90B24245-B85E-45A2-A16C-6417315FE45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FA429E8-D6AD-456D-BFDF-D7B7A70D9BED}" type="pres">
      <dgm:prSet presAssocID="{A796884A-E6E2-46D7-8D15-3BC0F615FF4A}" presName="hierRoot1" presStyleCnt="0"/>
      <dgm:spPr/>
    </dgm:pt>
    <dgm:pt modelId="{F33EA81A-420E-4C89-AA1F-D99D1F69E4D1}" type="pres">
      <dgm:prSet presAssocID="{A796884A-E6E2-46D7-8D15-3BC0F615FF4A}" presName="composite" presStyleCnt="0"/>
      <dgm:spPr/>
    </dgm:pt>
    <dgm:pt modelId="{E7B8CFCD-76D9-4E4D-A3F5-AFCEEA4E479C}" type="pres">
      <dgm:prSet presAssocID="{A796884A-E6E2-46D7-8D15-3BC0F615FF4A}" presName="background" presStyleLbl="node0" presStyleIdx="0" presStyleCnt="2"/>
      <dgm:spPr/>
    </dgm:pt>
    <dgm:pt modelId="{855F14BC-CBC6-4D36-91A1-4397F8BAE76B}" type="pres">
      <dgm:prSet presAssocID="{A796884A-E6E2-46D7-8D15-3BC0F615FF4A}" presName="text" presStyleLbl="fgAcc0" presStyleIdx="0" presStyleCnt="2">
        <dgm:presLayoutVars>
          <dgm:chPref val="3"/>
        </dgm:presLayoutVars>
      </dgm:prSet>
      <dgm:spPr/>
    </dgm:pt>
    <dgm:pt modelId="{0DAF532E-3C3C-4F16-A501-FB1019143338}" type="pres">
      <dgm:prSet presAssocID="{A796884A-E6E2-46D7-8D15-3BC0F615FF4A}" presName="hierChild2" presStyleCnt="0"/>
      <dgm:spPr/>
    </dgm:pt>
    <dgm:pt modelId="{81021CD1-4C1B-4CD2-8BD7-0FCBD3728955}" type="pres">
      <dgm:prSet presAssocID="{02E571CD-3841-459C-B1D4-4DFDF77F7807}" presName="hierRoot1" presStyleCnt="0"/>
      <dgm:spPr/>
    </dgm:pt>
    <dgm:pt modelId="{3E2789CA-2CFD-4DE3-8E8E-273817ACAD7D}" type="pres">
      <dgm:prSet presAssocID="{02E571CD-3841-459C-B1D4-4DFDF77F7807}" presName="composite" presStyleCnt="0"/>
      <dgm:spPr/>
    </dgm:pt>
    <dgm:pt modelId="{33171900-1144-4B5A-B3CD-A4796918DA82}" type="pres">
      <dgm:prSet presAssocID="{02E571CD-3841-459C-B1D4-4DFDF77F7807}" presName="background" presStyleLbl="node0" presStyleIdx="1" presStyleCnt="2"/>
      <dgm:spPr/>
    </dgm:pt>
    <dgm:pt modelId="{69B720EE-00B4-4295-9E7B-B27EF1311B21}" type="pres">
      <dgm:prSet presAssocID="{02E571CD-3841-459C-B1D4-4DFDF77F7807}" presName="text" presStyleLbl="fgAcc0" presStyleIdx="1" presStyleCnt="2">
        <dgm:presLayoutVars>
          <dgm:chPref val="3"/>
        </dgm:presLayoutVars>
      </dgm:prSet>
      <dgm:spPr/>
    </dgm:pt>
    <dgm:pt modelId="{25D10085-A6D2-49AF-B720-D4FB36EAC516}" type="pres">
      <dgm:prSet presAssocID="{02E571CD-3841-459C-B1D4-4DFDF77F7807}" presName="hierChild2" presStyleCnt="0"/>
      <dgm:spPr/>
    </dgm:pt>
  </dgm:ptLst>
  <dgm:cxnLst>
    <dgm:cxn modelId="{3E0DEE1A-77B4-4B07-A8DC-2CA848AD18B4}" srcId="{90B24245-B85E-45A2-A16C-6417315FE451}" destId="{A796884A-E6E2-46D7-8D15-3BC0F615FF4A}" srcOrd="0" destOrd="0" parTransId="{5B4DEA28-5863-4E66-99E2-8B7BEF63B553}" sibTransId="{0BF6A6D2-E586-468A-A1DB-A96352982301}"/>
    <dgm:cxn modelId="{7192D64C-DBEC-4D52-8E8E-F78D3357242A}" type="presOf" srcId="{90B24245-B85E-45A2-A16C-6417315FE451}" destId="{E741373C-3363-4879-BDEB-ADF8EE1C7919}" srcOrd="0" destOrd="0" presId="urn:microsoft.com/office/officeart/2005/8/layout/hierarchy1"/>
    <dgm:cxn modelId="{164BFA53-E6D9-47D4-8273-A88F972D3FDC}" type="presOf" srcId="{02E571CD-3841-459C-B1D4-4DFDF77F7807}" destId="{69B720EE-00B4-4295-9E7B-B27EF1311B21}" srcOrd="0" destOrd="0" presId="urn:microsoft.com/office/officeart/2005/8/layout/hierarchy1"/>
    <dgm:cxn modelId="{982015A7-E5E7-486E-BC83-CC97B21ACED6}" type="presOf" srcId="{A796884A-E6E2-46D7-8D15-3BC0F615FF4A}" destId="{855F14BC-CBC6-4D36-91A1-4397F8BAE76B}" srcOrd="0" destOrd="0" presId="urn:microsoft.com/office/officeart/2005/8/layout/hierarchy1"/>
    <dgm:cxn modelId="{B4798AF3-941E-4DC9-93A6-B260F2604ADB}" srcId="{90B24245-B85E-45A2-A16C-6417315FE451}" destId="{02E571CD-3841-459C-B1D4-4DFDF77F7807}" srcOrd="1" destOrd="0" parTransId="{D427FDCA-4A0B-4194-8402-8DF0363CA2F1}" sibTransId="{7F623FA4-4FB6-4AC3-9093-F314004098E9}"/>
    <dgm:cxn modelId="{9FE65AAD-7171-43D1-81D4-68E8AF15107E}" type="presParOf" srcId="{E741373C-3363-4879-BDEB-ADF8EE1C7919}" destId="{4FA429E8-D6AD-456D-BFDF-D7B7A70D9BED}" srcOrd="0" destOrd="0" presId="urn:microsoft.com/office/officeart/2005/8/layout/hierarchy1"/>
    <dgm:cxn modelId="{29FF25FA-3D01-415D-9FBE-18C276D2F9D6}" type="presParOf" srcId="{4FA429E8-D6AD-456D-BFDF-D7B7A70D9BED}" destId="{F33EA81A-420E-4C89-AA1F-D99D1F69E4D1}" srcOrd="0" destOrd="0" presId="urn:microsoft.com/office/officeart/2005/8/layout/hierarchy1"/>
    <dgm:cxn modelId="{AFB7B961-191E-421D-BD14-6A8AF65373C2}" type="presParOf" srcId="{F33EA81A-420E-4C89-AA1F-D99D1F69E4D1}" destId="{E7B8CFCD-76D9-4E4D-A3F5-AFCEEA4E479C}" srcOrd="0" destOrd="0" presId="urn:microsoft.com/office/officeart/2005/8/layout/hierarchy1"/>
    <dgm:cxn modelId="{D12D3E8D-5E3B-4FCE-B2E4-CC351BD5A4C0}" type="presParOf" srcId="{F33EA81A-420E-4C89-AA1F-D99D1F69E4D1}" destId="{855F14BC-CBC6-4D36-91A1-4397F8BAE76B}" srcOrd="1" destOrd="0" presId="urn:microsoft.com/office/officeart/2005/8/layout/hierarchy1"/>
    <dgm:cxn modelId="{15B16B84-31D4-4742-AA6D-9BA0E26ED3C7}" type="presParOf" srcId="{4FA429E8-D6AD-456D-BFDF-D7B7A70D9BED}" destId="{0DAF532E-3C3C-4F16-A501-FB1019143338}" srcOrd="1" destOrd="0" presId="urn:microsoft.com/office/officeart/2005/8/layout/hierarchy1"/>
    <dgm:cxn modelId="{D48A584B-C2AC-4E60-B2B3-A07045D3695A}" type="presParOf" srcId="{E741373C-3363-4879-BDEB-ADF8EE1C7919}" destId="{81021CD1-4C1B-4CD2-8BD7-0FCBD3728955}" srcOrd="1" destOrd="0" presId="urn:microsoft.com/office/officeart/2005/8/layout/hierarchy1"/>
    <dgm:cxn modelId="{3644265A-6CEB-4662-871C-06F0FFF8ABEE}" type="presParOf" srcId="{81021CD1-4C1B-4CD2-8BD7-0FCBD3728955}" destId="{3E2789CA-2CFD-4DE3-8E8E-273817ACAD7D}" srcOrd="0" destOrd="0" presId="urn:microsoft.com/office/officeart/2005/8/layout/hierarchy1"/>
    <dgm:cxn modelId="{3375A00A-B60A-4840-B73B-4AE8FED884AC}" type="presParOf" srcId="{3E2789CA-2CFD-4DE3-8E8E-273817ACAD7D}" destId="{33171900-1144-4B5A-B3CD-A4796918DA82}" srcOrd="0" destOrd="0" presId="urn:microsoft.com/office/officeart/2005/8/layout/hierarchy1"/>
    <dgm:cxn modelId="{3F7AF871-605A-4353-A224-7125E6119579}" type="presParOf" srcId="{3E2789CA-2CFD-4DE3-8E8E-273817ACAD7D}" destId="{69B720EE-00B4-4295-9E7B-B27EF1311B21}" srcOrd="1" destOrd="0" presId="urn:microsoft.com/office/officeart/2005/8/layout/hierarchy1"/>
    <dgm:cxn modelId="{D799E3FF-82E4-4971-80B0-660EFD1A54AE}" type="presParOf" srcId="{81021CD1-4C1B-4CD2-8BD7-0FCBD3728955}" destId="{25D10085-A6D2-49AF-B720-D4FB36EAC51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A8B0B4-C066-4609-AF33-C3A6DEFB4465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D72FF5C-51EC-41DB-B3DD-27458918CC24}">
      <dgm:prSet/>
      <dgm:spPr/>
      <dgm:t>
        <a:bodyPr/>
        <a:lstStyle/>
        <a:p>
          <a:r>
            <a:rPr lang="en-US"/>
            <a:t>Why SQL?</a:t>
          </a:r>
        </a:p>
      </dgm:t>
    </dgm:pt>
    <dgm:pt modelId="{39CC045F-6CE8-4992-87A8-9F862B0CEB3B}" type="parTrans" cxnId="{11C18094-184E-497F-B093-5F8EDF482FFE}">
      <dgm:prSet/>
      <dgm:spPr/>
      <dgm:t>
        <a:bodyPr/>
        <a:lstStyle/>
        <a:p>
          <a:endParaRPr lang="en-US"/>
        </a:p>
      </dgm:t>
    </dgm:pt>
    <dgm:pt modelId="{A3A8F760-D2F7-4CF3-A559-22A055B9474C}" type="sibTrans" cxnId="{11C18094-184E-497F-B093-5F8EDF482FFE}">
      <dgm:prSet/>
      <dgm:spPr/>
      <dgm:t>
        <a:bodyPr/>
        <a:lstStyle/>
        <a:p>
          <a:endParaRPr lang="en-US"/>
        </a:p>
      </dgm:t>
    </dgm:pt>
    <dgm:pt modelId="{A6BEC8C8-3D21-4E4E-A432-4D7462C206C8}">
      <dgm:prSet/>
      <dgm:spPr/>
      <dgm:t>
        <a:bodyPr/>
        <a:lstStyle/>
        <a:p>
          <a:r>
            <a:rPr lang="en-US"/>
            <a:t>A common language shared by all DBMS software </a:t>
          </a:r>
        </a:p>
      </dgm:t>
    </dgm:pt>
    <dgm:pt modelId="{39E54F30-9800-420F-AB62-3ADBDF4C2786}" type="parTrans" cxnId="{2686C544-4DBA-4C55-BD2F-0C8DE8B126AA}">
      <dgm:prSet/>
      <dgm:spPr/>
      <dgm:t>
        <a:bodyPr/>
        <a:lstStyle/>
        <a:p>
          <a:endParaRPr lang="en-US"/>
        </a:p>
      </dgm:t>
    </dgm:pt>
    <dgm:pt modelId="{C489ACD4-CB44-4EDA-BF7D-7F0C8D7C5CD4}" type="sibTrans" cxnId="{2686C544-4DBA-4C55-BD2F-0C8DE8B126AA}">
      <dgm:prSet/>
      <dgm:spPr/>
      <dgm:t>
        <a:bodyPr/>
        <a:lstStyle/>
        <a:p>
          <a:endParaRPr lang="en-US"/>
        </a:p>
      </dgm:t>
    </dgm:pt>
    <dgm:pt modelId="{701F1180-BB24-46DA-B013-A193DAD84F94}">
      <dgm:prSet/>
      <dgm:spPr/>
      <dgm:t>
        <a:bodyPr/>
        <a:lstStyle/>
        <a:p>
          <a:r>
            <a:rPr lang="en-US"/>
            <a:t>variations</a:t>
          </a:r>
        </a:p>
      </dgm:t>
    </dgm:pt>
    <dgm:pt modelId="{91637801-05B9-412B-8818-C14D3F34278F}" type="parTrans" cxnId="{0762DE03-24FB-4DE7-8EF9-DBACFE6D02F8}">
      <dgm:prSet/>
      <dgm:spPr/>
      <dgm:t>
        <a:bodyPr/>
        <a:lstStyle/>
        <a:p>
          <a:endParaRPr lang="en-US"/>
        </a:p>
      </dgm:t>
    </dgm:pt>
    <dgm:pt modelId="{B55876A1-2B43-42A6-AF10-6DB7B54C51F9}" type="sibTrans" cxnId="{0762DE03-24FB-4DE7-8EF9-DBACFE6D02F8}">
      <dgm:prSet/>
      <dgm:spPr/>
      <dgm:t>
        <a:bodyPr/>
        <a:lstStyle/>
        <a:p>
          <a:endParaRPr lang="en-US"/>
        </a:p>
      </dgm:t>
    </dgm:pt>
    <dgm:pt modelId="{A1590E16-864D-4232-B138-2B894DF51A0B}">
      <dgm:prSet/>
      <dgm:spPr/>
      <dgm:t>
        <a:bodyPr/>
        <a:lstStyle/>
        <a:p>
          <a:r>
            <a:rPr lang="en-US"/>
            <a:t>Components</a:t>
          </a:r>
        </a:p>
      </dgm:t>
    </dgm:pt>
    <dgm:pt modelId="{2778B078-F065-4F96-850E-1650149D7F36}" type="parTrans" cxnId="{03AFFC17-6C6C-4089-A3D3-3FDC010EEB6E}">
      <dgm:prSet/>
      <dgm:spPr/>
      <dgm:t>
        <a:bodyPr/>
        <a:lstStyle/>
        <a:p>
          <a:endParaRPr lang="en-US"/>
        </a:p>
      </dgm:t>
    </dgm:pt>
    <dgm:pt modelId="{A80545BA-A1AA-4E74-9B45-96B346A91D4B}" type="sibTrans" cxnId="{03AFFC17-6C6C-4089-A3D3-3FDC010EEB6E}">
      <dgm:prSet/>
      <dgm:spPr/>
      <dgm:t>
        <a:bodyPr/>
        <a:lstStyle/>
        <a:p>
          <a:endParaRPr lang="en-US"/>
        </a:p>
      </dgm:t>
    </dgm:pt>
    <dgm:pt modelId="{3E98F0CD-CF62-4CA1-ACFB-4DF02C4C34A2}">
      <dgm:prSet/>
      <dgm:spPr/>
      <dgm:t>
        <a:bodyPr/>
        <a:lstStyle/>
        <a:p>
          <a:r>
            <a:rPr lang="en-US"/>
            <a:t>DDL: </a:t>
          </a:r>
          <a:r>
            <a:rPr lang="en-US" u="sng"/>
            <a:t>D</a:t>
          </a:r>
          <a:r>
            <a:rPr lang="en-US"/>
            <a:t>ata </a:t>
          </a:r>
          <a:r>
            <a:rPr lang="en-US" u="sng"/>
            <a:t>D</a:t>
          </a:r>
          <a:r>
            <a:rPr lang="en-US"/>
            <a:t>efinition </a:t>
          </a:r>
          <a:r>
            <a:rPr lang="en-US" u="sng"/>
            <a:t>L</a:t>
          </a:r>
          <a:r>
            <a:rPr lang="en-US"/>
            <a:t>anguage</a:t>
          </a:r>
        </a:p>
      </dgm:t>
    </dgm:pt>
    <dgm:pt modelId="{E655255B-552B-4CB1-B1E2-56A33033A87C}" type="parTrans" cxnId="{D27AA2E2-24C7-47EB-8BCC-2ABF14F4701F}">
      <dgm:prSet/>
      <dgm:spPr/>
      <dgm:t>
        <a:bodyPr/>
        <a:lstStyle/>
        <a:p>
          <a:endParaRPr lang="en-US"/>
        </a:p>
      </dgm:t>
    </dgm:pt>
    <dgm:pt modelId="{27DE56E0-F682-4428-ACC6-1EBAF6A19ACC}" type="sibTrans" cxnId="{D27AA2E2-24C7-47EB-8BCC-2ABF14F4701F}">
      <dgm:prSet/>
      <dgm:spPr/>
      <dgm:t>
        <a:bodyPr/>
        <a:lstStyle/>
        <a:p>
          <a:endParaRPr lang="en-US"/>
        </a:p>
      </dgm:t>
    </dgm:pt>
    <dgm:pt modelId="{75D0349C-E901-4436-8CEC-30821FBB1014}">
      <dgm:prSet/>
      <dgm:spPr/>
      <dgm:t>
        <a:bodyPr/>
        <a:lstStyle/>
        <a:p>
          <a:r>
            <a:rPr lang="en-US"/>
            <a:t>DML: </a:t>
          </a:r>
          <a:r>
            <a:rPr lang="en-US" u="sng"/>
            <a:t>D</a:t>
          </a:r>
          <a:r>
            <a:rPr lang="en-US"/>
            <a:t>ata </a:t>
          </a:r>
          <a:r>
            <a:rPr lang="en-US" u="sng"/>
            <a:t>M</a:t>
          </a:r>
          <a:r>
            <a:rPr lang="en-US"/>
            <a:t>anipulation </a:t>
          </a:r>
          <a:r>
            <a:rPr lang="en-US" u="sng"/>
            <a:t>L</a:t>
          </a:r>
          <a:r>
            <a:rPr lang="en-US"/>
            <a:t>anguage</a:t>
          </a:r>
        </a:p>
      </dgm:t>
    </dgm:pt>
    <dgm:pt modelId="{0DEF8CFC-0ACD-45BA-8580-20B882EAB873}" type="parTrans" cxnId="{AF59408D-116E-45F9-BF1D-A9D974A0A9AB}">
      <dgm:prSet/>
      <dgm:spPr/>
      <dgm:t>
        <a:bodyPr/>
        <a:lstStyle/>
        <a:p>
          <a:endParaRPr lang="en-US"/>
        </a:p>
      </dgm:t>
    </dgm:pt>
    <dgm:pt modelId="{5D40E322-A8CD-4265-8B87-868BBBDE0427}" type="sibTrans" cxnId="{AF59408D-116E-45F9-BF1D-A9D974A0A9AB}">
      <dgm:prSet/>
      <dgm:spPr/>
      <dgm:t>
        <a:bodyPr/>
        <a:lstStyle/>
        <a:p>
          <a:endParaRPr lang="en-US"/>
        </a:p>
      </dgm:t>
    </dgm:pt>
    <dgm:pt modelId="{EC6104A9-5154-4E95-A0A2-747148EE788B}">
      <dgm:prSet/>
      <dgm:spPr/>
      <dgm:t>
        <a:bodyPr/>
        <a:lstStyle/>
        <a:p>
          <a:r>
            <a:rPr lang="en-US"/>
            <a:t>DCL: </a:t>
          </a:r>
          <a:r>
            <a:rPr lang="en-US" u="sng"/>
            <a:t>D</a:t>
          </a:r>
          <a:r>
            <a:rPr lang="en-US"/>
            <a:t>ata </a:t>
          </a:r>
          <a:r>
            <a:rPr lang="en-US" u="sng"/>
            <a:t>C</a:t>
          </a:r>
          <a:r>
            <a:rPr lang="en-US"/>
            <a:t>ontrol </a:t>
          </a:r>
          <a:r>
            <a:rPr lang="en-US" u="sng"/>
            <a:t>L</a:t>
          </a:r>
          <a:r>
            <a:rPr lang="en-US"/>
            <a:t>anguage</a:t>
          </a:r>
        </a:p>
      </dgm:t>
    </dgm:pt>
    <dgm:pt modelId="{EF88F29E-29CE-4495-BCB3-4C0510FC5AC1}" type="parTrans" cxnId="{60EABC71-2B49-47BF-8AAD-9AF2E416ECF2}">
      <dgm:prSet/>
      <dgm:spPr/>
      <dgm:t>
        <a:bodyPr/>
        <a:lstStyle/>
        <a:p>
          <a:endParaRPr lang="en-US"/>
        </a:p>
      </dgm:t>
    </dgm:pt>
    <dgm:pt modelId="{4CDCE6B4-ECCD-4776-8449-97FC8F472B1A}" type="sibTrans" cxnId="{60EABC71-2B49-47BF-8AAD-9AF2E416ECF2}">
      <dgm:prSet/>
      <dgm:spPr/>
      <dgm:t>
        <a:bodyPr/>
        <a:lstStyle/>
        <a:p>
          <a:endParaRPr lang="en-US"/>
        </a:p>
      </dgm:t>
    </dgm:pt>
    <dgm:pt modelId="{A8199E6C-4867-4C81-86DA-94EB3584F50B}" type="pres">
      <dgm:prSet presAssocID="{91A8B0B4-C066-4609-AF33-C3A6DEFB4465}" presName="linear" presStyleCnt="0">
        <dgm:presLayoutVars>
          <dgm:dir/>
          <dgm:animLvl val="lvl"/>
          <dgm:resizeHandles val="exact"/>
        </dgm:presLayoutVars>
      </dgm:prSet>
      <dgm:spPr/>
    </dgm:pt>
    <dgm:pt modelId="{126AD414-CE8C-4F6A-B5F9-1FCEC22FB910}" type="pres">
      <dgm:prSet presAssocID="{AD72FF5C-51EC-41DB-B3DD-27458918CC24}" presName="parentLin" presStyleCnt="0"/>
      <dgm:spPr/>
    </dgm:pt>
    <dgm:pt modelId="{CC8829C9-6796-4201-BFB0-2B8E576840DD}" type="pres">
      <dgm:prSet presAssocID="{AD72FF5C-51EC-41DB-B3DD-27458918CC24}" presName="parentLeftMargin" presStyleLbl="node1" presStyleIdx="0" presStyleCnt="2"/>
      <dgm:spPr/>
    </dgm:pt>
    <dgm:pt modelId="{6731A9CA-C9BB-4310-A798-B92F7E673A54}" type="pres">
      <dgm:prSet presAssocID="{AD72FF5C-51EC-41DB-B3DD-27458918CC2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E154B5D-89A2-4BEC-8D59-02B448857CC9}" type="pres">
      <dgm:prSet presAssocID="{AD72FF5C-51EC-41DB-B3DD-27458918CC24}" presName="negativeSpace" presStyleCnt="0"/>
      <dgm:spPr/>
    </dgm:pt>
    <dgm:pt modelId="{38F05BEE-F56D-45EB-AECF-98096E927E04}" type="pres">
      <dgm:prSet presAssocID="{AD72FF5C-51EC-41DB-B3DD-27458918CC24}" presName="childText" presStyleLbl="conFgAcc1" presStyleIdx="0" presStyleCnt="2">
        <dgm:presLayoutVars>
          <dgm:bulletEnabled val="1"/>
        </dgm:presLayoutVars>
      </dgm:prSet>
      <dgm:spPr/>
    </dgm:pt>
    <dgm:pt modelId="{B23AAA73-5D8C-4EBA-87B9-4A163029E928}" type="pres">
      <dgm:prSet presAssocID="{A3A8F760-D2F7-4CF3-A559-22A055B9474C}" presName="spaceBetweenRectangles" presStyleCnt="0"/>
      <dgm:spPr/>
    </dgm:pt>
    <dgm:pt modelId="{12697CD0-D766-4FF6-ADA0-6AC603BE2B67}" type="pres">
      <dgm:prSet presAssocID="{A1590E16-864D-4232-B138-2B894DF51A0B}" presName="parentLin" presStyleCnt="0"/>
      <dgm:spPr/>
    </dgm:pt>
    <dgm:pt modelId="{C551E24E-A605-4880-A502-22C697B2D0E4}" type="pres">
      <dgm:prSet presAssocID="{A1590E16-864D-4232-B138-2B894DF51A0B}" presName="parentLeftMargin" presStyleLbl="node1" presStyleIdx="0" presStyleCnt="2"/>
      <dgm:spPr/>
    </dgm:pt>
    <dgm:pt modelId="{257EBE0B-0DEA-4465-BDFA-FD34BEB4471C}" type="pres">
      <dgm:prSet presAssocID="{A1590E16-864D-4232-B138-2B894DF51A0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A00B433-E801-4AB2-819B-5524E371DBDD}" type="pres">
      <dgm:prSet presAssocID="{A1590E16-864D-4232-B138-2B894DF51A0B}" presName="negativeSpace" presStyleCnt="0"/>
      <dgm:spPr/>
    </dgm:pt>
    <dgm:pt modelId="{E386C9DA-5012-4B9A-950F-31E27C33F18A}" type="pres">
      <dgm:prSet presAssocID="{A1590E16-864D-4232-B138-2B894DF51A0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762DE03-24FB-4DE7-8EF9-DBACFE6D02F8}" srcId="{AD72FF5C-51EC-41DB-B3DD-27458918CC24}" destId="{701F1180-BB24-46DA-B013-A193DAD84F94}" srcOrd="1" destOrd="0" parTransId="{91637801-05B9-412B-8818-C14D3F34278F}" sibTransId="{B55876A1-2B43-42A6-AF10-6DB7B54C51F9}"/>
    <dgm:cxn modelId="{C3DCDF07-59A0-479F-85A9-7424AE6AB4E8}" type="presOf" srcId="{75D0349C-E901-4436-8CEC-30821FBB1014}" destId="{E386C9DA-5012-4B9A-950F-31E27C33F18A}" srcOrd="0" destOrd="1" presId="urn:microsoft.com/office/officeart/2005/8/layout/list1"/>
    <dgm:cxn modelId="{03AFFC17-6C6C-4089-A3D3-3FDC010EEB6E}" srcId="{91A8B0B4-C066-4609-AF33-C3A6DEFB4465}" destId="{A1590E16-864D-4232-B138-2B894DF51A0B}" srcOrd="1" destOrd="0" parTransId="{2778B078-F065-4F96-850E-1650149D7F36}" sibTransId="{A80545BA-A1AA-4E74-9B45-96B346A91D4B}"/>
    <dgm:cxn modelId="{0744893F-D41C-4BED-9208-8C7323B182D1}" type="presOf" srcId="{A6BEC8C8-3D21-4E4E-A432-4D7462C206C8}" destId="{38F05BEE-F56D-45EB-AECF-98096E927E04}" srcOrd="0" destOrd="0" presId="urn:microsoft.com/office/officeart/2005/8/layout/list1"/>
    <dgm:cxn modelId="{B091955D-1450-4E01-B171-DF8D6C62EF69}" type="presOf" srcId="{AD72FF5C-51EC-41DB-B3DD-27458918CC24}" destId="{6731A9CA-C9BB-4310-A798-B92F7E673A54}" srcOrd="1" destOrd="0" presId="urn:microsoft.com/office/officeart/2005/8/layout/list1"/>
    <dgm:cxn modelId="{2686C544-4DBA-4C55-BD2F-0C8DE8B126AA}" srcId="{AD72FF5C-51EC-41DB-B3DD-27458918CC24}" destId="{A6BEC8C8-3D21-4E4E-A432-4D7462C206C8}" srcOrd="0" destOrd="0" parTransId="{39E54F30-9800-420F-AB62-3ADBDF4C2786}" sibTransId="{C489ACD4-CB44-4EDA-BF7D-7F0C8D7C5CD4}"/>
    <dgm:cxn modelId="{B48D4565-40D2-4B29-8A9D-A7F3343B072A}" type="presOf" srcId="{A1590E16-864D-4232-B138-2B894DF51A0B}" destId="{C551E24E-A605-4880-A502-22C697B2D0E4}" srcOrd="0" destOrd="0" presId="urn:microsoft.com/office/officeart/2005/8/layout/list1"/>
    <dgm:cxn modelId="{60EABC71-2B49-47BF-8AAD-9AF2E416ECF2}" srcId="{A1590E16-864D-4232-B138-2B894DF51A0B}" destId="{EC6104A9-5154-4E95-A0A2-747148EE788B}" srcOrd="2" destOrd="0" parTransId="{EF88F29E-29CE-4495-BCB3-4C0510FC5AC1}" sibTransId="{4CDCE6B4-ECCD-4776-8449-97FC8F472B1A}"/>
    <dgm:cxn modelId="{EFEA7687-A2CE-413F-9E92-3077F42083FF}" type="presOf" srcId="{EC6104A9-5154-4E95-A0A2-747148EE788B}" destId="{E386C9DA-5012-4B9A-950F-31E27C33F18A}" srcOrd="0" destOrd="2" presId="urn:microsoft.com/office/officeart/2005/8/layout/list1"/>
    <dgm:cxn modelId="{AF59408D-116E-45F9-BF1D-A9D974A0A9AB}" srcId="{A1590E16-864D-4232-B138-2B894DF51A0B}" destId="{75D0349C-E901-4436-8CEC-30821FBB1014}" srcOrd="1" destOrd="0" parTransId="{0DEF8CFC-0ACD-45BA-8580-20B882EAB873}" sibTransId="{5D40E322-A8CD-4265-8B87-868BBBDE0427}"/>
    <dgm:cxn modelId="{369C7393-FF9D-459E-BDFB-EB66EF6A9E32}" type="presOf" srcId="{3E98F0CD-CF62-4CA1-ACFB-4DF02C4C34A2}" destId="{E386C9DA-5012-4B9A-950F-31E27C33F18A}" srcOrd="0" destOrd="0" presId="urn:microsoft.com/office/officeart/2005/8/layout/list1"/>
    <dgm:cxn modelId="{11C18094-184E-497F-B093-5F8EDF482FFE}" srcId="{91A8B0B4-C066-4609-AF33-C3A6DEFB4465}" destId="{AD72FF5C-51EC-41DB-B3DD-27458918CC24}" srcOrd="0" destOrd="0" parTransId="{39CC045F-6CE8-4992-87A8-9F862B0CEB3B}" sibTransId="{A3A8F760-D2F7-4CF3-A559-22A055B9474C}"/>
    <dgm:cxn modelId="{7197BF96-76A4-49CD-8431-E9BB3D0A2ABB}" type="presOf" srcId="{701F1180-BB24-46DA-B013-A193DAD84F94}" destId="{38F05BEE-F56D-45EB-AECF-98096E927E04}" srcOrd="0" destOrd="1" presId="urn:microsoft.com/office/officeart/2005/8/layout/list1"/>
    <dgm:cxn modelId="{CABE319C-1794-4625-961D-E923DC087B44}" type="presOf" srcId="{A1590E16-864D-4232-B138-2B894DF51A0B}" destId="{257EBE0B-0DEA-4465-BDFA-FD34BEB4471C}" srcOrd="1" destOrd="0" presId="urn:microsoft.com/office/officeart/2005/8/layout/list1"/>
    <dgm:cxn modelId="{D27AA2E2-24C7-47EB-8BCC-2ABF14F4701F}" srcId="{A1590E16-864D-4232-B138-2B894DF51A0B}" destId="{3E98F0CD-CF62-4CA1-ACFB-4DF02C4C34A2}" srcOrd="0" destOrd="0" parTransId="{E655255B-552B-4CB1-B1E2-56A33033A87C}" sibTransId="{27DE56E0-F682-4428-ACC6-1EBAF6A19ACC}"/>
    <dgm:cxn modelId="{E14054F7-CE8F-4F75-8E12-5384658A2EC1}" type="presOf" srcId="{AD72FF5C-51EC-41DB-B3DD-27458918CC24}" destId="{CC8829C9-6796-4201-BFB0-2B8E576840DD}" srcOrd="0" destOrd="0" presId="urn:microsoft.com/office/officeart/2005/8/layout/list1"/>
    <dgm:cxn modelId="{51F579FA-F7A8-4000-9D43-12F64156B15D}" type="presOf" srcId="{91A8B0B4-C066-4609-AF33-C3A6DEFB4465}" destId="{A8199E6C-4867-4C81-86DA-94EB3584F50B}" srcOrd="0" destOrd="0" presId="urn:microsoft.com/office/officeart/2005/8/layout/list1"/>
    <dgm:cxn modelId="{8286AC79-778B-4756-BBCC-0C27CBDDEA82}" type="presParOf" srcId="{A8199E6C-4867-4C81-86DA-94EB3584F50B}" destId="{126AD414-CE8C-4F6A-B5F9-1FCEC22FB910}" srcOrd="0" destOrd="0" presId="urn:microsoft.com/office/officeart/2005/8/layout/list1"/>
    <dgm:cxn modelId="{DAC4F978-9B94-4335-8461-3B261DF53EC5}" type="presParOf" srcId="{126AD414-CE8C-4F6A-B5F9-1FCEC22FB910}" destId="{CC8829C9-6796-4201-BFB0-2B8E576840DD}" srcOrd="0" destOrd="0" presId="urn:microsoft.com/office/officeart/2005/8/layout/list1"/>
    <dgm:cxn modelId="{1BA85ECC-14BD-4A22-AE64-978189884054}" type="presParOf" srcId="{126AD414-CE8C-4F6A-B5F9-1FCEC22FB910}" destId="{6731A9CA-C9BB-4310-A798-B92F7E673A54}" srcOrd="1" destOrd="0" presId="urn:microsoft.com/office/officeart/2005/8/layout/list1"/>
    <dgm:cxn modelId="{F0371237-9F3B-4856-ABD9-EEEDF3F4E6A9}" type="presParOf" srcId="{A8199E6C-4867-4C81-86DA-94EB3584F50B}" destId="{CE154B5D-89A2-4BEC-8D59-02B448857CC9}" srcOrd="1" destOrd="0" presId="urn:microsoft.com/office/officeart/2005/8/layout/list1"/>
    <dgm:cxn modelId="{8DD4A03C-E199-4888-A068-FD8165B24CDF}" type="presParOf" srcId="{A8199E6C-4867-4C81-86DA-94EB3584F50B}" destId="{38F05BEE-F56D-45EB-AECF-98096E927E04}" srcOrd="2" destOrd="0" presId="urn:microsoft.com/office/officeart/2005/8/layout/list1"/>
    <dgm:cxn modelId="{3F4D2F53-EFA3-4710-AB60-15752A7205FB}" type="presParOf" srcId="{A8199E6C-4867-4C81-86DA-94EB3584F50B}" destId="{B23AAA73-5D8C-4EBA-87B9-4A163029E928}" srcOrd="3" destOrd="0" presId="urn:microsoft.com/office/officeart/2005/8/layout/list1"/>
    <dgm:cxn modelId="{C1218D6D-BBE4-46E0-935F-D9718974B8C4}" type="presParOf" srcId="{A8199E6C-4867-4C81-86DA-94EB3584F50B}" destId="{12697CD0-D766-4FF6-ADA0-6AC603BE2B67}" srcOrd="4" destOrd="0" presId="urn:microsoft.com/office/officeart/2005/8/layout/list1"/>
    <dgm:cxn modelId="{94C9AAF5-3F80-4FB4-813B-065BA60E07A5}" type="presParOf" srcId="{12697CD0-D766-4FF6-ADA0-6AC603BE2B67}" destId="{C551E24E-A605-4880-A502-22C697B2D0E4}" srcOrd="0" destOrd="0" presId="urn:microsoft.com/office/officeart/2005/8/layout/list1"/>
    <dgm:cxn modelId="{C9FAC5BF-2538-4042-8203-BB70A5DE7DFF}" type="presParOf" srcId="{12697CD0-D766-4FF6-ADA0-6AC603BE2B67}" destId="{257EBE0B-0DEA-4465-BDFA-FD34BEB4471C}" srcOrd="1" destOrd="0" presId="urn:microsoft.com/office/officeart/2005/8/layout/list1"/>
    <dgm:cxn modelId="{4F8D4928-C339-49DA-97B0-02CAC3931050}" type="presParOf" srcId="{A8199E6C-4867-4C81-86DA-94EB3584F50B}" destId="{5A00B433-E801-4AB2-819B-5524E371DBDD}" srcOrd="5" destOrd="0" presId="urn:microsoft.com/office/officeart/2005/8/layout/list1"/>
    <dgm:cxn modelId="{59801810-0273-4D23-BCC8-678A7DEBCB3D}" type="presParOf" srcId="{A8199E6C-4867-4C81-86DA-94EB3584F50B}" destId="{E386C9DA-5012-4B9A-950F-31E27C33F18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BBC5464-EAF9-4399-8C7C-99716A188D08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B601867-210D-434A-A121-DB570B5271C8}">
      <dgm:prSet/>
      <dgm:spPr/>
      <dgm:t>
        <a:bodyPr/>
        <a:lstStyle/>
        <a:p>
          <a:r>
            <a:rPr lang="en-US"/>
            <a:t>Identify data types for attributes</a:t>
          </a:r>
        </a:p>
      </dgm:t>
    </dgm:pt>
    <dgm:pt modelId="{1C07EFD8-AF05-4CFB-8CAA-8D878400C2D8}" type="parTrans" cxnId="{8B43D66C-E981-4599-BEBB-241E51151357}">
      <dgm:prSet/>
      <dgm:spPr/>
      <dgm:t>
        <a:bodyPr/>
        <a:lstStyle/>
        <a:p>
          <a:endParaRPr lang="en-US"/>
        </a:p>
      </dgm:t>
    </dgm:pt>
    <dgm:pt modelId="{1249097D-05A2-4F89-B3CB-BAB010ED82B9}" type="sibTrans" cxnId="{8B43D66C-E981-4599-BEBB-241E51151357}">
      <dgm:prSet/>
      <dgm:spPr/>
      <dgm:t>
        <a:bodyPr/>
        <a:lstStyle/>
        <a:p>
          <a:endParaRPr lang="en-US"/>
        </a:p>
      </dgm:t>
    </dgm:pt>
    <dgm:pt modelId="{644955B0-91C8-42BF-BC38-D5AB7B6475B9}">
      <dgm:prSet/>
      <dgm:spPr/>
      <dgm:t>
        <a:bodyPr/>
        <a:lstStyle/>
        <a:p>
          <a:r>
            <a:rPr lang="en-US"/>
            <a:t>Identify columns that can and cannot be null</a:t>
          </a:r>
        </a:p>
      </dgm:t>
    </dgm:pt>
    <dgm:pt modelId="{510E7D3E-3191-4794-AB38-92973E6C28F2}" type="parTrans" cxnId="{0958F81B-C64F-4FBB-8C9C-A5A14D0E506D}">
      <dgm:prSet/>
      <dgm:spPr/>
      <dgm:t>
        <a:bodyPr/>
        <a:lstStyle/>
        <a:p>
          <a:endParaRPr lang="en-US"/>
        </a:p>
      </dgm:t>
    </dgm:pt>
    <dgm:pt modelId="{E6970D0A-6B96-46AC-BDDF-7DA6FE950836}" type="sibTrans" cxnId="{0958F81B-C64F-4FBB-8C9C-A5A14D0E506D}">
      <dgm:prSet/>
      <dgm:spPr/>
      <dgm:t>
        <a:bodyPr/>
        <a:lstStyle/>
        <a:p>
          <a:endParaRPr lang="en-US"/>
        </a:p>
      </dgm:t>
    </dgm:pt>
    <dgm:pt modelId="{6D9F0DDA-98B7-4803-A865-1B350B8ABB75}">
      <dgm:prSet/>
      <dgm:spPr/>
      <dgm:t>
        <a:bodyPr/>
        <a:lstStyle/>
        <a:p>
          <a:r>
            <a:rPr lang="en-US"/>
            <a:t>Identify columns that must be unique (candidate keys)</a:t>
          </a:r>
        </a:p>
      </dgm:t>
    </dgm:pt>
    <dgm:pt modelId="{3FD6A05A-8B34-4F8C-B8DF-B3DA88546AD2}" type="parTrans" cxnId="{D09CC428-91E7-4C7E-86D2-82D42714937C}">
      <dgm:prSet/>
      <dgm:spPr/>
      <dgm:t>
        <a:bodyPr/>
        <a:lstStyle/>
        <a:p>
          <a:endParaRPr lang="en-US"/>
        </a:p>
      </dgm:t>
    </dgm:pt>
    <dgm:pt modelId="{56E691A9-6E43-49C0-8888-4247FD1D1F81}" type="sibTrans" cxnId="{D09CC428-91E7-4C7E-86D2-82D42714937C}">
      <dgm:prSet/>
      <dgm:spPr/>
      <dgm:t>
        <a:bodyPr/>
        <a:lstStyle/>
        <a:p>
          <a:endParaRPr lang="en-US"/>
        </a:p>
      </dgm:t>
    </dgm:pt>
    <dgm:pt modelId="{B51BDA74-BDE8-439F-9C55-058D253473FB}">
      <dgm:prSet/>
      <dgm:spPr/>
      <dgm:t>
        <a:bodyPr/>
        <a:lstStyle/>
        <a:p>
          <a:r>
            <a:rPr lang="en-US"/>
            <a:t>Identify primary key–foreign key mates</a:t>
          </a:r>
        </a:p>
      </dgm:t>
    </dgm:pt>
    <dgm:pt modelId="{50509D3E-FC4D-40E1-A8CC-1BD4FFDC3998}" type="parTrans" cxnId="{6EC2A84D-F6C6-4D0A-8BD3-166019FF472D}">
      <dgm:prSet/>
      <dgm:spPr/>
      <dgm:t>
        <a:bodyPr/>
        <a:lstStyle/>
        <a:p>
          <a:endParaRPr lang="en-US"/>
        </a:p>
      </dgm:t>
    </dgm:pt>
    <dgm:pt modelId="{7A8371BB-B42D-46BE-8AF3-965E7C474EE3}" type="sibTrans" cxnId="{6EC2A84D-F6C6-4D0A-8BD3-166019FF472D}">
      <dgm:prSet/>
      <dgm:spPr/>
      <dgm:t>
        <a:bodyPr/>
        <a:lstStyle/>
        <a:p>
          <a:endParaRPr lang="en-US"/>
        </a:p>
      </dgm:t>
    </dgm:pt>
    <dgm:pt modelId="{D995C1D5-D4E6-4425-94D6-AA88D6CA1162}">
      <dgm:prSet/>
      <dgm:spPr/>
      <dgm:t>
        <a:bodyPr/>
        <a:lstStyle/>
        <a:p>
          <a:r>
            <a:rPr lang="en-US"/>
            <a:t>Determine default values</a:t>
          </a:r>
        </a:p>
      </dgm:t>
    </dgm:pt>
    <dgm:pt modelId="{C8E6B8C5-CAE8-425E-A120-69EB30AD4F92}" type="parTrans" cxnId="{F64C238A-84CF-419F-A953-DDAB27A15AC4}">
      <dgm:prSet/>
      <dgm:spPr/>
      <dgm:t>
        <a:bodyPr/>
        <a:lstStyle/>
        <a:p>
          <a:endParaRPr lang="en-US"/>
        </a:p>
      </dgm:t>
    </dgm:pt>
    <dgm:pt modelId="{9586F47E-591C-4B2E-8E9E-4CD1669BA58B}" type="sibTrans" cxnId="{F64C238A-84CF-419F-A953-DDAB27A15AC4}">
      <dgm:prSet/>
      <dgm:spPr/>
      <dgm:t>
        <a:bodyPr/>
        <a:lstStyle/>
        <a:p>
          <a:endParaRPr lang="en-US"/>
        </a:p>
      </dgm:t>
    </dgm:pt>
    <dgm:pt modelId="{5CEC299F-2553-40A8-B379-6C4D20C7F96E}">
      <dgm:prSet/>
      <dgm:spPr/>
      <dgm:t>
        <a:bodyPr/>
        <a:lstStyle/>
        <a:p>
          <a:r>
            <a:rPr lang="en-US"/>
            <a:t>Identify constraints on columns (domain specifications)</a:t>
          </a:r>
        </a:p>
      </dgm:t>
    </dgm:pt>
    <dgm:pt modelId="{A7FF6930-B614-4997-88D3-F219253E6BBB}" type="parTrans" cxnId="{BCB1C6FA-95C5-4A85-94B6-35A0EE69288A}">
      <dgm:prSet/>
      <dgm:spPr/>
      <dgm:t>
        <a:bodyPr/>
        <a:lstStyle/>
        <a:p>
          <a:endParaRPr lang="en-US"/>
        </a:p>
      </dgm:t>
    </dgm:pt>
    <dgm:pt modelId="{1AF54B80-BFA7-4155-A391-29D8FD2210DF}" type="sibTrans" cxnId="{BCB1C6FA-95C5-4A85-94B6-35A0EE69288A}">
      <dgm:prSet/>
      <dgm:spPr/>
      <dgm:t>
        <a:bodyPr/>
        <a:lstStyle/>
        <a:p>
          <a:endParaRPr lang="en-US"/>
        </a:p>
      </dgm:t>
    </dgm:pt>
    <dgm:pt modelId="{35079F04-94EB-490B-B4F0-71972D3E291B}">
      <dgm:prSet/>
      <dgm:spPr/>
      <dgm:t>
        <a:bodyPr/>
        <a:lstStyle/>
        <a:p>
          <a:r>
            <a:rPr lang="en-US"/>
            <a:t>Create the table and associated indexes</a:t>
          </a:r>
        </a:p>
      </dgm:t>
    </dgm:pt>
    <dgm:pt modelId="{7D2A67E9-780F-4E83-B338-47DDB5BDEB16}" type="parTrans" cxnId="{8BD67737-61BF-4147-8E7A-64CC81AF6255}">
      <dgm:prSet/>
      <dgm:spPr/>
      <dgm:t>
        <a:bodyPr/>
        <a:lstStyle/>
        <a:p>
          <a:endParaRPr lang="en-US"/>
        </a:p>
      </dgm:t>
    </dgm:pt>
    <dgm:pt modelId="{26B9A052-7019-4B68-B39E-1BBCB14DF2DB}" type="sibTrans" cxnId="{8BD67737-61BF-4147-8E7A-64CC81AF6255}">
      <dgm:prSet/>
      <dgm:spPr/>
      <dgm:t>
        <a:bodyPr/>
        <a:lstStyle/>
        <a:p>
          <a:endParaRPr lang="en-US"/>
        </a:p>
      </dgm:t>
    </dgm:pt>
    <dgm:pt modelId="{67304953-BD12-4A85-94B3-D7AD00719D05}" type="pres">
      <dgm:prSet presAssocID="{CBBC5464-EAF9-4399-8C7C-99716A188D08}" presName="Name0" presStyleCnt="0">
        <dgm:presLayoutVars>
          <dgm:dir/>
          <dgm:resizeHandles val="exact"/>
        </dgm:presLayoutVars>
      </dgm:prSet>
      <dgm:spPr/>
    </dgm:pt>
    <dgm:pt modelId="{984C3A42-D164-4D12-96CD-B59F89DE3C28}" type="pres">
      <dgm:prSet presAssocID="{AB601867-210D-434A-A121-DB570B5271C8}" presName="node" presStyleLbl="node1" presStyleIdx="0" presStyleCnt="7">
        <dgm:presLayoutVars>
          <dgm:bulletEnabled val="1"/>
        </dgm:presLayoutVars>
      </dgm:prSet>
      <dgm:spPr/>
    </dgm:pt>
    <dgm:pt modelId="{4DDB3D3D-6E11-4A83-8F36-125016D42C50}" type="pres">
      <dgm:prSet presAssocID="{1249097D-05A2-4F89-B3CB-BAB010ED82B9}" presName="sibTrans" presStyleLbl="sibTrans1D1" presStyleIdx="0" presStyleCnt="6"/>
      <dgm:spPr/>
    </dgm:pt>
    <dgm:pt modelId="{9769C44B-2C14-4289-94A1-2B7910905A13}" type="pres">
      <dgm:prSet presAssocID="{1249097D-05A2-4F89-B3CB-BAB010ED82B9}" presName="connectorText" presStyleLbl="sibTrans1D1" presStyleIdx="0" presStyleCnt="6"/>
      <dgm:spPr/>
    </dgm:pt>
    <dgm:pt modelId="{22B3BD4A-6D1C-47B4-AE9A-FCA1605DF20B}" type="pres">
      <dgm:prSet presAssocID="{644955B0-91C8-42BF-BC38-D5AB7B6475B9}" presName="node" presStyleLbl="node1" presStyleIdx="1" presStyleCnt="7">
        <dgm:presLayoutVars>
          <dgm:bulletEnabled val="1"/>
        </dgm:presLayoutVars>
      </dgm:prSet>
      <dgm:spPr/>
    </dgm:pt>
    <dgm:pt modelId="{BA0FA4CA-5F08-4259-AD4A-FBE6A55C7A73}" type="pres">
      <dgm:prSet presAssocID="{E6970D0A-6B96-46AC-BDDF-7DA6FE950836}" presName="sibTrans" presStyleLbl="sibTrans1D1" presStyleIdx="1" presStyleCnt="6"/>
      <dgm:spPr/>
    </dgm:pt>
    <dgm:pt modelId="{C44547F6-ACB2-48A0-9841-4FB507E07C11}" type="pres">
      <dgm:prSet presAssocID="{E6970D0A-6B96-46AC-BDDF-7DA6FE950836}" presName="connectorText" presStyleLbl="sibTrans1D1" presStyleIdx="1" presStyleCnt="6"/>
      <dgm:spPr/>
    </dgm:pt>
    <dgm:pt modelId="{886F52DC-4D4F-44A6-ADD4-D8545C057E7E}" type="pres">
      <dgm:prSet presAssocID="{6D9F0DDA-98B7-4803-A865-1B350B8ABB75}" presName="node" presStyleLbl="node1" presStyleIdx="2" presStyleCnt="7">
        <dgm:presLayoutVars>
          <dgm:bulletEnabled val="1"/>
        </dgm:presLayoutVars>
      </dgm:prSet>
      <dgm:spPr/>
    </dgm:pt>
    <dgm:pt modelId="{9ECBE9A9-EBA5-41A8-AF16-F5027DAAAFB1}" type="pres">
      <dgm:prSet presAssocID="{56E691A9-6E43-49C0-8888-4247FD1D1F81}" presName="sibTrans" presStyleLbl="sibTrans1D1" presStyleIdx="2" presStyleCnt="6"/>
      <dgm:spPr/>
    </dgm:pt>
    <dgm:pt modelId="{AE53CD80-24F0-4DF4-B689-36B177E7DD5F}" type="pres">
      <dgm:prSet presAssocID="{56E691A9-6E43-49C0-8888-4247FD1D1F81}" presName="connectorText" presStyleLbl="sibTrans1D1" presStyleIdx="2" presStyleCnt="6"/>
      <dgm:spPr/>
    </dgm:pt>
    <dgm:pt modelId="{C3078E80-33E0-4BC4-B514-B614A3AA096D}" type="pres">
      <dgm:prSet presAssocID="{B51BDA74-BDE8-439F-9C55-058D253473FB}" presName="node" presStyleLbl="node1" presStyleIdx="3" presStyleCnt="7">
        <dgm:presLayoutVars>
          <dgm:bulletEnabled val="1"/>
        </dgm:presLayoutVars>
      </dgm:prSet>
      <dgm:spPr/>
    </dgm:pt>
    <dgm:pt modelId="{EDE6D46A-724C-4C7C-B3F5-A542CA8888BC}" type="pres">
      <dgm:prSet presAssocID="{7A8371BB-B42D-46BE-8AF3-965E7C474EE3}" presName="sibTrans" presStyleLbl="sibTrans1D1" presStyleIdx="3" presStyleCnt="6"/>
      <dgm:spPr/>
    </dgm:pt>
    <dgm:pt modelId="{F70F5087-BBF2-45B6-83B6-79554EFAA484}" type="pres">
      <dgm:prSet presAssocID="{7A8371BB-B42D-46BE-8AF3-965E7C474EE3}" presName="connectorText" presStyleLbl="sibTrans1D1" presStyleIdx="3" presStyleCnt="6"/>
      <dgm:spPr/>
    </dgm:pt>
    <dgm:pt modelId="{B1FD992C-FDCE-4E9C-BB2A-4ADD2EA21031}" type="pres">
      <dgm:prSet presAssocID="{D995C1D5-D4E6-4425-94D6-AA88D6CA1162}" presName="node" presStyleLbl="node1" presStyleIdx="4" presStyleCnt="7">
        <dgm:presLayoutVars>
          <dgm:bulletEnabled val="1"/>
        </dgm:presLayoutVars>
      </dgm:prSet>
      <dgm:spPr/>
    </dgm:pt>
    <dgm:pt modelId="{2EF06423-6008-4B99-A74B-488D24926B93}" type="pres">
      <dgm:prSet presAssocID="{9586F47E-591C-4B2E-8E9E-4CD1669BA58B}" presName="sibTrans" presStyleLbl="sibTrans1D1" presStyleIdx="4" presStyleCnt="6"/>
      <dgm:spPr/>
    </dgm:pt>
    <dgm:pt modelId="{698CF626-FFB3-4EC8-8806-0B8AB0FA61C6}" type="pres">
      <dgm:prSet presAssocID="{9586F47E-591C-4B2E-8E9E-4CD1669BA58B}" presName="connectorText" presStyleLbl="sibTrans1D1" presStyleIdx="4" presStyleCnt="6"/>
      <dgm:spPr/>
    </dgm:pt>
    <dgm:pt modelId="{936B8C23-7EF9-4EB9-B335-D0926BB21507}" type="pres">
      <dgm:prSet presAssocID="{5CEC299F-2553-40A8-B379-6C4D20C7F96E}" presName="node" presStyleLbl="node1" presStyleIdx="5" presStyleCnt="7">
        <dgm:presLayoutVars>
          <dgm:bulletEnabled val="1"/>
        </dgm:presLayoutVars>
      </dgm:prSet>
      <dgm:spPr/>
    </dgm:pt>
    <dgm:pt modelId="{30CD483E-D901-4607-BC64-8C37D5616435}" type="pres">
      <dgm:prSet presAssocID="{1AF54B80-BFA7-4155-A391-29D8FD2210DF}" presName="sibTrans" presStyleLbl="sibTrans1D1" presStyleIdx="5" presStyleCnt="6"/>
      <dgm:spPr/>
    </dgm:pt>
    <dgm:pt modelId="{13682D90-9F0A-49C5-A2C1-78AD7DF848B2}" type="pres">
      <dgm:prSet presAssocID="{1AF54B80-BFA7-4155-A391-29D8FD2210DF}" presName="connectorText" presStyleLbl="sibTrans1D1" presStyleIdx="5" presStyleCnt="6"/>
      <dgm:spPr/>
    </dgm:pt>
    <dgm:pt modelId="{C089CA86-5FCB-4594-9FB2-3DE3164EB323}" type="pres">
      <dgm:prSet presAssocID="{35079F04-94EB-490B-B4F0-71972D3E291B}" presName="node" presStyleLbl="node1" presStyleIdx="6" presStyleCnt="7">
        <dgm:presLayoutVars>
          <dgm:bulletEnabled val="1"/>
        </dgm:presLayoutVars>
      </dgm:prSet>
      <dgm:spPr/>
    </dgm:pt>
  </dgm:ptLst>
  <dgm:cxnLst>
    <dgm:cxn modelId="{91F01B01-E413-4805-A0EB-A7E3F1660228}" type="presOf" srcId="{E6970D0A-6B96-46AC-BDDF-7DA6FE950836}" destId="{BA0FA4CA-5F08-4259-AD4A-FBE6A55C7A73}" srcOrd="0" destOrd="0" presId="urn:microsoft.com/office/officeart/2016/7/layout/RepeatingBendingProcessNew"/>
    <dgm:cxn modelId="{23CC461B-8F46-4D05-A45E-832650C86595}" type="presOf" srcId="{D995C1D5-D4E6-4425-94D6-AA88D6CA1162}" destId="{B1FD992C-FDCE-4E9C-BB2A-4ADD2EA21031}" srcOrd="0" destOrd="0" presId="urn:microsoft.com/office/officeart/2016/7/layout/RepeatingBendingProcessNew"/>
    <dgm:cxn modelId="{0958F81B-C64F-4FBB-8C9C-A5A14D0E506D}" srcId="{CBBC5464-EAF9-4399-8C7C-99716A188D08}" destId="{644955B0-91C8-42BF-BC38-D5AB7B6475B9}" srcOrd="1" destOrd="0" parTransId="{510E7D3E-3191-4794-AB38-92973E6C28F2}" sibTransId="{E6970D0A-6B96-46AC-BDDF-7DA6FE950836}"/>
    <dgm:cxn modelId="{C6FEC920-E426-4C6C-ADA1-D3571DD54F6D}" type="presOf" srcId="{644955B0-91C8-42BF-BC38-D5AB7B6475B9}" destId="{22B3BD4A-6D1C-47B4-AE9A-FCA1605DF20B}" srcOrd="0" destOrd="0" presId="urn:microsoft.com/office/officeart/2016/7/layout/RepeatingBendingProcessNew"/>
    <dgm:cxn modelId="{A0FF3C28-CBCE-43D6-A48B-68DF9EC60F48}" type="presOf" srcId="{35079F04-94EB-490B-B4F0-71972D3E291B}" destId="{C089CA86-5FCB-4594-9FB2-3DE3164EB323}" srcOrd="0" destOrd="0" presId="urn:microsoft.com/office/officeart/2016/7/layout/RepeatingBendingProcessNew"/>
    <dgm:cxn modelId="{D09CC428-91E7-4C7E-86D2-82D42714937C}" srcId="{CBBC5464-EAF9-4399-8C7C-99716A188D08}" destId="{6D9F0DDA-98B7-4803-A865-1B350B8ABB75}" srcOrd="2" destOrd="0" parTransId="{3FD6A05A-8B34-4F8C-B8DF-B3DA88546AD2}" sibTransId="{56E691A9-6E43-49C0-8888-4247FD1D1F81}"/>
    <dgm:cxn modelId="{A5E75633-5F3A-4F1B-B109-714DC03C7537}" type="presOf" srcId="{56E691A9-6E43-49C0-8888-4247FD1D1F81}" destId="{AE53CD80-24F0-4DF4-B689-36B177E7DD5F}" srcOrd="1" destOrd="0" presId="urn:microsoft.com/office/officeart/2016/7/layout/RepeatingBendingProcessNew"/>
    <dgm:cxn modelId="{8BD67737-61BF-4147-8E7A-64CC81AF6255}" srcId="{CBBC5464-EAF9-4399-8C7C-99716A188D08}" destId="{35079F04-94EB-490B-B4F0-71972D3E291B}" srcOrd="6" destOrd="0" parTransId="{7D2A67E9-780F-4E83-B338-47DDB5BDEB16}" sibTransId="{26B9A052-7019-4B68-B39E-1BBCB14DF2DB}"/>
    <dgm:cxn modelId="{B3B8095F-D1F0-4E77-935D-6398355A15E3}" type="presOf" srcId="{6D9F0DDA-98B7-4803-A865-1B350B8ABB75}" destId="{886F52DC-4D4F-44A6-ADD4-D8545C057E7E}" srcOrd="0" destOrd="0" presId="urn:microsoft.com/office/officeart/2016/7/layout/RepeatingBendingProcessNew"/>
    <dgm:cxn modelId="{DC5D4345-D41D-4920-B395-C069CDBE79F9}" type="presOf" srcId="{1249097D-05A2-4F89-B3CB-BAB010ED82B9}" destId="{4DDB3D3D-6E11-4A83-8F36-125016D42C50}" srcOrd="0" destOrd="0" presId="urn:microsoft.com/office/officeart/2016/7/layout/RepeatingBendingProcessNew"/>
    <dgm:cxn modelId="{7294E846-30AE-4B37-8283-AEC5DCCC2785}" type="presOf" srcId="{5CEC299F-2553-40A8-B379-6C4D20C7F96E}" destId="{936B8C23-7EF9-4EB9-B335-D0926BB21507}" srcOrd="0" destOrd="0" presId="urn:microsoft.com/office/officeart/2016/7/layout/RepeatingBendingProcessNew"/>
    <dgm:cxn modelId="{13161549-18A6-415D-9B76-3189C6391526}" type="presOf" srcId="{56E691A9-6E43-49C0-8888-4247FD1D1F81}" destId="{9ECBE9A9-EBA5-41A8-AF16-F5027DAAAFB1}" srcOrd="0" destOrd="0" presId="urn:microsoft.com/office/officeart/2016/7/layout/RepeatingBendingProcessNew"/>
    <dgm:cxn modelId="{6C8CC14A-2CB5-498D-851F-0C47B16928E1}" type="presOf" srcId="{AB601867-210D-434A-A121-DB570B5271C8}" destId="{984C3A42-D164-4D12-96CD-B59F89DE3C28}" srcOrd="0" destOrd="0" presId="urn:microsoft.com/office/officeart/2016/7/layout/RepeatingBendingProcessNew"/>
    <dgm:cxn modelId="{0534D96A-B0FC-44C8-8609-B61D67DDFC46}" type="presOf" srcId="{9586F47E-591C-4B2E-8E9E-4CD1669BA58B}" destId="{2EF06423-6008-4B99-A74B-488D24926B93}" srcOrd="0" destOrd="0" presId="urn:microsoft.com/office/officeart/2016/7/layout/RepeatingBendingProcessNew"/>
    <dgm:cxn modelId="{8B43D66C-E981-4599-BEBB-241E51151357}" srcId="{CBBC5464-EAF9-4399-8C7C-99716A188D08}" destId="{AB601867-210D-434A-A121-DB570B5271C8}" srcOrd="0" destOrd="0" parTransId="{1C07EFD8-AF05-4CFB-8CAA-8D878400C2D8}" sibTransId="{1249097D-05A2-4F89-B3CB-BAB010ED82B9}"/>
    <dgm:cxn modelId="{6EC2A84D-F6C6-4D0A-8BD3-166019FF472D}" srcId="{CBBC5464-EAF9-4399-8C7C-99716A188D08}" destId="{B51BDA74-BDE8-439F-9C55-058D253473FB}" srcOrd="3" destOrd="0" parTransId="{50509D3E-FC4D-40E1-A8CC-1BD4FFDC3998}" sibTransId="{7A8371BB-B42D-46BE-8AF3-965E7C474EE3}"/>
    <dgm:cxn modelId="{61013A50-48C8-44C8-9F95-5F761BF4B1A5}" type="presOf" srcId="{1249097D-05A2-4F89-B3CB-BAB010ED82B9}" destId="{9769C44B-2C14-4289-94A1-2B7910905A13}" srcOrd="1" destOrd="0" presId="urn:microsoft.com/office/officeart/2016/7/layout/RepeatingBendingProcessNew"/>
    <dgm:cxn modelId="{D5AF2C51-54C6-4C61-B9F1-3E6547D64A0F}" type="presOf" srcId="{1AF54B80-BFA7-4155-A391-29D8FD2210DF}" destId="{30CD483E-D901-4607-BC64-8C37D5616435}" srcOrd="0" destOrd="0" presId="urn:microsoft.com/office/officeart/2016/7/layout/RepeatingBendingProcessNew"/>
    <dgm:cxn modelId="{C5350276-13F8-4037-9A39-5665699A4319}" type="presOf" srcId="{B51BDA74-BDE8-439F-9C55-058D253473FB}" destId="{C3078E80-33E0-4BC4-B514-B614A3AA096D}" srcOrd="0" destOrd="0" presId="urn:microsoft.com/office/officeart/2016/7/layout/RepeatingBendingProcessNew"/>
    <dgm:cxn modelId="{A4077D59-3D03-41A4-A498-102626E0C22F}" type="presOf" srcId="{7A8371BB-B42D-46BE-8AF3-965E7C474EE3}" destId="{F70F5087-BBF2-45B6-83B6-79554EFAA484}" srcOrd="1" destOrd="0" presId="urn:microsoft.com/office/officeart/2016/7/layout/RepeatingBendingProcessNew"/>
    <dgm:cxn modelId="{7EC1A586-CF4E-48F7-B66A-BC49BD61BB2B}" type="presOf" srcId="{CBBC5464-EAF9-4399-8C7C-99716A188D08}" destId="{67304953-BD12-4A85-94B3-D7AD00719D05}" srcOrd="0" destOrd="0" presId="urn:microsoft.com/office/officeart/2016/7/layout/RepeatingBendingProcessNew"/>
    <dgm:cxn modelId="{F64C238A-84CF-419F-A953-DDAB27A15AC4}" srcId="{CBBC5464-EAF9-4399-8C7C-99716A188D08}" destId="{D995C1D5-D4E6-4425-94D6-AA88D6CA1162}" srcOrd="4" destOrd="0" parTransId="{C8E6B8C5-CAE8-425E-A120-69EB30AD4F92}" sibTransId="{9586F47E-591C-4B2E-8E9E-4CD1669BA58B}"/>
    <dgm:cxn modelId="{77072395-0787-4233-8D53-EB245616E3A1}" type="presOf" srcId="{E6970D0A-6B96-46AC-BDDF-7DA6FE950836}" destId="{C44547F6-ACB2-48A0-9841-4FB507E07C11}" srcOrd="1" destOrd="0" presId="urn:microsoft.com/office/officeart/2016/7/layout/RepeatingBendingProcessNew"/>
    <dgm:cxn modelId="{461B10CC-2A45-411F-A906-930420F72000}" type="presOf" srcId="{1AF54B80-BFA7-4155-A391-29D8FD2210DF}" destId="{13682D90-9F0A-49C5-A2C1-78AD7DF848B2}" srcOrd="1" destOrd="0" presId="urn:microsoft.com/office/officeart/2016/7/layout/RepeatingBendingProcessNew"/>
    <dgm:cxn modelId="{8F4BEDF2-1611-4EB6-825E-DE7DEBAF0546}" type="presOf" srcId="{7A8371BB-B42D-46BE-8AF3-965E7C474EE3}" destId="{EDE6D46A-724C-4C7C-B3F5-A542CA8888BC}" srcOrd="0" destOrd="0" presId="urn:microsoft.com/office/officeart/2016/7/layout/RepeatingBendingProcessNew"/>
    <dgm:cxn modelId="{2CD18BF9-532D-4F01-AD05-A04D21741C7C}" type="presOf" srcId="{9586F47E-591C-4B2E-8E9E-4CD1669BA58B}" destId="{698CF626-FFB3-4EC8-8806-0B8AB0FA61C6}" srcOrd="1" destOrd="0" presId="urn:microsoft.com/office/officeart/2016/7/layout/RepeatingBendingProcessNew"/>
    <dgm:cxn modelId="{BCB1C6FA-95C5-4A85-94B6-35A0EE69288A}" srcId="{CBBC5464-EAF9-4399-8C7C-99716A188D08}" destId="{5CEC299F-2553-40A8-B379-6C4D20C7F96E}" srcOrd="5" destOrd="0" parTransId="{A7FF6930-B614-4997-88D3-F219253E6BBB}" sibTransId="{1AF54B80-BFA7-4155-A391-29D8FD2210DF}"/>
    <dgm:cxn modelId="{3372E2BE-E760-465B-A718-1A377D5479CA}" type="presParOf" srcId="{67304953-BD12-4A85-94B3-D7AD00719D05}" destId="{984C3A42-D164-4D12-96CD-B59F89DE3C28}" srcOrd="0" destOrd="0" presId="urn:microsoft.com/office/officeart/2016/7/layout/RepeatingBendingProcessNew"/>
    <dgm:cxn modelId="{C21E7511-C754-4950-90D1-F3FE380AE0F4}" type="presParOf" srcId="{67304953-BD12-4A85-94B3-D7AD00719D05}" destId="{4DDB3D3D-6E11-4A83-8F36-125016D42C50}" srcOrd="1" destOrd="0" presId="urn:microsoft.com/office/officeart/2016/7/layout/RepeatingBendingProcessNew"/>
    <dgm:cxn modelId="{5E0E933D-3C63-4DED-B67C-4A86F013F0CE}" type="presParOf" srcId="{4DDB3D3D-6E11-4A83-8F36-125016D42C50}" destId="{9769C44B-2C14-4289-94A1-2B7910905A13}" srcOrd="0" destOrd="0" presId="urn:microsoft.com/office/officeart/2016/7/layout/RepeatingBendingProcessNew"/>
    <dgm:cxn modelId="{665D8670-BEAE-499B-8328-7A5681978845}" type="presParOf" srcId="{67304953-BD12-4A85-94B3-D7AD00719D05}" destId="{22B3BD4A-6D1C-47B4-AE9A-FCA1605DF20B}" srcOrd="2" destOrd="0" presId="urn:microsoft.com/office/officeart/2016/7/layout/RepeatingBendingProcessNew"/>
    <dgm:cxn modelId="{85196996-74B4-4FB6-9E70-F7D59A2A1F5F}" type="presParOf" srcId="{67304953-BD12-4A85-94B3-D7AD00719D05}" destId="{BA0FA4CA-5F08-4259-AD4A-FBE6A55C7A73}" srcOrd="3" destOrd="0" presId="urn:microsoft.com/office/officeart/2016/7/layout/RepeatingBendingProcessNew"/>
    <dgm:cxn modelId="{1E3B2414-8E8E-4AF3-8187-F098DB548869}" type="presParOf" srcId="{BA0FA4CA-5F08-4259-AD4A-FBE6A55C7A73}" destId="{C44547F6-ACB2-48A0-9841-4FB507E07C11}" srcOrd="0" destOrd="0" presId="urn:microsoft.com/office/officeart/2016/7/layout/RepeatingBendingProcessNew"/>
    <dgm:cxn modelId="{9544A580-DBC9-496F-9C91-8031AB990D5A}" type="presParOf" srcId="{67304953-BD12-4A85-94B3-D7AD00719D05}" destId="{886F52DC-4D4F-44A6-ADD4-D8545C057E7E}" srcOrd="4" destOrd="0" presId="urn:microsoft.com/office/officeart/2016/7/layout/RepeatingBendingProcessNew"/>
    <dgm:cxn modelId="{5932E5DF-9CD0-4A9A-9C18-E32FF6B5A557}" type="presParOf" srcId="{67304953-BD12-4A85-94B3-D7AD00719D05}" destId="{9ECBE9A9-EBA5-41A8-AF16-F5027DAAAFB1}" srcOrd="5" destOrd="0" presId="urn:microsoft.com/office/officeart/2016/7/layout/RepeatingBendingProcessNew"/>
    <dgm:cxn modelId="{2CD2FD66-486C-4E18-93FF-ED8AEE1D3A66}" type="presParOf" srcId="{9ECBE9A9-EBA5-41A8-AF16-F5027DAAAFB1}" destId="{AE53CD80-24F0-4DF4-B689-36B177E7DD5F}" srcOrd="0" destOrd="0" presId="urn:microsoft.com/office/officeart/2016/7/layout/RepeatingBendingProcessNew"/>
    <dgm:cxn modelId="{333DE623-A7C4-475E-A9F1-546015F6658E}" type="presParOf" srcId="{67304953-BD12-4A85-94B3-D7AD00719D05}" destId="{C3078E80-33E0-4BC4-B514-B614A3AA096D}" srcOrd="6" destOrd="0" presId="urn:microsoft.com/office/officeart/2016/7/layout/RepeatingBendingProcessNew"/>
    <dgm:cxn modelId="{6F91C435-D20B-4398-BFC1-0718E7B1C140}" type="presParOf" srcId="{67304953-BD12-4A85-94B3-D7AD00719D05}" destId="{EDE6D46A-724C-4C7C-B3F5-A542CA8888BC}" srcOrd="7" destOrd="0" presId="urn:microsoft.com/office/officeart/2016/7/layout/RepeatingBendingProcessNew"/>
    <dgm:cxn modelId="{EACBBBB2-9134-479C-9127-996A844E4FF0}" type="presParOf" srcId="{EDE6D46A-724C-4C7C-B3F5-A542CA8888BC}" destId="{F70F5087-BBF2-45B6-83B6-79554EFAA484}" srcOrd="0" destOrd="0" presId="urn:microsoft.com/office/officeart/2016/7/layout/RepeatingBendingProcessNew"/>
    <dgm:cxn modelId="{676DB29F-21A2-4AEA-99DD-0F913A0DDFDA}" type="presParOf" srcId="{67304953-BD12-4A85-94B3-D7AD00719D05}" destId="{B1FD992C-FDCE-4E9C-BB2A-4ADD2EA21031}" srcOrd="8" destOrd="0" presId="urn:microsoft.com/office/officeart/2016/7/layout/RepeatingBendingProcessNew"/>
    <dgm:cxn modelId="{C39CC019-6E14-4E75-91E0-5C13A715EA31}" type="presParOf" srcId="{67304953-BD12-4A85-94B3-D7AD00719D05}" destId="{2EF06423-6008-4B99-A74B-488D24926B93}" srcOrd="9" destOrd="0" presId="urn:microsoft.com/office/officeart/2016/7/layout/RepeatingBendingProcessNew"/>
    <dgm:cxn modelId="{16DCC3CB-DF2C-4DFB-A31C-8F65A6AA8B2E}" type="presParOf" srcId="{2EF06423-6008-4B99-A74B-488D24926B93}" destId="{698CF626-FFB3-4EC8-8806-0B8AB0FA61C6}" srcOrd="0" destOrd="0" presId="urn:microsoft.com/office/officeart/2016/7/layout/RepeatingBendingProcessNew"/>
    <dgm:cxn modelId="{8F5D4F9F-B4FF-4EAC-BC59-BD0E66D574FF}" type="presParOf" srcId="{67304953-BD12-4A85-94B3-D7AD00719D05}" destId="{936B8C23-7EF9-4EB9-B335-D0926BB21507}" srcOrd="10" destOrd="0" presId="urn:microsoft.com/office/officeart/2016/7/layout/RepeatingBendingProcessNew"/>
    <dgm:cxn modelId="{2E43E699-FBD8-4FE5-969F-BBD5F83B2271}" type="presParOf" srcId="{67304953-BD12-4A85-94B3-D7AD00719D05}" destId="{30CD483E-D901-4607-BC64-8C37D5616435}" srcOrd="11" destOrd="0" presId="urn:microsoft.com/office/officeart/2016/7/layout/RepeatingBendingProcessNew"/>
    <dgm:cxn modelId="{B6D62FEB-BAEF-4A65-ADC3-9288F705087E}" type="presParOf" srcId="{30CD483E-D901-4607-BC64-8C37D5616435}" destId="{13682D90-9F0A-49C5-A2C1-78AD7DF848B2}" srcOrd="0" destOrd="0" presId="urn:microsoft.com/office/officeart/2016/7/layout/RepeatingBendingProcessNew"/>
    <dgm:cxn modelId="{9F184A7D-386C-40AF-88E3-DBE1FD27CB33}" type="presParOf" srcId="{67304953-BD12-4A85-94B3-D7AD00719D05}" destId="{C089CA86-5FCB-4594-9FB2-3DE3164EB323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EEC9D8-1346-4849-AE40-2E859C0CBBD9}">
      <dsp:nvSpPr>
        <dsp:cNvPr id="0" name=""/>
        <dsp:cNvSpPr/>
      </dsp:nvSpPr>
      <dsp:spPr>
        <a:xfrm>
          <a:off x="0" y="540593"/>
          <a:ext cx="4697730" cy="233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596" tIns="416560" rIns="36459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A field with limited number of possible values can be translated into a code that requires less space.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E.g. finish (birch, oak, maple) turns into finish (1,2,3)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Need to create look-up table</a:t>
          </a:r>
        </a:p>
      </dsp:txBody>
      <dsp:txXfrm>
        <a:off x="0" y="540593"/>
        <a:ext cx="4697730" cy="2331000"/>
      </dsp:txXfrm>
    </dsp:sp>
    <dsp:sp modelId="{5DC290DF-8B02-4F11-BF1F-085AFDB8B312}">
      <dsp:nvSpPr>
        <dsp:cNvPr id="0" name=""/>
        <dsp:cNvSpPr/>
      </dsp:nvSpPr>
      <dsp:spPr>
        <a:xfrm>
          <a:off x="234886" y="245393"/>
          <a:ext cx="3288411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294" tIns="0" rIns="12429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Coding </a:t>
          </a:r>
        </a:p>
      </dsp:txBody>
      <dsp:txXfrm>
        <a:off x="263707" y="274214"/>
        <a:ext cx="3230769" cy="532758"/>
      </dsp:txXfrm>
    </dsp:sp>
    <dsp:sp modelId="{D1C04257-FCE3-4288-9913-55B90D09A327}">
      <dsp:nvSpPr>
        <dsp:cNvPr id="0" name=""/>
        <dsp:cNvSpPr/>
      </dsp:nvSpPr>
      <dsp:spPr>
        <a:xfrm>
          <a:off x="0" y="3274794"/>
          <a:ext cx="4697730" cy="1984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596" tIns="416560" rIns="36459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Compression algorithms look for patterns in data and codes frequently appearing patterns with fewer bits (e.g. compress bitmap to gif file)</a:t>
          </a:r>
        </a:p>
      </dsp:txBody>
      <dsp:txXfrm>
        <a:off x="0" y="3274794"/>
        <a:ext cx="4697730" cy="1984500"/>
      </dsp:txXfrm>
    </dsp:sp>
    <dsp:sp modelId="{61279965-D793-4F97-AD99-28A233F6F778}">
      <dsp:nvSpPr>
        <dsp:cNvPr id="0" name=""/>
        <dsp:cNvSpPr/>
      </dsp:nvSpPr>
      <dsp:spPr>
        <a:xfrm>
          <a:off x="234886" y="2979593"/>
          <a:ext cx="3288411" cy="59040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294" tIns="0" rIns="12429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Compression</a:t>
          </a:r>
        </a:p>
      </dsp:txBody>
      <dsp:txXfrm>
        <a:off x="263707" y="3008414"/>
        <a:ext cx="3230769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B8CFCD-76D9-4E4D-A3F5-AFCEEA4E479C}">
      <dsp:nvSpPr>
        <dsp:cNvPr id="0" name=""/>
        <dsp:cNvSpPr/>
      </dsp:nvSpPr>
      <dsp:spPr>
        <a:xfrm>
          <a:off x="926" y="361591"/>
          <a:ext cx="3251857" cy="20649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5F14BC-CBC6-4D36-91A1-4397F8BAE76B}">
      <dsp:nvSpPr>
        <dsp:cNvPr id="0" name=""/>
        <dsp:cNvSpPr/>
      </dsp:nvSpPr>
      <dsp:spPr>
        <a:xfrm>
          <a:off x="362243" y="704843"/>
          <a:ext cx="3251857" cy="20649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DBMS takes care of the data file organization</a:t>
          </a:r>
        </a:p>
      </dsp:txBody>
      <dsp:txXfrm>
        <a:off x="422723" y="765323"/>
        <a:ext cx="3130897" cy="1943969"/>
      </dsp:txXfrm>
    </dsp:sp>
    <dsp:sp modelId="{33171900-1144-4B5A-B3CD-A4796918DA82}">
      <dsp:nvSpPr>
        <dsp:cNvPr id="0" name=""/>
        <dsp:cNvSpPr/>
      </dsp:nvSpPr>
      <dsp:spPr>
        <a:xfrm>
          <a:off x="3975418" y="361591"/>
          <a:ext cx="3251857" cy="20649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B720EE-00B4-4295-9E7B-B27EF1311B21}">
      <dsp:nvSpPr>
        <dsp:cNvPr id="0" name=""/>
        <dsp:cNvSpPr/>
      </dsp:nvSpPr>
      <dsp:spPr>
        <a:xfrm>
          <a:off x="4336736" y="704843"/>
          <a:ext cx="3251857" cy="20649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We just need to choose the index methods</a:t>
          </a:r>
        </a:p>
      </dsp:txBody>
      <dsp:txXfrm>
        <a:off x="4397216" y="765323"/>
        <a:ext cx="3130897" cy="19439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05BEE-F56D-45EB-AECF-98096E927E04}">
      <dsp:nvSpPr>
        <dsp:cNvPr id="0" name=""/>
        <dsp:cNvSpPr/>
      </dsp:nvSpPr>
      <dsp:spPr>
        <a:xfrm>
          <a:off x="0" y="388943"/>
          <a:ext cx="4697730" cy="1883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596" tIns="541528" rIns="364596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A common language shared by all DBMS software 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variations</a:t>
          </a:r>
        </a:p>
      </dsp:txBody>
      <dsp:txXfrm>
        <a:off x="0" y="388943"/>
        <a:ext cx="4697730" cy="1883700"/>
      </dsp:txXfrm>
    </dsp:sp>
    <dsp:sp modelId="{6731A9CA-C9BB-4310-A798-B92F7E673A54}">
      <dsp:nvSpPr>
        <dsp:cNvPr id="0" name=""/>
        <dsp:cNvSpPr/>
      </dsp:nvSpPr>
      <dsp:spPr>
        <a:xfrm>
          <a:off x="234886" y="5183"/>
          <a:ext cx="3288411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294" tIns="0" rIns="124294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Why SQL?</a:t>
          </a:r>
        </a:p>
      </dsp:txBody>
      <dsp:txXfrm>
        <a:off x="272353" y="42650"/>
        <a:ext cx="3213477" cy="692586"/>
      </dsp:txXfrm>
    </dsp:sp>
    <dsp:sp modelId="{E386C9DA-5012-4B9A-950F-31E27C33F18A}">
      <dsp:nvSpPr>
        <dsp:cNvPr id="0" name=""/>
        <dsp:cNvSpPr/>
      </dsp:nvSpPr>
      <dsp:spPr>
        <a:xfrm>
          <a:off x="0" y="2796804"/>
          <a:ext cx="4697730" cy="2702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596" tIns="541528" rIns="364596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DDL: </a:t>
          </a:r>
          <a:r>
            <a:rPr lang="en-US" sz="2600" u="sng" kern="1200"/>
            <a:t>D</a:t>
          </a:r>
          <a:r>
            <a:rPr lang="en-US" sz="2600" kern="1200"/>
            <a:t>ata </a:t>
          </a:r>
          <a:r>
            <a:rPr lang="en-US" sz="2600" u="sng" kern="1200"/>
            <a:t>D</a:t>
          </a:r>
          <a:r>
            <a:rPr lang="en-US" sz="2600" kern="1200"/>
            <a:t>efinition </a:t>
          </a:r>
          <a:r>
            <a:rPr lang="en-US" sz="2600" u="sng" kern="1200"/>
            <a:t>L</a:t>
          </a:r>
          <a:r>
            <a:rPr lang="en-US" sz="2600" kern="1200"/>
            <a:t>anguage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DML: </a:t>
          </a:r>
          <a:r>
            <a:rPr lang="en-US" sz="2600" u="sng" kern="1200"/>
            <a:t>D</a:t>
          </a:r>
          <a:r>
            <a:rPr lang="en-US" sz="2600" kern="1200"/>
            <a:t>ata </a:t>
          </a:r>
          <a:r>
            <a:rPr lang="en-US" sz="2600" u="sng" kern="1200"/>
            <a:t>M</a:t>
          </a:r>
          <a:r>
            <a:rPr lang="en-US" sz="2600" kern="1200"/>
            <a:t>anipulation </a:t>
          </a:r>
          <a:r>
            <a:rPr lang="en-US" sz="2600" u="sng" kern="1200"/>
            <a:t>L</a:t>
          </a:r>
          <a:r>
            <a:rPr lang="en-US" sz="2600" kern="1200"/>
            <a:t>anguage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DCL: </a:t>
          </a:r>
          <a:r>
            <a:rPr lang="en-US" sz="2600" u="sng" kern="1200"/>
            <a:t>D</a:t>
          </a:r>
          <a:r>
            <a:rPr lang="en-US" sz="2600" kern="1200"/>
            <a:t>ata </a:t>
          </a:r>
          <a:r>
            <a:rPr lang="en-US" sz="2600" u="sng" kern="1200"/>
            <a:t>C</a:t>
          </a:r>
          <a:r>
            <a:rPr lang="en-US" sz="2600" kern="1200"/>
            <a:t>ontrol </a:t>
          </a:r>
          <a:r>
            <a:rPr lang="en-US" sz="2600" u="sng" kern="1200"/>
            <a:t>L</a:t>
          </a:r>
          <a:r>
            <a:rPr lang="en-US" sz="2600" kern="1200"/>
            <a:t>anguage</a:t>
          </a:r>
        </a:p>
      </dsp:txBody>
      <dsp:txXfrm>
        <a:off x="0" y="2796804"/>
        <a:ext cx="4697730" cy="2702700"/>
      </dsp:txXfrm>
    </dsp:sp>
    <dsp:sp modelId="{257EBE0B-0DEA-4465-BDFA-FD34BEB4471C}">
      <dsp:nvSpPr>
        <dsp:cNvPr id="0" name=""/>
        <dsp:cNvSpPr/>
      </dsp:nvSpPr>
      <dsp:spPr>
        <a:xfrm>
          <a:off x="234886" y="2413044"/>
          <a:ext cx="3288411" cy="76752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294" tIns="0" rIns="124294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Components</a:t>
          </a:r>
        </a:p>
      </dsp:txBody>
      <dsp:txXfrm>
        <a:off x="272353" y="2450511"/>
        <a:ext cx="3213477" cy="6925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B3D3D-6E11-4A83-8F36-125016D42C50}">
      <dsp:nvSpPr>
        <dsp:cNvPr id="0" name=""/>
        <dsp:cNvSpPr/>
      </dsp:nvSpPr>
      <dsp:spPr>
        <a:xfrm>
          <a:off x="2142365" y="490524"/>
          <a:ext cx="3787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8799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21530" y="534197"/>
        <a:ext cx="20469" cy="4093"/>
      </dsp:txXfrm>
    </dsp:sp>
    <dsp:sp modelId="{984C3A42-D164-4D12-96CD-B59F89DE3C28}">
      <dsp:nvSpPr>
        <dsp:cNvPr id="0" name=""/>
        <dsp:cNvSpPr/>
      </dsp:nvSpPr>
      <dsp:spPr>
        <a:xfrm>
          <a:off x="364165" y="2245"/>
          <a:ext cx="1779999" cy="10679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221" tIns="91554" rIns="87221" bIns="91554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Identify data types for attributes</a:t>
          </a:r>
        </a:p>
      </dsp:txBody>
      <dsp:txXfrm>
        <a:off x="364165" y="2245"/>
        <a:ext cx="1779999" cy="1067999"/>
      </dsp:txXfrm>
    </dsp:sp>
    <dsp:sp modelId="{BA0FA4CA-5F08-4259-AD4A-FBE6A55C7A73}">
      <dsp:nvSpPr>
        <dsp:cNvPr id="0" name=""/>
        <dsp:cNvSpPr/>
      </dsp:nvSpPr>
      <dsp:spPr>
        <a:xfrm>
          <a:off x="1254165" y="1068444"/>
          <a:ext cx="2189399" cy="378799"/>
        </a:xfrm>
        <a:custGeom>
          <a:avLst/>
          <a:gdLst/>
          <a:ahLst/>
          <a:cxnLst/>
          <a:rect l="0" t="0" r="0" b="0"/>
          <a:pathLst>
            <a:path>
              <a:moveTo>
                <a:pt x="2189399" y="0"/>
              </a:moveTo>
              <a:lnTo>
                <a:pt x="2189399" y="206499"/>
              </a:lnTo>
              <a:lnTo>
                <a:pt x="0" y="206499"/>
              </a:lnTo>
              <a:lnTo>
                <a:pt x="0" y="378799"/>
              </a:lnTo>
            </a:path>
          </a:pathLst>
        </a:custGeom>
        <a:noFill/>
        <a:ln w="9525" cap="flat" cmpd="sng" algn="ctr">
          <a:solidFill>
            <a:schemeClr val="accent5">
              <a:hueOff val="-1986775"/>
              <a:satOff val="7962"/>
              <a:lumOff val="172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93181" y="1255797"/>
        <a:ext cx="111367" cy="4093"/>
      </dsp:txXfrm>
    </dsp:sp>
    <dsp:sp modelId="{22B3BD4A-6D1C-47B4-AE9A-FCA1605DF20B}">
      <dsp:nvSpPr>
        <dsp:cNvPr id="0" name=""/>
        <dsp:cNvSpPr/>
      </dsp:nvSpPr>
      <dsp:spPr>
        <a:xfrm>
          <a:off x="2553564" y="2245"/>
          <a:ext cx="1779999" cy="1067999"/>
        </a:xfrm>
        <a:prstGeom prst="rect">
          <a:avLst/>
        </a:prstGeom>
        <a:solidFill>
          <a:schemeClr val="accent5">
            <a:hueOff val="-1655646"/>
            <a:satOff val="6635"/>
            <a:lumOff val="14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221" tIns="91554" rIns="87221" bIns="91554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Identify columns that can and cannot be null</a:t>
          </a:r>
        </a:p>
      </dsp:txBody>
      <dsp:txXfrm>
        <a:off x="2553564" y="2245"/>
        <a:ext cx="1779999" cy="1067999"/>
      </dsp:txXfrm>
    </dsp:sp>
    <dsp:sp modelId="{9ECBE9A9-EBA5-41A8-AF16-F5027DAAAFB1}">
      <dsp:nvSpPr>
        <dsp:cNvPr id="0" name=""/>
        <dsp:cNvSpPr/>
      </dsp:nvSpPr>
      <dsp:spPr>
        <a:xfrm>
          <a:off x="2142365" y="1967924"/>
          <a:ext cx="3787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8799" y="45720"/>
              </a:lnTo>
            </a:path>
          </a:pathLst>
        </a:custGeom>
        <a:noFill/>
        <a:ln w="9525" cap="flat" cmpd="sng" algn="ctr">
          <a:solidFill>
            <a:schemeClr val="accent5">
              <a:hueOff val="-3973551"/>
              <a:satOff val="15924"/>
              <a:lumOff val="345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21530" y="2011597"/>
        <a:ext cx="20469" cy="4093"/>
      </dsp:txXfrm>
    </dsp:sp>
    <dsp:sp modelId="{886F52DC-4D4F-44A6-ADD4-D8545C057E7E}">
      <dsp:nvSpPr>
        <dsp:cNvPr id="0" name=""/>
        <dsp:cNvSpPr/>
      </dsp:nvSpPr>
      <dsp:spPr>
        <a:xfrm>
          <a:off x="364165" y="1479644"/>
          <a:ext cx="1779999" cy="1067999"/>
        </a:xfrm>
        <a:prstGeom prst="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221" tIns="91554" rIns="87221" bIns="91554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Identify columns that must be unique (candidate keys)</a:t>
          </a:r>
        </a:p>
      </dsp:txBody>
      <dsp:txXfrm>
        <a:off x="364165" y="1479644"/>
        <a:ext cx="1779999" cy="1067999"/>
      </dsp:txXfrm>
    </dsp:sp>
    <dsp:sp modelId="{EDE6D46A-724C-4C7C-B3F5-A542CA8888BC}">
      <dsp:nvSpPr>
        <dsp:cNvPr id="0" name=""/>
        <dsp:cNvSpPr/>
      </dsp:nvSpPr>
      <dsp:spPr>
        <a:xfrm>
          <a:off x="1254165" y="2545844"/>
          <a:ext cx="2189399" cy="378799"/>
        </a:xfrm>
        <a:custGeom>
          <a:avLst/>
          <a:gdLst/>
          <a:ahLst/>
          <a:cxnLst/>
          <a:rect l="0" t="0" r="0" b="0"/>
          <a:pathLst>
            <a:path>
              <a:moveTo>
                <a:pt x="2189399" y="0"/>
              </a:moveTo>
              <a:lnTo>
                <a:pt x="2189399" y="206499"/>
              </a:lnTo>
              <a:lnTo>
                <a:pt x="0" y="206499"/>
              </a:lnTo>
              <a:lnTo>
                <a:pt x="0" y="378799"/>
              </a:lnTo>
            </a:path>
          </a:pathLst>
        </a:custGeom>
        <a:noFill/>
        <a:ln w="9525" cap="flat" cmpd="sng" algn="ctr">
          <a:solidFill>
            <a:schemeClr val="accent5">
              <a:hueOff val="-5960326"/>
              <a:satOff val="23887"/>
              <a:lumOff val="517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93181" y="2733197"/>
        <a:ext cx="111367" cy="4093"/>
      </dsp:txXfrm>
    </dsp:sp>
    <dsp:sp modelId="{C3078E80-33E0-4BC4-B514-B614A3AA096D}">
      <dsp:nvSpPr>
        <dsp:cNvPr id="0" name=""/>
        <dsp:cNvSpPr/>
      </dsp:nvSpPr>
      <dsp:spPr>
        <a:xfrm>
          <a:off x="2553564" y="1479644"/>
          <a:ext cx="1779999" cy="1067999"/>
        </a:xfrm>
        <a:prstGeom prst="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221" tIns="91554" rIns="87221" bIns="91554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Identify primary key–foreign key mates</a:t>
          </a:r>
        </a:p>
      </dsp:txBody>
      <dsp:txXfrm>
        <a:off x="2553564" y="1479644"/>
        <a:ext cx="1779999" cy="1067999"/>
      </dsp:txXfrm>
    </dsp:sp>
    <dsp:sp modelId="{2EF06423-6008-4B99-A74B-488D24926B93}">
      <dsp:nvSpPr>
        <dsp:cNvPr id="0" name=""/>
        <dsp:cNvSpPr/>
      </dsp:nvSpPr>
      <dsp:spPr>
        <a:xfrm>
          <a:off x="2142365" y="3445323"/>
          <a:ext cx="3787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8799" y="45720"/>
              </a:lnTo>
            </a:path>
          </a:pathLst>
        </a:custGeom>
        <a:noFill/>
        <a:ln w="9525" cap="flat" cmpd="sng" algn="ctr">
          <a:solidFill>
            <a:schemeClr val="accent5">
              <a:hueOff val="-7947101"/>
              <a:satOff val="31849"/>
              <a:lumOff val="690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21530" y="3488996"/>
        <a:ext cx="20469" cy="4093"/>
      </dsp:txXfrm>
    </dsp:sp>
    <dsp:sp modelId="{B1FD992C-FDCE-4E9C-BB2A-4ADD2EA21031}">
      <dsp:nvSpPr>
        <dsp:cNvPr id="0" name=""/>
        <dsp:cNvSpPr/>
      </dsp:nvSpPr>
      <dsp:spPr>
        <a:xfrm>
          <a:off x="364165" y="2957043"/>
          <a:ext cx="1779999" cy="1067999"/>
        </a:xfrm>
        <a:prstGeom prst="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221" tIns="91554" rIns="87221" bIns="91554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Determine default values</a:t>
          </a:r>
        </a:p>
      </dsp:txBody>
      <dsp:txXfrm>
        <a:off x="364165" y="2957043"/>
        <a:ext cx="1779999" cy="1067999"/>
      </dsp:txXfrm>
    </dsp:sp>
    <dsp:sp modelId="{30CD483E-D901-4607-BC64-8C37D5616435}">
      <dsp:nvSpPr>
        <dsp:cNvPr id="0" name=""/>
        <dsp:cNvSpPr/>
      </dsp:nvSpPr>
      <dsp:spPr>
        <a:xfrm>
          <a:off x="1254165" y="4023243"/>
          <a:ext cx="2189399" cy="378799"/>
        </a:xfrm>
        <a:custGeom>
          <a:avLst/>
          <a:gdLst/>
          <a:ahLst/>
          <a:cxnLst/>
          <a:rect l="0" t="0" r="0" b="0"/>
          <a:pathLst>
            <a:path>
              <a:moveTo>
                <a:pt x="2189399" y="0"/>
              </a:moveTo>
              <a:lnTo>
                <a:pt x="2189399" y="206499"/>
              </a:lnTo>
              <a:lnTo>
                <a:pt x="0" y="206499"/>
              </a:lnTo>
              <a:lnTo>
                <a:pt x="0" y="378799"/>
              </a:lnTo>
            </a:path>
          </a:pathLst>
        </a:custGeom>
        <a:noFill/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93181" y="4210596"/>
        <a:ext cx="111367" cy="4093"/>
      </dsp:txXfrm>
    </dsp:sp>
    <dsp:sp modelId="{936B8C23-7EF9-4EB9-B335-D0926BB21507}">
      <dsp:nvSpPr>
        <dsp:cNvPr id="0" name=""/>
        <dsp:cNvSpPr/>
      </dsp:nvSpPr>
      <dsp:spPr>
        <a:xfrm>
          <a:off x="2553564" y="2957043"/>
          <a:ext cx="1779999" cy="1067999"/>
        </a:xfrm>
        <a:prstGeom prst="rect">
          <a:avLst/>
        </a:prstGeom>
        <a:solidFill>
          <a:schemeClr val="accent5">
            <a:hueOff val="-8278230"/>
            <a:satOff val="33176"/>
            <a:lumOff val="719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221" tIns="91554" rIns="87221" bIns="91554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Identify constraints on columns (domain specifications)</a:t>
          </a:r>
        </a:p>
      </dsp:txBody>
      <dsp:txXfrm>
        <a:off x="2553564" y="2957043"/>
        <a:ext cx="1779999" cy="1067999"/>
      </dsp:txXfrm>
    </dsp:sp>
    <dsp:sp modelId="{C089CA86-5FCB-4594-9FB2-3DE3164EB323}">
      <dsp:nvSpPr>
        <dsp:cNvPr id="0" name=""/>
        <dsp:cNvSpPr/>
      </dsp:nvSpPr>
      <dsp:spPr>
        <a:xfrm>
          <a:off x="364165" y="4434443"/>
          <a:ext cx="1779999" cy="1067999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221" tIns="91554" rIns="87221" bIns="91554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Create the table and associated indexes</a:t>
          </a:r>
        </a:p>
      </dsp:txBody>
      <dsp:txXfrm>
        <a:off x="364165" y="4434443"/>
        <a:ext cx="1779999" cy="10679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</a:t>
            </a:r>
            <a:r>
              <a:rPr lang="en-US" baseline="0" dirty="0"/>
              <a:t> the field has a large number of null values? 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Drop table – delete table and its data; </a:t>
            </a:r>
          </a:p>
          <a:p>
            <a:r>
              <a:rPr lang="en-US" dirty="0"/>
              <a:t>Truncate table – delete the data but keep the table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Metaphor: build a house</a:t>
            </a:r>
            <a:r>
              <a:rPr lang="en-US" baseline="0" dirty="0"/>
              <a:t> with many rooms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Metaphor: put</a:t>
            </a:r>
            <a:r>
              <a:rPr lang="en-US" baseline="0" dirty="0"/>
              <a:t> in furniture, change furniture, remove furniture, search for items</a:t>
            </a:r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Metaphor: who gets the key to which room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>
              <a:latin typeface="Times New Roman" pitchFamily="-101" charset="0"/>
              <a:ea typeface="ＭＳ Ｐゴシック" pitchFamily="-101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Number(a,b</a:t>
            </a:r>
            <a:r>
              <a:rPr lang="en-US" dirty="0"/>
              <a:t>) – a means total number of digits; </a:t>
            </a:r>
            <a:r>
              <a:rPr lang="en-US" dirty="0" err="1"/>
              <a:t>b</a:t>
            </a:r>
            <a:r>
              <a:rPr lang="en-US" dirty="0"/>
              <a:t> means the number of digits after/right the decimal point.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warehouse usually uses </a:t>
            </a:r>
            <a:r>
              <a:rPr lang="en-US" dirty="0" err="1"/>
              <a:t>denormalized</a:t>
            </a:r>
            <a:r>
              <a:rPr lang="en-US" baseline="0" dirty="0"/>
              <a:t> data model (e.g., a star model: fact table + dimensional tables) for performance. 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Usually the index doesn’t store null values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6CA1AB1-FC88-45AA-9C83-0D723262C4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46050" y="6389688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IST659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86E6B7C-9E85-4EEF-AF9D-9964FE475C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849495D-8CF3-4474-97B7-FBFDC6AA31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8202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A79D060-2A1F-4849-B8E2-88E15CE0377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46050" y="6389688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r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898989"/>
                </a:solidFill>
                <a:cs typeface="Arial" panose="020B0604020202020204" pitchFamily="34" charset="0"/>
              </a:rPr>
              <a:t>IST659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667A97D-22E2-4C7E-8216-77652D56C3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72D9A45-5609-40EE-A1D0-212DC5933E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6389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4FB96A3-7E5B-4A03-9489-B79EA09CD04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46050" y="6389688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r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898989"/>
                </a:solidFill>
                <a:cs typeface="Arial" panose="020B0604020202020204" pitchFamily="34" charset="0"/>
              </a:rPr>
              <a:t>IST659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C182E57-CB8B-4EDE-9074-8109CE96BF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F5A32E0-375D-4B0B-907D-1423F9E23C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9051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D078A-8003-4A91-A7C9-52F5C9E84EA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46050" y="6389688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r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898989"/>
                </a:solidFill>
                <a:cs typeface="Arial" panose="020B0604020202020204" pitchFamily="34" charset="0"/>
              </a:rPr>
              <a:t>IST659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339E86BD-5E52-4D7E-B682-B6BC69C422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A47FEC7-EB5F-4E16-A484-B4A4B9481A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1142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2954ADA-814C-4E8C-901C-F99CECCFA65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46050" y="6389688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r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898989"/>
                </a:solidFill>
                <a:cs typeface="Arial" panose="020B0604020202020204" pitchFamily="34" charset="0"/>
              </a:rPr>
              <a:t>IST659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8B20E024-161D-4AA4-9671-84B5063FD0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AAB71B7-93EA-470B-830D-E996613867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84094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B2E53C66-4653-4CF1-AF38-A8B14CCA2D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91CD35-31E6-4F45-84E9-6F580C204AD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83D327D-BCFD-4877-BC49-220CF9F44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6050" y="6389688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IST659 </a:t>
            </a:r>
          </a:p>
        </p:txBody>
      </p:sp>
    </p:spTree>
    <p:extLst>
      <p:ext uri="{BB962C8B-B14F-4D97-AF65-F5344CB8AC3E}">
        <p14:creationId xmlns:p14="http://schemas.microsoft.com/office/powerpoint/2010/main" val="15407203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294C94F2-1037-4836-A334-03E0307A65C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46050" y="6389688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r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898989"/>
                </a:solidFill>
                <a:cs typeface="Arial" panose="020B0604020202020204" pitchFamily="34" charset="0"/>
              </a:rPr>
              <a:t>IST659 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62BD9286-C424-4BD7-A9F8-CE0424386C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B07503C-4A2B-4F3F-94DE-05C4516F9C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42261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6DC196A4-1DA8-40BA-8581-478F01FD7F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A1C2BE3-B93D-4B73-B6D3-4B143D19DD9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6F41F65-C305-47C0-89E3-091014C54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6050" y="6389688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IST659 </a:t>
            </a:r>
          </a:p>
        </p:txBody>
      </p:sp>
    </p:spTree>
    <p:extLst>
      <p:ext uri="{BB962C8B-B14F-4D97-AF65-F5344CB8AC3E}">
        <p14:creationId xmlns:p14="http://schemas.microsoft.com/office/powerpoint/2010/main" val="933625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150B7A00-AD14-479B-AA0C-96C1A27F16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E8AF85C-D867-46F5-8D2C-8B80D490B55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456316F-54A9-4265-B938-82D6544E9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6050" y="6389688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IST659 </a:t>
            </a:r>
          </a:p>
        </p:txBody>
      </p:sp>
    </p:spTree>
    <p:extLst>
      <p:ext uri="{BB962C8B-B14F-4D97-AF65-F5344CB8AC3E}">
        <p14:creationId xmlns:p14="http://schemas.microsoft.com/office/powerpoint/2010/main" val="11520185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7F6CAB7-CE46-473A-BF56-9A389B274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61B3986-E931-4C1E-A8C3-F6E4D4902D9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B5B6D-479A-4DE6-8ACD-E91A5B940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6050" y="6389688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IST659 </a:t>
            </a:r>
          </a:p>
        </p:txBody>
      </p:sp>
    </p:spTree>
    <p:extLst>
      <p:ext uri="{BB962C8B-B14F-4D97-AF65-F5344CB8AC3E}">
        <p14:creationId xmlns:p14="http://schemas.microsoft.com/office/powerpoint/2010/main" val="38643140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7348314-03FC-48FE-A67F-4679BFAA89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46050" y="6389688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r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898989"/>
                </a:solidFill>
                <a:cs typeface="Arial" panose="020B0604020202020204" pitchFamily="34" charset="0"/>
              </a:rPr>
              <a:t>IST659 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E0797E5-E8B8-4A0C-AF24-7964DD7C95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47E4B3-B880-4CCD-BF5C-7DD0AD71EA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8333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826CBC89-AB16-4395-83E1-8F226F12D7E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5D63308-292A-4C73-AB87-E0ACE6F9CE2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D45BD-148A-4E5A-B521-9B4C391E98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Tahoma" pitchFamily="-110" charset="0"/>
                <a:ea typeface="Arial" pitchFamily="-110" charset="0"/>
                <a:cs typeface="Arial" pitchFamily="-110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764A4-12DF-4464-82B7-C8EEF732C9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fld id="{EF4D91D8-22D4-4E81-89DA-DAC3793A7DF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1" r:id="rId1"/>
    <p:sldLayoutId id="2147484412" r:id="rId2"/>
    <p:sldLayoutId id="2147484413" r:id="rId3"/>
    <p:sldLayoutId id="2147484414" r:id="rId4"/>
    <p:sldLayoutId id="2147484415" r:id="rId5"/>
    <p:sldLayoutId id="2147484416" r:id="rId6"/>
    <p:sldLayoutId id="2147484417" r:id="rId7"/>
    <p:sldLayoutId id="2147484418" r:id="rId8"/>
    <p:sldLayoutId id="2147484419" r:id="rId9"/>
    <p:sldLayoutId id="2147484420" r:id="rId10"/>
    <p:sldLayoutId id="2147484421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its.syr.edu/security/remoteaccess/vpn2.cfm" TargetMode="External"/><Relationship Id="rId2" Type="http://schemas.openxmlformats.org/officeDocument/2006/relationships/hyperlink" Target="https://myit.ischool.syr.edu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icrosoft.com/en-us/sqlserver/editions/2012-editions/express.aspx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sqlserver/default.asp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6D4611-5767-48CA-9A8F-5876897CA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Freeform 45">
            <a:extLst>
              <a:ext uri="{FF2B5EF4-FFF2-40B4-BE49-F238E27FC236}">
                <a16:creationId xmlns:a16="http://schemas.microsoft.com/office/drawing/2014/main" id="{19F5D7BD-E6BD-4684-8BA4-7A7C3C88A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07282" y="1022350"/>
            <a:ext cx="532209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Freeform 46">
            <a:extLst>
              <a:ext uri="{FF2B5EF4-FFF2-40B4-BE49-F238E27FC236}">
                <a16:creationId xmlns:a16="http://schemas.microsoft.com/office/drawing/2014/main" id="{A4A0182F-4A1D-43BB-B157-C47098F1E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07282" y="837744"/>
            <a:ext cx="302419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Freeform 47">
            <a:extLst>
              <a:ext uri="{FF2B5EF4-FFF2-40B4-BE49-F238E27FC236}">
                <a16:creationId xmlns:a16="http://schemas.microsoft.com/office/drawing/2014/main" id="{8A8582BA-AEFC-4FD3-A810-52F326C60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83495" y="640894"/>
            <a:ext cx="126206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Freeform 44">
            <a:extLst>
              <a:ext uri="{FF2B5EF4-FFF2-40B4-BE49-F238E27FC236}">
                <a16:creationId xmlns:a16="http://schemas.microsoft.com/office/drawing/2014/main" id="{D9EBCDAC-E664-494B-A747-BF807EC2E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8417402" y="635716"/>
            <a:ext cx="246459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4CD6AC-174C-40B4-A491-F6604577EF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83041" y="635715"/>
            <a:ext cx="8180897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F545BC5-FA9A-4F7C-AA70-34386DC9E1FF}"/>
              </a:ext>
            </a:extLst>
          </p:cNvPr>
          <p:cNvSpPr>
            <a:spLocks noGrp="1"/>
          </p:cNvSpPr>
          <p:nvPr/>
        </p:nvSpPr>
        <p:spPr bwMode="auto">
          <a:xfrm>
            <a:off x="718879" y="800392"/>
            <a:ext cx="7698523" cy="1212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defTabSz="914400" eaLnBrk="1" hangingPunct="1">
              <a:lnSpc>
                <a:spcPct val="90000"/>
              </a:lnSpc>
            </a:pPr>
            <a:r>
              <a:rPr lang="en-US" alt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IST659 Data Admin Concepts and Database Management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6C2E6A3C-7688-4024-A2BF-BA1DE1AD49A7}"/>
              </a:ext>
            </a:extLst>
          </p:cNvPr>
          <p:cNvSpPr>
            <a:spLocks noGrp="1"/>
          </p:cNvSpPr>
          <p:nvPr/>
        </p:nvSpPr>
        <p:spPr bwMode="auto">
          <a:xfrm>
            <a:off x="1025718" y="2490436"/>
            <a:ext cx="7281746" cy="3567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85000" lnSpcReduction="20000"/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90000"/>
              </a:lnSpc>
            </a:pPr>
            <a:endParaRPr lang="en-US" sz="2800" b="1" dirty="0">
              <a:solidFill>
                <a:schemeClr val="tx1"/>
              </a:solidFill>
              <a:latin typeface="Times New Roman"/>
              <a:ea typeface="+mn-lt"/>
              <a:cs typeface="+mn-lt"/>
            </a:endParaRPr>
          </a:p>
          <a:p>
            <a:pPr defTabSz="914400">
              <a:lnSpc>
                <a:spcPct val="90000"/>
              </a:lnSpc>
            </a:pPr>
            <a:r>
              <a:rPr lang="en-US" sz="2800" b="1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week 4</a:t>
            </a:r>
            <a:endParaRPr lang="en-US" sz="2800" b="1" dirty="0">
              <a:solidFill>
                <a:schemeClr val="tx1"/>
              </a:solidFill>
              <a:latin typeface="Times New Roman"/>
              <a:ea typeface="+mn-ea"/>
              <a:cs typeface="Calibri"/>
            </a:endParaRPr>
          </a:p>
          <a:p>
            <a:pPr defTabSz="914400">
              <a:lnSpc>
                <a:spcPct val="90000"/>
              </a:lnSpc>
            </a:pPr>
            <a:r>
              <a:rPr lang="en-US" sz="2800" b="1" dirty="0">
                <a:solidFill>
                  <a:schemeClr val="tx1"/>
                </a:solidFill>
                <a:latin typeface="Times New Roman"/>
                <a:ea typeface="+mn-ea"/>
                <a:cs typeface="Calibri"/>
              </a:rPr>
              <a:t>Hernando Hoyos</a:t>
            </a:r>
          </a:p>
          <a:p>
            <a:pPr defTabSz="914400">
              <a:lnSpc>
                <a:spcPct val="90000"/>
              </a:lnSpc>
            </a:pPr>
            <a:endParaRPr lang="en-US" sz="2800" b="1" dirty="0">
              <a:solidFill>
                <a:schemeClr val="tx1"/>
              </a:solidFill>
              <a:latin typeface="Times New Roman"/>
              <a:ea typeface="+mn-ea"/>
              <a:cs typeface="Calibri"/>
            </a:endParaRPr>
          </a:p>
          <a:p>
            <a:pPr defTabSz="914400">
              <a:lnSpc>
                <a:spcPct val="90000"/>
              </a:lnSpc>
            </a:pPr>
            <a:endParaRPr lang="en-US" sz="2800" b="1" dirty="0">
              <a:solidFill>
                <a:schemeClr val="tx1"/>
              </a:solidFill>
              <a:latin typeface="Times New Roman"/>
              <a:ea typeface="+mn-ea"/>
              <a:cs typeface="Calibri"/>
            </a:endParaRPr>
          </a:p>
          <a:p>
            <a:pPr defTabSz="914400">
              <a:lnSpc>
                <a:spcPct val="90000"/>
              </a:lnSpc>
            </a:pPr>
            <a:endParaRPr lang="en-US" altLang="en-US" sz="2800" b="1" dirty="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defTabSz="914400" eaLnBrk="1" hangingPunct="1">
              <a:lnSpc>
                <a:spcPct val="90000"/>
              </a:lnSpc>
            </a:pPr>
            <a:endParaRPr lang="en-US" altLang="en-US" sz="2800" b="1" dirty="0">
              <a:solidFill>
                <a:schemeClr val="tx1"/>
              </a:solidFill>
              <a:latin typeface="Times New Roman"/>
              <a:ea typeface="+mn-ea"/>
              <a:cs typeface="Calibri"/>
            </a:endParaRPr>
          </a:p>
          <a:p>
            <a:pPr algn="l" defTabSz="914400" eaLnBrk="1" hangingPunct="1">
              <a:lnSpc>
                <a:spcPct val="90000"/>
              </a:lnSpc>
            </a:pPr>
            <a:endParaRPr lang="en-US" altLang="en-US" sz="2100" b="1" dirty="0">
              <a:solidFill>
                <a:schemeClr val="tx1"/>
              </a:solidFill>
              <a:latin typeface="Times New Roman"/>
              <a:ea typeface="+mn-ea"/>
              <a:cs typeface="Calibri"/>
            </a:endParaRPr>
          </a:p>
          <a:p>
            <a:pPr algn="l" defTabSz="914400" eaLnBrk="1" hangingPunct="1">
              <a:lnSpc>
                <a:spcPct val="90000"/>
              </a:lnSpc>
            </a:pPr>
            <a:endParaRPr lang="en-US" altLang="en-US" sz="2100" b="1" dirty="0">
              <a:solidFill>
                <a:srgbClr val="000000"/>
              </a:solidFill>
              <a:latin typeface="Times New Roman"/>
              <a:ea typeface="+mn-ea"/>
              <a:cs typeface="Calibri"/>
            </a:endParaRPr>
          </a:p>
          <a:p>
            <a:pPr algn="l" defTabSz="914400" eaLnBrk="1" hangingPunct="1">
              <a:lnSpc>
                <a:spcPct val="90000"/>
              </a:lnSpc>
            </a:pPr>
            <a:br>
              <a:rPr lang="en-US" altLang="en-US" sz="2100" dirty="0">
                <a:ea typeface="+mn-ea"/>
                <a:cs typeface="+mn-cs"/>
              </a:rPr>
            </a:br>
            <a:br>
              <a:rPr lang="en-US" altLang="en-US" sz="2100" dirty="0">
                <a:ea typeface="+mn-ea"/>
                <a:cs typeface="+mn-cs"/>
              </a:rPr>
            </a:br>
            <a:endParaRPr lang="en-US" altLang="en-US" sz="2100" b="1">
              <a:solidFill>
                <a:schemeClr val="tx1"/>
              </a:solidFill>
              <a:latin typeface="Times New Roman"/>
              <a:ea typeface="+mn-ea"/>
              <a:cs typeface="Calibri"/>
            </a:endParaRP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F7214467-CA4B-499D-8C9B-3AAFBC98C317}"/>
              </a:ext>
            </a:extLst>
          </p:cNvPr>
          <p:cNvSpPr>
            <a:spLocks noGrp="1"/>
          </p:cNvSpPr>
          <p:nvPr/>
        </p:nvSpPr>
        <p:spPr bwMode="auto">
          <a:xfrm>
            <a:off x="8030718" y="6382512"/>
            <a:ext cx="514350" cy="3200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fld id="{10215016-B21F-4E7A-A420-638E27D0E550}" type="slidenum">
              <a:rPr lang="en-US" altLang="en-US"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1</a:t>
            </a:fld>
            <a:endParaRPr lang="en-US" altLang="en-US" sz="9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65AF06-474C-4FFD-9475-2AEE6B489099}"/>
              </a:ext>
            </a:extLst>
          </p:cNvPr>
          <p:cNvSpPr/>
          <p:nvPr/>
        </p:nvSpPr>
        <p:spPr>
          <a:xfrm>
            <a:off x="3209027" y="4193875"/>
            <a:ext cx="2783456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939769C1-E568-488B-AFE4-D5500F7C0D66}"/>
              </a:ext>
            </a:extLst>
          </p:cNvPr>
          <p:cNvSpPr txBox="1"/>
          <p:nvPr/>
        </p:nvSpPr>
        <p:spPr>
          <a:xfrm>
            <a:off x="3199502" y="4191539"/>
            <a:ext cx="2743200" cy="132343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/>
            <a:r>
              <a:rPr lang="en-US" sz="2400" b="1" dirty="0">
                <a:latin typeface="Times New Roman"/>
                <a:ea typeface="ＭＳ Ｐゴシック"/>
                <a:cs typeface="Calibri"/>
              </a:rPr>
              <a:t>Physical Design &amp; SQL I</a:t>
            </a:r>
            <a:endParaRPr lang="en-US" sz="2400" b="1" dirty="0">
              <a:latin typeface="Times New Roman"/>
              <a:ea typeface="Tahoma"/>
              <a:cs typeface="Tahoma"/>
            </a:endParaRPr>
          </a:p>
          <a:p>
            <a:pPr algn="l"/>
            <a:endParaRPr lang="en-US" sz="3200" b="1" dirty="0">
              <a:latin typeface="Times New Roman"/>
              <a:ea typeface="ＭＳ Ｐゴシック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78922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1022350"/>
            <a:ext cx="532209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837744"/>
            <a:ext cx="302419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640894"/>
            <a:ext cx="126206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2" y="635716"/>
            <a:ext cx="246459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1" y="635715"/>
            <a:ext cx="8180897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E8C19-F603-43B6-82E3-E88A491CA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9" y="800392"/>
            <a:ext cx="7698523" cy="1212102"/>
          </a:xfrm>
        </p:spPr>
        <p:txBody>
          <a:bodyPr vert="horz" lIns="91440" tIns="45720" rIns="91440" bIns="45720" anchor="ctr">
            <a:normAutofit/>
          </a:bodyPr>
          <a:lstStyle/>
          <a:p>
            <a:r>
              <a:rPr lang="en-US" sz="3500" dirty="0">
                <a:solidFill>
                  <a:schemeClr val="bg1"/>
                </a:solidFill>
                <a:latin typeface="Calibri light"/>
                <a:ea typeface="+mj-lt"/>
                <a:cs typeface="+mj-lt"/>
              </a:rPr>
              <a:t>Estimating the data volume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8203A-A344-4A60-B0D9-54CD5B701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718" y="2490436"/>
            <a:ext cx="5067634" cy="4113512"/>
          </a:xfrm>
        </p:spPr>
        <p:txBody>
          <a:bodyPr vert="horz" lIns="91440" tIns="45720" rIns="91440" bIns="45720" anchor="ctr">
            <a:normAutofit fontScale="92500" lnSpcReduction="20000"/>
          </a:bodyPr>
          <a:lstStyle/>
          <a:p>
            <a:r>
              <a:rPr lang="en-US" sz="2100" dirty="0">
                <a:latin typeface="Times New Roman"/>
                <a:ea typeface="+mn-lt"/>
                <a:cs typeface="+mn-lt"/>
              </a:rPr>
              <a:t>SU Phonebook</a:t>
            </a:r>
          </a:p>
          <a:p>
            <a:pPr lvl="1">
              <a:buFont typeface="Courier New"/>
              <a:buChar char="o"/>
            </a:pPr>
            <a:r>
              <a:rPr lang="en-US" sz="2100" dirty="0">
                <a:latin typeface="Times New Roman"/>
                <a:ea typeface="+mn-lt"/>
                <a:cs typeface="+mn-lt"/>
              </a:rPr>
              <a:t>How many rows? </a:t>
            </a:r>
          </a:p>
          <a:p>
            <a:pPr lvl="2">
              <a:buFont typeface="Wingdings"/>
              <a:buChar char="§"/>
            </a:pPr>
            <a:r>
              <a:rPr lang="en-US" sz="2100" dirty="0">
                <a:latin typeface="Times New Roman"/>
                <a:ea typeface="+mn-lt"/>
                <a:cs typeface="+mn-lt"/>
              </a:rPr>
              <a:t>~22,000</a:t>
            </a:r>
          </a:p>
          <a:p>
            <a:pPr lvl="1">
              <a:buFont typeface="Courier New"/>
              <a:buChar char="o"/>
            </a:pPr>
            <a:r>
              <a:rPr lang="en-US" sz="2100" dirty="0">
                <a:latin typeface="Times New Roman"/>
                <a:ea typeface="+mn-lt"/>
                <a:cs typeface="+mn-lt"/>
              </a:rPr>
              <a:t>Unit of storage: </a:t>
            </a:r>
          </a:p>
          <a:p>
            <a:pPr lvl="2">
              <a:buFont typeface="Wingdings"/>
              <a:buChar char="§"/>
            </a:pPr>
            <a:r>
              <a:rPr lang="en-US" sz="2100" dirty="0">
                <a:latin typeface="Times New Roman"/>
                <a:ea typeface="+mn-lt"/>
                <a:cs typeface="+mn-lt"/>
              </a:rPr>
              <a:t>1 byte for a character/digit</a:t>
            </a:r>
          </a:p>
          <a:p>
            <a:pPr lvl="1">
              <a:buFont typeface="Courier New"/>
              <a:buChar char="o"/>
            </a:pPr>
            <a:r>
              <a:rPr lang="en-US" sz="2100" dirty="0">
                <a:latin typeface="Times New Roman"/>
                <a:ea typeface="+mn-lt"/>
                <a:cs typeface="+mn-lt"/>
              </a:rPr>
              <a:t>How many bytes to store one row?</a:t>
            </a:r>
          </a:p>
          <a:p>
            <a:pPr lvl="2">
              <a:buFont typeface="Wingdings"/>
              <a:buChar char="§"/>
            </a:pPr>
            <a:r>
              <a:rPr lang="en-US" sz="2100" dirty="0">
                <a:latin typeface="Times New Roman"/>
                <a:ea typeface="+mn-lt"/>
                <a:cs typeface="+mn-lt"/>
              </a:rPr>
              <a:t>SUID: 10; </a:t>
            </a:r>
            <a:r>
              <a:rPr lang="en-US" sz="2100" dirty="0" err="1">
                <a:latin typeface="Times New Roman"/>
                <a:ea typeface="+mn-lt"/>
                <a:cs typeface="+mn-lt"/>
              </a:rPr>
              <a:t>Fname</a:t>
            </a:r>
            <a:r>
              <a:rPr lang="en-US" sz="2100" dirty="0">
                <a:latin typeface="Times New Roman"/>
                <a:ea typeface="+mn-lt"/>
                <a:cs typeface="+mn-lt"/>
              </a:rPr>
              <a:t>: 30; </a:t>
            </a:r>
            <a:r>
              <a:rPr lang="en-US" sz="2100" dirty="0" err="1">
                <a:latin typeface="Times New Roman"/>
                <a:ea typeface="+mn-lt"/>
                <a:cs typeface="+mn-lt"/>
              </a:rPr>
              <a:t>Mname</a:t>
            </a:r>
            <a:r>
              <a:rPr lang="en-US" sz="2100" dirty="0">
                <a:latin typeface="Times New Roman"/>
                <a:ea typeface="+mn-lt"/>
                <a:cs typeface="+mn-lt"/>
              </a:rPr>
              <a:t>: 30; </a:t>
            </a:r>
            <a:r>
              <a:rPr lang="en-US" sz="2100" dirty="0" err="1">
                <a:latin typeface="Times New Roman"/>
                <a:ea typeface="+mn-lt"/>
                <a:cs typeface="+mn-lt"/>
              </a:rPr>
              <a:t>Lname</a:t>
            </a:r>
            <a:r>
              <a:rPr lang="en-US" sz="2100" dirty="0">
                <a:latin typeface="Times New Roman"/>
                <a:ea typeface="+mn-lt"/>
                <a:cs typeface="+mn-lt"/>
              </a:rPr>
              <a:t>: 30; Phone: 10</a:t>
            </a:r>
          </a:p>
          <a:p>
            <a:pPr lvl="2">
              <a:buFont typeface="Wingdings"/>
              <a:buChar char="§"/>
            </a:pPr>
            <a:r>
              <a:rPr lang="en-US" sz="2100" dirty="0">
                <a:latin typeface="Times New Roman"/>
                <a:ea typeface="+mn-lt"/>
                <a:cs typeface="+mn-lt"/>
              </a:rPr>
              <a:t>Total: 110 (max)</a:t>
            </a:r>
          </a:p>
          <a:p>
            <a:pPr lvl="2">
              <a:buFont typeface="Wingdings"/>
              <a:buChar char="§"/>
            </a:pPr>
            <a:r>
              <a:rPr lang="en-US" sz="2100" dirty="0">
                <a:latin typeface="Times New Roman"/>
                <a:ea typeface="+mn-lt"/>
                <a:cs typeface="+mn-lt"/>
              </a:rPr>
              <a:t>Average? 65</a:t>
            </a:r>
          </a:p>
          <a:p>
            <a:pPr lvl="1">
              <a:buFont typeface="Courier New"/>
              <a:buChar char="o"/>
            </a:pPr>
            <a:r>
              <a:rPr lang="en-US" sz="2100" dirty="0">
                <a:latin typeface="Times New Roman"/>
                <a:ea typeface="+mn-lt"/>
                <a:cs typeface="+mn-lt"/>
              </a:rPr>
              <a:t>How many bytes to store all rows?</a:t>
            </a:r>
          </a:p>
          <a:p>
            <a:pPr lvl="2">
              <a:buFont typeface="Wingdings"/>
              <a:buChar char="§"/>
            </a:pPr>
            <a:r>
              <a:rPr lang="en-US" sz="2100" dirty="0">
                <a:latin typeface="Times New Roman"/>
                <a:ea typeface="+mn-lt"/>
                <a:cs typeface="+mn-lt"/>
              </a:rPr>
              <a:t>110*22,000=2,420,000 (about 2.3MB)</a:t>
            </a:r>
          </a:p>
          <a:p>
            <a:pPr lvl="2">
              <a:buFont typeface="Wingdings"/>
              <a:buChar char="§"/>
            </a:pPr>
            <a:r>
              <a:rPr lang="en-US" sz="2100" dirty="0">
                <a:latin typeface="Times New Roman"/>
                <a:ea typeface="+mn-lt"/>
                <a:cs typeface="+mn-lt"/>
              </a:rPr>
              <a:t>65*22,000=1,430,000 (about 1.4MB)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4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9F23BD-1394-4EDC-9C4B-3B60E959F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16059" y="2756136"/>
            <a:ext cx="3098119" cy="2571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96592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199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555" y="620392"/>
            <a:ext cx="2856201" cy="5504688"/>
          </a:xfrm>
        </p:spPr>
        <p:txBody>
          <a:bodyPr vert="horz" lIns="91440" tIns="45720" rIns="91440" bIns="45720" anchor="ctr">
            <a:normAutofit/>
          </a:bodyPr>
          <a:lstStyle/>
          <a:p>
            <a:r>
              <a:rPr lang="en-US" sz="5200" dirty="0">
                <a:solidFill>
                  <a:schemeClr val="bg1"/>
                </a:solidFill>
                <a:latin typeface="Calibri light"/>
                <a:cs typeface="Calibri light"/>
              </a:rPr>
              <a:t>How to save space?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EB23CE59-C15D-4418-B033-183AB647D283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11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53CC3237-CB5B-4FFB-B907-A3FB1084BD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8352106"/>
              </p:ext>
            </p:extLst>
          </p:nvPr>
        </p:nvGraphicFramePr>
        <p:xfrm>
          <a:off x="4101291" y="620392"/>
          <a:ext cx="469773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1022350"/>
            <a:ext cx="532209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837744"/>
            <a:ext cx="302419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640894"/>
            <a:ext cx="126206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2" y="635716"/>
            <a:ext cx="246459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1" y="635715"/>
            <a:ext cx="8180897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50F07A-2A80-45CD-80FD-AB24D3EE3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9" y="800392"/>
            <a:ext cx="7698523" cy="1212102"/>
          </a:xfrm>
        </p:spPr>
        <p:txBody>
          <a:bodyPr vert="horz" lIns="91440" tIns="45720" rIns="91440" bIns="45720" anchor="ctr">
            <a:normAutofit/>
          </a:bodyPr>
          <a:lstStyle/>
          <a:p>
            <a:r>
              <a:rPr lang="en-US" sz="3500" dirty="0">
                <a:solidFill>
                  <a:schemeClr val="bg1"/>
                </a:solidFill>
                <a:latin typeface="Calibri light"/>
                <a:cs typeface="Calibri light"/>
              </a:rPr>
              <a:t>Data volume estimation</a:t>
            </a:r>
            <a:endParaRPr lang="en-US" sz="3500" dirty="0">
              <a:solidFill>
                <a:schemeClr val="bg1"/>
              </a:solidFill>
              <a:latin typeface="Calibri light"/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51DC0-8423-4EC7-9C23-565545FEF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718" y="2490436"/>
            <a:ext cx="7281746" cy="3567173"/>
          </a:xfrm>
        </p:spPr>
        <p:txBody>
          <a:bodyPr vert="horz" lIns="91440" tIns="45720" rIns="91440" bIns="45720" anchor="ctr">
            <a:normAutofit/>
          </a:bodyPr>
          <a:lstStyle/>
          <a:p>
            <a:r>
              <a:rPr lang="en-US" sz="2100" dirty="0">
                <a:ea typeface="+mn-lt"/>
                <a:cs typeface="+mn-lt"/>
              </a:rPr>
              <a:t>Coding</a:t>
            </a:r>
          </a:p>
          <a:p>
            <a:pPr>
              <a:buFont typeface="Courier New"/>
              <a:buChar char="o"/>
            </a:pPr>
            <a:r>
              <a:rPr lang="en-US" sz="2100" dirty="0">
                <a:ea typeface="+mn-lt"/>
                <a:cs typeface="+mn-lt"/>
              </a:rPr>
              <a:t>A field with limited number of possible values can be translated into a code that requires less space.</a:t>
            </a:r>
            <a:endParaRPr lang="en-US" sz="2100" dirty="0">
              <a:cs typeface="Calibri"/>
            </a:endParaRPr>
          </a:p>
          <a:p>
            <a:pPr>
              <a:buFont typeface="Wingdings"/>
              <a:buChar char="§"/>
            </a:pPr>
            <a:r>
              <a:rPr lang="en-US" sz="2100" dirty="0">
                <a:ea typeface="+mn-lt"/>
                <a:cs typeface="+mn-lt"/>
              </a:rPr>
              <a:t>E.g. finish (birch, oak, maple) turns into finish (1,2,3)</a:t>
            </a:r>
            <a:endParaRPr lang="en-US" sz="2100" dirty="0">
              <a:cs typeface="Calibri"/>
            </a:endParaRPr>
          </a:p>
          <a:p>
            <a:pPr>
              <a:buFont typeface="Wingdings"/>
              <a:buChar char="§"/>
            </a:pPr>
            <a:r>
              <a:rPr lang="en-US" sz="2100" dirty="0">
                <a:ea typeface="+mn-lt"/>
                <a:cs typeface="+mn-lt"/>
              </a:rPr>
              <a:t>Need to create look-up table</a:t>
            </a:r>
            <a:endParaRPr lang="en-US" dirty="0">
              <a:cs typeface="Calibri"/>
            </a:endParaRPr>
          </a:p>
          <a:p>
            <a:r>
              <a:rPr lang="en-US" sz="2100" dirty="0">
                <a:ea typeface="+mn-lt"/>
                <a:cs typeface="+mn-lt"/>
              </a:rPr>
              <a:t>Compression</a:t>
            </a:r>
            <a:endParaRPr lang="en-US" sz="2100" dirty="0">
              <a:cs typeface="Calibri"/>
            </a:endParaRPr>
          </a:p>
          <a:p>
            <a:pPr>
              <a:buFont typeface="Courier New"/>
              <a:buChar char="o"/>
            </a:pPr>
            <a:r>
              <a:rPr lang="en-US" sz="2100" dirty="0">
                <a:ea typeface="+mn-lt"/>
                <a:cs typeface="+mn-lt"/>
              </a:rPr>
              <a:t>Compression algorithms look for patterns in data and codes frequently appearing patterns with fewer bits (e.g. compress bitmap to gif file)</a:t>
            </a:r>
            <a:endParaRPr lang="en-US" sz="2100" dirty="0">
              <a:cs typeface="Calibri"/>
            </a:endParaRPr>
          </a:p>
          <a:p>
            <a:pPr>
              <a:buFont typeface="Wingdings"/>
              <a:buChar char="§"/>
            </a:pPr>
            <a:endParaRPr lang="en-US" sz="2100" dirty="0">
              <a:cs typeface="Calibri"/>
            </a:endParaRPr>
          </a:p>
          <a:p>
            <a:pPr>
              <a:buFont typeface="Courier New"/>
              <a:buChar char="o"/>
            </a:pPr>
            <a:endParaRPr lang="en-US" sz="21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5976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1022350"/>
            <a:ext cx="532209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837744"/>
            <a:ext cx="302419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640894"/>
            <a:ext cx="126206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2" y="635716"/>
            <a:ext cx="246459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1" y="635715"/>
            <a:ext cx="8180897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879" y="800392"/>
            <a:ext cx="7698523" cy="1212102"/>
          </a:xfrm>
        </p:spPr>
        <p:txBody>
          <a:bodyPr vert="horz" lIns="91440" tIns="45720" rIns="91440" bIns="45720"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  <a:latin typeface="Calibri light"/>
                <a:cs typeface="Calibri light"/>
              </a:rPr>
              <a:t>Time complexity: estimating data access frequencies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5718" y="2490436"/>
            <a:ext cx="7281746" cy="3567173"/>
          </a:xfrm>
        </p:spPr>
        <p:txBody>
          <a:bodyPr vert="horz" lIns="91440" tIns="45720" rIns="91440" bIns="45720" anchor="ctr">
            <a:norm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Do you need a powerful computer to maintain the SU phonebook?</a:t>
            </a:r>
          </a:p>
          <a:p>
            <a:pPr lvl="1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30718" y="6382512"/>
            <a:ext cx="514350" cy="3200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EB23CE59-C15D-4418-B033-183AB647D283}" type="slidenum">
              <a:rPr lang="en-US" sz="900"/>
              <a:pPr>
                <a:spcAft>
                  <a:spcPts val="600"/>
                </a:spcAft>
                <a:defRPr/>
              </a:pPr>
              <a:t>13</a:t>
            </a:fld>
            <a:endParaRPr lang="en-US" sz="9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1022350"/>
            <a:ext cx="532209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837744"/>
            <a:ext cx="302419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640894"/>
            <a:ext cx="126206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2" y="635716"/>
            <a:ext cx="246459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1" y="635715"/>
            <a:ext cx="8180897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879" y="800392"/>
            <a:ext cx="7698523" cy="1212102"/>
          </a:xfrm>
        </p:spPr>
        <p:txBody>
          <a:bodyPr vert="horz" lIns="91440" tIns="45720" rIns="91440" bIns="45720"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  <a:latin typeface="Calibri light"/>
                <a:cs typeface="Calibri light"/>
              </a:rPr>
              <a:t>Estimating data access frequencies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5718" y="2490436"/>
            <a:ext cx="7281746" cy="3567173"/>
          </a:xfrm>
        </p:spPr>
        <p:txBody>
          <a:bodyPr vert="horz" lIns="91440" tIns="45720" rIns="91440" bIns="45720" anchor="ctr">
            <a:normAutofit/>
          </a:bodyPr>
          <a:lstStyle/>
          <a:p>
            <a:r>
              <a:rPr lang="en-US" sz="1900" dirty="0">
                <a:latin typeface="Times New Roman"/>
                <a:cs typeface="Times New Roman"/>
              </a:rPr>
              <a:t>Do you need a powerful computer to maintain the SU phonebook?</a:t>
            </a:r>
          </a:p>
          <a:p>
            <a:pPr lvl="1">
              <a:buFont typeface="Courier New"/>
              <a:buChar char="o"/>
            </a:pPr>
            <a:r>
              <a:rPr lang="en-US" sz="1900" dirty="0">
                <a:latin typeface="Times New Roman"/>
                <a:cs typeface="Times New Roman"/>
              </a:rPr>
              <a:t>Insert: 5000 people come every year</a:t>
            </a:r>
          </a:p>
          <a:p>
            <a:pPr lvl="1">
              <a:buFont typeface="Courier New"/>
              <a:buChar char="o"/>
            </a:pPr>
            <a:r>
              <a:rPr lang="en-US" sz="1900" dirty="0">
                <a:latin typeface="Times New Roman"/>
                <a:cs typeface="Times New Roman"/>
              </a:rPr>
              <a:t>Delete: 5000 people leave every year</a:t>
            </a:r>
          </a:p>
          <a:p>
            <a:pPr lvl="1">
              <a:buFont typeface="Courier New"/>
              <a:buChar char="o"/>
            </a:pPr>
            <a:r>
              <a:rPr lang="en-US" sz="1900" dirty="0">
                <a:latin typeface="Times New Roman"/>
                <a:cs typeface="Times New Roman"/>
              </a:rPr>
              <a:t>Update: (20,000 records)  </a:t>
            </a:r>
          </a:p>
          <a:p>
            <a:pPr lvl="1">
              <a:buFont typeface="Courier New"/>
              <a:buChar char="o"/>
            </a:pPr>
            <a:r>
              <a:rPr lang="en-US" sz="1900" dirty="0">
                <a:latin typeface="Times New Roman"/>
                <a:cs typeface="Times New Roman"/>
              </a:rPr>
              <a:t>address change, … </a:t>
            </a:r>
          </a:p>
          <a:p>
            <a:pPr lvl="2">
              <a:buFont typeface="Wingdings"/>
              <a:buChar char="§"/>
            </a:pPr>
            <a:r>
              <a:rPr lang="en-US" sz="1900" dirty="0">
                <a:latin typeface="Times New Roman"/>
                <a:cs typeface="Times New Roman"/>
              </a:rPr>
              <a:t>without further information, take half </a:t>
            </a:r>
          </a:p>
          <a:p>
            <a:pPr lvl="2">
              <a:buFont typeface="Wingdings"/>
              <a:buChar char="§"/>
            </a:pPr>
            <a:r>
              <a:rPr lang="en-US" sz="1900" dirty="0">
                <a:latin typeface="Times New Roman"/>
                <a:cs typeface="Times New Roman"/>
              </a:rPr>
              <a:t>10,000 changes</a:t>
            </a:r>
          </a:p>
          <a:p>
            <a:pPr lvl="1">
              <a:buFont typeface="Courier New"/>
              <a:buChar char="o"/>
            </a:pPr>
            <a:r>
              <a:rPr lang="en-US" sz="1900" dirty="0">
                <a:latin typeface="Times New Roman"/>
                <a:cs typeface="Times New Roman"/>
              </a:rPr>
              <a:t>Search: </a:t>
            </a:r>
          </a:p>
          <a:p>
            <a:pPr lvl="2">
              <a:buFont typeface="Wingdings"/>
              <a:buChar char="§"/>
            </a:pPr>
            <a:r>
              <a:rPr lang="en-US" sz="1900" dirty="0">
                <a:latin typeface="Times New Roman"/>
                <a:cs typeface="Times New Roman"/>
              </a:rPr>
              <a:t>Assume that everyone got looked up a couple times a year, 40,000 queries a year, about 100/day</a:t>
            </a:r>
          </a:p>
          <a:p>
            <a:pPr lvl="1"/>
            <a:endParaRPr lang="en-US" sz="19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30718" y="6382512"/>
            <a:ext cx="514350" cy="3200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EB23CE59-C15D-4418-B033-183AB647D283}" type="slidenum">
              <a:rPr lang="en-US" sz="900"/>
              <a:pPr>
                <a:spcAft>
                  <a:spcPts val="600"/>
                </a:spcAft>
                <a:defRPr/>
              </a:pPr>
              <a:t>14</a:t>
            </a:fld>
            <a:endParaRPr lang="en-US" sz="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1022350"/>
            <a:ext cx="532209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837744"/>
            <a:ext cx="302419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640894"/>
            <a:ext cx="126206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2" y="635716"/>
            <a:ext cx="246459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1" y="635715"/>
            <a:ext cx="8180897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879" y="800392"/>
            <a:ext cx="7698523" cy="1212102"/>
          </a:xfrm>
        </p:spPr>
        <p:txBody>
          <a:bodyPr vert="horz" lIns="91440" tIns="45720" rIns="91440" bIns="45720"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  <a:latin typeface="Calibri light"/>
                <a:cs typeface="Calibri light"/>
              </a:rPr>
              <a:t>How to improve data access performance?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5718" y="2490436"/>
            <a:ext cx="7281746" cy="3567173"/>
          </a:xfrm>
        </p:spPr>
        <p:txBody>
          <a:bodyPr vert="horz" lIns="91440" tIns="45720" rIns="91440" bIns="45720" anchor="ctr">
            <a:normAutofit/>
          </a:bodyPr>
          <a:lstStyle/>
          <a:p>
            <a:r>
              <a:rPr lang="en-US" sz="2100" dirty="0">
                <a:latin typeface="Times New Roman"/>
                <a:cs typeface="Times New Roman"/>
              </a:rPr>
              <a:t>If the database is huge</a:t>
            </a:r>
          </a:p>
          <a:p>
            <a:pPr lvl="1">
              <a:buFont typeface="Courier New"/>
              <a:buChar char="o"/>
            </a:pPr>
            <a:r>
              <a:rPr lang="en-US" sz="2100" dirty="0">
                <a:latin typeface="Times New Roman"/>
                <a:cs typeface="Times New Roman"/>
              </a:rPr>
              <a:t>U.S. phonebook database?</a:t>
            </a:r>
          </a:p>
          <a:p>
            <a:pPr lvl="1"/>
            <a:endParaRPr lang="en-US" sz="2100" dirty="0">
              <a:latin typeface="Times New Roman"/>
              <a:cs typeface="Times New Roman"/>
            </a:endParaRPr>
          </a:p>
          <a:p>
            <a:pPr lvl="1">
              <a:buFont typeface="Wingdings"/>
              <a:buChar char="§"/>
            </a:pPr>
            <a:r>
              <a:rPr lang="en-US" sz="2100" dirty="0">
                <a:latin typeface="Times New Roman"/>
                <a:cs typeface="Times New Roman"/>
              </a:rPr>
              <a:t>Denormalization</a:t>
            </a:r>
          </a:p>
          <a:p>
            <a:pPr lvl="1">
              <a:buFont typeface="Wingdings"/>
              <a:buChar char="§"/>
            </a:pPr>
            <a:r>
              <a:rPr lang="en-US" sz="2100" dirty="0">
                <a:latin typeface="Times New Roman"/>
                <a:cs typeface="Times New Roman"/>
              </a:rPr>
              <a:t>Designing physical files</a:t>
            </a:r>
          </a:p>
          <a:p>
            <a:pPr lvl="1">
              <a:buFont typeface="Wingdings"/>
              <a:buChar char="§"/>
            </a:pPr>
            <a:r>
              <a:rPr lang="en-US" sz="2100" dirty="0">
                <a:latin typeface="Times New Roman"/>
                <a:cs typeface="Times New Roman"/>
              </a:rPr>
              <a:t>Using and selecting indexes</a:t>
            </a:r>
          </a:p>
          <a:p>
            <a:endParaRPr lang="en-US" sz="21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30718" y="6382512"/>
            <a:ext cx="514350" cy="3200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EB23CE59-C15D-4418-B033-183AB647D283}" type="slidenum">
              <a:rPr lang="en-US" sz="900"/>
              <a:pPr>
                <a:spcAft>
                  <a:spcPts val="600"/>
                </a:spcAft>
                <a:defRPr/>
              </a:pPr>
              <a:t>15</a:t>
            </a:fld>
            <a:endParaRPr lang="en-US" sz="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1022350"/>
            <a:ext cx="532209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837744"/>
            <a:ext cx="302419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640894"/>
            <a:ext cx="126206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2" y="635716"/>
            <a:ext cx="246459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1" y="635715"/>
            <a:ext cx="8180897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879" y="800392"/>
            <a:ext cx="7698523" cy="1212102"/>
          </a:xfrm>
        </p:spPr>
        <p:txBody>
          <a:bodyPr vert="horz" lIns="91440" tIns="45720" rIns="91440" bIns="45720"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Denormalization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5718" y="2490436"/>
            <a:ext cx="7281746" cy="3567173"/>
          </a:xfrm>
        </p:spPr>
        <p:txBody>
          <a:bodyPr vert="horz" lIns="91440" tIns="45720" rIns="91440" bIns="4572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100" dirty="0"/>
              <a:t>Normalized relations </a:t>
            </a:r>
            <a:endParaRPr lang="en-US" sz="2100"/>
          </a:p>
          <a:p>
            <a:pPr lvl="1">
              <a:lnSpc>
                <a:spcPct val="90000"/>
              </a:lnSpc>
              <a:buFont typeface="Courier New"/>
              <a:buChar char="o"/>
            </a:pPr>
            <a:r>
              <a:rPr lang="en-US" sz="2100"/>
              <a:t>solve data maintenance anomalies </a:t>
            </a:r>
            <a:endParaRPr lang="en-US" sz="2100">
              <a:cs typeface="Calibri"/>
            </a:endParaRPr>
          </a:p>
          <a:p>
            <a:pPr lvl="1">
              <a:lnSpc>
                <a:spcPct val="90000"/>
              </a:lnSpc>
              <a:buFont typeface="Courier New"/>
              <a:buChar char="o"/>
            </a:pPr>
            <a:r>
              <a:rPr lang="en-US" sz="2100"/>
              <a:t>Minimize data redundancies (storage space)</a:t>
            </a:r>
            <a:endParaRPr lang="en-US" sz="2100">
              <a:cs typeface="Calibri"/>
            </a:endParaRPr>
          </a:p>
          <a:p>
            <a:pPr lvl="1">
              <a:lnSpc>
                <a:spcPct val="90000"/>
              </a:lnSpc>
              <a:buFont typeface="Courier New"/>
              <a:buChar char="o"/>
            </a:pPr>
            <a:r>
              <a:rPr lang="en-US" sz="2100"/>
              <a:t>May not lead to efficient data processing</a:t>
            </a:r>
            <a:endParaRPr lang="en-US" sz="2100">
              <a:cs typeface="Calibri"/>
            </a:endParaRPr>
          </a:p>
          <a:p>
            <a:pPr lvl="2">
              <a:lnSpc>
                <a:spcPct val="90000"/>
              </a:lnSpc>
              <a:buFont typeface="Wingdings"/>
              <a:buChar char="§"/>
            </a:pPr>
            <a:r>
              <a:rPr lang="en-US" sz="2100"/>
              <a:t>Create many tables</a:t>
            </a:r>
            <a:endParaRPr lang="en-US" sz="2100">
              <a:cs typeface="Calibri"/>
            </a:endParaRPr>
          </a:p>
          <a:p>
            <a:pPr lvl="2">
              <a:lnSpc>
                <a:spcPct val="90000"/>
              </a:lnSpc>
              <a:buFont typeface="Wingdings"/>
              <a:buChar char="§"/>
            </a:pPr>
            <a:r>
              <a:rPr lang="en-US" sz="2100"/>
              <a:t>Searches involving multiple tables (joining) are time consuming</a:t>
            </a:r>
            <a:endParaRPr lang="en-US" sz="210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100" dirty="0"/>
              <a:t>Denormalization</a:t>
            </a:r>
            <a:endParaRPr lang="en-US" sz="2100" dirty="0">
              <a:cs typeface="Calibri"/>
            </a:endParaRPr>
          </a:p>
          <a:p>
            <a:pPr lvl="1">
              <a:lnSpc>
                <a:spcPct val="90000"/>
              </a:lnSpc>
              <a:buFont typeface="Courier New"/>
              <a:buChar char="o"/>
            </a:pPr>
            <a:r>
              <a:rPr lang="en-US" sz="2100"/>
              <a:t>Merge tables which often co-occur in joined search (e.g. “author” and “book” M:N)</a:t>
            </a:r>
            <a:endParaRPr lang="en-US" sz="210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30718" y="6382512"/>
            <a:ext cx="514350" cy="3200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EB23CE59-C15D-4418-B033-183AB647D283}" type="slidenum">
              <a:rPr lang="en-US" sz="900"/>
              <a:pPr>
                <a:spcAft>
                  <a:spcPts val="600"/>
                </a:spcAft>
                <a:defRPr/>
              </a:pPr>
              <a:t>16</a:t>
            </a:fld>
            <a:endParaRPr lang="en-US" sz="9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686800" y="6305550"/>
            <a:ext cx="4572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B99378D-BFE2-46A7-A2D7-85A816B7161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3" name="Picture 5" descr="Nonam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625" y="2057400"/>
            <a:ext cx="8969375" cy="348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686800" y="6305550"/>
            <a:ext cx="4572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B99378D-BFE2-46A7-A2D7-85A816B7161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599" y="1600200"/>
            <a:ext cx="7293429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1022350"/>
            <a:ext cx="532209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837744"/>
            <a:ext cx="302419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640894"/>
            <a:ext cx="126206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2" y="635716"/>
            <a:ext cx="246459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1" y="635715"/>
            <a:ext cx="8180897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879" y="800392"/>
            <a:ext cx="7698523" cy="1212102"/>
          </a:xfrm>
        </p:spPr>
        <p:txBody>
          <a:bodyPr vert="horz" lIns="91440" tIns="45720" rIns="91440" bIns="45720"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  <a:latin typeface="Calibri light"/>
                <a:cs typeface="Calibri light"/>
              </a:rPr>
              <a:t>Pros and cons of </a:t>
            </a:r>
            <a:r>
              <a:rPr lang="en-US" sz="3500" err="1">
                <a:solidFill>
                  <a:srgbClr val="FFFFFF"/>
                </a:solidFill>
                <a:latin typeface="Calibri light"/>
                <a:cs typeface="Calibri light"/>
              </a:rPr>
              <a:t>denormalization</a:t>
            </a:r>
            <a:endParaRPr lang="en-US" sz="3500">
              <a:solidFill>
                <a:srgbClr val="FFFFFF"/>
              </a:solidFill>
              <a:latin typeface="Calibri light"/>
              <a:cs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5718" y="2490436"/>
            <a:ext cx="7281746" cy="3567173"/>
          </a:xfrm>
        </p:spPr>
        <p:txBody>
          <a:bodyPr vert="horz" lIns="91440" tIns="45720" rIns="91440" bIns="45720" anchor="ctr">
            <a:normAutofit/>
          </a:bodyPr>
          <a:lstStyle/>
          <a:p>
            <a:r>
              <a:rPr lang="en-US" sz="2800" b="1">
                <a:latin typeface="Times New Roman"/>
                <a:cs typeface="Times New Roman"/>
              </a:rPr>
              <a:t>Pros:</a:t>
            </a:r>
            <a:r>
              <a:rPr lang="en-US" sz="2800">
                <a:latin typeface="Times New Roman"/>
                <a:cs typeface="Times New Roman"/>
              </a:rPr>
              <a:t> faster processing</a:t>
            </a:r>
            <a:endParaRPr lang="en-US" sz="2800" dirty="0">
              <a:latin typeface="Times New Roman"/>
              <a:cs typeface="Times New Roman"/>
            </a:endParaRPr>
          </a:p>
          <a:p>
            <a:r>
              <a:rPr lang="en-US" sz="2800" b="1">
                <a:latin typeface="Times New Roman"/>
                <a:cs typeface="Times New Roman"/>
              </a:rPr>
              <a:t>Cons:</a:t>
            </a:r>
            <a:endParaRPr lang="en-US" sz="2800" b="1" dirty="0">
              <a:latin typeface="Times New Roman"/>
              <a:cs typeface="Times New Roman"/>
            </a:endParaRPr>
          </a:p>
          <a:p>
            <a:pPr lvl="1">
              <a:buFont typeface="Courier New"/>
              <a:buChar char="o"/>
            </a:pPr>
            <a:r>
              <a:rPr lang="en-US">
                <a:latin typeface="Times New Roman"/>
                <a:cs typeface="Times New Roman"/>
              </a:rPr>
              <a:t>Data redundancy</a:t>
            </a:r>
            <a:endParaRPr lang="en-US" dirty="0">
              <a:latin typeface="Times New Roman"/>
              <a:cs typeface="Times New Roman"/>
            </a:endParaRPr>
          </a:p>
          <a:p>
            <a:pPr lvl="1">
              <a:buFont typeface="Courier New"/>
              <a:buChar char="o"/>
            </a:pPr>
            <a:r>
              <a:rPr lang="en-US">
                <a:latin typeface="Times New Roman"/>
                <a:cs typeface="Times New Roman"/>
              </a:rPr>
              <a:t>Data inconsistency</a:t>
            </a:r>
            <a:endParaRPr lang="en-US" dirty="0">
              <a:latin typeface="Times New Roman"/>
              <a:cs typeface="Times New Roman"/>
            </a:endParaRPr>
          </a:p>
          <a:p>
            <a:endParaRPr lang="en-US" sz="2800" dirty="0">
              <a:latin typeface="Times New Roman"/>
              <a:cs typeface="Times New Roman"/>
            </a:endParaRPr>
          </a:p>
          <a:p>
            <a:r>
              <a:rPr lang="en-US" sz="2800">
                <a:latin typeface="Times New Roman"/>
                <a:cs typeface="Times New Roman"/>
              </a:rPr>
              <a:t>Data warehouse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30718" y="6382512"/>
            <a:ext cx="514350" cy="3200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EB23CE59-C15D-4418-B033-183AB647D283}" type="slidenum">
              <a:rPr lang="en-US" sz="900"/>
              <a:pPr>
                <a:spcAft>
                  <a:spcPts val="600"/>
                </a:spcAft>
                <a:defRPr/>
              </a:pPr>
              <a:t>19</a:t>
            </a:fld>
            <a:endParaRPr lang="en-US" sz="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1022350"/>
            <a:ext cx="532209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837744"/>
            <a:ext cx="302419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640894"/>
            <a:ext cx="126206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2" y="635716"/>
            <a:ext cx="246459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1" y="635715"/>
            <a:ext cx="8180897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>
          <a:xfrm>
            <a:off x="718879" y="800392"/>
            <a:ext cx="7698523" cy="121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500" kern="1200" dirty="0">
                <a:solidFill>
                  <a:srgbClr val="FFFFFF"/>
                </a:solidFill>
                <a:latin typeface="Calibri light"/>
                <a:cs typeface="Calibri light"/>
              </a:rPr>
              <a:t>Acknowledgements and caveat</a:t>
            </a:r>
            <a:endParaRPr lang="en-US" dirty="0">
              <a:latin typeface="Calibri light"/>
              <a:cs typeface="Calibri light"/>
            </a:endParaRPr>
          </a:p>
        </p:txBody>
      </p:sp>
      <p:sp>
        <p:nvSpPr>
          <p:cNvPr id="17411" name="Rectangle 2"/>
          <p:cNvSpPr>
            <a:spLocks/>
          </p:cNvSpPr>
          <p:nvPr/>
        </p:nvSpPr>
        <p:spPr bwMode="auto">
          <a:xfrm>
            <a:off x="1011341" y="2648587"/>
            <a:ext cx="7281746" cy="3567173"/>
          </a:xfrm>
          <a:prstGeom prst="rect">
            <a:avLst/>
          </a:prstGeom>
        </p:spPr>
        <p:txBody>
          <a:bodyPr vert="horz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marL="3937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These course materials draw liberally, with permission, from the following sources: </a:t>
            </a:r>
          </a:p>
          <a:p>
            <a:pPr marL="49657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 IST659 classes taught by Prof. Bei Yu</a:t>
            </a:r>
          </a:p>
          <a:p>
            <a:pPr marL="49657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 IST659 classes taught by Prof. Susan </a:t>
            </a:r>
            <a:r>
              <a:rPr lang="en-US" sz="2000" dirty="0" err="1">
                <a:latin typeface="Times New Roman"/>
                <a:cs typeface="Times New Roman"/>
              </a:rPr>
              <a:t>Dischiave</a:t>
            </a:r>
            <a:endParaRPr lang="en-US" sz="2000" dirty="0">
              <a:latin typeface="Times New Roman"/>
              <a:cs typeface="Times New Roman"/>
            </a:endParaRPr>
          </a:p>
          <a:p>
            <a:pPr marL="49657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 IST 659 classes taught by Prof. Yun Huang</a:t>
            </a:r>
          </a:p>
          <a:p>
            <a:pPr marL="49657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 Instructor resources provided by our text book </a:t>
            </a:r>
            <a:r>
              <a:rPr lang="en-US" altLang="ja-JP" sz="2000" dirty="0">
                <a:latin typeface="Times New Roman"/>
                <a:ea typeface="ＭＳ Ｐゴシック"/>
                <a:cs typeface="Times New Roman"/>
              </a:rPr>
              <a:t>”Modern Database Management” </a:t>
            </a:r>
          </a:p>
          <a:p>
            <a:pPr marL="49657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Times New Roman"/>
              <a:cs typeface="Times New Roman"/>
            </a:endParaRPr>
          </a:p>
          <a:p>
            <a:pPr marL="3937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Caveat (beware):  At best, PowerPoint slides are only a pale imitation of the entirety of a class meeting.  In IST659 in particular, the lectures will cover topics beyond what appears in these slides.  Don</a:t>
            </a:r>
            <a:r>
              <a:rPr lang="en-US" altLang="ja-JP" sz="2000" dirty="0">
                <a:latin typeface="Times New Roman"/>
                <a:ea typeface="ＭＳ Ｐゴシック"/>
                <a:cs typeface="Times New Roman"/>
              </a:rPr>
              <a:t>’t rely on them as a substitute for attending class.</a:t>
            </a:r>
            <a:endParaRPr lang="en-US" sz="2000">
              <a:latin typeface="Times New Roman"/>
              <a:ea typeface="ＭＳ Ｐゴシック"/>
              <a:cs typeface="Times New Roman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1022350"/>
            <a:ext cx="532209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837744"/>
            <a:ext cx="302419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640894"/>
            <a:ext cx="126206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2" y="635716"/>
            <a:ext cx="246459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1" y="635715"/>
            <a:ext cx="8180897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879" y="800392"/>
            <a:ext cx="7698523" cy="1212102"/>
          </a:xfrm>
        </p:spPr>
        <p:txBody>
          <a:bodyPr vert="horz" lIns="91440" tIns="45720" rIns="91440" bIns="45720"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  <a:latin typeface="Calibri light"/>
                <a:cs typeface="Calibri light"/>
              </a:rPr>
              <a:t>Design of physical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5718" y="2490436"/>
            <a:ext cx="7281746" cy="3567173"/>
          </a:xfrm>
        </p:spPr>
        <p:txBody>
          <a:bodyPr vert="horz" lIns="91440" tIns="45720" rIns="91440" bIns="45720" anchor="ctr">
            <a:normAutofit/>
          </a:bodyPr>
          <a:lstStyle/>
          <a:p>
            <a:r>
              <a:rPr lang="en-US" sz="2800">
                <a:latin typeface="Times New Roman"/>
                <a:cs typeface="Times New Roman"/>
              </a:rPr>
              <a:t>After normalization and </a:t>
            </a:r>
            <a:r>
              <a:rPr lang="en-US" sz="2800" err="1">
                <a:latin typeface="Times New Roman"/>
                <a:cs typeface="Times New Roman"/>
              </a:rPr>
              <a:t>denormalization</a:t>
            </a:r>
            <a:r>
              <a:rPr lang="en-US" sz="2800">
                <a:latin typeface="Times New Roman"/>
                <a:cs typeface="Times New Roman"/>
              </a:rPr>
              <a:t>, we’ve known the design of records, but records need to be organized into data files to be stored on storage devices.</a:t>
            </a:r>
          </a:p>
          <a:p>
            <a:r>
              <a:rPr lang="en-US" sz="2800">
                <a:latin typeface="Times New Roman"/>
                <a:cs typeface="Times New Roman"/>
              </a:rPr>
              <a:t>Performance is also dependent on how records are organized in data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30718" y="6382512"/>
            <a:ext cx="514350" cy="3200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EB23CE59-C15D-4418-B033-183AB647D283}" type="slidenum">
              <a:rPr lang="en-US" sz="900"/>
              <a:pPr>
                <a:spcAft>
                  <a:spcPts val="600"/>
                </a:spcAft>
                <a:defRPr/>
              </a:pPr>
              <a:t>20</a:t>
            </a:fld>
            <a:endParaRPr lang="en-US" sz="9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875" y="1468"/>
            <a:ext cx="9149750" cy="1358660"/>
          </a:xfrm>
          <a:solidFill>
            <a:schemeClr val="accent1"/>
          </a:solidFill>
        </p:spPr>
        <p:txBody>
          <a:bodyPr vert="horz" lIns="91440" tIns="45720" rIns="91440" bIns="45720" anchor="ctr"/>
          <a:lstStyle/>
          <a:p>
            <a:r>
              <a:rPr lang="en-US" dirty="0">
                <a:solidFill>
                  <a:srgbClr val="FFFFFF"/>
                </a:solidFill>
              </a:rPr>
              <a:t>A File is a sequence of records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/>
          <a:lstStyle/>
          <a:p>
            <a:r>
              <a:rPr lang="en-US" dirty="0">
                <a:latin typeface="Times New Roman"/>
                <a:cs typeface="Times New Roman"/>
              </a:rPr>
              <a:t>Pointers point to the beginning and ending position</a:t>
            </a:r>
          </a:p>
          <a:p>
            <a:r>
              <a:rPr lang="en-US" dirty="0">
                <a:latin typeface="Times New Roman"/>
                <a:cs typeface="Times New Roman"/>
              </a:rPr>
              <a:t>Pointers can only go forward to the end and then come back</a:t>
            </a:r>
          </a:p>
          <a:p>
            <a:r>
              <a:rPr lang="en-US" dirty="0">
                <a:latin typeface="Times New Roman"/>
                <a:cs typeface="Times New Roman"/>
              </a:rPr>
              <a:t>Records in a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305550"/>
            <a:ext cx="4572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B23CE59-C15D-4418-B033-183AB647D28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31929" y="4499413"/>
            <a:ext cx="1146629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Record 1</a:t>
            </a:r>
          </a:p>
          <a:p>
            <a:r>
              <a:rPr lang="en-US" dirty="0"/>
              <a:t>Record 2</a:t>
            </a:r>
          </a:p>
          <a:p>
            <a:r>
              <a:rPr lang="en-US" dirty="0"/>
              <a:t>Record 3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Record 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03526" y="4521184"/>
            <a:ext cx="1487674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Record N+1</a:t>
            </a:r>
          </a:p>
          <a:p>
            <a:r>
              <a:rPr lang="en-US" dirty="0"/>
              <a:t>Record N+2</a:t>
            </a:r>
          </a:p>
          <a:p>
            <a:r>
              <a:rPr lang="en-US" dirty="0"/>
              <a:t>Record N+3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Record 2N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50891" y="4513927"/>
            <a:ext cx="1785223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Record 2N+1</a:t>
            </a:r>
          </a:p>
          <a:p>
            <a:r>
              <a:rPr lang="en-US" dirty="0"/>
              <a:t>Record 2N+2</a:t>
            </a:r>
          </a:p>
          <a:p>
            <a:r>
              <a:rPr lang="en-US" dirty="0"/>
              <a:t>Record 2N+3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Record 3N</a:t>
            </a:r>
          </a:p>
        </p:txBody>
      </p:sp>
      <p:cxnSp>
        <p:nvCxnSpPr>
          <p:cNvPr id="10" name="Elbow Connector 9"/>
          <p:cNvCxnSpPr>
            <a:stCxn id="6" idx="2"/>
            <a:endCxn id="7" idx="2"/>
          </p:cNvCxnSpPr>
          <p:nvPr/>
        </p:nvCxnSpPr>
        <p:spPr>
          <a:xfrm rot="16200000" flipH="1">
            <a:off x="4265418" y="5216566"/>
            <a:ext cx="21771" cy="1542119"/>
          </a:xfrm>
          <a:prstGeom prst="bentConnector3">
            <a:avLst>
              <a:gd name="adj1" fmla="val 115002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rot="16200000" flipH="1">
            <a:off x="5558990" y="5374400"/>
            <a:ext cx="21771" cy="1240971"/>
          </a:xfrm>
          <a:prstGeom prst="bentConnector3">
            <a:avLst>
              <a:gd name="adj1" fmla="val 115002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875" y="1468"/>
            <a:ext cx="9149750" cy="1143000"/>
          </a:xfrm>
          <a:solidFill>
            <a:schemeClr val="accent1"/>
          </a:solidFill>
        </p:spPr>
        <p:txBody>
          <a:bodyPr vert="horz" lIns="91440" tIns="45720" rIns="91440" bIns="4572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 randomly organized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/>
          <a:lstStyle/>
          <a:p>
            <a:r>
              <a:rPr lang="en-US" dirty="0">
                <a:latin typeface="Times New Roman"/>
                <a:cs typeface="Times New Roman"/>
              </a:rPr>
              <a:t>How long to find a record?</a:t>
            </a:r>
          </a:p>
          <a:p>
            <a:pPr lvl="1">
              <a:buFont typeface="Courier New"/>
              <a:buChar char="o"/>
            </a:pPr>
            <a:r>
              <a:rPr lang="en-US" dirty="0">
                <a:latin typeface="Times New Roman"/>
                <a:cs typeface="Times New Roman"/>
              </a:rPr>
              <a:t>Worst case? Check each of them (N) </a:t>
            </a:r>
          </a:p>
          <a:p>
            <a:pPr lvl="1">
              <a:buFont typeface="Courier New"/>
              <a:buChar char="o"/>
            </a:pPr>
            <a:r>
              <a:rPr lang="en-US" dirty="0">
                <a:latin typeface="Times New Roman"/>
                <a:cs typeface="Times New Roman"/>
              </a:rPr>
              <a:t>Average? Check half of them (N/2)</a:t>
            </a:r>
          </a:p>
          <a:p>
            <a:r>
              <a:rPr lang="en-US" dirty="0">
                <a:latin typeface="Times New Roman"/>
                <a:cs typeface="Times New Roman"/>
              </a:rPr>
              <a:t>How long to add a record?</a:t>
            </a:r>
          </a:p>
          <a:p>
            <a:pPr lvl="1">
              <a:buFont typeface="Courier New"/>
              <a:buChar char="o"/>
            </a:pPr>
            <a:r>
              <a:rPr lang="en-US" dirty="0">
                <a:latin typeface="Times New Roman"/>
                <a:cs typeface="Times New Roman"/>
              </a:rPr>
              <a:t>Easy! Add to the end (on the fly)</a:t>
            </a:r>
          </a:p>
          <a:p>
            <a:r>
              <a:rPr lang="en-US" dirty="0">
                <a:latin typeface="Times New Roman"/>
                <a:cs typeface="Times New Roman"/>
              </a:rPr>
              <a:t>How long to delete a record?</a:t>
            </a:r>
          </a:p>
          <a:p>
            <a:pPr lvl="1">
              <a:buFont typeface="Courier New"/>
              <a:buChar char="o"/>
            </a:pPr>
            <a:r>
              <a:rPr lang="en-US" dirty="0">
                <a:latin typeface="Times New Roman"/>
                <a:cs typeface="Times New Roman"/>
              </a:rPr>
              <a:t>Find it first!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305550"/>
            <a:ext cx="4572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B23CE59-C15D-4418-B033-183AB647D283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09161" y="4833235"/>
            <a:ext cx="1146629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Record 1</a:t>
            </a:r>
          </a:p>
          <a:p>
            <a:r>
              <a:rPr lang="en-US" dirty="0"/>
              <a:t>Record 2</a:t>
            </a:r>
          </a:p>
          <a:p>
            <a:r>
              <a:rPr lang="en-US" dirty="0"/>
              <a:t>Record 3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Record 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80758" y="4855006"/>
            <a:ext cx="1487674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Record N+1</a:t>
            </a:r>
          </a:p>
          <a:p>
            <a:r>
              <a:rPr lang="en-US" dirty="0"/>
              <a:t>Record N+2</a:t>
            </a:r>
          </a:p>
          <a:p>
            <a:r>
              <a:rPr lang="en-US" dirty="0"/>
              <a:t>Record N+3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Record 2N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28123" y="4847749"/>
            <a:ext cx="1785223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Record 2N+1</a:t>
            </a:r>
          </a:p>
          <a:p>
            <a:r>
              <a:rPr lang="en-US" dirty="0"/>
              <a:t>Record 2N+2</a:t>
            </a:r>
          </a:p>
          <a:p>
            <a:r>
              <a:rPr lang="en-US" dirty="0"/>
              <a:t>Record 2N+3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Record 3N</a:t>
            </a:r>
          </a:p>
        </p:txBody>
      </p:sp>
      <p:cxnSp>
        <p:nvCxnSpPr>
          <p:cNvPr id="8" name="Elbow Connector 7"/>
          <p:cNvCxnSpPr>
            <a:stCxn id="5" idx="2"/>
            <a:endCxn id="6" idx="2"/>
          </p:cNvCxnSpPr>
          <p:nvPr/>
        </p:nvCxnSpPr>
        <p:spPr>
          <a:xfrm rot="16200000" flipH="1">
            <a:off x="5542650" y="5550388"/>
            <a:ext cx="21771" cy="1542119"/>
          </a:xfrm>
          <a:prstGeom prst="bentConnector3">
            <a:avLst>
              <a:gd name="adj1" fmla="val 115002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 rot="16200000" flipH="1">
            <a:off x="6836222" y="5708222"/>
            <a:ext cx="21771" cy="1240971"/>
          </a:xfrm>
          <a:prstGeom prst="bentConnector3">
            <a:avLst>
              <a:gd name="adj1" fmla="val 115002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1022350"/>
            <a:ext cx="532209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837744"/>
            <a:ext cx="302419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640894"/>
            <a:ext cx="126206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2" y="635716"/>
            <a:ext cx="246459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1" y="635715"/>
            <a:ext cx="8180897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879" y="800392"/>
            <a:ext cx="7698523" cy="1212102"/>
          </a:xfrm>
        </p:spPr>
        <p:txBody>
          <a:bodyPr vert="horz" lIns="91440" tIns="45720" rIns="91440" bIns="45720"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  <a:latin typeface="Calibri light"/>
                <a:cs typeface="Calibri light"/>
              </a:rPr>
              <a:t>A sorted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5718" y="2490436"/>
            <a:ext cx="7281746" cy="3567173"/>
          </a:xfrm>
        </p:spPr>
        <p:txBody>
          <a:bodyPr vert="horz" lIns="91440" tIns="45720" rIns="91440" bIns="45720" anchor="ctr">
            <a:normAutofit/>
          </a:bodyPr>
          <a:lstStyle/>
          <a:p>
            <a:r>
              <a:rPr lang="en-US" sz="2400">
                <a:latin typeface="Times New Roman"/>
                <a:cs typeface="Times New Roman"/>
              </a:rPr>
              <a:t>Like a library </a:t>
            </a:r>
            <a:endParaRPr lang="en-US" sz="2400" dirty="0">
              <a:latin typeface="Times New Roman"/>
              <a:cs typeface="Times New Roman"/>
            </a:endParaRPr>
          </a:p>
          <a:p>
            <a:pPr lvl="1">
              <a:buFont typeface="Courier New"/>
              <a:buChar char="o"/>
            </a:pPr>
            <a:r>
              <a:rPr lang="en-US" sz="2400">
                <a:latin typeface="Times New Roman"/>
                <a:cs typeface="Times New Roman"/>
              </a:rPr>
              <a:t>Records like books</a:t>
            </a:r>
            <a:endParaRPr lang="en-US" sz="2400" dirty="0">
              <a:latin typeface="Times New Roman"/>
              <a:cs typeface="Times New Roman"/>
            </a:endParaRPr>
          </a:p>
          <a:p>
            <a:pPr lvl="1">
              <a:buFont typeface="Courier New"/>
              <a:buChar char="o"/>
            </a:pPr>
            <a:r>
              <a:rPr lang="en-US" sz="2400">
                <a:latin typeface="Times New Roman"/>
                <a:cs typeface="Times New Roman"/>
              </a:rPr>
              <a:t>Books are sorted by their call numbers which are assigned by Dewey Decimal Classification rules</a:t>
            </a:r>
            <a:endParaRPr lang="en-US" sz="2400" dirty="0">
              <a:latin typeface="Times New Roman"/>
              <a:cs typeface="Times New Roman"/>
            </a:endParaRPr>
          </a:p>
          <a:p>
            <a:pPr lvl="1">
              <a:buFont typeface="Courier New"/>
              <a:buChar char="o"/>
            </a:pPr>
            <a:r>
              <a:rPr lang="en-US" sz="2400">
                <a:latin typeface="Times New Roman"/>
                <a:cs typeface="Times New Roman"/>
              </a:rPr>
              <a:t>Records are sorted by their primary keys</a:t>
            </a:r>
            <a:endParaRPr lang="en-US" sz="2400" dirty="0">
              <a:latin typeface="Times New Roman"/>
              <a:cs typeface="Times New Roman"/>
            </a:endParaRPr>
          </a:p>
          <a:p>
            <a:pPr lvl="1">
              <a:buFont typeface="Courier New"/>
              <a:buChar char="o"/>
            </a:pPr>
            <a:r>
              <a:rPr lang="en-US" sz="2400">
                <a:latin typeface="Times New Roman"/>
                <a:cs typeface="Times New Roman"/>
              </a:rPr>
              <a:t>How many records to check before we can find the matching one? How long to find a record if we know the key?</a:t>
            </a:r>
            <a:endParaRPr lang="en-US" sz="2400" dirty="0">
              <a:latin typeface="Times New Roman"/>
              <a:cs typeface="Times New Roman"/>
            </a:endParaRPr>
          </a:p>
          <a:p>
            <a:pPr lvl="2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30718" y="6382512"/>
            <a:ext cx="514350" cy="3200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EB23CE59-C15D-4418-B033-183AB647D283}" type="slidenum">
              <a:rPr lang="en-US" sz="900"/>
              <a:pPr>
                <a:spcAft>
                  <a:spcPts val="600"/>
                </a:spcAft>
                <a:defRPr/>
              </a:pPr>
              <a:t>23</a:t>
            </a:fld>
            <a:endParaRPr lang="en-US" sz="9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1022350"/>
            <a:ext cx="532209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837744"/>
            <a:ext cx="302419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640894"/>
            <a:ext cx="126206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2" y="635716"/>
            <a:ext cx="246459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1" y="635715"/>
            <a:ext cx="8180897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879" y="800392"/>
            <a:ext cx="7698523" cy="1212102"/>
          </a:xfrm>
        </p:spPr>
        <p:txBody>
          <a:bodyPr vert="horz" lIns="91440" tIns="45720" rIns="91440" bIns="45720"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  <a:latin typeface="Calibri light"/>
                <a:cs typeface="Calibri light"/>
              </a:rPr>
              <a:t>A sorted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6963" y="2907379"/>
            <a:ext cx="7281746" cy="3567173"/>
          </a:xfrm>
        </p:spPr>
        <p:txBody>
          <a:bodyPr vert="horz" lIns="91440" tIns="45720" rIns="91440" bIns="45720" anchor="ctr">
            <a:noAutofit/>
          </a:bodyPr>
          <a:lstStyle/>
          <a:p>
            <a:r>
              <a:rPr lang="en-US" sz="2400">
                <a:latin typeface="Times New Roman"/>
                <a:cs typeface="Times New Roman"/>
              </a:rPr>
              <a:t>Like a library </a:t>
            </a:r>
            <a:endParaRPr lang="en-US" sz="2400" dirty="0">
              <a:latin typeface="Times New Roman"/>
              <a:cs typeface="Times New Roman"/>
            </a:endParaRPr>
          </a:p>
          <a:p>
            <a:pPr lvl="1">
              <a:buFont typeface="Courier New"/>
              <a:buChar char="o"/>
            </a:pPr>
            <a:r>
              <a:rPr lang="en-US" sz="2400">
                <a:latin typeface="Times New Roman"/>
                <a:cs typeface="Times New Roman"/>
              </a:rPr>
              <a:t>Records like books</a:t>
            </a:r>
            <a:endParaRPr lang="en-US" sz="2400" dirty="0">
              <a:latin typeface="Times New Roman"/>
              <a:cs typeface="Times New Roman"/>
            </a:endParaRPr>
          </a:p>
          <a:p>
            <a:pPr lvl="1">
              <a:buFont typeface="Courier New"/>
              <a:buChar char="o"/>
            </a:pPr>
            <a:r>
              <a:rPr lang="en-US" sz="2400">
                <a:latin typeface="Times New Roman"/>
                <a:cs typeface="Times New Roman"/>
              </a:rPr>
              <a:t>Books are sorted by their call numbers which are assigned by Dewey Decimal Classification rules</a:t>
            </a:r>
            <a:endParaRPr lang="en-US" sz="2400" dirty="0">
              <a:latin typeface="Times New Roman"/>
              <a:cs typeface="Times New Roman"/>
            </a:endParaRPr>
          </a:p>
          <a:p>
            <a:pPr lvl="1">
              <a:buFont typeface="Courier New"/>
              <a:buChar char="o"/>
            </a:pPr>
            <a:r>
              <a:rPr lang="en-US" sz="2400">
                <a:latin typeface="Times New Roman"/>
                <a:cs typeface="Times New Roman"/>
              </a:rPr>
              <a:t>Records are sorted by their primary keys</a:t>
            </a:r>
            <a:endParaRPr lang="en-US" sz="2400" dirty="0">
              <a:latin typeface="Times New Roman"/>
              <a:cs typeface="Times New Roman"/>
            </a:endParaRPr>
          </a:p>
          <a:p>
            <a:pPr lvl="1">
              <a:buFont typeface="Courier New"/>
              <a:buChar char="o"/>
            </a:pPr>
            <a:r>
              <a:rPr lang="en-US" sz="2400">
                <a:latin typeface="Times New Roman"/>
                <a:cs typeface="Times New Roman"/>
              </a:rPr>
              <a:t>How many records to check before we can find the matching one? How long to find a record if we know the key?</a:t>
            </a:r>
            <a:endParaRPr lang="en-US" sz="2400" dirty="0">
              <a:latin typeface="Times New Roman"/>
              <a:cs typeface="Times New Roman"/>
            </a:endParaRPr>
          </a:p>
          <a:p>
            <a:pPr lvl="2"/>
            <a:r>
              <a:rPr lang="en-US">
                <a:latin typeface="Times New Roman"/>
                <a:cs typeface="Times New Roman"/>
              </a:rPr>
              <a:t>Binary search (check log</a:t>
            </a:r>
            <a:r>
              <a:rPr lang="en-US" baseline="-25000">
                <a:latin typeface="Times New Roman"/>
                <a:cs typeface="Times New Roman"/>
              </a:rPr>
              <a:t>2</a:t>
            </a:r>
            <a:r>
              <a:rPr lang="en-US">
                <a:latin typeface="Times New Roman"/>
                <a:cs typeface="Times New Roman"/>
              </a:rPr>
              <a:t>N times)</a:t>
            </a:r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30718" y="6382512"/>
            <a:ext cx="514350" cy="3200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EB23CE59-C15D-4418-B033-183AB647D283}" type="slidenum">
              <a:rPr lang="en-US" sz="900"/>
              <a:pPr>
                <a:spcAft>
                  <a:spcPts val="600"/>
                </a:spcAft>
                <a:defRPr/>
              </a:pPr>
              <a:t>24</a:t>
            </a:fld>
            <a:endParaRPr lang="en-US" sz="9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1022350"/>
            <a:ext cx="532209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837744"/>
            <a:ext cx="302419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640894"/>
            <a:ext cx="126206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2" y="635716"/>
            <a:ext cx="246459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1" y="635715"/>
            <a:ext cx="8180897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879" y="800392"/>
            <a:ext cx="7698523" cy="1212102"/>
          </a:xfrm>
        </p:spPr>
        <p:txBody>
          <a:bodyPr vert="horz" lIns="91440" tIns="45720" rIns="91440" bIns="45720"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  <a:latin typeface="Calibri light"/>
                <a:cs typeface="Calibri light"/>
              </a:rPr>
              <a:t>What if we have to search by a non-key attribute?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6963" y="3065531"/>
            <a:ext cx="7281746" cy="3567173"/>
          </a:xfrm>
        </p:spPr>
        <p:txBody>
          <a:bodyPr vert="horz" lIns="91440" tIns="45720" rIns="91440" bIns="4572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>
                <a:latin typeface="Times New Roman"/>
                <a:cs typeface="Times New Roman"/>
              </a:rPr>
              <a:t>A file can only be sorted by one attribute (or cascading sort)</a:t>
            </a:r>
            <a:endParaRPr lang="en-US" sz="2000" dirty="0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en-US" sz="2000">
                <a:latin typeface="Times New Roman"/>
                <a:cs typeface="Times New Roman"/>
              </a:rPr>
              <a:t>What if we have to search by student name not student ID?</a:t>
            </a:r>
            <a:endParaRPr lang="en-US" sz="2000" dirty="0">
              <a:latin typeface="Times New Roman"/>
              <a:cs typeface="Times New Roman"/>
            </a:endParaRPr>
          </a:p>
          <a:p>
            <a:pPr lvl="1">
              <a:lnSpc>
                <a:spcPct val="90000"/>
              </a:lnSpc>
              <a:buFont typeface="Courier New"/>
              <a:buChar char="o"/>
            </a:pPr>
            <a:r>
              <a:rPr lang="en-US" sz="2000">
                <a:latin typeface="Times New Roman"/>
                <a:cs typeface="Times New Roman"/>
              </a:rPr>
              <a:t>Cost same amount of time as in random file!</a:t>
            </a:r>
            <a:endParaRPr lang="en-US" sz="2000" dirty="0">
              <a:latin typeface="Times New Roman"/>
              <a:cs typeface="Times New Roman"/>
            </a:endParaRPr>
          </a:p>
          <a:p>
            <a:pPr lvl="1">
              <a:lnSpc>
                <a:spcPct val="90000"/>
              </a:lnSpc>
              <a:buFont typeface="Courier New"/>
              <a:buChar char="o"/>
            </a:pPr>
            <a:r>
              <a:rPr lang="en-US" sz="2000">
                <a:latin typeface="Times New Roman"/>
                <a:cs typeface="Times New Roman"/>
              </a:rPr>
              <a:t>What do we do?</a:t>
            </a:r>
            <a:endParaRPr lang="en-US" sz="2000" dirty="0">
              <a:latin typeface="Times New Roman"/>
              <a:cs typeface="Times New Roman"/>
            </a:endParaRPr>
          </a:p>
          <a:p>
            <a:pPr lvl="2">
              <a:lnSpc>
                <a:spcPct val="90000"/>
              </a:lnSpc>
              <a:buFont typeface="Wingdings"/>
              <a:buChar char="§"/>
            </a:pPr>
            <a:r>
              <a:rPr lang="en-US" sz="2000">
                <a:latin typeface="Times New Roman"/>
                <a:cs typeface="Times New Roman"/>
              </a:rPr>
              <a:t>Think about how often we find library books by call number, what if we don’t know the call number, just know the author?</a:t>
            </a:r>
            <a:endParaRPr lang="en-US" sz="2000" dirty="0">
              <a:latin typeface="Times New Roman"/>
              <a:cs typeface="Times New Roman"/>
            </a:endParaRPr>
          </a:p>
          <a:p>
            <a:pPr lvl="2">
              <a:lnSpc>
                <a:spcPct val="90000"/>
              </a:lnSpc>
              <a:buFont typeface="Wingdings"/>
              <a:buChar char="§"/>
            </a:pPr>
            <a:r>
              <a:rPr lang="en-US" sz="2000">
                <a:latin typeface="Times New Roman"/>
                <a:cs typeface="Times New Roman"/>
              </a:rPr>
              <a:t>Create index!</a:t>
            </a:r>
            <a:endParaRPr lang="en-US" sz="2000" dirty="0">
              <a:latin typeface="Times New Roman"/>
              <a:cs typeface="Times New Roman"/>
            </a:endParaRPr>
          </a:p>
          <a:p>
            <a:pPr lvl="3">
              <a:lnSpc>
                <a:spcPct val="90000"/>
              </a:lnSpc>
              <a:buFont typeface="Wingdings"/>
              <a:buChar char="q"/>
            </a:pPr>
            <a:r>
              <a:rPr lang="en-US">
                <a:latin typeface="Times New Roman"/>
                <a:cs typeface="Times New Roman"/>
              </a:rPr>
              <a:t>Remember the library index card?</a:t>
            </a:r>
            <a:endParaRPr lang="en-US" dirty="0">
              <a:latin typeface="Times New Roman"/>
              <a:cs typeface="Times New Roman"/>
            </a:endParaRPr>
          </a:p>
          <a:p>
            <a:pPr lvl="4">
              <a:lnSpc>
                <a:spcPct val="90000"/>
              </a:lnSpc>
              <a:buFont typeface="Wingdings"/>
              <a:buChar char="Ø"/>
            </a:pPr>
            <a:r>
              <a:rPr lang="en-US">
                <a:latin typeface="Times New Roman"/>
                <a:cs typeface="Times New Roman"/>
              </a:rPr>
              <a:t>Sorted by author names, or titles, or years, or color of the books, whatever is the most often used. What about index for kids?</a:t>
            </a:r>
            <a:endParaRPr lang="en-US" dirty="0">
              <a:latin typeface="Times New Roman"/>
              <a:cs typeface="Times New Roman"/>
            </a:endParaRPr>
          </a:p>
          <a:p>
            <a:pPr lvl="4">
              <a:lnSpc>
                <a:spcPct val="90000"/>
              </a:lnSpc>
              <a:buFont typeface="Wingdings"/>
              <a:buChar char="Ø"/>
            </a:pPr>
            <a:r>
              <a:rPr lang="en-US">
                <a:latin typeface="Times New Roman"/>
                <a:cs typeface="Times New Roman"/>
              </a:rPr>
              <a:t>Each card (entry) points to the actual location of the record in the file</a:t>
            </a:r>
            <a:endParaRPr lang="en-US" dirty="0">
              <a:latin typeface="Times New Roman"/>
              <a:cs typeface="Times New Roman"/>
            </a:endParaRPr>
          </a:p>
          <a:p>
            <a:pPr lvl="2">
              <a:lnSpc>
                <a:spcPct val="90000"/>
              </a:lnSpc>
            </a:pP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30718" y="6382512"/>
            <a:ext cx="514350" cy="3200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EB23CE59-C15D-4418-B033-183AB647D283}" type="slidenum">
              <a:rPr lang="en-US" sz="900"/>
              <a:pPr>
                <a:spcAft>
                  <a:spcPts val="600"/>
                </a:spcAft>
                <a:defRPr/>
              </a:pPr>
              <a:t>25</a:t>
            </a:fld>
            <a:endParaRPr lang="en-US" sz="9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875" y="1468"/>
            <a:ext cx="9149750" cy="1171754"/>
          </a:xfrm>
          <a:solidFill>
            <a:schemeClr val="accent1"/>
          </a:solidFill>
        </p:spPr>
        <p:txBody>
          <a:bodyPr vert="horz" lIns="91440" tIns="45720" rIns="91440" bIns="45720" anchor="ctr"/>
          <a:lstStyle/>
          <a:p>
            <a:r>
              <a:rPr lang="en-US" dirty="0">
                <a:solidFill>
                  <a:srgbClr val="FFFFFF"/>
                </a:solidFill>
                <a:latin typeface="Calibri light"/>
                <a:cs typeface="Calibri light"/>
              </a:rPr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497" y="1447800"/>
            <a:ext cx="8117576" cy="2282371"/>
          </a:xfrm>
        </p:spPr>
        <p:txBody>
          <a:bodyPr vert="horz" lIns="91440" tIns="45720" rIns="91440" bIns="45720" anchor="t"/>
          <a:lstStyle/>
          <a:p>
            <a:r>
              <a:rPr lang="en-US" dirty="0">
                <a:latin typeface="Times New Roman"/>
                <a:cs typeface="Times New Roman"/>
              </a:rPr>
              <a:t>Search key</a:t>
            </a:r>
          </a:p>
          <a:p>
            <a:r>
              <a:rPr lang="en-US" dirty="0">
                <a:latin typeface="Times New Roman"/>
                <a:cs typeface="Times New Roman"/>
              </a:rPr>
              <a:t>Index is a look-up table of search key values and the locations of the corresponding records </a:t>
            </a:r>
          </a:p>
          <a:p>
            <a:pPr lvl="1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305550"/>
            <a:ext cx="4572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B23CE59-C15D-4418-B033-183AB647D283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86629" y="4513943"/>
            <a:ext cx="4455885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dirty="0">
                <a:latin typeface="Times New Roman"/>
                <a:cs typeface="Arial"/>
              </a:rPr>
              <a:t>index_value_1, location_of_record_1</a:t>
            </a:r>
          </a:p>
          <a:p>
            <a:r>
              <a:rPr lang="en-US" sz="2000" dirty="0">
                <a:latin typeface="Times New Roman"/>
                <a:cs typeface="Arial"/>
              </a:rPr>
              <a:t>index_value_2, location_of_record_2</a:t>
            </a:r>
          </a:p>
          <a:p>
            <a:r>
              <a:rPr lang="en-US" sz="2000" dirty="0">
                <a:latin typeface="Times New Roman"/>
                <a:cs typeface="Arial"/>
              </a:rPr>
              <a:t>index_value_3, location_of_record_3</a:t>
            </a:r>
          </a:p>
          <a:p>
            <a:r>
              <a:rPr lang="en-US" sz="2000" dirty="0">
                <a:latin typeface="Times New Roman"/>
                <a:cs typeface="Arial"/>
              </a:rPr>
              <a:t>…</a:t>
            </a:r>
          </a:p>
          <a:p>
            <a:r>
              <a:rPr lang="en-US" sz="2000" err="1">
                <a:latin typeface="Times New Roman"/>
                <a:cs typeface="Arial"/>
              </a:rPr>
              <a:t>index_value_n</a:t>
            </a:r>
            <a:r>
              <a:rPr lang="en-US" sz="2000" dirty="0">
                <a:latin typeface="Times New Roman"/>
                <a:cs typeface="Arial"/>
              </a:rPr>
              <a:t>, </a:t>
            </a:r>
            <a:r>
              <a:rPr lang="en-US" sz="2000" err="1">
                <a:latin typeface="Times New Roman"/>
                <a:cs typeface="Arial"/>
              </a:rPr>
              <a:t>location_of_record_n</a:t>
            </a:r>
            <a:endParaRPr lang="en-US" sz="2000" dirty="0">
              <a:latin typeface="Times New Roman"/>
              <a:cs typeface="Arial"/>
            </a:endParaRPr>
          </a:p>
          <a:p>
            <a:endParaRPr lang="en-US" sz="2000" dirty="0">
              <a:latin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0286" y="4818743"/>
            <a:ext cx="3077028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err="1">
                <a:latin typeface="Times New Roman"/>
                <a:cs typeface="Arial"/>
              </a:rPr>
              <a:t>e.g</a:t>
            </a:r>
            <a:endParaRPr lang="en-US" sz="2000" dirty="0">
              <a:latin typeface="Times New Roman"/>
              <a:cs typeface="Arial"/>
            </a:endParaRPr>
          </a:p>
          <a:p>
            <a:r>
              <a:rPr lang="en-US" sz="2000" dirty="0">
                <a:latin typeface="Times New Roman"/>
                <a:cs typeface="Arial"/>
              </a:rPr>
              <a:t>Name, ID</a:t>
            </a:r>
          </a:p>
          <a:p>
            <a:r>
              <a:rPr lang="en-US" sz="2000" dirty="0">
                <a:latin typeface="Times New Roman"/>
                <a:cs typeface="Arial"/>
              </a:rPr>
              <a:t>John Smith, 111111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D2F5602-6586-46E4-8645-2CDA442AB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34B85-DB0D-4010-A6A1-147F28D47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419" y="320231"/>
            <a:ext cx="7375161" cy="1325563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chemeClr val="tx2"/>
                </a:solidFill>
              </a:rPr>
              <a:t>Search the index file instead of the data file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2E5F4F0-80C0-49F3-84A2-453DE42F2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186705" cy="2187829"/>
            <a:chOff x="-305" y="-1"/>
            <a:chExt cx="3832880" cy="287613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42FEDB6-5432-4162-8648-3827572AF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9FE345E-092D-4A20-A43A-0F9258D96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A313FCF-0EE7-4C6B-BAB3-EFC9451D3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B9ECD02-BE1B-4347-8C2E-EEA690082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EB23CE59-C15D-4418-B033-183AB647D283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27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97F69A5-5F98-4B94-85E6-EAD4FD541B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6552941"/>
              </p:ext>
            </p:extLst>
          </p:nvPr>
        </p:nvGraphicFramePr>
        <p:xfrm>
          <a:off x="777240" y="2899956"/>
          <a:ext cx="758952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1022350"/>
            <a:ext cx="532209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837744"/>
            <a:ext cx="302419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640894"/>
            <a:ext cx="126206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2" y="635716"/>
            <a:ext cx="246459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1" y="635715"/>
            <a:ext cx="8180897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879" y="800392"/>
            <a:ext cx="7698523" cy="1212102"/>
          </a:xfrm>
        </p:spPr>
        <p:txBody>
          <a:bodyPr vert="horz" lIns="91440" tIns="45720" rIns="91440" bIns="45720"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  <a:latin typeface="Calibri light"/>
                <a:cs typeface="Calibri light"/>
              </a:rPr>
              <a:t>More indices, the faster?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5718" y="2490436"/>
            <a:ext cx="7281746" cy="3567173"/>
          </a:xfrm>
        </p:spPr>
        <p:txBody>
          <a:bodyPr vert="horz" lIns="91440" tIns="45720" rIns="91440" bIns="45720" anchor="ctr">
            <a:normAutofit/>
          </a:bodyPr>
          <a:lstStyle/>
          <a:p>
            <a:r>
              <a:rPr lang="en-US" sz="2800">
                <a:latin typeface="Times New Roman"/>
                <a:cs typeface="Times New Roman"/>
              </a:rPr>
              <a:t>Don’t forget the cost of maintaining the index</a:t>
            </a:r>
            <a:endParaRPr lang="en-US" sz="2800" dirty="0">
              <a:latin typeface="Times New Roman"/>
              <a:cs typeface="Times New Roman"/>
            </a:endParaRPr>
          </a:p>
          <a:p>
            <a:pPr lvl="1">
              <a:buFont typeface="Courier New"/>
              <a:buChar char="o"/>
            </a:pPr>
            <a:r>
              <a:rPr lang="en-US">
                <a:latin typeface="Times New Roman"/>
                <a:cs typeface="Times New Roman"/>
              </a:rPr>
              <a:t>The index is a file by itself!</a:t>
            </a:r>
            <a:endParaRPr lang="en-US" dirty="0">
              <a:latin typeface="Times New Roman"/>
              <a:cs typeface="Times New Roman"/>
            </a:endParaRPr>
          </a:p>
          <a:p>
            <a:pPr lvl="1">
              <a:buFont typeface="Courier New"/>
              <a:buChar char="o"/>
            </a:pPr>
            <a:r>
              <a:rPr lang="en-US">
                <a:latin typeface="Times New Roman"/>
                <a:cs typeface="Times New Roman"/>
              </a:rPr>
              <a:t>Every time a record is inserted or deleted, you need to update the data file AND the index also!</a:t>
            </a:r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30718" y="6382512"/>
            <a:ext cx="514350" cy="3200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EB23CE59-C15D-4418-B033-183AB647D283}" type="slidenum">
              <a:rPr lang="en-US" sz="900"/>
              <a:pPr>
                <a:spcAft>
                  <a:spcPts val="600"/>
                </a:spcAft>
                <a:defRPr/>
              </a:pPr>
              <a:t>28</a:t>
            </a:fld>
            <a:endParaRPr lang="en-US" sz="9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1022350"/>
            <a:ext cx="532209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837744"/>
            <a:ext cx="302419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640894"/>
            <a:ext cx="126206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2" y="635716"/>
            <a:ext cx="246459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1" y="635715"/>
            <a:ext cx="8180897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879" y="800392"/>
            <a:ext cx="7698523" cy="1212102"/>
          </a:xfrm>
        </p:spPr>
        <p:txBody>
          <a:bodyPr vert="horz" lIns="91440" tIns="45720" rIns="91440" bIns="45720"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  <a:latin typeface="Calibri light"/>
                <a:cs typeface="Calibri light"/>
              </a:rPr>
              <a:t>Using and selecting indices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5718" y="2490436"/>
            <a:ext cx="7281746" cy="3567173"/>
          </a:xfrm>
        </p:spPr>
        <p:txBody>
          <a:bodyPr vert="horz" lIns="91440" tIns="45720" rIns="91440" bIns="45720" anchor="ctr">
            <a:normAutofit/>
          </a:bodyPr>
          <a:lstStyle/>
          <a:p>
            <a:r>
              <a:rPr lang="en-US" sz="2800">
                <a:latin typeface="Times New Roman"/>
                <a:cs typeface="Times New Roman"/>
              </a:rPr>
              <a:t>Most useful in larger files</a:t>
            </a:r>
          </a:p>
          <a:p>
            <a:r>
              <a:rPr lang="en-US" sz="2800">
                <a:solidFill>
                  <a:srgbClr val="C00000"/>
                </a:solidFill>
                <a:latin typeface="Times New Roman"/>
                <a:cs typeface="Times New Roman"/>
              </a:rPr>
              <a:t>What attributes are the best candidates for building index?</a:t>
            </a:r>
          </a:p>
          <a:p>
            <a:pPr marL="0" indent="0">
              <a:buNone/>
            </a:pPr>
            <a:endParaRPr lang="en-US" sz="2800" dirty="0">
              <a:latin typeface="Times New Roman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30718" y="6382512"/>
            <a:ext cx="514350" cy="3200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EB23CE59-C15D-4418-B033-183AB647D283}" type="slidenum">
              <a:rPr lang="en-US" sz="900"/>
              <a:pPr>
                <a:spcAft>
                  <a:spcPts val="600"/>
                </a:spcAft>
                <a:defRPr/>
              </a:pPr>
              <a:t>29</a:t>
            </a:fld>
            <a:endParaRPr lang="en-US" sz="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00762" y="563918"/>
            <a:ext cx="3089954" cy="5978614"/>
            <a:chOff x="7513372" y="803186"/>
            <a:chExt cx="4163968" cy="5978614"/>
          </a:xfrm>
        </p:grpSpPr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851" y="885651"/>
            <a:ext cx="2422352" cy="4624603"/>
          </a:xfrm>
        </p:spPr>
        <p:txBody>
          <a:bodyPr vert="horz" lIns="91440" tIns="45720" rIns="91440" bIns="45720" anchor="ctr"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Calibri light"/>
                <a:cs typeface="Calibri light"/>
              </a:rPr>
              <a:t>Physical database design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3920937" y="885651"/>
            <a:ext cx="4735765" cy="5220698"/>
          </a:xfrm>
        </p:spPr>
        <p:txBody>
          <a:bodyPr vert="horz" lIns="91440" tIns="45720" rIns="91440" bIns="4572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Times New Roman"/>
                <a:cs typeface="Calibri light"/>
              </a:rPr>
              <a:t>Translate logical design to technical specification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Times New Roman"/>
                <a:cs typeface="Calibri light"/>
              </a:rPr>
              <a:t>Last database design stage</a:t>
            </a:r>
          </a:p>
          <a:p>
            <a:pPr lvl="1">
              <a:lnSpc>
                <a:spcPct val="90000"/>
              </a:lnSpc>
              <a:buFont typeface="Courier New"/>
              <a:buChar char="o"/>
            </a:pPr>
            <a:r>
              <a:rPr lang="en-US" sz="2400" dirty="0">
                <a:latin typeface="Times New Roman"/>
                <a:cs typeface="Calibri light"/>
              </a:rPr>
              <a:t>Conceptual design (ERD)</a:t>
            </a:r>
          </a:p>
          <a:p>
            <a:pPr lvl="2">
              <a:lnSpc>
                <a:spcPct val="90000"/>
              </a:lnSpc>
              <a:buFont typeface="Wingdings"/>
              <a:buChar char="§"/>
            </a:pPr>
            <a:r>
              <a:rPr lang="en-US" dirty="0">
                <a:latin typeface="Times New Roman"/>
                <a:cs typeface="Calibri light"/>
              </a:rPr>
              <a:t>Entities, attributes, relationships (1:1, 1:M, M:N)</a:t>
            </a:r>
          </a:p>
          <a:p>
            <a:pPr lvl="1">
              <a:lnSpc>
                <a:spcPct val="90000"/>
              </a:lnSpc>
              <a:buFont typeface="Courier New"/>
              <a:buChar char="o"/>
            </a:pPr>
            <a:r>
              <a:rPr lang="en-US" sz="2400" dirty="0">
                <a:latin typeface="Times New Roman"/>
                <a:cs typeface="Calibri light"/>
              </a:rPr>
              <a:t>Logical design (relational data model)</a:t>
            </a:r>
          </a:p>
          <a:p>
            <a:pPr lvl="2">
              <a:lnSpc>
                <a:spcPct val="90000"/>
              </a:lnSpc>
              <a:buFont typeface="Wingdings"/>
              <a:buChar char="§"/>
            </a:pPr>
            <a:r>
              <a:rPr lang="en-US" dirty="0">
                <a:latin typeface="Times New Roman"/>
                <a:cs typeface="Calibri light"/>
              </a:rPr>
              <a:t>Tables, columns, primary keys, foreign keys</a:t>
            </a:r>
          </a:p>
          <a:p>
            <a:pPr lvl="1">
              <a:lnSpc>
                <a:spcPct val="90000"/>
              </a:lnSpc>
              <a:buFont typeface="Courier New"/>
              <a:buChar char="o"/>
            </a:pPr>
            <a:r>
              <a:rPr lang="en-US" sz="2400" dirty="0">
                <a:latin typeface="Times New Roman"/>
                <a:cs typeface="Calibri light"/>
              </a:rPr>
              <a:t>Physical design</a:t>
            </a:r>
          </a:p>
          <a:p>
            <a:pPr lvl="2">
              <a:lnSpc>
                <a:spcPct val="90000"/>
              </a:lnSpc>
              <a:buFont typeface="Wingdings"/>
              <a:buChar char="§"/>
            </a:pPr>
            <a:r>
              <a:rPr lang="en-US" dirty="0">
                <a:latin typeface="Times New Roman"/>
                <a:cs typeface="Calibri light"/>
              </a:rPr>
              <a:t>Space: data type</a:t>
            </a:r>
          </a:p>
          <a:p>
            <a:pPr lvl="2">
              <a:lnSpc>
                <a:spcPct val="90000"/>
              </a:lnSpc>
              <a:buFont typeface="Wingdings"/>
              <a:buChar char="§"/>
            </a:pPr>
            <a:r>
              <a:rPr lang="en-US" dirty="0">
                <a:latin typeface="Times New Roman"/>
                <a:cs typeface="Calibri light"/>
              </a:rPr>
              <a:t>Time: Index and sort</a:t>
            </a:r>
          </a:p>
          <a:p>
            <a:pPr lvl="1">
              <a:lnSpc>
                <a:spcPct val="90000"/>
              </a:lnSpc>
            </a:pPr>
            <a:endParaRPr lang="en-US" sz="2400" dirty="0">
              <a:latin typeface="Times New Roman"/>
              <a:cs typeface="Calibri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30718" y="6382512"/>
            <a:ext cx="514350" cy="3200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163CD10A-8948-4182-960D-EAA1AD3632F0}" type="slidenum">
              <a:rPr lang="en-US" sz="900"/>
              <a:pPr>
                <a:spcAft>
                  <a:spcPts val="600"/>
                </a:spcAft>
                <a:defRPr/>
              </a:pPr>
              <a:t>3</a:t>
            </a:fld>
            <a:endParaRPr lang="en-US" sz="9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1022350"/>
            <a:ext cx="532209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837744"/>
            <a:ext cx="302419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640894"/>
            <a:ext cx="126206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2" y="635716"/>
            <a:ext cx="246459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1" y="635715"/>
            <a:ext cx="8180897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879" y="800392"/>
            <a:ext cx="7698523" cy="1212102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Using and selecting indices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8850" y="2806738"/>
            <a:ext cx="7252992" cy="4056003"/>
          </a:xfrm>
        </p:spPr>
        <p:txBody>
          <a:bodyPr vert="horz" lIns="91440" tIns="45720" rIns="91440" bIns="45720" anchor="ctr">
            <a:no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Most useful in larger files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/>
                <a:cs typeface="Times New Roman"/>
              </a:rPr>
              <a:t>What attributes are the best candidates for building index?</a:t>
            </a:r>
          </a:p>
          <a:p>
            <a:pPr lvl="1">
              <a:buFont typeface="Courier New"/>
              <a:buChar char="o"/>
            </a:pPr>
            <a:r>
              <a:rPr lang="en-US" sz="2400" dirty="0">
                <a:latin typeface="Times New Roman"/>
                <a:cs typeface="Times New Roman"/>
              </a:rPr>
              <a:t>The primary key is the default index</a:t>
            </a:r>
          </a:p>
          <a:p>
            <a:pPr lvl="1">
              <a:buFont typeface="Courier New"/>
              <a:buChar char="o"/>
            </a:pPr>
            <a:r>
              <a:rPr lang="en-US" sz="2400" dirty="0">
                <a:latin typeface="Times New Roman"/>
                <a:cs typeface="Times New Roman"/>
              </a:rPr>
              <a:t>The ones that are searched often, hopefully updated rarely</a:t>
            </a:r>
          </a:p>
          <a:p>
            <a:pPr lvl="1">
              <a:buFont typeface="Courier New"/>
              <a:buChar char="o"/>
            </a:pPr>
            <a:r>
              <a:rPr lang="en-US" sz="2400" dirty="0">
                <a:latin typeface="Times New Roman"/>
                <a:cs typeface="Times New Roman"/>
              </a:rPr>
              <a:t>Use an index when there is significant variety in the values of a column</a:t>
            </a:r>
          </a:p>
          <a:p>
            <a:pPr lvl="2">
              <a:buFont typeface="Wingdings"/>
              <a:buChar char="§"/>
            </a:pPr>
            <a:r>
              <a:rPr lang="en-US" dirty="0">
                <a:latin typeface="Times New Roman"/>
                <a:cs typeface="Times New Roman"/>
              </a:rPr>
              <a:t>Is gender a good candidate for index?</a:t>
            </a:r>
          </a:p>
          <a:p>
            <a:pPr lvl="1">
              <a:buChar char="•"/>
            </a:pPr>
            <a:r>
              <a:rPr lang="en-US" sz="2400" dirty="0">
                <a:solidFill>
                  <a:srgbClr val="FF0000"/>
                </a:solidFill>
                <a:latin typeface="Times New Roman"/>
                <a:cs typeface="Times New Roman"/>
              </a:rPr>
              <a:t>Be careful of indexing attributes that have null values</a:t>
            </a:r>
          </a:p>
          <a:p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30718" y="6382512"/>
            <a:ext cx="514350" cy="3200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EB23CE59-C15D-4418-B033-183AB647D283}" type="slidenum">
              <a:rPr lang="en-US" sz="900"/>
              <a:pPr>
                <a:spcAft>
                  <a:spcPts val="600"/>
                </a:spcAft>
                <a:defRPr/>
              </a:pPr>
              <a:t>30</a:t>
            </a:fld>
            <a:endParaRPr lang="en-US" sz="9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875" y="1468"/>
            <a:ext cx="9149750" cy="1143000"/>
          </a:xfrm>
          <a:solidFill>
            <a:schemeClr val="accent1"/>
          </a:solidFill>
        </p:spPr>
        <p:txBody>
          <a:bodyPr vert="horz" lIns="91440" tIns="45720" rIns="91440" bIns="45720" anchor="ctr"/>
          <a:lstStyle/>
          <a:p>
            <a:r>
              <a:rPr lang="en-US" dirty="0">
                <a:solidFill>
                  <a:srgbClr val="FFFFFF"/>
                </a:solidFill>
              </a:rPr>
              <a:t>Indexing Rules of Thumb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anchor="ctr"/>
          <a:lstStyle/>
          <a:p>
            <a:pPr algn="ctr"/>
            <a:r>
              <a:rPr lang="en-US" dirty="0"/>
              <a:t>Use Indexes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678119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The table contains over 100,000 rows </a:t>
            </a:r>
          </a:p>
          <a:p>
            <a:r>
              <a:rPr lang="en-US" dirty="0"/>
              <a:t>The searchable field (indexed column) has a wide range of values </a:t>
            </a:r>
          </a:p>
          <a:p>
            <a:r>
              <a:rPr lang="en-US" dirty="0"/>
              <a:t>The searchable field is queried frequently </a:t>
            </a:r>
          </a:p>
          <a:p>
            <a:r>
              <a:rPr lang="en-US" dirty="0"/>
              <a:t>Queries retrieve less than 2% - 4% of the table’s rows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anchor="ctr"/>
          <a:lstStyle/>
          <a:p>
            <a:pPr algn="ctr"/>
            <a:r>
              <a:rPr lang="en-US" dirty="0"/>
              <a:t>Avoid Indexes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659402" y="2174875"/>
            <a:ext cx="4027398" cy="3678119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There are relatively few rows in the table </a:t>
            </a:r>
          </a:p>
          <a:p>
            <a:r>
              <a:rPr lang="en-US" dirty="0"/>
              <a:t>The column is not used for searching </a:t>
            </a:r>
          </a:p>
          <a:p>
            <a:r>
              <a:rPr lang="en-US" dirty="0"/>
              <a:t>The majority of the queries that retrieve more than 2% - 4% of the table’s rows </a:t>
            </a:r>
          </a:p>
          <a:p>
            <a:r>
              <a:rPr lang="en-US" dirty="0"/>
              <a:t>There is high insert or update transaction volatility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81509" y="6069955"/>
            <a:ext cx="6263253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b="1" dirty="0">
                <a:latin typeface="Consolas"/>
                <a:cs typeface="Consolas" pitchFamily="49" charset="0"/>
              </a:rPr>
              <a:t>CREATE [UNIQUE] [NONCLUSTERED] INDEX </a:t>
            </a:r>
            <a:r>
              <a:rPr lang="en-US" b="1" dirty="0" err="1">
                <a:latin typeface="Consolas"/>
                <a:cs typeface="Consolas" pitchFamily="49" charset="0"/>
              </a:rPr>
              <a:t>index_name</a:t>
            </a:r>
            <a:r>
              <a:rPr lang="en-US" b="1" dirty="0">
                <a:latin typeface="Consolas"/>
                <a:cs typeface="Consolas" pitchFamily="49" charset="0"/>
              </a:rPr>
              <a:t> </a:t>
            </a:r>
            <a:br>
              <a:rPr lang="en-US" b="1" dirty="0">
                <a:latin typeface="Consolas" pitchFamily="49" charset="0"/>
                <a:cs typeface="Consolas" pitchFamily="49" charset="0"/>
              </a:rPr>
            </a:br>
            <a:r>
              <a:rPr lang="en-US" b="1" dirty="0">
                <a:latin typeface="Consolas"/>
                <a:cs typeface="Consolas" pitchFamily="49" charset="0"/>
              </a:rPr>
              <a:t>   ON </a:t>
            </a:r>
            <a:r>
              <a:rPr lang="en-US" b="1" dirty="0" err="1">
                <a:latin typeface="Consolas"/>
                <a:cs typeface="Consolas" pitchFamily="49" charset="0"/>
              </a:rPr>
              <a:t>table_name</a:t>
            </a:r>
            <a:r>
              <a:rPr lang="en-US" b="1" dirty="0">
                <a:latin typeface="Consolas"/>
                <a:cs typeface="Consolas" pitchFamily="49" charset="0"/>
              </a:rPr>
              <a:t> (</a:t>
            </a:r>
            <a:r>
              <a:rPr lang="en-US" b="1" dirty="0" err="1">
                <a:latin typeface="Consolas"/>
                <a:cs typeface="Consolas" pitchFamily="49" charset="0"/>
              </a:rPr>
              <a:t>column_name</a:t>
            </a:r>
            <a:r>
              <a:rPr lang="en-US" b="1" dirty="0">
                <a:latin typeface="Consolas"/>
                <a:cs typeface="Consolas" pitchFamily="49" charset="0"/>
              </a:rPr>
              <a:t> [ASC|DESC][,…n])</a:t>
            </a:r>
          </a:p>
        </p:txBody>
      </p:sp>
    </p:spTree>
    <p:extLst>
      <p:ext uri="{BB962C8B-B14F-4D97-AF65-F5344CB8AC3E}">
        <p14:creationId xmlns:p14="http://schemas.microsoft.com/office/powerpoint/2010/main" val="39238770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686800" y="6305550"/>
            <a:ext cx="4572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B99378D-BFE2-46A7-A2D7-85A816B7161B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599" y="1600200"/>
            <a:ext cx="7293429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1022350"/>
            <a:ext cx="532209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837744"/>
            <a:ext cx="302419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640894"/>
            <a:ext cx="126206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2" y="635716"/>
            <a:ext cx="246459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1" y="635715"/>
            <a:ext cx="8180897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879" y="800392"/>
            <a:ext cx="7698523" cy="1212102"/>
          </a:xfrm>
        </p:spPr>
        <p:txBody>
          <a:bodyPr vert="horz" lIns="91440" tIns="45720" rIns="91440" bIns="45720"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SQL Server log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6963" y="3051153"/>
            <a:ext cx="7281746" cy="3567173"/>
          </a:xfrm>
        </p:spPr>
        <p:txBody>
          <a:bodyPr vert="horz" lIns="91440" tIns="45720" rIns="91440" bIns="4572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800" dirty="0">
                <a:latin typeface="Times New Roman"/>
                <a:cs typeface="Times New Roman"/>
              </a:rPr>
              <a:t>Server name: ist-s-students.syr.edu</a:t>
            </a:r>
          </a:p>
          <a:p>
            <a:pPr>
              <a:lnSpc>
                <a:spcPct val="90000"/>
              </a:lnSpc>
            </a:pPr>
            <a:endParaRPr lang="en-US" sz="1800" dirty="0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latin typeface="Times New Roman"/>
                <a:cs typeface="Times New Roman"/>
              </a:rPr>
              <a:t>Your login and password</a:t>
            </a:r>
          </a:p>
          <a:p>
            <a:pPr lvl="1">
              <a:lnSpc>
                <a:spcPct val="90000"/>
              </a:lnSpc>
              <a:buFont typeface="Courier New"/>
              <a:buChar char="o"/>
            </a:pPr>
            <a:r>
              <a:rPr lang="en-US" sz="1800" dirty="0">
                <a:latin typeface="Times New Roman"/>
                <a:cs typeface="Times New Roman"/>
              </a:rPr>
              <a:t>Can be retrieved from </a:t>
            </a:r>
            <a:r>
              <a:rPr lang="en-US" sz="1800" dirty="0">
                <a:latin typeface="Times New Roman"/>
                <a:cs typeface="Times New Roman"/>
                <a:hlinkClick r:id="rId2"/>
              </a:rPr>
              <a:t>https://myit.ischool.syr.edu</a:t>
            </a:r>
            <a:endParaRPr lang="en-US" sz="1800" dirty="0">
              <a:latin typeface="Times New Roman"/>
              <a:cs typeface="Times New Roman"/>
            </a:endParaRPr>
          </a:p>
          <a:p>
            <a:pPr lvl="1">
              <a:lnSpc>
                <a:spcPct val="90000"/>
              </a:lnSpc>
              <a:buFont typeface="Courier New"/>
              <a:buChar char="o"/>
            </a:pPr>
            <a:r>
              <a:rPr lang="en-US" sz="1800" dirty="0">
                <a:latin typeface="Times New Roman"/>
                <a:cs typeface="Times New Roman"/>
              </a:rPr>
              <a:t>Change password if you haven’t done so!</a:t>
            </a:r>
          </a:p>
          <a:p>
            <a:pPr>
              <a:lnSpc>
                <a:spcPct val="90000"/>
              </a:lnSpc>
            </a:pPr>
            <a:endParaRPr lang="en-US" sz="1800" dirty="0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latin typeface="Times New Roman"/>
                <a:cs typeface="Times New Roman"/>
              </a:rPr>
              <a:t>Off-campus access</a:t>
            </a:r>
          </a:p>
          <a:p>
            <a:pPr lvl="1">
              <a:lnSpc>
                <a:spcPct val="90000"/>
              </a:lnSpc>
              <a:buFont typeface="Courier New"/>
              <a:buChar char="o"/>
            </a:pPr>
            <a:r>
              <a:rPr lang="en-US" sz="1800" dirty="0">
                <a:latin typeface="Times New Roman"/>
                <a:cs typeface="Times New Roman"/>
              </a:rPr>
              <a:t>Fail to access the class SQL server remotely is not an acceptable excuse for late submission of your work</a:t>
            </a:r>
          </a:p>
          <a:p>
            <a:pPr lvl="1">
              <a:lnSpc>
                <a:spcPct val="90000"/>
              </a:lnSpc>
              <a:buFont typeface="Courier New"/>
              <a:buChar char="o"/>
            </a:pPr>
            <a:r>
              <a:rPr lang="en-US" sz="1800" dirty="0">
                <a:latin typeface="Times New Roman"/>
                <a:cs typeface="Times New Roman"/>
              </a:rPr>
              <a:t>Install SU VPN and SQL Server 2012 express with Management Studio</a:t>
            </a:r>
            <a:br>
              <a:rPr lang="en-US" sz="1800" dirty="0">
                <a:latin typeface="Times New Roman"/>
              </a:rPr>
            </a:br>
            <a:r>
              <a:rPr lang="en-US" sz="1800" dirty="0">
                <a:latin typeface="Times New Roman"/>
                <a:cs typeface="Times New Roman"/>
                <a:hlinkClick r:id="rId3"/>
              </a:rPr>
              <a:t>http://its.syr.edu/security/remoteaccess/vpn2.cfm</a:t>
            </a:r>
            <a:br>
              <a:rPr lang="en-US" sz="1800" dirty="0">
                <a:latin typeface="Times New Roman"/>
              </a:rPr>
            </a:br>
            <a:r>
              <a:rPr lang="en-US" sz="1800" dirty="0">
                <a:latin typeface="Times New Roman"/>
                <a:cs typeface="Times New Roman"/>
                <a:hlinkClick r:id="rId4"/>
              </a:rPr>
              <a:t>http://www.microsoft.com/en-us/sqlserver/editions/2012-editions/express.aspx</a:t>
            </a:r>
            <a:endParaRPr lang="en-US" sz="1800" dirty="0">
              <a:latin typeface="Times New Roman"/>
              <a:cs typeface="Times New Roman"/>
            </a:endParaRPr>
          </a:p>
          <a:p>
            <a:pPr lvl="1">
              <a:lnSpc>
                <a:spcPct val="90000"/>
              </a:lnSpc>
              <a:buFont typeface="Courier New"/>
              <a:buChar char="o"/>
            </a:pPr>
            <a:r>
              <a:rPr lang="en-US" sz="1800" dirty="0">
                <a:latin typeface="Times New Roman"/>
                <a:cs typeface="Times New Roman"/>
              </a:rPr>
              <a:t>Need to run SU VPN every time you log on to our class SQL Server from off-campus</a:t>
            </a:r>
          </a:p>
          <a:p>
            <a:pPr lvl="1">
              <a:lnSpc>
                <a:spcPct val="90000"/>
              </a:lnSpc>
            </a:pPr>
            <a:endParaRPr lang="en-US" sz="1800" dirty="0">
              <a:latin typeface="Times New Roman"/>
              <a:cs typeface="Times New Roman"/>
            </a:endParaRPr>
          </a:p>
          <a:p>
            <a:pPr lvl="1">
              <a:lnSpc>
                <a:spcPct val="90000"/>
              </a:lnSpc>
            </a:pP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30718" y="6382512"/>
            <a:ext cx="514350" cy="3200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EB23CE59-C15D-4418-B033-183AB647D283}" type="slidenum">
              <a:rPr lang="en-US" sz="900"/>
              <a:pPr>
                <a:spcAft>
                  <a:spcPts val="600"/>
                </a:spcAft>
                <a:defRPr/>
              </a:pPr>
              <a:t>33</a:t>
            </a:fld>
            <a:endParaRPr lang="en-US" sz="9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199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555" y="620392"/>
            <a:ext cx="2856201" cy="5504688"/>
          </a:xfrm>
        </p:spPr>
        <p:txBody>
          <a:bodyPr vert="horz" lIns="91440" tIns="45720" rIns="91440" bIns="45720" anchor="ctr">
            <a:normAutofit/>
          </a:bodyPr>
          <a:lstStyle/>
          <a:p>
            <a:r>
              <a:rPr lang="en-US" sz="5200" dirty="0">
                <a:solidFill>
                  <a:schemeClr val="bg1"/>
                </a:solidFill>
                <a:latin typeface="Calibri light"/>
                <a:cs typeface="Calibri light"/>
              </a:rPr>
              <a:t>SQL and its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EB23CE59-C15D-4418-B033-183AB647D283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34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2A5A8AE6-FC68-4B51-943F-A2AF73E645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5095304"/>
              </p:ext>
            </p:extLst>
          </p:nvPr>
        </p:nvGraphicFramePr>
        <p:xfrm>
          <a:off x="4101291" y="620392"/>
          <a:ext cx="469773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875" y="1468"/>
            <a:ext cx="9164127" cy="1143000"/>
          </a:xfrm>
          <a:solidFill>
            <a:schemeClr val="accent1"/>
          </a:solidFill>
        </p:spPr>
        <p:txBody>
          <a:bodyPr vert="horz" lIns="91440" tIns="45720" rIns="91440" bIns="45720" anchor="ctr"/>
          <a:lstStyle/>
          <a:p>
            <a:r>
              <a:rPr lang="en-US" dirty="0">
                <a:solidFill>
                  <a:srgbClr val="FFFFFF"/>
                </a:solidFill>
              </a:rPr>
              <a:t>DDL, DML, and DCL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305550"/>
            <a:ext cx="4572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B23CE59-C15D-4418-B033-183AB647D283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5" name="Picture 4" descr="Noname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4977" y="1483635"/>
            <a:ext cx="7183437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1022350"/>
            <a:ext cx="532209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837744"/>
            <a:ext cx="302419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640894"/>
            <a:ext cx="126206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2" y="635716"/>
            <a:ext cx="246459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1" y="635715"/>
            <a:ext cx="8180897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879" y="800392"/>
            <a:ext cx="7698523" cy="1212102"/>
          </a:xfrm>
        </p:spPr>
        <p:txBody>
          <a:bodyPr vert="horz" lIns="91440" tIns="45720" rIns="91440" bIns="45720"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  <a:latin typeface="Calibri light"/>
                <a:cs typeface="Calibri light"/>
              </a:rPr>
              <a:t>DDL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5718" y="2490436"/>
            <a:ext cx="7281746" cy="3567173"/>
          </a:xfrm>
        </p:spPr>
        <p:txBody>
          <a:bodyPr vert="horz" lIns="91440" tIns="45720" rIns="91440" bIns="45720" anchor="ctr"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DDL: define database</a:t>
            </a:r>
          </a:p>
          <a:p>
            <a:pPr lvl="1">
              <a:buFont typeface="Courier New"/>
              <a:buChar char="o"/>
            </a:pPr>
            <a:r>
              <a:rPr lang="en-US" sz="3200" dirty="0">
                <a:latin typeface="Times New Roman"/>
                <a:cs typeface="Times New Roman"/>
              </a:rPr>
              <a:t>Create table, alter table, drop table</a:t>
            </a:r>
          </a:p>
          <a:p>
            <a:pPr lvl="1">
              <a:buFont typeface="Courier New"/>
              <a:buChar char="o"/>
            </a:pPr>
            <a:r>
              <a:rPr lang="en-US" sz="3200" dirty="0">
                <a:latin typeface="Times New Roman"/>
                <a:cs typeface="Times New Roman"/>
              </a:rPr>
              <a:t>Create indices, views</a:t>
            </a:r>
          </a:p>
          <a:p>
            <a:pPr lvl="1">
              <a:buFont typeface="Courier New"/>
              <a:buChar char="o"/>
            </a:pPr>
            <a:r>
              <a:rPr lang="en-US" sz="3200" dirty="0">
                <a:latin typeface="Times New Roman"/>
                <a:cs typeface="Times New Roman"/>
              </a:rPr>
              <a:t>Establish constraints like foreign keys</a:t>
            </a:r>
          </a:p>
          <a:p>
            <a:pPr lvl="2"/>
            <a:endParaRPr lang="en-US" sz="3200" dirty="0">
              <a:latin typeface="Times New Roman"/>
              <a:cs typeface="Times New Roman"/>
            </a:endParaRPr>
          </a:p>
          <a:p>
            <a:pPr lvl="1"/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30718" y="6382512"/>
            <a:ext cx="514350" cy="3200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EB23CE59-C15D-4418-B033-183AB647D283}" type="slidenum">
              <a:rPr lang="en-US" sz="900"/>
              <a:pPr>
                <a:spcAft>
                  <a:spcPts val="600"/>
                </a:spcAft>
                <a:defRPr/>
              </a:pPr>
              <a:t>36</a:t>
            </a:fld>
            <a:endParaRPr lang="en-US" sz="9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1022350"/>
            <a:ext cx="532209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837744"/>
            <a:ext cx="302419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640894"/>
            <a:ext cx="126206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2" y="635716"/>
            <a:ext cx="246459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1" y="635715"/>
            <a:ext cx="8180897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879" y="800392"/>
            <a:ext cx="7698523" cy="1212102"/>
          </a:xfrm>
        </p:spPr>
        <p:txBody>
          <a:bodyPr vert="horz" lIns="91440" tIns="45720" rIns="91440" bIns="45720"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  <a:latin typeface="Calibri light"/>
                <a:cs typeface="Calibri light"/>
              </a:rPr>
              <a:t>DML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473" y="2821115"/>
            <a:ext cx="7281746" cy="3567173"/>
          </a:xfrm>
        </p:spPr>
        <p:txBody>
          <a:bodyPr vert="horz" lIns="91440" tIns="45720" rIns="91440" bIns="45720" anchor="ctr"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DML: manage data in database</a:t>
            </a:r>
          </a:p>
          <a:p>
            <a:pPr lvl="1">
              <a:buFont typeface="Courier New"/>
              <a:buChar char="o"/>
            </a:pPr>
            <a:r>
              <a:rPr lang="en-US" sz="3200" dirty="0">
                <a:latin typeface="Times New Roman"/>
                <a:cs typeface="Times New Roman"/>
              </a:rPr>
              <a:t>Insert</a:t>
            </a:r>
          </a:p>
          <a:p>
            <a:pPr lvl="1">
              <a:buFont typeface="Courier New"/>
              <a:buChar char="o"/>
            </a:pPr>
            <a:r>
              <a:rPr lang="en-US" sz="3200" dirty="0">
                <a:latin typeface="Times New Roman"/>
                <a:cs typeface="Times New Roman"/>
              </a:rPr>
              <a:t>Delete</a:t>
            </a:r>
          </a:p>
          <a:p>
            <a:pPr lvl="1">
              <a:buFont typeface="Courier New"/>
              <a:buChar char="o"/>
            </a:pPr>
            <a:r>
              <a:rPr lang="en-US" sz="3200" dirty="0">
                <a:latin typeface="Times New Roman"/>
                <a:cs typeface="Times New Roman"/>
              </a:rPr>
              <a:t>Update</a:t>
            </a:r>
          </a:p>
          <a:p>
            <a:pPr lvl="1">
              <a:buFont typeface="Courier New"/>
              <a:buChar char="o"/>
            </a:pPr>
            <a:r>
              <a:rPr lang="en-US" sz="3200" dirty="0">
                <a:latin typeface="Times New Roman"/>
                <a:cs typeface="Times New Roman"/>
              </a:rPr>
              <a:t>Select (search)</a:t>
            </a:r>
          </a:p>
          <a:p>
            <a:pPr lvl="2"/>
            <a:endParaRPr lang="en-US" sz="3200" dirty="0">
              <a:latin typeface="Times New Roman"/>
              <a:cs typeface="Times New Roman"/>
            </a:endParaRPr>
          </a:p>
          <a:p>
            <a:pPr lvl="1"/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30718" y="6382512"/>
            <a:ext cx="514350" cy="3200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EB23CE59-C15D-4418-B033-183AB647D283}" type="slidenum">
              <a:rPr lang="en-US" sz="900"/>
              <a:pPr>
                <a:spcAft>
                  <a:spcPts val="600"/>
                </a:spcAft>
                <a:defRPr/>
              </a:pPr>
              <a:t>37</a:t>
            </a:fld>
            <a:endParaRPr lang="en-US" sz="9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1022350"/>
            <a:ext cx="532209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837744"/>
            <a:ext cx="302419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640894"/>
            <a:ext cx="126206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2" y="635716"/>
            <a:ext cx="246459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1" y="635715"/>
            <a:ext cx="8180897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879" y="800392"/>
            <a:ext cx="7698523" cy="1212102"/>
          </a:xfrm>
        </p:spPr>
        <p:txBody>
          <a:bodyPr vert="horz" lIns="91440" tIns="45720" rIns="91440" bIns="45720"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  <a:latin typeface="Calibri light"/>
                <a:cs typeface="Calibri light"/>
              </a:rPr>
              <a:t>DCL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5718" y="2490436"/>
            <a:ext cx="7281746" cy="3567173"/>
          </a:xfrm>
        </p:spPr>
        <p:txBody>
          <a:bodyPr vert="horz" lIns="91440" tIns="45720" rIns="91440" bIns="45720" anchor="ctr">
            <a:normAutofit/>
          </a:bodyPr>
          <a:lstStyle/>
          <a:p>
            <a:r>
              <a:rPr lang="en-US" sz="3600" dirty="0">
                <a:latin typeface="Times New Roman"/>
                <a:cs typeface="Times New Roman"/>
              </a:rPr>
              <a:t>DCL: access control</a:t>
            </a:r>
          </a:p>
          <a:p>
            <a:pPr lvl="1">
              <a:buFont typeface="Courier New"/>
              <a:buChar char="o"/>
            </a:pPr>
            <a:r>
              <a:rPr lang="en-US" sz="3600" dirty="0">
                <a:latin typeface="Times New Roman"/>
                <a:cs typeface="Times New Roman"/>
              </a:rPr>
              <a:t>Add or delete users</a:t>
            </a:r>
          </a:p>
          <a:p>
            <a:pPr lvl="1">
              <a:buFont typeface="Courier New"/>
              <a:buChar char="o"/>
            </a:pPr>
            <a:r>
              <a:rPr lang="en-US" sz="3600" dirty="0">
                <a:latin typeface="Times New Roman"/>
                <a:cs typeface="Times New Roman"/>
              </a:rPr>
              <a:t>Grant and revoke privileges to access database</a:t>
            </a:r>
          </a:p>
          <a:p>
            <a:pPr lvl="1"/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30718" y="6382512"/>
            <a:ext cx="514350" cy="3200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EB23CE59-C15D-4418-B033-183AB647D283}" type="slidenum">
              <a:rPr lang="en-US" sz="900"/>
              <a:pPr>
                <a:spcAft>
                  <a:spcPts val="600"/>
                </a:spcAft>
                <a:defRPr/>
              </a:pPr>
              <a:t>38</a:t>
            </a:fld>
            <a:endParaRPr lang="en-US" sz="9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1022350"/>
            <a:ext cx="532209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837744"/>
            <a:ext cx="302419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640894"/>
            <a:ext cx="126206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2" y="635716"/>
            <a:ext cx="246459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1" y="635715"/>
            <a:ext cx="8180897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7BBBA5-912E-4E57-9122-6C301C970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9" y="800392"/>
            <a:ext cx="7698523" cy="1212102"/>
          </a:xfrm>
        </p:spPr>
        <p:txBody>
          <a:bodyPr vert="horz" lIns="91440" tIns="45720" rIns="91440" bIns="45720" anchor="ctr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ea typeface="+mj-lt"/>
                <a:cs typeface="+mj-lt"/>
              </a:rPr>
              <a:t>SQL Server and other DBMS vendors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7626C-C8E6-4C88-932B-A92C98023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718" y="2490436"/>
            <a:ext cx="7281746" cy="3567173"/>
          </a:xfrm>
        </p:spPr>
        <p:txBody>
          <a:bodyPr vert="horz" lIns="91440" tIns="45720" rIns="91440" bIns="45720" anchor="ctr">
            <a:normAutofit/>
          </a:bodyPr>
          <a:lstStyle/>
          <a:p>
            <a:r>
              <a:rPr lang="en-US" sz="2800" dirty="0">
                <a:latin typeface="Times New Roman"/>
                <a:ea typeface="+mn-lt"/>
                <a:cs typeface="+mn-lt"/>
              </a:rPr>
              <a:t>Resource</a:t>
            </a:r>
          </a:p>
          <a:p>
            <a:pPr lvl="1">
              <a:buFont typeface="Courier New"/>
              <a:buChar char="o"/>
            </a:pPr>
            <a:r>
              <a:rPr lang="en-US" dirty="0">
                <a:latin typeface="Times New Roman"/>
                <a:ea typeface="+mn-lt"/>
                <a:cs typeface="+mn-lt"/>
              </a:rPr>
              <a:t>Microsoft SQL Server website </a:t>
            </a:r>
            <a:r>
              <a:rPr lang="en-US" dirty="0">
                <a:latin typeface="Times New Roman"/>
                <a:ea typeface="+mn-lt"/>
                <a:cs typeface="+mn-lt"/>
                <a:hlinkClick r:id="rId2"/>
              </a:rPr>
              <a:t>http://msdn.microsoft.com/en-us/sqlserver/default.aspx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r>
              <a:rPr lang="en-US" sz="2800" dirty="0">
                <a:latin typeface="Times New Roman"/>
                <a:ea typeface="+mn-lt"/>
                <a:cs typeface="+mn-lt"/>
              </a:rPr>
              <a:t>The SQL statements in the textbook are based on Oracle. Don’t be surprised if you type them in SQL Server and get error messages.</a:t>
            </a:r>
            <a:endParaRPr lang="en-US" sz="2800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75006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1022350"/>
            <a:ext cx="532209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837744"/>
            <a:ext cx="302419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640894"/>
            <a:ext cx="126206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2" y="635716"/>
            <a:ext cx="246459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1" y="635715"/>
            <a:ext cx="8180897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879" y="800392"/>
            <a:ext cx="7698523" cy="1212102"/>
          </a:xfrm>
        </p:spPr>
        <p:txBody>
          <a:bodyPr vert="horz" lIns="91440" tIns="45720" rIns="91440" bIns="45720" anchor="ctr">
            <a:normAutofit/>
          </a:bodyPr>
          <a:lstStyle/>
          <a:p>
            <a:pPr>
              <a:defRPr/>
            </a:pPr>
            <a:r>
              <a:rPr lang="en-US" sz="3500" dirty="0">
                <a:solidFill>
                  <a:srgbClr val="FFFFFF"/>
                </a:solidFill>
                <a:latin typeface="Calibri light"/>
                <a:cs typeface="Calibri light"/>
              </a:rPr>
              <a:t>Database performance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996963" y="2677342"/>
            <a:ext cx="7281746" cy="3567173"/>
          </a:xfrm>
        </p:spPr>
        <p:txBody>
          <a:bodyPr vert="horz" lIns="91440" tIns="45720" rIns="91440" bIns="45720" anchor="ctr">
            <a:no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Database performance is an important factor in physical database design, besides data integrity and other concerns.</a:t>
            </a:r>
          </a:p>
          <a:p>
            <a:r>
              <a:rPr lang="en-US" sz="2000" dirty="0">
                <a:latin typeface="Times New Roman"/>
                <a:cs typeface="Times New Roman"/>
              </a:rPr>
              <a:t>How do we compare different physical database design?</a:t>
            </a:r>
          </a:p>
          <a:p>
            <a:pPr lvl="1">
              <a:buFont typeface="Courier New"/>
              <a:buChar char="o"/>
            </a:pPr>
            <a:r>
              <a:rPr lang="en-US" sz="2000" dirty="0">
                <a:latin typeface="Times New Roman"/>
                <a:cs typeface="Times New Roman"/>
              </a:rPr>
              <a:t>Space complexity</a:t>
            </a:r>
          </a:p>
          <a:p>
            <a:pPr lvl="2">
              <a:buFont typeface="Wingdings"/>
              <a:buChar char="§"/>
            </a:pPr>
            <a:r>
              <a:rPr lang="en-US" sz="2000" dirty="0">
                <a:latin typeface="Times New Roman"/>
                <a:cs typeface="Times New Roman"/>
              </a:rPr>
              <a:t>How much space does your database need?</a:t>
            </a:r>
          </a:p>
          <a:p>
            <a:pPr lvl="1">
              <a:buFont typeface="Courier New"/>
              <a:buChar char="o"/>
            </a:pPr>
            <a:r>
              <a:rPr lang="en-US" sz="2000" dirty="0">
                <a:latin typeface="Times New Roman"/>
                <a:cs typeface="Times New Roman"/>
              </a:rPr>
              <a:t>Time complexity</a:t>
            </a:r>
          </a:p>
          <a:p>
            <a:pPr lvl="2">
              <a:buFont typeface="Wingdings"/>
              <a:buChar char="§"/>
            </a:pPr>
            <a:r>
              <a:rPr lang="en-US" sz="2000" dirty="0">
                <a:latin typeface="Times New Roman"/>
                <a:cs typeface="Times New Roman"/>
              </a:rPr>
              <a:t>How fast can you find all records you are looking for?</a:t>
            </a:r>
          </a:p>
          <a:p>
            <a:pPr lvl="1">
              <a:buFont typeface="Courier New"/>
              <a:buChar char="o"/>
            </a:pPr>
            <a:r>
              <a:rPr lang="en-US" sz="2000" dirty="0">
                <a:latin typeface="Times New Roman"/>
                <a:cs typeface="Times New Roman"/>
              </a:rPr>
              <a:t>Tradeoff between time and space complexity</a:t>
            </a:r>
          </a:p>
          <a:p>
            <a:pPr lvl="1">
              <a:buFont typeface="Courier New"/>
              <a:buChar char="o"/>
            </a:pPr>
            <a:r>
              <a:rPr lang="en-US" sz="2000" dirty="0">
                <a:latin typeface="Times New Roman"/>
                <a:cs typeface="Times New Roman"/>
              </a:rPr>
              <a:t>How to estimate the time and space complexity?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30718" y="6382512"/>
            <a:ext cx="514350" cy="3200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8E5E179B-968E-47CF-882B-0B5E6CBFBE61}" type="slidenum">
              <a:rPr lang="en-US" sz="900"/>
              <a:pPr>
                <a:spcAft>
                  <a:spcPts val="600"/>
                </a:spcAft>
                <a:defRPr/>
              </a:pPr>
              <a:t>4</a:t>
            </a:fld>
            <a:endParaRPr lang="en-US" sz="9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1022350"/>
            <a:ext cx="532209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837744"/>
            <a:ext cx="302419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640894"/>
            <a:ext cx="126206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2" y="635716"/>
            <a:ext cx="246459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1" y="635715"/>
            <a:ext cx="8180897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879" y="800392"/>
            <a:ext cx="7698523" cy="1212102"/>
          </a:xfrm>
        </p:spPr>
        <p:txBody>
          <a:bodyPr vert="horz" lIns="91440" tIns="45720" rIns="91440" bIns="4572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alibri light"/>
                <a:cs typeface="Calibri light"/>
              </a:rPr>
              <a:t>SQL learning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6963" y="2821115"/>
            <a:ext cx="7281746" cy="3567173"/>
          </a:xfrm>
        </p:spPr>
        <p:txBody>
          <a:bodyPr vert="horz" lIns="91440" tIns="45720" rIns="91440" bIns="4572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800" dirty="0">
                <a:latin typeface="Times New Roman"/>
                <a:cs typeface="Times New Roman"/>
              </a:rPr>
              <a:t>Week 6: SQL I</a:t>
            </a:r>
          </a:p>
          <a:p>
            <a:pPr lvl="1">
              <a:lnSpc>
                <a:spcPct val="90000"/>
              </a:lnSpc>
              <a:buFont typeface="Courier New"/>
              <a:buChar char="o"/>
            </a:pPr>
            <a:r>
              <a:rPr lang="en-US" sz="1800" dirty="0">
                <a:latin typeface="Times New Roman"/>
                <a:cs typeface="Times New Roman"/>
              </a:rPr>
              <a:t>create/drop/alter tables (DDL)</a:t>
            </a:r>
          </a:p>
          <a:p>
            <a:pPr lvl="1">
              <a:lnSpc>
                <a:spcPct val="90000"/>
              </a:lnSpc>
              <a:buFont typeface="Courier New"/>
              <a:buChar char="o"/>
            </a:pPr>
            <a:r>
              <a:rPr lang="en-US" sz="1800" dirty="0">
                <a:latin typeface="Times New Roman"/>
                <a:cs typeface="Times New Roman"/>
              </a:rPr>
              <a:t>Insert/delete/update values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Times New Roman"/>
                <a:cs typeface="Times New Roman"/>
              </a:rPr>
              <a:t>Week 7: SQL II</a:t>
            </a:r>
          </a:p>
          <a:p>
            <a:pPr lvl="1">
              <a:lnSpc>
                <a:spcPct val="90000"/>
              </a:lnSpc>
              <a:buFont typeface="Courier New"/>
              <a:buChar char="o"/>
            </a:pPr>
            <a:r>
              <a:rPr lang="en-US" sz="1800" dirty="0">
                <a:latin typeface="Times New Roman"/>
                <a:cs typeface="Times New Roman"/>
              </a:rPr>
              <a:t>Conditions in where clause</a:t>
            </a:r>
          </a:p>
          <a:p>
            <a:pPr lvl="1">
              <a:lnSpc>
                <a:spcPct val="90000"/>
              </a:lnSpc>
              <a:buFont typeface="Courier New"/>
              <a:buChar char="o"/>
            </a:pPr>
            <a:r>
              <a:rPr lang="en-US" sz="1800" dirty="0">
                <a:latin typeface="Times New Roman"/>
                <a:cs typeface="Times New Roman"/>
              </a:rPr>
              <a:t>Aggregation functions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Times New Roman"/>
                <a:cs typeface="Times New Roman"/>
              </a:rPr>
              <a:t>Week 8: SQL III</a:t>
            </a:r>
          </a:p>
          <a:p>
            <a:pPr lvl="1">
              <a:lnSpc>
                <a:spcPct val="90000"/>
              </a:lnSpc>
              <a:buFont typeface="Courier New"/>
              <a:buChar char="o"/>
            </a:pPr>
            <a:r>
              <a:rPr lang="en-US" sz="1800" dirty="0">
                <a:latin typeface="Times New Roman"/>
                <a:cs typeface="Times New Roman"/>
              </a:rPr>
              <a:t>Join tables 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Times New Roman"/>
                <a:cs typeface="Times New Roman"/>
              </a:rPr>
              <a:t>Week 9: SQL IV</a:t>
            </a:r>
          </a:p>
          <a:p>
            <a:pPr lvl="1">
              <a:lnSpc>
                <a:spcPct val="90000"/>
              </a:lnSpc>
              <a:buFont typeface="Courier New"/>
              <a:buChar char="o"/>
            </a:pPr>
            <a:r>
              <a:rPr lang="en-US" sz="1800" dirty="0">
                <a:latin typeface="Times New Roman"/>
                <a:cs typeface="Times New Roman"/>
              </a:rPr>
              <a:t>Views and transactions</a:t>
            </a:r>
          </a:p>
          <a:p>
            <a:pPr lvl="1">
              <a:lnSpc>
                <a:spcPct val="90000"/>
              </a:lnSpc>
              <a:buFont typeface="Courier New"/>
              <a:buChar char="o"/>
            </a:pPr>
            <a:r>
              <a:rPr lang="en-US" sz="1800" dirty="0">
                <a:latin typeface="Times New Roman"/>
                <a:cs typeface="Times New Roman"/>
              </a:rPr>
              <a:t>Database administration (DCL)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Times New Roman"/>
                <a:cs typeface="Times New Roman"/>
              </a:rPr>
              <a:t>Week 10: SQL V</a:t>
            </a:r>
          </a:p>
          <a:p>
            <a:pPr lvl="1">
              <a:lnSpc>
                <a:spcPct val="90000"/>
              </a:lnSpc>
              <a:buFont typeface="Courier New"/>
              <a:buChar char="o"/>
            </a:pPr>
            <a:r>
              <a:rPr lang="en-US" sz="1800" dirty="0">
                <a:latin typeface="Times New Roman"/>
                <a:cs typeface="Times New Roman"/>
              </a:rPr>
              <a:t>Interface design</a:t>
            </a:r>
          </a:p>
          <a:p>
            <a:pPr lvl="1">
              <a:lnSpc>
                <a:spcPct val="90000"/>
              </a:lnSpc>
              <a:buFont typeface="Courier New"/>
              <a:buChar char="o"/>
            </a:pPr>
            <a:r>
              <a:rPr lang="en-US" sz="1800" dirty="0">
                <a:latin typeface="Times New Roman"/>
                <a:cs typeface="Times New Roman"/>
              </a:rPr>
              <a:t>Client/server connection</a:t>
            </a:r>
          </a:p>
          <a:p>
            <a:pPr lvl="1">
              <a:lnSpc>
                <a:spcPct val="90000"/>
              </a:lnSpc>
            </a:pP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30718" y="6382512"/>
            <a:ext cx="514350" cy="3200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EB23CE59-C15D-4418-B033-183AB647D283}" type="slidenum">
              <a:rPr lang="en-US" sz="900"/>
              <a:pPr>
                <a:spcAft>
                  <a:spcPts val="600"/>
                </a:spcAft>
                <a:defRPr/>
              </a:pPr>
              <a:t>40</a:t>
            </a:fld>
            <a:endParaRPr lang="en-US" sz="9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00762" y="563918"/>
            <a:ext cx="3089954" cy="5978614"/>
            <a:chOff x="7513372" y="803186"/>
            <a:chExt cx="4163968" cy="5978614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851" y="885651"/>
            <a:ext cx="2422352" cy="4624603"/>
          </a:xfrm>
        </p:spPr>
        <p:txBody>
          <a:bodyPr vert="horz" lIns="91440" tIns="45720" rIns="91440" bIns="4572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Calibri light"/>
                <a:cs typeface="Calibri light"/>
              </a:rPr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4031" y="885651"/>
            <a:ext cx="4893915" cy="4616849"/>
          </a:xfrm>
        </p:spPr>
        <p:txBody>
          <a:bodyPr vert="horz" lIns="91440" tIns="45720" rIns="91440" bIns="45720" anchor="ctr">
            <a:normAutofit/>
          </a:bodyPr>
          <a:lstStyle/>
          <a:p>
            <a:r>
              <a:rPr lang="en-US" sz="3600" dirty="0">
                <a:latin typeface="Times New Roman"/>
                <a:cs typeface="Times New Roman"/>
              </a:rPr>
              <a:t>Get familiar with SQL Server</a:t>
            </a:r>
          </a:p>
          <a:p>
            <a:r>
              <a:rPr lang="en-US" sz="3600" dirty="0">
                <a:latin typeface="Times New Roman"/>
                <a:cs typeface="Times New Roman"/>
              </a:rPr>
              <a:t>Create tables</a:t>
            </a:r>
          </a:p>
          <a:p>
            <a:r>
              <a:rPr lang="en-US" sz="3600" dirty="0">
                <a:latin typeface="Times New Roman"/>
                <a:cs typeface="Times New Roman"/>
              </a:rPr>
              <a:t>Drop tables</a:t>
            </a:r>
          </a:p>
          <a:p>
            <a:r>
              <a:rPr lang="en-US" sz="3600" dirty="0">
                <a:latin typeface="Times New Roman"/>
                <a:cs typeface="Times New Roman"/>
              </a:rPr>
              <a:t>Insert values</a:t>
            </a:r>
          </a:p>
          <a:p>
            <a:r>
              <a:rPr lang="en-US" sz="3600" dirty="0">
                <a:latin typeface="Times New Roman"/>
                <a:cs typeface="Times New Roman"/>
              </a:rPr>
              <a:t>Delete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30718" y="6382512"/>
            <a:ext cx="514350" cy="3200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EB23CE59-C15D-4418-B033-183AB647D283}" type="slidenum">
              <a:rPr lang="en-US" sz="900"/>
              <a:pPr>
                <a:spcAft>
                  <a:spcPts val="600"/>
                </a:spcAft>
                <a:defRPr/>
              </a:pPr>
              <a:t>41</a:t>
            </a:fld>
            <a:endParaRPr lang="en-US" sz="9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10141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85058" y="640080"/>
            <a:ext cx="3130428" cy="5577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4700" kern="1200">
                <a:solidFill>
                  <a:srgbClr val="FFFFFF"/>
                </a:solidFill>
                <a:effectLst>
                  <a:outerShdw blurRad="50000" dist="30000" dir="5400000" algn="tl" rotWithShape="0">
                    <a:srgbClr val="000000">
                      <a:alpha val="0"/>
                    </a:srgbClr>
                  </a:outerShdw>
                </a:effectLst>
                <a:latin typeface="+mj-lt"/>
                <a:ea typeface="+mj-ea"/>
                <a:cs typeface="+mj-cs"/>
              </a:rPr>
              <a:t>Example: furniture order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50481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399472" y="1718888"/>
            <a:ext cx="4569055" cy="3205538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137102" y="6356350"/>
            <a:ext cx="516992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72D13BFA-DBA9-43DF-8AAA-4B22EE76C032}" type="slidenum">
              <a:rPr lang="en-US"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>
                <a:spcAft>
                  <a:spcPts val="600"/>
                </a:spcAft>
                <a:defRPr/>
              </a:pPr>
              <a:t>42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1022350"/>
            <a:ext cx="532209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837744"/>
            <a:ext cx="302419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640894"/>
            <a:ext cx="126206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2" y="635716"/>
            <a:ext cx="246459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1" y="635715"/>
            <a:ext cx="8180897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879" y="800392"/>
            <a:ext cx="7698523" cy="1212102"/>
          </a:xfrm>
        </p:spPr>
        <p:txBody>
          <a:bodyPr vert="horz" lIns="91440" tIns="45720" rIns="91440" bIns="45720"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  <a:latin typeface="Calibri light"/>
                <a:cs typeface="Calibri light"/>
              </a:rPr>
              <a:t>The order of creating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6963" y="2749228"/>
            <a:ext cx="7281746" cy="3567173"/>
          </a:xfrm>
        </p:spPr>
        <p:txBody>
          <a:bodyPr vert="horz" lIns="91440" tIns="45720" rIns="91440" bIns="45720" anchor="ctr">
            <a:no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Referential integrity check</a:t>
            </a:r>
          </a:p>
          <a:p>
            <a:pPr lvl="1">
              <a:buFont typeface="Courier New"/>
              <a:buChar char="o"/>
            </a:pPr>
            <a:r>
              <a:rPr lang="en-US" dirty="0">
                <a:latin typeface="Times New Roman"/>
                <a:cs typeface="Times New Roman"/>
              </a:rPr>
              <a:t>Create entities without FKs first</a:t>
            </a:r>
          </a:p>
          <a:p>
            <a:pPr lvl="2">
              <a:buFont typeface="Wingdings"/>
              <a:buChar char="§"/>
            </a:pPr>
            <a:r>
              <a:rPr lang="en-US" sz="2800" dirty="0">
                <a:latin typeface="Times New Roman"/>
                <a:cs typeface="Times New Roman"/>
              </a:rPr>
              <a:t>E.g. Customer and Product tables</a:t>
            </a:r>
          </a:p>
          <a:p>
            <a:pPr lvl="2">
              <a:buFont typeface="Wingdings"/>
              <a:buChar char="§"/>
            </a:pPr>
            <a:r>
              <a:rPr lang="en-US" sz="2800" dirty="0">
                <a:latin typeface="Times New Roman"/>
                <a:cs typeface="Times New Roman"/>
              </a:rPr>
              <a:t>They don’t have foreign keys</a:t>
            </a:r>
          </a:p>
          <a:p>
            <a:pPr lvl="1">
              <a:buFont typeface="Courier New"/>
              <a:buChar char="o"/>
            </a:pPr>
            <a:r>
              <a:rPr lang="en-US" dirty="0">
                <a:latin typeface="Times New Roman"/>
                <a:cs typeface="Times New Roman"/>
              </a:rPr>
              <a:t>Then create entities with FKs</a:t>
            </a:r>
          </a:p>
          <a:p>
            <a:pPr lvl="2">
              <a:buFont typeface="Wingdings"/>
              <a:buChar char="§"/>
            </a:pPr>
            <a:r>
              <a:rPr lang="en-US" sz="2800" dirty="0">
                <a:latin typeface="Times New Roman"/>
                <a:cs typeface="Times New Roman"/>
              </a:rPr>
              <a:t>Order and then </a:t>
            </a:r>
            <a:r>
              <a:rPr lang="en-US" sz="2800" dirty="0" err="1">
                <a:latin typeface="Times New Roman"/>
                <a:cs typeface="Times New Roman"/>
              </a:rPr>
              <a:t>Orderline</a:t>
            </a:r>
            <a:endParaRPr lang="en-US" sz="2800" dirty="0">
              <a:latin typeface="Times New Roman"/>
              <a:cs typeface="Times New Roman"/>
            </a:endParaRPr>
          </a:p>
          <a:p>
            <a:pPr lvl="2">
              <a:buFont typeface="Wingdings"/>
              <a:buChar char="§"/>
            </a:pPr>
            <a:r>
              <a:rPr lang="en-US" sz="2800" dirty="0">
                <a:latin typeface="Times New Roman"/>
                <a:cs typeface="Times New Roman"/>
              </a:rPr>
              <a:t>Any table that has foreign key referenced to another table cannot be created until the other table has been created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30718" y="6382512"/>
            <a:ext cx="514350" cy="3200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EB23CE59-C15D-4418-B033-183AB647D283}" type="slidenum">
              <a:rPr lang="en-US" sz="900"/>
              <a:pPr>
                <a:spcAft>
                  <a:spcPts val="600"/>
                </a:spcAft>
                <a:defRPr/>
              </a:pPr>
              <a:t>43</a:t>
            </a:fld>
            <a:endParaRPr lang="en-US" sz="9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199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93555" y="620392"/>
            <a:ext cx="2856201" cy="55046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52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 light"/>
                <a:cs typeface="Calibri light"/>
              </a:rPr>
              <a:t>Steps in creating ONE table</a:t>
            </a:r>
            <a:endParaRPr lang="en-US"/>
          </a:p>
        </p:txBody>
      </p:sp>
      <p:sp>
        <p:nvSpPr>
          <p:cNvPr id="2150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682D652B-CB0F-E74F-9773-DC2C2CA6CD0C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>
                <a:spcAft>
                  <a:spcPts val="600"/>
                </a:spcAft>
              </a:pPr>
              <a:t>44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graphicFrame>
        <p:nvGraphicFramePr>
          <p:cNvPr id="278532" name="Text Box 4">
            <a:extLst>
              <a:ext uri="{FF2B5EF4-FFF2-40B4-BE49-F238E27FC236}">
                <a16:creationId xmlns:a16="http://schemas.microsoft.com/office/drawing/2014/main" id="{D86308DF-1E06-4A1A-8E95-55D45546EA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2996034"/>
              </p:ext>
            </p:extLst>
          </p:nvPr>
        </p:nvGraphicFramePr>
        <p:xfrm>
          <a:off x="4101291" y="620392"/>
          <a:ext cx="469773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632016" y="1766812"/>
            <a:ext cx="616869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632016" y="1423780"/>
            <a:ext cx="515816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87432" y="1239381"/>
            <a:ext cx="2604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87431" y="1230651"/>
            <a:ext cx="7656494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35" name="TextBox 4">
            <a:extLst>
              <a:ext uri="{FF2B5EF4-FFF2-40B4-BE49-F238E27FC236}">
                <a16:creationId xmlns:a16="http://schemas.microsoft.com/office/drawing/2014/main" id="{FFBC8646-3966-47F6-BD76-DE5044E961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247" y="1607809"/>
            <a:ext cx="6927020" cy="287668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None/>
            </a:pPr>
            <a:r>
              <a:rPr lang="en-US" sz="5700" dirty="0">
                <a:solidFill>
                  <a:srgbClr val="FFFFFF"/>
                </a:solidFill>
                <a:latin typeface="Calibri"/>
                <a:ea typeface="+mj-ea"/>
                <a:cs typeface="Calibri"/>
              </a:rPr>
              <a:t>Let’s start using SQL Server…</a:t>
            </a:r>
            <a:endParaRPr lang="en-US" sz="5700" kern="1200" dirty="0">
              <a:latin typeface="Calibri"/>
              <a:ea typeface="+mj-ea"/>
              <a:cs typeface="Calibri"/>
            </a:endParaRPr>
          </a:p>
        </p:txBody>
      </p:sp>
      <p:sp>
        <p:nvSpPr>
          <p:cNvPr id="18434" name="Slide Number Placeholder 3">
            <a:extLst>
              <a:ext uri="{FF2B5EF4-FFF2-40B4-BE49-F238E27FC236}">
                <a16:creationId xmlns:a16="http://schemas.microsoft.com/office/drawing/2014/main" id="{33DB3EBE-EBA8-42B4-8BB9-240B41405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8030718" y="6382512"/>
            <a:ext cx="514350" cy="32004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fld id="{A666F586-260D-443E-B4F2-F70FD98B7CE5}" type="slidenum">
              <a:rPr lang="en-US" altLang="en-US"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45</a:t>
            </a:fld>
            <a:endParaRPr lang="en-US" altLang="en-US" sz="9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94859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875" y="1468"/>
            <a:ext cx="9149750" cy="1171754"/>
          </a:xfrm>
          <a:solidFill>
            <a:schemeClr val="accent1"/>
          </a:solidFill>
        </p:spPr>
        <p:txBody>
          <a:bodyPr vert="horz" lIns="91440" tIns="45720" rIns="91440" bIns="45720" anchor="ctr"/>
          <a:lstStyle/>
          <a:p>
            <a:r>
              <a:rPr lang="en-US" dirty="0">
                <a:solidFill>
                  <a:srgbClr val="FFFFFF"/>
                </a:solidFill>
              </a:rPr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364" y="1447800"/>
            <a:ext cx="7499350" cy="1338943"/>
          </a:xfrm>
        </p:spPr>
        <p:txBody>
          <a:bodyPr vert="horz" lIns="91440" tIns="45720" rIns="91440" bIns="45720" anchor="t"/>
          <a:lstStyle/>
          <a:p>
            <a:r>
              <a:rPr lang="en-US" dirty="0">
                <a:latin typeface="Times New Roman"/>
                <a:cs typeface="Times New Roman"/>
              </a:rPr>
              <a:t>Create tables in appropriate order</a:t>
            </a:r>
          </a:p>
          <a:p>
            <a:r>
              <a:rPr lang="en-US" dirty="0">
                <a:latin typeface="Times New Roman"/>
                <a:cs typeface="Times New Roman"/>
              </a:rPr>
              <a:t>Exercise</a:t>
            </a:r>
          </a:p>
          <a:p>
            <a:pPr lvl="1">
              <a:buFont typeface="Courier New"/>
              <a:buChar char="o"/>
            </a:pPr>
            <a:r>
              <a:rPr lang="en-US" dirty="0">
                <a:latin typeface="Times New Roman"/>
                <a:cs typeface="Times New Roman"/>
              </a:rPr>
              <a:t>create tables</a:t>
            </a:r>
          </a:p>
          <a:p>
            <a:pPr lvl="1">
              <a:buFont typeface="Courier New"/>
              <a:buChar char="o"/>
            </a:pPr>
            <a:r>
              <a:rPr lang="en-US" dirty="0">
                <a:latin typeface="Times New Roman"/>
                <a:cs typeface="Times New Roman"/>
              </a:rPr>
              <a:t>Insert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305550"/>
            <a:ext cx="4572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B23CE59-C15D-4418-B033-183AB647D283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1030515" y="3933370"/>
          <a:ext cx="7686039" cy="1480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" name="Visio" r:id="rId3" imgW="5118100" imgH="990600" progId="">
                  <p:embed/>
                </p:oleObj>
              </mc:Choice>
              <mc:Fallback>
                <p:oleObj name="Visio" r:id="rId3" imgW="5118100" imgH="9906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0515" y="3933370"/>
                        <a:ext cx="7686039" cy="14804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1022350"/>
            <a:ext cx="532209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837744"/>
            <a:ext cx="302419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640894"/>
            <a:ext cx="126206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2" y="635716"/>
            <a:ext cx="246459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1" y="635715"/>
            <a:ext cx="8180897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BE68A7-67D4-4FC6-9DFA-71B173F9D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9" y="800392"/>
            <a:ext cx="7698523" cy="1212102"/>
          </a:xfrm>
        </p:spPr>
        <p:txBody>
          <a:bodyPr vert="horz" lIns="91440" tIns="45720" rIns="91440" bIns="45720" anchor="ctr">
            <a:normAutofit/>
          </a:bodyPr>
          <a:lstStyle/>
          <a:p>
            <a:r>
              <a:rPr lang="en-US" sz="3500" dirty="0">
                <a:solidFill>
                  <a:schemeClr val="bg1"/>
                </a:solidFill>
                <a:latin typeface="Calibri light"/>
                <a:ea typeface="+mj-lt"/>
                <a:cs typeface="+mj-lt"/>
              </a:rPr>
              <a:t>Estimating the data volume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E1144-1AC2-4D0B-80A3-4A1DAF18C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076" y="2907379"/>
            <a:ext cx="3788048" cy="2115060"/>
          </a:xfrm>
        </p:spPr>
        <p:txBody>
          <a:bodyPr vert="horz" lIns="91440" tIns="45720" rIns="91440" bIns="45720" anchor="t">
            <a:normAutofit/>
          </a:bodyPr>
          <a:lstStyle/>
          <a:p>
            <a:r>
              <a:rPr lang="en-US" sz="2800" dirty="0">
                <a:latin typeface="Times New Roman"/>
                <a:ea typeface="+mn-lt"/>
                <a:cs typeface="+mn-lt"/>
              </a:rPr>
              <a:t>SU Phonebook</a:t>
            </a:r>
          </a:p>
          <a:p>
            <a:pPr lvl="1">
              <a:buFont typeface="Courier New"/>
              <a:buChar char="o"/>
            </a:pPr>
            <a:r>
              <a:rPr lang="en-US" dirty="0">
                <a:latin typeface="Times New Roman"/>
                <a:ea typeface="+mn-lt"/>
                <a:cs typeface="+mn-lt"/>
              </a:rPr>
              <a:t>One table “Phonebook”</a:t>
            </a:r>
            <a:endParaRPr lang="en-US">
              <a:latin typeface="Times New Roman"/>
              <a:cs typeface="Times New Roman"/>
            </a:endParaRPr>
          </a:p>
        </p:txBody>
      </p:sp>
      <p:pic>
        <p:nvPicPr>
          <p:cNvPr id="4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B2B4EF-05EC-4AA1-AC2F-52D3B5508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6473" y="2442510"/>
            <a:ext cx="4048942" cy="3960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26237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1022350"/>
            <a:ext cx="532209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837744"/>
            <a:ext cx="302419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640894"/>
            <a:ext cx="126206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9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2" y="635716"/>
            <a:ext cx="246459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1" y="635715"/>
            <a:ext cx="8180897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879" y="800392"/>
            <a:ext cx="7698523" cy="1212102"/>
          </a:xfrm>
        </p:spPr>
        <p:txBody>
          <a:bodyPr vert="horz" lIns="91440" tIns="45720" rIns="91440" bIns="45720"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  <a:latin typeface="Calibri light"/>
                <a:cs typeface="Calibri light"/>
              </a:rPr>
              <a:t>Data types</a:t>
            </a:r>
          </a:p>
        </p:txBody>
      </p:sp>
      <p:sp>
        <p:nvSpPr>
          <p:cNvPr id="249" name="Content Placeholder 248">
            <a:extLst>
              <a:ext uri="{FF2B5EF4-FFF2-40B4-BE49-F238E27FC236}">
                <a16:creationId xmlns:a16="http://schemas.microsoft.com/office/drawing/2014/main" id="{6D259EFB-9FBB-4C6A-B0DF-C1C955B44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718" y="2490436"/>
            <a:ext cx="7252992" cy="4056003"/>
          </a:xfrm>
        </p:spPr>
        <p:txBody>
          <a:bodyPr vert="horz" lIns="91440" tIns="45720" rIns="91440" bIns="45720" anchor="ctr">
            <a:normAutofit lnSpcReduction="10000"/>
          </a:bodyPr>
          <a:lstStyle/>
          <a:p>
            <a:r>
              <a:rPr lang="en-US" sz="2100" dirty="0">
                <a:latin typeface="Times New Roman"/>
                <a:ea typeface="+mn-lt"/>
                <a:cs typeface="+mn-lt"/>
              </a:rPr>
              <a:t>Choose appropriate data types</a:t>
            </a:r>
            <a:endParaRPr lang="en-US" sz="2100" dirty="0">
              <a:latin typeface="Times New Roman"/>
              <a:cs typeface="Calibri"/>
            </a:endParaRPr>
          </a:p>
          <a:p>
            <a:r>
              <a:rPr lang="en-US" sz="2100" dirty="0">
                <a:latin typeface="Times New Roman"/>
                <a:ea typeface="+mn-lt"/>
                <a:cs typeface="+mn-lt"/>
              </a:rPr>
              <a:t>Oracle 10g data types</a:t>
            </a:r>
            <a:endParaRPr lang="en-US" dirty="0">
              <a:latin typeface="Times New Roman"/>
              <a:ea typeface="+mn-lt"/>
              <a:cs typeface="Times New Roman"/>
            </a:endParaRPr>
          </a:p>
          <a:p>
            <a:pPr>
              <a:buFont typeface="Courier New"/>
              <a:buChar char="o"/>
            </a:pPr>
            <a:r>
              <a:rPr lang="en-US" sz="2100" dirty="0">
                <a:latin typeface="Times New Roman"/>
                <a:ea typeface="+mn-lt"/>
                <a:cs typeface="+mn-lt"/>
              </a:rPr>
              <a:t>VARCHAR</a:t>
            </a:r>
            <a:endParaRPr lang="en-US" dirty="0">
              <a:latin typeface="Times New Roman"/>
              <a:cs typeface="Times New Roman"/>
            </a:endParaRPr>
          </a:p>
          <a:p>
            <a:pPr>
              <a:buFont typeface="Courier New"/>
              <a:buChar char="o"/>
            </a:pPr>
            <a:r>
              <a:rPr lang="en-US" sz="2100" dirty="0">
                <a:latin typeface="Times New Roman"/>
                <a:cs typeface="Calibri"/>
              </a:rPr>
              <a:t> CHAR</a:t>
            </a:r>
            <a:endParaRPr lang="en-US" dirty="0">
              <a:latin typeface="Times New Roman"/>
              <a:cs typeface="Times New Roman"/>
            </a:endParaRPr>
          </a:p>
          <a:p>
            <a:pPr>
              <a:buFont typeface="Courier New"/>
              <a:buChar char="o"/>
            </a:pPr>
            <a:r>
              <a:rPr lang="en-US" sz="2100" dirty="0">
                <a:latin typeface="Times New Roman"/>
                <a:cs typeface="Calibri"/>
              </a:rPr>
              <a:t> LONG (up to 2GB varchar, text)</a:t>
            </a:r>
            <a:endParaRPr lang="en-US" dirty="0">
              <a:latin typeface="Times New Roman"/>
              <a:cs typeface="Times New Roman"/>
            </a:endParaRPr>
          </a:p>
          <a:p>
            <a:pPr>
              <a:buFont typeface="Courier New"/>
              <a:buChar char="o"/>
            </a:pPr>
            <a:r>
              <a:rPr lang="en-US" sz="2100" dirty="0">
                <a:latin typeface="Times New Roman"/>
                <a:cs typeface="Calibri"/>
              </a:rPr>
              <a:t> Number (</a:t>
            </a:r>
            <a:r>
              <a:rPr lang="en-US" sz="2100" dirty="0" err="1">
                <a:latin typeface="Times New Roman"/>
                <a:cs typeface="Calibri"/>
              </a:rPr>
              <a:t>a,b</a:t>
            </a:r>
            <a:r>
              <a:rPr lang="en-US" sz="2100" dirty="0">
                <a:latin typeface="Times New Roman"/>
                <a:cs typeface="Calibri"/>
              </a:rPr>
              <a:t>)</a:t>
            </a:r>
            <a:endParaRPr lang="en-US">
              <a:latin typeface="Times New Roman"/>
              <a:cs typeface="Times New Roman"/>
            </a:endParaRPr>
          </a:p>
          <a:p>
            <a:pPr>
              <a:buFont typeface="Courier New"/>
              <a:buChar char="o"/>
            </a:pPr>
            <a:r>
              <a:rPr lang="en-US" sz="2100" dirty="0">
                <a:latin typeface="Times New Roman"/>
                <a:cs typeface="Calibri"/>
              </a:rPr>
              <a:t> Integer</a:t>
            </a:r>
            <a:endParaRPr lang="en-US" dirty="0">
              <a:latin typeface="Times New Roman"/>
              <a:cs typeface="Times New Roman"/>
            </a:endParaRPr>
          </a:p>
          <a:p>
            <a:pPr>
              <a:buFont typeface="Courier New"/>
              <a:buChar char="o"/>
            </a:pPr>
            <a:r>
              <a:rPr lang="en-US" sz="2100" dirty="0">
                <a:latin typeface="Times New Roman"/>
                <a:cs typeface="Calibri"/>
              </a:rPr>
              <a:t> Date </a:t>
            </a:r>
            <a:endParaRPr lang="en-US" dirty="0">
              <a:latin typeface="Times New Roman"/>
              <a:cs typeface="Times New Roman"/>
            </a:endParaRPr>
          </a:p>
          <a:p>
            <a:pPr>
              <a:buFont typeface="Courier New"/>
              <a:buChar char="o"/>
            </a:pPr>
            <a:r>
              <a:rPr lang="en-US" sz="2100" dirty="0">
                <a:latin typeface="Times New Roman"/>
                <a:cs typeface="Calibri"/>
              </a:rPr>
              <a:t> Blob (binary large object, multi-media data)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sz="2100" dirty="0">
                <a:latin typeface="Times New Roman"/>
                <a:ea typeface="+mn-lt"/>
                <a:cs typeface="+mn-lt"/>
              </a:rPr>
              <a:t>Vendor difference (Number, Numeric)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sz="2100" dirty="0">
                <a:latin typeface="Times New Roman"/>
                <a:ea typeface="+mn-lt"/>
                <a:cs typeface="+mn-lt"/>
              </a:rPr>
              <a:t>Phone number (text or number?)</a:t>
            </a:r>
            <a:endParaRPr lang="en-US" dirty="0">
              <a:latin typeface="Times New Roman"/>
              <a:cs typeface="Times New Roman"/>
            </a:endParaRPr>
          </a:p>
          <a:p>
            <a:endParaRPr lang="en-US" sz="2100" dirty="0">
              <a:latin typeface="Times New Roman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30718" y="6382512"/>
            <a:ext cx="514350" cy="3200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EB23CE59-C15D-4418-B033-183AB647D283}" type="slidenum">
              <a:rPr lang="en-US" sz="900"/>
              <a:pPr>
                <a:spcAft>
                  <a:spcPts val="600"/>
                </a:spcAft>
                <a:defRPr/>
              </a:pPr>
              <a:t>6</a:t>
            </a:fld>
            <a:endParaRPr lang="en-US" sz="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291090"/>
            <a:ext cx="78866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300" dirty="0">
                <a:solidFill>
                  <a:schemeClr val="bg1"/>
                </a:solidFill>
                <a:latin typeface="Calibri light"/>
                <a:cs typeface="Calibri light"/>
              </a:rPr>
              <a:t>SU Phone book: the physical table</a:t>
            </a:r>
            <a:endParaRPr lang="en-US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EB23CE59-C15D-4418-B033-183AB647D283}" type="slidenum">
              <a:rPr lang="en-US"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>
                <a:spcAft>
                  <a:spcPts val="600"/>
                </a:spcAft>
                <a:defRPr/>
              </a:pPr>
              <a:t>7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28650" y="2496705"/>
          <a:ext cx="7886701" cy="3450489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754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1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11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47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0779"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SUID</a:t>
                      </a:r>
                    </a:p>
                  </a:txBody>
                  <a:tcPr marL="196236" marR="98118" marT="98118" marB="981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Fname</a:t>
                      </a:r>
                      <a:endParaRPr lang="en-US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6236" marR="98118" marT="98118" marB="981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Mname</a:t>
                      </a:r>
                      <a:endParaRPr lang="en-US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6236" marR="98118" marT="98118" marB="981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Lname</a:t>
                      </a:r>
                      <a:endParaRPr lang="en-US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6236" marR="98118" marT="98118" marB="981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Phone</a:t>
                      </a:r>
                    </a:p>
                  </a:txBody>
                  <a:tcPr marL="196236" marR="98118" marT="98118" marB="981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779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1234567890</a:t>
                      </a:r>
                    </a:p>
                  </a:txBody>
                  <a:tcPr marL="196236" marR="98118" marT="98118" marB="98118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Abe</a:t>
                      </a:r>
                    </a:p>
                  </a:txBody>
                  <a:tcPr marL="196236" marR="98118" marT="98118" marB="98118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6236" marR="98118" marT="98118" marB="98118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Green</a:t>
                      </a:r>
                    </a:p>
                  </a:txBody>
                  <a:tcPr marL="196236" marR="98118" marT="98118" marB="98118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3154431156</a:t>
                      </a:r>
                    </a:p>
                  </a:txBody>
                  <a:tcPr marL="196236" marR="98118" marT="98118" marB="98118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779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1357924608</a:t>
                      </a:r>
                    </a:p>
                  </a:txBody>
                  <a:tcPr marL="196236" marR="98118" marT="98118" marB="98118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Brian</a:t>
                      </a:r>
                    </a:p>
                  </a:txBody>
                  <a:tcPr marL="196236" marR="98118" marT="98118" marB="98118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</a:t>
                      </a:r>
                    </a:p>
                  </a:txBody>
                  <a:tcPr marL="196236" marR="98118" marT="98118" marB="98118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White</a:t>
                      </a:r>
                    </a:p>
                  </a:txBody>
                  <a:tcPr marL="196236" marR="98118" marT="98118" marB="98118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3154432325</a:t>
                      </a:r>
                    </a:p>
                  </a:txBody>
                  <a:tcPr marL="196236" marR="98118" marT="98118" marB="98118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779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8642135809</a:t>
                      </a:r>
                    </a:p>
                  </a:txBody>
                  <a:tcPr marL="196236" marR="98118" marT="98118" marB="98118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Carrie</a:t>
                      </a:r>
                    </a:p>
                  </a:txBody>
                  <a:tcPr marL="196236" marR="98118" marT="98118" marB="98118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</a:t>
                      </a:r>
                    </a:p>
                  </a:txBody>
                  <a:tcPr marL="196236" marR="98118" marT="98118" marB="98118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Black</a:t>
                      </a:r>
                    </a:p>
                  </a:txBody>
                  <a:tcPr marL="196236" marR="98118" marT="98118" marB="98118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3154439921</a:t>
                      </a:r>
                    </a:p>
                  </a:txBody>
                  <a:tcPr marL="196236" marR="98118" marT="98118" marB="98118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779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196236" marR="98118" marT="98118" marB="98118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6236" marR="98118" marT="98118" marB="98118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6236" marR="98118" marT="98118" marB="98118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6236" marR="98118" marT="98118" marB="98118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6236" marR="98118" marT="98118" marB="98118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329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6236" marR="98118" marT="98118" marB="98118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6236" marR="98118" marT="98118" marB="98118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6236" marR="98118" marT="98118" marB="98118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6236" marR="98118" marT="98118" marB="98118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6236" marR="98118" marT="98118" marB="98118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329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6236" marR="98118" marT="98118" marB="98118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6236" marR="98118" marT="98118" marB="98118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6236" marR="98118" marT="98118" marB="98118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6236" marR="98118" marT="98118" marB="98118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6236" marR="98118" marT="98118" marB="98118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1022350"/>
            <a:ext cx="532209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837744"/>
            <a:ext cx="302419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640894"/>
            <a:ext cx="126206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2" y="635716"/>
            <a:ext cx="246459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1" y="635715"/>
            <a:ext cx="8180897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879" y="800392"/>
            <a:ext cx="7698523" cy="1212102"/>
          </a:xfrm>
        </p:spPr>
        <p:txBody>
          <a:bodyPr vert="horz" lIns="91440" tIns="45720" rIns="91440" bIns="45720"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  <a:latin typeface="Calibri light"/>
                <a:cs typeface="Calibri light"/>
              </a:rPr>
              <a:t>Estimating the data volume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5718" y="2490436"/>
            <a:ext cx="7281746" cy="3567173"/>
          </a:xfrm>
        </p:spPr>
        <p:txBody>
          <a:bodyPr vert="horz" lIns="91440" tIns="45720" rIns="91440" bIns="45720" anchor="ctr">
            <a:normAutofit/>
          </a:bodyPr>
          <a:lstStyle/>
          <a:p>
            <a:r>
              <a:rPr lang="en-US" sz="2100" dirty="0">
                <a:latin typeface="Times New Roman"/>
                <a:cs typeface="Times New Roman"/>
              </a:rPr>
              <a:t>SU Phonebook</a:t>
            </a:r>
          </a:p>
          <a:p>
            <a:pPr lvl="1">
              <a:buFont typeface="Courier New"/>
              <a:buChar char="o"/>
            </a:pPr>
            <a:r>
              <a:rPr lang="en-US" sz="2100" dirty="0">
                <a:latin typeface="Times New Roman"/>
                <a:cs typeface="Times New Roman"/>
              </a:rPr>
              <a:t>How many rows?</a:t>
            </a:r>
          </a:p>
          <a:p>
            <a:pPr lvl="2">
              <a:buFont typeface="Wingdings"/>
              <a:buChar char="§"/>
            </a:pPr>
            <a:r>
              <a:rPr lang="en-US" sz="2100" dirty="0">
                <a:latin typeface="Times New Roman"/>
                <a:cs typeface="Times New Roman"/>
              </a:rPr>
              <a:t>~20,000 students</a:t>
            </a:r>
          </a:p>
          <a:p>
            <a:pPr lvl="2">
              <a:buFont typeface="Wingdings"/>
              <a:buChar char="§"/>
            </a:pPr>
            <a:r>
              <a:rPr lang="en-US" sz="2100" dirty="0">
                <a:latin typeface="Times New Roman"/>
                <a:cs typeface="Times New Roman"/>
              </a:rPr>
              <a:t>~1,500 faculty</a:t>
            </a:r>
          </a:p>
          <a:p>
            <a:pPr lvl="2">
              <a:buFont typeface="Wingdings"/>
              <a:buChar char="§"/>
            </a:pPr>
            <a:r>
              <a:rPr lang="en-US" sz="2100" dirty="0">
                <a:latin typeface="Times New Roman"/>
                <a:cs typeface="Times New Roman"/>
              </a:rPr>
              <a:t>~400 staff</a:t>
            </a:r>
          </a:p>
          <a:p>
            <a:pPr lvl="2">
              <a:buFont typeface="Wingdings"/>
              <a:buChar char="§"/>
            </a:pPr>
            <a:r>
              <a:rPr lang="en-US" sz="2100" dirty="0">
                <a:latin typeface="Times New Roman"/>
                <a:cs typeface="Times New Roman"/>
              </a:rPr>
              <a:t>Total ~22,000 persons</a:t>
            </a:r>
          </a:p>
          <a:p>
            <a:pPr lvl="1">
              <a:buFont typeface="Courier New"/>
              <a:buChar char="o"/>
            </a:pPr>
            <a:r>
              <a:rPr lang="en-US" sz="2100" dirty="0">
                <a:latin typeface="Times New Roman"/>
                <a:cs typeface="Times New Roman"/>
              </a:rPr>
              <a:t>Unit of storage</a:t>
            </a:r>
          </a:p>
          <a:p>
            <a:pPr lvl="2">
              <a:buFont typeface="Wingdings"/>
              <a:buChar char="§"/>
            </a:pPr>
            <a:r>
              <a:rPr lang="en-US" sz="2100" dirty="0">
                <a:latin typeface="Times New Roman"/>
                <a:cs typeface="Times New Roman"/>
              </a:rPr>
              <a:t>One byte for one character or number digit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30718" y="6382512"/>
            <a:ext cx="514350" cy="3200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EB23CE59-C15D-4418-B033-183AB647D283}" type="slidenum">
              <a:rPr lang="en-US" sz="900"/>
              <a:pPr>
                <a:spcAft>
                  <a:spcPts val="600"/>
                </a:spcAft>
                <a:defRPr/>
              </a:pPr>
              <a:t>8</a:t>
            </a:fld>
            <a:endParaRPr lang="en-US" sz="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1022350"/>
            <a:ext cx="532209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837744"/>
            <a:ext cx="302419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640894"/>
            <a:ext cx="126206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2" y="635716"/>
            <a:ext cx="246459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1" y="635715"/>
            <a:ext cx="8180897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8C83F5-A292-4BC4-AD3E-0D659572A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9" y="800392"/>
            <a:ext cx="7698523" cy="1212102"/>
          </a:xfrm>
        </p:spPr>
        <p:txBody>
          <a:bodyPr vert="horz" lIns="91440" tIns="45720" rIns="91440" bIns="45720" anchor="ctr">
            <a:normAutofit/>
          </a:bodyPr>
          <a:lstStyle/>
          <a:p>
            <a:r>
              <a:rPr lang="en-US" sz="3500" dirty="0">
                <a:solidFill>
                  <a:schemeClr val="bg1"/>
                </a:solidFill>
                <a:ea typeface="+mj-lt"/>
                <a:cs typeface="+mj-lt"/>
              </a:rPr>
              <a:t>Estimating the data volume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3BA47-FC0D-40B5-8FEC-6834424CA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718" y="2490436"/>
            <a:ext cx="5283294" cy="4228531"/>
          </a:xfrm>
        </p:spPr>
        <p:txBody>
          <a:bodyPr vert="horz" lIns="91440" tIns="45720" rIns="91440" bIns="45720" anchor="ctr">
            <a:normAutofit/>
          </a:bodyPr>
          <a:lstStyle/>
          <a:p>
            <a:r>
              <a:rPr lang="en-US" sz="2400" dirty="0">
                <a:latin typeface="Times New Roman"/>
                <a:ea typeface="+mn-lt"/>
                <a:cs typeface="+mn-lt"/>
              </a:rPr>
              <a:t>SU Phonebook</a:t>
            </a:r>
          </a:p>
          <a:p>
            <a:pPr lvl="1">
              <a:buFont typeface="Courier New"/>
              <a:buChar char="o"/>
            </a:pPr>
            <a:r>
              <a:rPr lang="en-US" sz="2400" dirty="0">
                <a:latin typeface="Times New Roman"/>
                <a:ea typeface="+mn-lt"/>
                <a:cs typeface="+mn-lt"/>
              </a:rPr>
              <a:t>How many rows? </a:t>
            </a:r>
          </a:p>
          <a:p>
            <a:pPr lvl="2">
              <a:buFont typeface="Wingdings"/>
              <a:buChar char="§"/>
            </a:pPr>
            <a:r>
              <a:rPr lang="en-US" dirty="0">
                <a:latin typeface="Times New Roman"/>
                <a:ea typeface="+mn-lt"/>
                <a:cs typeface="+mn-lt"/>
              </a:rPr>
              <a:t>~22,000</a:t>
            </a:r>
          </a:p>
          <a:p>
            <a:pPr lvl="1">
              <a:buFont typeface="Courier New"/>
              <a:buChar char="o"/>
            </a:pPr>
            <a:r>
              <a:rPr lang="en-US" sz="2400" dirty="0">
                <a:latin typeface="Times New Roman"/>
                <a:ea typeface="+mn-lt"/>
                <a:cs typeface="+mn-lt"/>
              </a:rPr>
              <a:t>Unit of storage: </a:t>
            </a:r>
          </a:p>
          <a:p>
            <a:pPr lvl="2">
              <a:buFont typeface="Wingdings"/>
              <a:buChar char="§"/>
            </a:pPr>
            <a:r>
              <a:rPr lang="en-US" dirty="0">
                <a:latin typeface="Times New Roman"/>
                <a:ea typeface="+mn-lt"/>
                <a:cs typeface="+mn-lt"/>
              </a:rPr>
              <a:t>1 byte for a character/digit</a:t>
            </a:r>
          </a:p>
          <a:p>
            <a:pPr lvl="1">
              <a:buFont typeface="Courier New"/>
              <a:buChar char="o"/>
            </a:pPr>
            <a:r>
              <a:rPr lang="en-US" sz="2400" dirty="0">
                <a:latin typeface="Times New Roman"/>
                <a:ea typeface="+mn-lt"/>
                <a:cs typeface="+mn-lt"/>
              </a:rPr>
              <a:t>How many bytes to store one row?</a:t>
            </a:r>
          </a:p>
          <a:p>
            <a:pPr lvl="1">
              <a:buFont typeface="Courier New"/>
              <a:buChar char="o"/>
            </a:pPr>
            <a:r>
              <a:rPr lang="en-US" sz="2400" dirty="0">
                <a:latin typeface="Times New Roman"/>
                <a:ea typeface="+mn-lt"/>
                <a:cs typeface="+mn-lt"/>
              </a:rPr>
              <a:t>How many bytes to store all rows?</a:t>
            </a:r>
            <a:endParaRPr lang="en-US" sz="2400">
              <a:latin typeface="Times New Roman"/>
              <a:cs typeface="Calibri"/>
            </a:endParaRPr>
          </a:p>
        </p:txBody>
      </p:sp>
      <p:pic>
        <p:nvPicPr>
          <p:cNvPr id="4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830B534-1AA4-42A5-ADBF-BE10E7765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5417" y="2813646"/>
            <a:ext cx="3098119" cy="1795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56192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13744</TotalTime>
  <Pages>9</Pages>
  <Words>2198</Words>
  <Application>Microsoft Office PowerPoint</Application>
  <PresentationFormat>On-screen Show (4:3)</PresentationFormat>
  <Paragraphs>394</Paragraphs>
  <Slides>46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Office Theme</vt:lpstr>
      <vt:lpstr>Office Theme</vt:lpstr>
      <vt:lpstr>PowerPoint Presentation</vt:lpstr>
      <vt:lpstr>Acknowledgements and caveat</vt:lpstr>
      <vt:lpstr>Physical database design</vt:lpstr>
      <vt:lpstr>Database performance</vt:lpstr>
      <vt:lpstr>Estimating the data volume</vt:lpstr>
      <vt:lpstr>Data types</vt:lpstr>
      <vt:lpstr>SU Phone book: the physical table</vt:lpstr>
      <vt:lpstr>Estimating the data volume</vt:lpstr>
      <vt:lpstr>Estimating the data volume</vt:lpstr>
      <vt:lpstr>Estimating the data volume</vt:lpstr>
      <vt:lpstr>How to save space?</vt:lpstr>
      <vt:lpstr>Data volume estimation</vt:lpstr>
      <vt:lpstr>Time complexity: estimating data access frequencies</vt:lpstr>
      <vt:lpstr>Estimating data access frequencies</vt:lpstr>
      <vt:lpstr>How to improve data access performance?</vt:lpstr>
      <vt:lpstr>Denormalization</vt:lpstr>
      <vt:lpstr>PowerPoint Presentation</vt:lpstr>
      <vt:lpstr>PowerPoint Presentation</vt:lpstr>
      <vt:lpstr>Pros and cons of denormalization</vt:lpstr>
      <vt:lpstr>Design of physical files</vt:lpstr>
      <vt:lpstr>A File is a sequence of records</vt:lpstr>
      <vt:lpstr>A randomly organized file</vt:lpstr>
      <vt:lpstr>A sorted file</vt:lpstr>
      <vt:lpstr>A sorted file</vt:lpstr>
      <vt:lpstr>What if we have to search by a non-key attribute?</vt:lpstr>
      <vt:lpstr>Index</vt:lpstr>
      <vt:lpstr>Search the index file instead of the data file</vt:lpstr>
      <vt:lpstr>More indices, the faster?</vt:lpstr>
      <vt:lpstr>Using and selecting indices</vt:lpstr>
      <vt:lpstr>Using and selecting indices</vt:lpstr>
      <vt:lpstr>Indexing Rules of Thumb</vt:lpstr>
      <vt:lpstr>PowerPoint Presentation</vt:lpstr>
      <vt:lpstr>SQL Server log in</vt:lpstr>
      <vt:lpstr>SQL and its purpose</vt:lpstr>
      <vt:lpstr>DDL, DML, and DCL</vt:lpstr>
      <vt:lpstr>DDL</vt:lpstr>
      <vt:lpstr>DML</vt:lpstr>
      <vt:lpstr>DCL</vt:lpstr>
      <vt:lpstr>SQL Server and other DBMS vendors</vt:lpstr>
      <vt:lpstr>SQL learning schedule</vt:lpstr>
      <vt:lpstr>Today</vt:lpstr>
      <vt:lpstr>PowerPoint Presentation</vt:lpstr>
      <vt:lpstr>The order of creating tables</vt:lpstr>
      <vt:lpstr>Steps in creating ONE table</vt:lpstr>
      <vt:lpstr>PowerPoint Presentation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Logical Database Design and the Relational Model</dc:title>
  <dc:creator>Michel Mitri</dc:creator>
  <cp:lastModifiedBy>Yang Wang</cp:lastModifiedBy>
  <cp:revision>1571</cp:revision>
  <cp:lastPrinted>1998-01-19T09:29:56Z</cp:lastPrinted>
  <dcterms:created xsi:type="dcterms:W3CDTF">2015-02-22T20:14:43Z</dcterms:created>
  <dcterms:modified xsi:type="dcterms:W3CDTF">2020-08-27T19:46:31Z</dcterms:modified>
</cp:coreProperties>
</file>