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59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2"/>
          <p:cNvSpPr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;p2"/>
          <p:cNvSpPr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;p2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11"/>
          <p:cNvSpPr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5" name="Google Shape;46;p11"/>
          <p:cNvSpPr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11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;p12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;p3"/>
          <p:cNvSpPr>
            <a:spLocks noGrp="1"/>
          </p:cNvSpPr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;p3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;p4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;p4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;p4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;p5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2;p5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;p5"/>
          <p:cNvSpPr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;p5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6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6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;p7"/>
          <p:cNvSpPr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0;p7"/>
          <p:cNvSpPr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1;p7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;p8"/>
          <p:cNvSpPr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4;p8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7;p9"/>
          <p:cNvSpPr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9"/>
          <p:cNvSpPr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9"/>
          <p:cNvSpPr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0;p9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;p10"/>
          <p:cNvSpPr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Google Shape;43;p10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>
            <a:spLocks noGrp="1"/>
          </p:cNvSpPr>
          <p:nvPr>
            <p:ph type="ctrTitle"/>
          </p:nvPr>
        </p:nvSpPr>
        <p:spPr bwMode="auto">
          <a:xfrm>
            <a:off x="311700" y="203199"/>
            <a:ext cx="852060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веб-сервиса “Портфолио школьника”</a:t>
            </a:r>
            <a:endParaRPr sz="2800" b="1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55;p13"/>
          <p:cNvSpPr>
            <a:spLocks noGrp="1"/>
          </p:cNvSpPr>
          <p:nvPr>
            <p:ph type="subTitle" idx="1"/>
          </p:nvPr>
        </p:nvSpPr>
        <p:spPr bwMode="auto">
          <a:xfrm>
            <a:off x="4427984" y="2355726"/>
            <a:ext cx="4536504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Выполнил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студент 4 курса</a:t>
            </a:r>
            <a:endParaRPr dirty="0"/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Петров Роман Сергеевич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54610" lvl="0" indent="0" algn="l">
              <a:lnSpc>
                <a:spcPct val="114999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к.п.н., доцент </a:t>
            </a:r>
            <a:r>
              <a:rPr lang="ru-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Гончарова Светлана Викторовна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4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>
                <a:latin typeface="Times New Roman"/>
                <a:ea typeface="Times New Roman"/>
                <a:cs typeface="Times New Roman"/>
              </a:rPr>
              <a:t>Актуальность</a:t>
            </a:r>
            <a:endParaRPr sz="2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61;p14"/>
          <p:cNvSpPr>
            <a:spLocks noGrp="1"/>
          </p:cNvSpPr>
          <p:nvPr>
            <p:ph type="body" idx="1"/>
          </p:nvPr>
        </p:nvSpPr>
        <p:spPr bwMode="auto"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Портфолио сейчас является не просто модным методом выделиться, но и реально хороший способ представить себя и свои достижения в лучше виде. Грамотно составленное портфолио – это один из самых лучших способов привлечь работодателей или просто рассказать о себе. </a:t>
            </a: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62;p14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4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sz="2800">
                <a:latin typeface="Times New Roman"/>
                <a:ea typeface="Times New Roman"/>
                <a:cs typeface="Times New Roman"/>
              </a:rPr>
              <a:t>Предмет</a:t>
            </a:r>
          </a:p>
        </p:txBody>
      </p:sp>
      <p:sp>
        <p:nvSpPr>
          <p:cNvPr id="5" name="Google Shape;61;p14"/>
          <p:cNvSpPr>
            <a:spLocks noGrp="1"/>
          </p:cNvSpPr>
          <p:nvPr>
            <p:ph type="body" idx="1"/>
          </p:nvPr>
        </p:nvSpPr>
        <p:spPr bwMode="auto"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</a:t>
            </a:r>
            <a:r>
              <a:rPr lang="en-US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web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-сервиса для портфолио школьников</a:t>
            </a:r>
            <a:endParaRPr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62;p14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5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>
                <a:latin typeface="Times New Roman"/>
                <a:ea typeface="Times New Roman"/>
                <a:cs typeface="Times New Roman"/>
              </a:rPr>
              <a:t>Цель</a:t>
            </a:r>
            <a:endParaRPr sz="3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68;p15"/>
          <p:cNvSpPr>
            <a:spLocks noGrp="1"/>
          </p:cNvSpPr>
          <p:nvPr>
            <p:ph type="body" idx="1"/>
          </p:nvPr>
        </p:nvSpPr>
        <p:spPr bwMode="auto">
          <a:xfrm>
            <a:off x="250195" y="12035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483235" lvl="0" indent="-342900" algn="just" fontAlgn="base">
              <a:lnSpc>
                <a:spcPct val="160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Упрощение разработки портфолио.</a:t>
            </a:r>
          </a:p>
        </p:txBody>
      </p:sp>
      <p:sp>
        <p:nvSpPr>
          <p:cNvPr id="6" name="Google Shape;69;p15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6"/>
          <p:cNvSpPr>
            <a:spLocks noGrp="1"/>
          </p:cNvSpPr>
          <p:nvPr>
            <p:ph type="title"/>
          </p:nvPr>
        </p:nvSpPr>
        <p:spPr bwMode="auto">
          <a:xfrm>
            <a:off x="226208" y="1234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75;p16"/>
          <p:cNvSpPr>
            <a:spLocks noGrp="1"/>
          </p:cNvSpPr>
          <p:nvPr>
            <p:ph type="body" idx="1"/>
          </p:nvPr>
        </p:nvSpPr>
        <p:spPr bwMode="auto">
          <a:xfrm>
            <a:off x="34537" y="1732775"/>
            <a:ext cx="8325599" cy="291961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Изучить основные понятия о веб-портфолио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Изучить инструменты для разработки веб сервиса</a:t>
            </a:r>
          </a:p>
          <a:p>
            <a:pPr rtl="0" fontAlgn="base"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Реализовать веб-сервис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Google Shape;76;p16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1;p17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Google Shape;82;p17"/>
          <p:cNvSpPr>
            <a:spLocks noGrp="1"/>
          </p:cNvSpPr>
          <p:nvPr>
            <p:ph type="body" idx="1"/>
          </p:nvPr>
        </p:nvSpPr>
        <p:spPr bwMode="auto"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HTML5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CSS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JetBrains “WebStorm”</a:t>
            </a:r>
            <a:endParaRPr lang="ru-RU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NodeJs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React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ModgoDB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83;p17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122</Words>
  <Application>Microsoft Office PowerPoint</Application>
  <DocSecurity>0</DocSecurity>
  <PresentationFormat>Экран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Simple Light</vt:lpstr>
      <vt:lpstr>Разработка веб-сервиса “Портфолио школьника”</vt:lpstr>
      <vt:lpstr>Актуальность</vt:lpstr>
      <vt:lpstr>Предмет</vt:lpstr>
      <vt:lpstr>Цель</vt:lpstr>
      <vt:lpstr>Задачи</vt:lpstr>
      <vt:lpstr>Инструменты и технологии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subject/>
  <dc:creator>Светлана Гончарова</dc:creator>
  <cp:keywords/>
  <dc:description/>
  <cp:lastModifiedBy>Рома Петров</cp:lastModifiedBy>
  <cp:revision>10</cp:revision>
  <dcterms:modified xsi:type="dcterms:W3CDTF">2022-05-25T19:30:43Z</dcterms:modified>
  <cp:category/>
  <dc:identifier/>
  <cp:contentStatus/>
  <dc:language/>
  <cp:version/>
</cp:coreProperties>
</file>