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36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66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44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701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38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E88415-8ED4-4DE0-BD75-681856CF5C0F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B783DDE-651D-406E-8188-345AFD2A5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E55D1-567E-4498-AF28-FFFB369D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545" y="960582"/>
            <a:ext cx="9437255" cy="3072082"/>
          </a:xfrm>
        </p:spPr>
        <p:txBody>
          <a:bodyPr>
            <a:normAutofit fontScale="90000"/>
          </a:bodyPr>
          <a:lstStyle/>
          <a:p>
            <a:r>
              <a:rPr lang="ru-RU" sz="4000" b="0" i="0" u="none" strike="noStrike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Merriweather" panose="00000500000000000000" pitchFamily="2" charset="-52"/>
              </a:rPr>
              <a:t>Отчёт по дисциплине “Управление IT-проектами для корпоративного обучения”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F5EA78-0965-4366-A602-66AAA58B8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3339" y="5737999"/>
            <a:ext cx="6801612" cy="1239894"/>
          </a:xfrm>
        </p:spPr>
        <p:txBody>
          <a:bodyPr/>
          <a:lstStyle/>
          <a:p>
            <a:r>
              <a:rPr lang="ru-RU" dirty="0"/>
              <a:t>Выполнил: Петров Роман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73897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6470F-2C44-4BFB-8EF4-3D0EC87B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ВСР 1.2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DB336-90C0-4A5A-9F63-04179B32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современных CSS-фреймворков для быстрого прототипирования интерфейсов ИТ-продуктов. Создание презентации о наиболее эффективному фреймворку/технологии из проанализированных решений. Публичное выступление.</a:t>
            </a:r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ВСР%201.2%20Петров%20Роман.</a:t>
            </a:r>
            <a:r>
              <a:rPr lang="en-US" dirty="0"/>
              <a:t>pdf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84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44ADD-6F55-4747-8F78-4F210205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ВСР 2.1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650A6-4788-4E2C-8D44-88FC5FA7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прототипа технического задания ИТ-продукта. По результатам создать отчет в репозитории </a:t>
            </a:r>
            <a:r>
              <a:rPr lang="ru-RU" dirty="0" err="1"/>
              <a:t>GitHub</a:t>
            </a:r>
            <a:r>
              <a:rPr lang="ru-RU" dirty="0"/>
              <a:t>, оформить его с использованием разметки </a:t>
            </a:r>
            <a:r>
              <a:rPr lang="ru-RU" dirty="0" err="1"/>
              <a:t>Markdown</a:t>
            </a:r>
            <a:endParaRPr lang="ru-RU" dirty="0"/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ВСР%202.1%20Петров%20Роман.</a:t>
            </a:r>
            <a:r>
              <a:rPr lang="en-US" dirty="0"/>
              <a:t>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9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8C376-99D2-43EB-8AE0-E305E1E9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ВСР 3.2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6FE2-33B3-4DC5-A117-17ABDC46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Написание фрагмента технического задания по созданию отдельного модуля образовательной среды и создание отчета-репозитория о проделанной работе в </a:t>
            </a:r>
            <a:r>
              <a:rPr lang="ru-RU" dirty="0" err="1"/>
              <a:t>GitHub</a:t>
            </a:r>
            <a:r>
              <a:rPr lang="ru-RU" dirty="0"/>
              <a:t>, оформление с использованием разметки </a:t>
            </a:r>
            <a:r>
              <a:rPr lang="ru-RU" dirty="0" err="1"/>
              <a:t>Markdown</a:t>
            </a:r>
            <a:endParaRPr lang="ru-RU" dirty="0"/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ВСР%203.2%20Петров%20Роман.</a:t>
            </a:r>
            <a:r>
              <a:rPr lang="en-US" dirty="0"/>
              <a:t>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98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E1DBD-D59D-4763-BC98-69773CF1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ВСР 4.2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6D223-E4B4-4BA6-A0EC-AEFB150E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одной методологии разработки программных ИТ-продуктов для корпоративного обучения и создание презентации с ее кратким описанием. Публичное представление.</a:t>
            </a:r>
          </a:p>
          <a:p>
            <a:r>
              <a:rPr lang="ru-RU" dirty="0"/>
              <a:t>Ссылка на </a:t>
            </a:r>
            <a:r>
              <a:rPr lang="ru-RU"/>
              <a:t>задание: </a:t>
            </a:r>
            <a:r>
              <a:rPr lang="en-US"/>
              <a:t>https</a:t>
            </a:r>
            <a:r>
              <a:rPr lang="en-US" dirty="0"/>
              <a:t>://github.com/Meresnes/it_projects_PetrovRoman/blob/main/</a:t>
            </a:r>
            <a:r>
              <a:rPr lang="ru-RU" dirty="0"/>
              <a:t>ВСР%204.2%20Петров%20Роман.</a:t>
            </a:r>
            <a:r>
              <a:rPr lang="en-US" dirty="0"/>
              <a:t>pdf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50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B1D07-BE7E-4FAE-8E03-C2EAF32D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Иср</a:t>
            </a:r>
            <a:r>
              <a:rPr lang="ru-RU" dirty="0"/>
              <a:t> 1.1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E06D7-C297-4207-86AC-E48EB123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9175773" cy="3101983"/>
          </a:xfrm>
        </p:spPr>
        <p:txBody>
          <a:bodyPr/>
          <a:lstStyle/>
          <a:p>
            <a:r>
              <a:rPr lang="ru-RU" dirty="0"/>
              <a:t>Создать репозиторий в системе контроля версий </a:t>
            </a:r>
            <a:r>
              <a:rPr lang="ru-RU" dirty="0" err="1"/>
              <a:t>Git</a:t>
            </a:r>
            <a:r>
              <a:rPr lang="ru-RU" dirty="0"/>
              <a:t> (на сайте </a:t>
            </a:r>
            <a:r>
              <a:rPr lang="ru-RU" dirty="0" err="1"/>
              <a:t>GitHub</a:t>
            </a:r>
            <a:r>
              <a:rPr lang="ru-RU" dirty="0"/>
              <a:t>) и выполнить базовый набор действий по работе с ним: выполнить операцию </a:t>
            </a:r>
            <a:r>
              <a:rPr lang="ru-RU" dirty="0" err="1"/>
              <a:t>commit</a:t>
            </a:r>
            <a:r>
              <a:rPr lang="ru-RU" dirty="0"/>
              <a:t>, создать ветку, выполнить клонирование репозитория, выполнить слияние двух веток. Создание отчета-репозитория о проделанной работе в </a:t>
            </a:r>
            <a:r>
              <a:rPr lang="ru-RU" dirty="0" err="1"/>
              <a:t>GitHub</a:t>
            </a:r>
            <a:r>
              <a:rPr lang="ru-RU" dirty="0"/>
              <a:t>, оформление с использованием разметки </a:t>
            </a:r>
            <a:r>
              <a:rPr lang="ru-RU" dirty="0" err="1"/>
              <a:t>Markdown</a:t>
            </a:r>
            <a:r>
              <a:rPr lang="ru-RU" dirty="0"/>
              <a:t>.</a:t>
            </a:r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Задание%201.1%20Петров%20Роман.</a:t>
            </a:r>
            <a:r>
              <a:rPr lang="en-US" dirty="0"/>
              <a:t>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29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9A127-656B-4F7F-A3A5-B9884F1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ИСР 1.2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A8C14-42ED-44F7-972E-9491636B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диаграммы </a:t>
            </a:r>
            <a:r>
              <a:rPr lang="ru-RU" dirty="0" err="1"/>
              <a:t>Ганта</a:t>
            </a:r>
            <a:r>
              <a:rPr lang="ru-RU" dirty="0"/>
              <a:t> для организации проектной деятельности по разработке компонента образовательной среды для образовательного учреждения и анализ потенциальных </a:t>
            </a:r>
            <a:r>
              <a:rPr lang="ru-RU" dirty="0" err="1"/>
              <a:t>рисков.Создание</a:t>
            </a:r>
            <a:r>
              <a:rPr lang="ru-RU" dirty="0"/>
              <a:t> отчета-репозитория в </a:t>
            </a:r>
            <a:r>
              <a:rPr lang="ru-RU" dirty="0" err="1"/>
              <a:t>GitHub</a:t>
            </a:r>
            <a:r>
              <a:rPr lang="ru-RU" dirty="0"/>
              <a:t>, оформление с использованием разметки </a:t>
            </a:r>
            <a:r>
              <a:rPr lang="ru-RU" dirty="0" err="1"/>
              <a:t>Markdown</a:t>
            </a:r>
            <a:r>
              <a:rPr lang="ru-RU" dirty="0"/>
              <a:t>. </a:t>
            </a:r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Задание%201.2%20Петров%20Роман.</a:t>
            </a:r>
            <a:r>
              <a:rPr lang="en-US" dirty="0"/>
              <a:t>md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75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9E00A-C154-421C-8597-31586F61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ИСР 2.1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548E4-7035-4134-BFCD-7EEC25A1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дизайн-макета IT-продукта для компонента образовательной среды (или электронного образовательного ресурса) или собственного продукта, согласованного с преподавателем.</a:t>
            </a:r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Задание%202.1%20Петров%20Роман.</a:t>
            </a:r>
            <a:r>
              <a:rPr lang="en-US" dirty="0"/>
              <a:t>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58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13BC2-56EC-4C97-B35D-99C25F8A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ИСР 2.2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1439E-7721-49DC-8B8E-2921B347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презентации-глоссария на тему «Гибкая методология SCRUM в образовательном процессе» средствами веб-технологий HTML, CSS, JS (Web- 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slideshow</a:t>
            </a:r>
            <a:r>
              <a:rPr lang="ru-RU" dirty="0"/>
              <a:t>) и оформление его в виде веб-сайта с использованием сервиса </a:t>
            </a:r>
            <a:r>
              <a:rPr lang="ru-RU" dirty="0" err="1"/>
              <a:t>GitHub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.</a:t>
            </a:r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Задание%202.2%20Петров%20Роман.</a:t>
            </a:r>
            <a:r>
              <a:rPr lang="en-US" dirty="0"/>
              <a:t>md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27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AD627-E2C5-4236-9FFA-92BBFE10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ИСР 3.1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0A145-BBCA-4DE9-A934-064827BF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ru-RU" dirty="0"/>
              <a:t>Организация и проведение юзабилити-тестирования компонента образовательной среды образовательного учреждения и создание отчета о его результатах (в виде презентации или текстового документа) в </a:t>
            </a:r>
            <a:r>
              <a:rPr lang="ru-RU" dirty="0" err="1"/>
              <a:t>GitHub</a:t>
            </a:r>
            <a:r>
              <a:rPr lang="ru-RU" dirty="0"/>
              <a:t>, оформление с использованием разметки </a:t>
            </a:r>
            <a:r>
              <a:rPr lang="ru-RU" dirty="0" err="1"/>
              <a:t>Markdown</a:t>
            </a:r>
            <a:endParaRPr lang="ru-RU" dirty="0"/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Задание%203.1%20Петров%20Роман.</a:t>
            </a:r>
            <a:r>
              <a:rPr lang="en-US" dirty="0"/>
              <a:t>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5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56127-D716-43AD-8AA3-36F49DDA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ИСР 3.2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A48EA-96F5-4E98-90DE-0513C34F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Проведение юзабилити-тестирования с использованием шкалы "System </a:t>
            </a:r>
            <a:r>
              <a:rPr lang="ru-RU" dirty="0" err="1"/>
              <a:t>Usability</a:t>
            </a:r>
            <a:r>
              <a:rPr lang="ru-RU" dirty="0"/>
              <a:t> </a:t>
            </a:r>
            <a:r>
              <a:rPr lang="ru-RU" dirty="0" err="1"/>
              <a:t>Scale</a:t>
            </a:r>
            <a:r>
              <a:rPr lang="ru-RU" dirty="0"/>
              <a:t>" образовательного IT-продукта. Написание отчета по результатам тестирования в </a:t>
            </a:r>
            <a:r>
              <a:rPr lang="ru-RU" dirty="0" err="1"/>
              <a:t>GitHub</a:t>
            </a:r>
            <a:r>
              <a:rPr lang="ru-RU" dirty="0"/>
              <a:t>, оформление с использованием разметки </a:t>
            </a:r>
            <a:r>
              <a:rPr lang="ru-RU" dirty="0" err="1"/>
              <a:t>markdown</a:t>
            </a:r>
            <a:r>
              <a:rPr lang="ru-RU" dirty="0"/>
              <a:t>.</a:t>
            </a:r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Задание%203.2%20Петров%20Роман.</a:t>
            </a:r>
            <a:r>
              <a:rPr lang="en-US" dirty="0"/>
              <a:t>md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76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517E1-85BB-4C74-B9B6-5AE882E1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ИСР 3.3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E2FEA-FB42-45DD-84DB-60664D15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работы модуля образовательной среды или IT-продукта корпоративного обучения и создание схемы с последовательностью выполняемых операций и оформление по результатам отчета в репозитории с использованием разметки </a:t>
            </a:r>
            <a:r>
              <a:rPr lang="ru-RU" dirty="0" err="1"/>
              <a:t>Markdown</a:t>
            </a:r>
            <a:r>
              <a:rPr lang="ru-RU" dirty="0"/>
              <a:t>.</a:t>
            </a:r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Задание%203.3%20Петров%20Роман.</a:t>
            </a:r>
            <a:r>
              <a:rPr lang="en-US" dirty="0"/>
              <a:t>md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82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BC430-27CF-40FE-95AC-C612555C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ИСР 4.1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81970-0181-4B5B-963E-CC0CAC5B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Изучив конкретную систему управления IT-проектами корпоративного обучения, использовав одну из стратегий ветвления (</a:t>
            </a:r>
            <a:r>
              <a:rPr lang="ru-RU" dirty="0" err="1"/>
              <a:t>branching</a:t>
            </a:r>
            <a:r>
              <a:rPr lang="ru-RU" dirty="0"/>
              <a:t> </a:t>
            </a:r>
            <a:r>
              <a:rPr lang="ru-RU" dirty="0" err="1"/>
              <a:t>strategies</a:t>
            </a:r>
            <a:r>
              <a:rPr lang="ru-RU" dirty="0"/>
              <a:t>) на основе сервиса </a:t>
            </a:r>
            <a:r>
              <a:rPr lang="ru-RU" dirty="0" err="1"/>
              <a:t>GitHub</a:t>
            </a:r>
            <a:r>
              <a:rPr lang="ru-RU" dirty="0"/>
              <a:t> реализовать добавление функции в существующем программном IT-проекте веб-ориентированной компоненте образовательной среды, предварительно создать запрос на добавление функционала (</a:t>
            </a:r>
            <a:r>
              <a:rPr lang="ru-RU" dirty="0" err="1"/>
              <a:t>issue</a:t>
            </a:r>
            <a:r>
              <a:rPr lang="ru-RU" dirty="0"/>
              <a:t>), спланировать временные затраты. </a:t>
            </a:r>
            <a:r>
              <a:rPr lang="ru-RU" dirty="0" err="1"/>
              <a:t>Jформление</a:t>
            </a:r>
            <a:r>
              <a:rPr lang="ru-RU" dirty="0"/>
              <a:t> отчета по результатам работы и презентации или одностраничного сайта с основными результатами. Публичное выступление.</a:t>
            </a:r>
          </a:p>
          <a:p>
            <a:r>
              <a:rPr lang="ru-RU" dirty="0"/>
              <a:t>Ссылка на задание: </a:t>
            </a:r>
            <a:r>
              <a:rPr lang="en-US" dirty="0"/>
              <a:t>https://github.com/Meresnes/it_projects_PetrovRoman/blob/main/</a:t>
            </a:r>
            <a:r>
              <a:rPr lang="ru-RU" dirty="0"/>
              <a:t>Задание%204.1%20Петров%20Роман.</a:t>
            </a:r>
            <a:r>
              <a:rPr lang="en-US" dirty="0"/>
              <a:t>pdf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88829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10</TotalTime>
  <Words>764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Gill Sans MT</vt:lpstr>
      <vt:lpstr>Merriweather</vt:lpstr>
      <vt:lpstr>Посылка</vt:lpstr>
      <vt:lpstr>Отчёт по дисциплине “Управление IT-проектами для корпоративного обучения”</vt:lpstr>
      <vt:lpstr>Иср 1.1</vt:lpstr>
      <vt:lpstr>ИСР 1.2</vt:lpstr>
      <vt:lpstr>ИСР 2.1</vt:lpstr>
      <vt:lpstr>ИСР 2.2</vt:lpstr>
      <vt:lpstr>ИСР 3.1</vt:lpstr>
      <vt:lpstr>ИСР 3.2</vt:lpstr>
      <vt:lpstr>ИСР 3.3</vt:lpstr>
      <vt:lpstr>ИСР 4.1</vt:lpstr>
      <vt:lpstr>ВСР 1.2</vt:lpstr>
      <vt:lpstr>ВСР 2.1</vt:lpstr>
      <vt:lpstr>ВСР 3.2</vt:lpstr>
      <vt:lpstr>ВСР 4.2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дисциплине “Управление IT-проектами для корпоративного обучения”</dc:title>
  <dc:creator>Рома Петров</dc:creator>
  <cp:lastModifiedBy>Рома Петров</cp:lastModifiedBy>
  <cp:revision>20</cp:revision>
  <dcterms:created xsi:type="dcterms:W3CDTF">2024-01-09T21:44:29Z</dcterms:created>
  <dcterms:modified xsi:type="dcterms:W3CDTF">2024-01-09T21:54:56Z</dcterms:modified>
</cp:coreProperties>
</file>