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 smtClean="0"/>
              <a:t>Movie </a:t>
            </a:r>
            <a:r>
              <a:rPr lang="da-DK" dirty="0" err="1" smtClean="0"/>
              <a:t>App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Præsentation til V3-1 eksamen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007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Eventlistener</a:t>
            </a:r>
            <a:r>
              <a:rPr lang="da-DK" dirty="0" smtClean="0"/>
              <a:t> </a:t>
            </a:r>
            <a:r>
              <a:rPr lang="da-DK" smtClean="0"/>
              <a:t>og load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314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Opgaven: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At lave en </a:t>
            </a:r>
            <a:r>
              <a:rPr lang="da-DK" dirty="0" err="1" smtClean="0"/>
              <a:t>webapp</a:t>
            </a:r>
            <a:r>
              <a:rPr lang="da-DK" dirty="0" smtClean="0"/>
              <a:t> som kan vise nogle film og hvor brugeren kan tilføje og fjerne film til en favorit kategori. Siden skulle udvikles i HTML, CSS og </a:t>
            </a:r>
            <a:r>
              <a:rPr lang="da-DK" dirty="0" err="1" smtClean="0"/>
              <a:t>Javascript</a:t>
            </a:r>
            <a:r>
              <a:rPr lang="da-DK" dirty="0" smtClean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221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Brug af Framework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 smtClean="0"/>
              <a:t>Bootstrap</a:t>
            </a:r>
            <a:r>
              <a:rPr lang="da-DK" dirty="0" smtClean="0"/>
              <a:t> er brugt til at </a:t>
            </a:r>
            <a:r>
              <a:rPr lang="da-DK" dirty="0" err="1" smtClean="0"/>
              <a:t>style</a:t>
            </a:r>
            <a:r>
              <a:rPr lang="da-DK" dirty="0" smtClean="0"/>
              <a:t> siden og gøre den </a:t>
            </a:r>
            <a:r>
              <a:rPr lang="da-DK" dirty="0" err="1" smtClean="0"/>
              <a:t>responsiv</a:t>
            </a:r>
            <a:r>
              <a:rPr lang="da-DK" dirty="0" smtClean="0"/>
              <a:t>. Cards klassen er brugt til at fremvise Movie objekterne med og der er brugt </a:t>
            </a:r>
            <a:r>
              <a:rPr lang="da-DK" dirty="0" err="1" smtClean="0"/>
              <a:t>grid</a:t>
            </a:r>
            <a:r>
              <a:rPr lang="da-DK" dirty="0" smtClean="0"/>
              <a:t> til at styre hvor mange </a:t>
            </a:r>
            <a:r>
              <a:rPr lang="da-DK" dirty="0" err="1" smtClean="0"/>
              <a:t>cards</a:t>
            </a:r>
            <a:r>
              <a:rPr lang="da-DK" dirty="0" smtClean="0"/>
              <a:t> der bliver vist på forskellige skærmstørrelser. Container er brugt til at skabe </a:t>
            </a:r>
            <a:r>
              <a:rPr lang="da-DK" dirty="0" err="1" smtClean="0"/>
              <a:t>whitespace</a:t>
            </a:r>
            <a:r>
              <a:rPr lang="da-DK" dirty="0" smtClean="0"/>
              <a:t> til siderne. Der er også brugt margin og </a:t>
            </a:r>
            <a:r>
              <a:rPr lang="da-DK" dirty="0" err="1" smtClean="0"/>
              <a:t>padding</a:t>
            </a:r>
            <a:r>
              <a:rPr lang="da-DK" dirty="0" smtClean="0"/>
              <a:t> klasser til at styre hvor meget luft der er mellem forskellige elementer. </a:t>
            </a:r>
          </a:p>
          <a:p>
            <a:pPr marL="0" indent="0">
              <a:buNone/>
            </a:pPr>
            <a:r>
              <a:rPr lang="da-DK" dirty="0" smtClean="0"/>
              <a:t>Der er også blevet brugt et separat </a:t>
            </a:r>
            <a:r>
              <a:rPr lang="da-DK" dirty="0" err="1" smtClean="0"/>
              <a:t>stylesheet</a:t>
            </a:r>
            <a:r>
              <a:rPr lang="da-DK" dirty="0" smtClean="0"/>
              <a:t> til </a:t>
            </a:r>
            <a:r>
              <a:rPr lang="da-DK" dirty="0" err="1" smtClean="0"/>
              <a:t>bla</a:t>
            </a:r>
            <a:r>
              <a:rPr lang="da-DK" dirty="0" smtClean="0"/>
              <a:t>. at få farver som ikke er inkluderet i </a:t>
            </a:r>
            <a:r>
              <a:rPr lang="da-DK" dirty="0" err="1" smtClean="0"/>
              <a:t>bootstrap</a:t>
            </a:r>
            <a:r>
              <a:rPr lang="da-DK" dirty="0" smtClean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797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Opdeling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Koden er opdelt i en Model og en </a:t>
            </a:r>
            <a:r>
              <a:rPr lang="da-DK" dirty="0" err="1" smtClean="0"/>
              <a:t>View</a:t>
            </a:r>
            <a:r>
              <a:rPr lang="da-DK" dirty="0" smtClean="0"/>
              <a:t> </a:t>
            </a:r>
            <a:r>
              <a:rPr lang="da-DK" dirty="0" err="1" smtClean="0"/>
              <a:t>section</a:t>
            </a:r>
            <a:r>
              <a:rPr lang="da-DK" dirty="0" smtClean="0"/>
              <a:t> hvor Model indehold klassen Movie og </a:t>
            </a:r>
            <a:r>
              <a:rPr lang="da-DK" dirty="0" err="1" smtClean="0"/>
              <a:t>View</a:t>
            </a:r>
            <a:r>
              <a:rPr lang="da-DK" dirty="0" smtClean="0"/>
              <a:t> indeholder klassen </a:t>
            </a:r>
            <a:r>
              <a:rPr lang="da-DK" dirty="0" err="1" smtClean="0"/>
              <a:t>MovieCard</a:t>
            </a:r>
            <a:r>
              <a:rPr lang="da-DK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41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Model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Movie klassen indeholder en </a:t>
            </a:r>
            <a:r>
              <a:rPr lang="da-DK" dirty="0" err="1"/>
              <a:t>constructor</a:t>
            </a:r>
            <a:r>
              <a:rPr lang="da-DK" dirty="0"/>
              <a:t> med typiske film egenskaber såsom titel, udgivelsesår og genre. Derudover indeholder klassen metoder til at lave testdata og til at loade fra og gemme til Local Storage. Kort sagt </a:t>
            </a:r>
            <a:r>
              <a:rPr lang="da-DK" dirty="0" smtClean="0"/>
              <a:t>styrer Model hvordan data skal behandles i </a:t>
            </a:r>
            <a:r>
              <a:rPr lang="da-DK" dirty="0" err="1" smtClean="0"/>
              <a:t>appen</a:t>
            </a:r>
            <a:r>
              <a:rPr lang="da-DK" dirty="0" smtClean="0"/>
              <a:t>.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0345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 smtClean="0"/>
              <a:t>MovieCard</a:t>
            </a:r>
            <a:r>
              <a:rPr lang="da-DK" dirty="0" smtClean="0"/>
              <a:t> klassen indeholder en </a:t>
            </a:r>
            <a:r>
              <a:rPr lang="da-DK" dirty="0" err="1" smtClean="0"/>
              <a:t>konstruktur</a:t>
            </a:r>
            <a:r>
              <a:rPr lang="da-DK" dirty="0" smtClean="0"/>
              <a:t> som består af de samme properties som Movie klassen og derudover et ”</a:t>
            </a:r>
            <a:r>
              <a:rPr lang="da-DK" dirty="0" err="1" smtClean="0"/>
              <a:t>key</a:t>
            </a:r>
            <a:r>
              <a:rPr lang="da-DK" dirty="0" smtClean="0"/>
              <a:t>” parameter som bruges til at holde styr på hvilket card der repræsenterer hvilket </a:t>
            </a:r>
            <a:r>
              <a:rPr lang="da-DK" dirty="0" err="1" smtClean="0"/>
              <a:t>movie</a:t>
            </a:r>
            <a:r>
              <a:rPr lang="da-DK" dirty="0" smtClean="0"/>
              <a:t> </a:t>
            </a:r>
            <a:r>
              <a:rPr lang="da-DK" dirty="0" err="1" smtClean="0"/>
              <a:t>object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r>
              <a:rPr lang="da-DK" dirty="0" smtClean="0"/>
              <a:t>Klassens metoder styrer hvordan </a:t>
            </a:r>
            <a:r>
              <a:rPr lang="da-DK" dirty="0" err="1" smtClean="0"/>
              <a:t>dataen</a:t>
            </a:r>
            <a:r>
              <a:rPr lang="da-DK" dirty="0" smtClean="0"/>
              <a:t> bliver vist for brugeren ved at sætte </a:t>
            </a:r>
            <a:r>
              <a:rPr lang="da-DK" dirty="0" err="1" smtClean="0"/>
              <a:t>cards</a:t>
            </a:r>
            <a:r>
              <a:rPr lang="da-DK" dirty="0" smtClean="0"/>
              <a:t> ind og ændre </a:t>
            </a:r>
            <a:r>
              <a:rPr lang="da-DK" dirty="0" err="1" smtClean="0"/>
              <a:t>cardets</a:t>
            </a:r>
            <a:r>
              <a:rPr lang="da-DK" dirty="0" smtClean="0"/>
              <a:t> </a:t>
            </a:r>
            <a:r>
              <a:rPr lang="da-DK" dirty="0" err="1" smtClean="0"/>
              <a:t>favorite</a:t>
            </a:r>
            <a:r>
              <a:rPr lang="da-DK" dirty="0" smtClean="0"/>
              <a:t> </a:t>
            </a:r>
            <a:r>
              <a:rPr lang="da-DK" dirty="0" err="1" smtClean="0"/>
              <a:t>value</a:t>
            </a:r>
            <a:r>
              <a:rPr lang="da-DK" dirty="0" smtClean="0"/>
              <a:t> og placering når de trykker på kortets button.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47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Datastruktur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For at kunne have forskellige objekter af </a:t>
            </a:r>
            <a:r>
              <a:rPr lang="da-DK" dirty="0" err="1" smtClean="0"/>
              <a:t>movie</a:t>
            </a:r>
            <a:r>
              <a:rPr lang="da-DK" dirty="0" smtClean="0"/>
              <a:t> klassen som nemt kan identificeres er der brugt et </a:t>
            </a:r>
            <a:r>
              <a:rPr lang="da-DK" dirty="0" err="1" smtClean="0"/>
              <a:t>map</a:t>
            </a:r>
            <a:r>
              <a:rPr lang="da-DK" dirty="0" smtClean="0"/>
              <a:t>. Et </a:t>
            </a:r>
            <a:r>
              <a:rPr lang="da-DK" dirty="0" err="1" smtClean="0"/>
              <a:t>map</a:t>
            </a:r>
            <a:r>
              <a:rPr lang="da-DK" dirty="0" smtClean="0"/>
              <a:t> består af  </a:t>
            </a:r>
            <a:r>
              <a:rPr lang="da-DK" dirty="0" err="1" smtClean="0"/>
              <a:t>key-value</a:t>
            </a:r>
            <a:r>
              <a:rPr lang="da-DK" dirty="0" smtClean="0"/>
              <a:t> par, i dette </a:t>
            </a:r>
            <a:r>
              <a:rPr lang="da-DK" dirty="0" err="1" smtClean="0"/>
              <a:t>map</a:t>
            </a:r>
            <a:r>
              <a:rPr lang="da-DK" dirty="0" smtClean="0"/>
              <a:t> var </a:t>
            </a:r>
            <a:r>
              <a:rPr lang="da-DK" dirty="0" err="1" smtClean="0"/>
              <a:t>key</a:t>
            </a:r>
            <a:r>
              <a:rPr lang="da-DK" dirty="0" smtClean="0"/>
              <a:t> et tal og </a:t>
            </a:r>
            <a:r>
              <a:rPr lang="da-DK" dirty="0" err="1" smtClean="0"/>
              <a:t>value</a:t>
            </a:r>
            <a:r>
              <a:rPr lang="da-DK" dirty="0" smtClean="0"/>
              <a:t> et objekt bestående af en instans af Movie. </a:t>
            </a:r>
          </a:p>
          <a:p>
            <a:pPr marL="0" indent="0">
              <a:buNone/>
            </a:pPr>
            <a:r>
              <a:rPr lang="da-DK" dirty="0" smtClean="0"/>
              <a:t>Ved hjælp af dette kan man holde styr på et specifikt objekt og i </a:t>
            </a:r>
            <a:r>
              <a:rPr lang="da-DK" dirty="0" err="1" smtClean="0"/>
              <a:t>appen</a:t>
            </a:r>
            <a:r>
              <a:rPr lang="da-DK" dirty="0" smtClean="0"/>
              <a:t> blev dette brugt til at sætte </a:t>
            </a:r>
            <a:r>
              <a:rPr lang="da-DK" dirty="0" err="1" smtClean="0"/>
              <a:t>cardets</a:t>
            </a:r>
            <a:r>
              <a:rPr lang="da-DK" dirty="0" smtClean="0"/>
              <a:t> container id til det samme som det tilsvarende objekts </a:t>
            </a:r>
            <a:r>
              <a:rPr lang="da-DK" dirty="0" err="1" smtClean="0"/>
              <a:t>key</a:t>
            </a:r>
            <a:r>
              <a:rPr lang="da-DK" dirty="0" smtClean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573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DOM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520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Local Storage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8811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TM04033919[[fn=Kredsløb]]</Template>
  <TotalTime>75</TotalTime>
  <Words>352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Kredsløb</vt:lpstr>
      <vt:lpstr>Movie App</vt:lpstr>
      <vt:lpstr>Opgaven:</vt:lpstr>
      <vt:lpstr>Brug af Framework</vt:lpstr>
      <vt:lpstr>Opdeling</vt:lpstr>
      <vt:lpstr>Model</vt:lpstr>
      <vt:lpstr>View</vt:lpstr>
      <vt:lpstr>Datastruktur</vt:lpstr>
      <vt:lpstr>DOM</vt:lpstr>
      <vt:lpstr>Local Storage</vt:lpstr>
      <vt:lpstr>Eventlistener og 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App</dc:title>
  <dc:creator>Merete Teudt</dc:creator>
  <cp:lastModifiedBy>Merete Teudt</cp:lastModifiedBy>
  <cp:revision>11</cp:revision>
  <dcterms:created xsi:type="dcterms:W3CDTF">2018-06-21T11:38:23Z</dcterms:created>
  <dcterms:modified xsi:type="dcterms:W3CDTF">2018-06-21T12:53:43Z</dcterms:modified>
</cp:coreProperties>
</file>