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0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81C5-9327-464F-8812-059F76BD409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F546-4B4F-4EC4-B832-CE97B494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market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600" y="-1809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17564" t="25556" r="28718" b="16553"/>
          <a:stretch/>
        </p:blipFill>
        <p:spPr>
          <a:xfrm>
            <a:off x="1184030" y="811237"/>
            <a:ext cx="9823940" cy="59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47" t="27414" r="6320" b="52619"/>
          <a:stretch/>
        </p:blipFill>
        <p:spPr>
          <a:xfrm>
            <a:off x="523239" y="3799840"/>
            <a:ext cx="9809960" cy="16560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175366" y="2098932"/>
            <a:ext cx="385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  <a:latin typeface="Consolas" panose="020B0609020204030204" pitchFamily="49" charset="0"/>
              </a:rPr>
              <a:t>User should sign up to system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nd sign in.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4500" t="38889" r="30167" b="49852"/>
          <a:stretch/>
        </p:blipFill>
        <p:spPr>
          <a:xfrm>
            <a:off x="248452" y="1868380"/>
            <a:ext cx="7926914" cy="11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can see product list and search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00" t="23845" r="35590" b="11469"/>
          <a:stretch/>
        </p:blipFill>
        <p:spPr>
          <a:xfrm>
            <a:off x="6958418" y="1456547"/>
            <a:ext cx="4800655" cy="51848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20334" t="29852" r="39166" b="19333"/>
          <a:stretch/>
        </p:blipFill>
        <p:spPr>
          <a:xfrm>
            <a:off x="432927" y="1456547"/>
            <a:ext cx="6120218" cy="43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251" y="365125"/>
            <a:ext cx="10515600" cy="1325563"/>
          </a:xfrm>
        </p:spPr>
        <p:txBody>
          <a:bodyPr/>
          <a:lstStyle/>
          <a:p>
            <a:r>
              <a:rPr lang="en-US" dirty="0" smtClean="0"/>
              <a:t>After login: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49" t="24089" r="38742" b="14068"/>
          <a:stretch/>
        </p:blipFill>
        <p:spPr>
          <a:xfrm>
            <a:off x="1195251" y="1690688"/>
            <a:ext cx="5057503" cy="489556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071360" y="2225432"/>
            <a:ext cx="39741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User can add products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to cart and write address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After having products </a:t>
            </a:r>
          </a:p>
          <a:p>
            <a:r>
              <a:rPr lang="en-US" b="0" dirty="0" smtClean="0">
                <a:effectLst/>
                <a:latin typeface="Consolas" panose="020B0609020204030204" pitchFamily="49" charset="0"/>
              </a:rPr>
              <a:t>in cart, user can purchase product</a:t>
            </a:r>
            <a:r>
              <a:rPr lang="en-US" dirty="0" smtClean="0">
                <a:latin typeface="Consolas" panose="020B0609020204030204" pitchFamily="49" charset="0"/>
              </a:rPr>
              <a:t>!</a:t>
            </a:r>
            <a:endParaRPr lang="en-US" b="0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47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Тема Office</vt:lpstr>
      <vt:lpstr>Internet market</vt:lpstr>
      <vt:lpstr>Scheme</vt:lpstr>
      <vt:lpstr>User</vt:lpstr>
      <vt:lpstr>User can see product list and search</vt:lpstr>
      <vt:lpstr>After login: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market</dc:title>
  <dc:creator>Merey Polatkhan</dc:creator>
  <cp:lastModifiedBy>Merey Polatkhan</cp:lastModifiedBy>
  <cp:revision>10</cp:revision>
  <dcterms:created xsi:type="dcterms:W3CDTF">2022-05-18T12:02:46Z</dcterms:created>
  <dcterms:modified xsi:type="dcterms:W3CDTF">2022-05-19T09:50:39Z</dcterms:modified>
</cp:coreProperties>
</file>