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Zoo Escape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William Barajas, Mercedes Garcia, Joshua Howard, Eric Ybarra</a:t>
            </a:r>
          </a:p>
          <a:p>
            <a:r>
              <a:rPr lang="en-US" dirty="0" smtClean="0"/>
              <a:t>Team VSE</a:t>
            </a:r>
          </a:p>
          <a:p>
            <a:r>
              <a:rPr lang="en-US" dirty="0" smtClean="0"/>
              <a:t>CST 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11109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roup Status ( </a:t>
            </a:r>
            <a:r>
              <a:rPr lang="en-US" dirty="0"/>
              <a:t>google </a:t>
            </a:r>
            <a:r>
              <a:rPr lang="en-US" dirty="0" smtClean="0"/>
              <a:t>doc) Link: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Final Project Video Link: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234" y="2598974"/>
            <a:ext cx="9769363" cy="3318936"/>
          </a:xfrm>
        </p:spPr>
        <p:txBody>
          <a:bodyPr>
            <a:normAutofit/>
          </a:bodyPr>
          <a:lstStyle/>
          <a:p>
            <a:r>
              <a:rPr lang="en-US" dirty="0"/>
              <a:t>Objective - what are you planning to accomplish for the final project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- what approach have you taken towards the objective? who is working on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- what have you achieved so far? explain this for each individual team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can you demonstrate anything? add screenshots of your application running with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William Barajas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Top 3 Things Learned in CST 205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group member, list top three things you learned or three skills you developed through this course,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Mercedes Garcia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Top 3 Things Learned in CST </a:t>
            </a:r>
            <a:r>
              <a:rPr lang="en-US" dirty="0" smtClean="0"/>
              <a:t>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0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Joshua Howard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Top 3 Things Learned in CST 205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Eric Ybarra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Top 3 Things Learned in CST </a:t>
            </a:r>
            <a:r>
              <a:rPr lang="en-US" dirty="0" smtClean="0"/>
              <a:t>205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7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153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Arial</vt:lpstr>
      <vt:lpstr>Organic</vt:lpstr>
      <vt:lpstr>Zoo Escape Game</vt:lpstr>
      <vt:lpstr>Objective</vt:lpstr>
      <vt:lpstr>Approach</vt:lpstr>
      <vt:lpstr>Results</vt:lpstr>
      <vt:lpstr>Demo</vt:lpstr>
      <vt:lpstr>William Barajas</vt:lpstr>
      <vt:lpstr>Mercedes Garcia</vt:lpstr>
      <vt:lpstr>Joshua Howard</vt:lpstr>
      <vt:lpstr>Eric Ybarra</vt:lpstr>
      <vt:lpstr>Links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Escape Game</dc:title>
  <dc:creator>Mercedes Garcia</dc:creator>
  <cp:lastModifiedBy>Mercedes Garcia</cp:lastModifiedBy>
  <cp:revision>3</cp:revision>
  <dcterms:created xsi:type="dcterms:W3CDTF">2018-04-13T23:17:29Z</dcterms:created>
  <dcterms:modified xsi:type="dcterms:W3CDTF">2018-04-13T23:42:35Z</dcterms:modified>
</cp:coreProperties>
</file>