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4972-DC56-4023-90AF-AAC7FFF42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71BC5-D2BC-4AE6-8178-7E98F3CCC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F188-2DE8-4AFC-AD77-CEDE542E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7AEF-EF70-467F-9EC9-F2951B924B44}" type="datetimeFigureOut">
              <a:rPr lang="en-CH" smtClean="0"/>
              <a:t>08/10/2020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97622-E13D-479D-9870-DEF03B3B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FDC8-7605-46ED-AD57-F9869A4B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E26E-4388-4714-A844-77196807DA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248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66D5-B25B-482C-8A14-B5B0FE36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991FD-EF0C-4E72-B37D-D1488F3A9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DA38-8FCC-49A5-85EA-F83FE791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7AEF-EF70-467F-9EC9-F2951B924B44}" type="datetimeFigureOut">
              <a:rPr lang="en-CH" smtClean="0"/>
              <a:t>08/10/2020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9E7E-0A90-4988-95C0-BEFFCE1C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DC75-6319-4920-A757-2BBE3B5B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E26E-4388-4714-A844-77196807DA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2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52709-370C-463E-BE87-7B7BC398D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E9407-2628-4541-AF2C-B5DCBBDAF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2DA9-3038-4079-8505-295930B6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7AEF-EF70-467F-9EC9-F2951B924B44}" type="datetimeFigureOut">
              <a:rPr lang="en-CH" smtClean="0"/>
              <a:t>08/10/2020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5732-40A3-44A9-984A-4FFEE12B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FDF1-67EF-4BA9-848F-6770B412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E26E-4388-4714-A844-77196807DA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225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2B61-EA73-40AD-BDF8-D4B9DC58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F2A1-AB38-4741-9A03-14298B82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8F2C-4642-4B85-A0BF-5D707A7A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7AEF-EF70-467F-9EC9-F2951B924B44}" type="datetimeFigureOut">
              <a:rPr lang="en-CH" smtClean="0"/>
              <a:t>08/10/2020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F1E9C-FDA4-4CAC-82BD-85691971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2A710-D4F0-4FD2-BE27-0E23F34E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E26E-4388-4714-A844-77196807DA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660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6A86-61EB-49E7-830F-2EDC2373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86E80-0B96-48BC-8A0B-A53526A1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E9F2-F62C-4734-9A29-793C7C36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7AEF-EF70-467F-9EC9-F2951B924B44}" type="datetimeFigureOut">
              <a:rPr lang="en-CH" smtClean="0"/>
              <a:t>08/10/2020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ECADE-DA84-4F1C-A70F-94708BCE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C621-5890-4C15-81AF-C507F493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E26E-4388-4714-A844-77196807DA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009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9080-7C35-407E-B461-46D274CE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C82A-AB34-4C7F-A711-4E433212D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73B66-6B97-4739-BF03-D1EC56CEA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CB9B3-9579-4D23-B7B0-75B7C030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7AEF-EF70-467F-9EC9-F2951B924B44}" type="datetimeFigureOut">
              <a:rPr lang="en-CH" smtClean="0"/>
              <a:t>08/10/2020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3030E-C0B2-4065-A1A3-E488F869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73AFB-C500-44A7-BADA-F8123BEE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E26E-4388-4714-A844-77196807DA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28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F48E-7B55-4C47-B674-4F7CC2FC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B3D8C-A9B9-4A1D-957A-3EDB3A23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21FAE-7DC7-4E3C-BD7C-61906D45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794B5-D2A3-4A4A-9328-88FF1ED53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31B0B-C1EA-46D9-8DE7-011FD71E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BD73E-0D94-4A00-8AE3-C7647165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7AEF-EF70-467F-9EC9-F2951B924B44}" type="datetimeFigureOut">
              <a:rPr lang="en-CH" smtClean="0"/>
              <a:t>08/10/2020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9ABF3-5B3D-436B-82C8-65D911A5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162B8-FA6B-4DB0-B744-9AFE854E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E26E-4388-4714-A844-77196807DA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333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04D3-E6A0-4DCD-9BAB-B4B8C62E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408A1-2050-4586-89B7-6E6A66F9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7AEF-EF70-467F-9EC9-F2951B924B44}" type="datetimeFigureOut">
              <a:rPr lang="en-CH" smtClean="0"/>
              <a:t>08/10/2020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D2B9A-A485-4C7F-A2E9-F70D7319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7550E-DEC6-4A8C-81F4-B99B6177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E26E-4388-4714-A844-77196807DA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436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85F07-EF09-457C-A769-7B45C2E3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7AEF-EF70-467F-9EC9-F2951B924B44}" type="datetimeFigureOut">
              <a:rPr lang="en-CH" smtClean="0"/>
              <a:t>08/10/2020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5C2F0-861F-4875-A0E1-1ED315BD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F2525-9DA9-4FD2-BA6F-550BB1FD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E26E-4388-4714-A844-77196807DA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945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550F-31BA-4987-9B93-C21DD4BE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3308-1FCE-4B59-A37C-335C55B0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87336-EC46-42F3-BF28-679BEDFA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A396A-1B68-43E8-AF90-56F018F1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7AEF-EF70-467F-9EC9-F2951B924B44}" type="datetimeFigureOut">
              <a:rPr lang="en-CH" smtClean="0"/>
              <a:t>08/10/2020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59E44-EF4C-4A92-BE81-FE5DC49B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3E978-5709-44DD-B16D-91CB043C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E26E-4388-4714-A844-77196807DA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087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43C3-E49D-4FAC-8B55-2485E779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46AEE-BDC0-44C1-BD25-30B75489B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A3404-9786-401C-B664-C6FCD2E85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30C64-61DE-46B6-BCBD-4F194971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7AEF-EF70-467F-9EC9-F2951B924B44}" type="datetimeFigureOut">
              <a:rPr lang="en-CH" smtClean="0"/>
              <a:t>08/10/2020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B3080-E4F6-4309-A2FE-14B7159D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2D444-96DB-4770-863C-395D4E2E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E26E-4388-4714-A844-77196807DA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0050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F33B6-FDAB-41DD-95FB-6D8171BD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F55B-77C0-40F1-B211-AAA81B8E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D07C-1FB6-45F3-BD94-BB26D8C8C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7AEF-EF70-467F-9EC9-F2951B924B44}" type="datetimeFigureOut">
              <a:rPr lang="en-CH" smtClean="0"/>
              <a:t>08/10/2020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D222-D4E9-4234-8D4C-38E811B30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B4B1-F115-463D-9DCE-939499778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E26E-4388-4714-A844-77196807DA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004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B8114A-2D4C-4DD6-9568-6A8EA53D8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10" y="663363"/>
            <a:ext cx="9520090" cy="536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83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18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07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65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44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34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1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04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ali dinç</dc:creator>
  <cp:lastModifiedBy>m. ali dinç</cp:lastModifiedBy>
  <cp:revision>1</cp:revision>
  <dcterms:created xsi:type="dcterms:W3CDTF">2020-10-08T17:16:54Z</dcterms:created>
  <dcterms:modified xsi:type="dcterms:W3CDTF">2020-10-08T17:18:26Z</dcterms:modified>
</cp:coreProperties>
</file>