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58" r:id="rId4"/>
    <p:sldId id="257" r:id="rId5"/>
    <p:sldId id="259" r:id="rId6"/>
    <p:sldId id="272" r:id="rId7"/>
    <p:sldId id="260" r:id="rId8"/>
    <p:sldId id="261" r:id="rId9"/>
    <p:sldId id="274" r:id="rId10"/>
    <p:sldId id="262" r:id="rId11"/>
    <p:sldId id="268" r:id="rId12"/>
    <p:sldId id="263" r:id="rId13"/>
    <p:sldId id="264" r:id="rId14"/>
    <p:sldId id="269" r:id="rId15"/>
    <p:sldId id="270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32" autoAdjust="0"/>
  </p:normalViewPr>
  <p:slideViewPr>
    <p:cSldViewPr snapToGrid="0">
      <p:cViewPr varScale="1">
        <p:scale>
          <a:sx n="51" d="100"/>
          <a:sy n="51" d="100"/>
        </p:scale>
        <p:origin x="1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7C0-ED0B-4CA8-8CA8-5186BB74EB1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09174-D839-4288-AD66-9635B74E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aws.techtarget.com/definition/AWS-Command-Line-Interface" TargetMode="External"/><Relationship Id="rId3" Type="http://schemas.openxmlformats.org/officeDocument/2006/relationships/hyperlink" Target="https://searchcloudcomputing.techtarget.com/definition/public-cloud" TargetMode="External"/><Relationship Id="rId7" Type="http://schemas.openxmlformats.org/officeDocument/2006/relationships/hyperlink" Target="https://searchdatamanagement.techtarget.com/definition/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archstorage.techtarget.com/definition/object-storage" TargetMode="External"/><Relationship Id="rId5" Type="http://schemas.openxmlformats.org/officeDocument/2006/relationships/hyperlink" Target="https://searchaws.techtarget.com/definition/Amazon-Simple-Storage-Service-Amazon-S3" TargetMode="External"/><Relationship Id="rId4" Type="http://schemas.openxmlformats.org/officeDocument/2006/relationships/hyperlink" Target="https://searchaws.techtarget.com/definition/Amazon-Web-Service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Amazon Simple Storage Service (Amazon S3) is a global Infrastructure as a Service (IaaS) solution provided by Amazon Web Services (AWS),secured and low-latency data storage from the cloud.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Allows unlimited data and object storage of most data types in a variety of formats. A stored data set, which is an object, ranges from 1 B to 5 TB.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Strong authentication ensures the security of regionally stored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9174-D839-4288-AD66-9635B74E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An Amazon S3 bucket is a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3"/>
              </a:rPr>
              <a:t>public cloud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storage resource available in Amazon Web Services' (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4"/>
              </a:rPr>
              <a:t>AWS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) Simple Storage Service (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5"/>
              </a:rPr>
              <a:t>S3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), an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6"/>
              </a:rPr>
              <a:t>object storage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offering. Amazon S3 buckets, which are similar to file folders, store objects, which consist of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7"/>
              </a:rPr>
              <a:t>data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and its descriptive metadata.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An S3 customer first creates a bucket in the AWS region of his or her choice and gives it a globally unique name. AWS recommends that customers choose regions geographically close to them to reduce latency and costs.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An AWS customer can interact with an Amazon S3 bucket via the AWS Management Console,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8"/>
              </a:rPr>
              <a:t>AWS Command Line Interface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or application programming interfaces (APIs).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9174-D839-4288-AD66-9635B74E0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ofia-pro"/>
              </a:rPr>
              <a:t>The protocol is used in corporate networks for: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fia-pro"/>
              </a:rPr>
              <a:t>providing secure access for users and automated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fia-pro"/>
              </a:rPr>
              <a:t>interactive and automated file transfers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fia-pro"/>
              </a:rPr>
              <a:t>issuing remote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fia-pro"/>
              </a:rPr>
              <a:t>managing network infrastructure and other mission-critical system components.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9174-D839-4288-AD66-9635B74E0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4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8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6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BF4-37A3-4CF9-AAED-4533A7FCF60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CD25-8D8C-46D0-B2DE-84801370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nau-memory-game-project.s3-website.us-east-2.amazonaw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362700205215.signin.aws.amazon.com/consol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2C9-E95E-4B79-938B-F522CAC0A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 American University </a:t>
            </a:r>
            <a:br>
              <a:rPr lang="en-US" dirty="0"/>
            </a:br>
            <a:r>
              <a:rPr lang="en-US" dirty="0"/>
              <a:t>Advanced Cloud Computing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FC57B-3D73-40C9-BEE0-019FE462A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4244" y="2733709"/>
            <a:ext cx="2643808" cy="137307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Mergen</a:t>
            </a:r>
            <a:r>
              <a:rPr lang="en-US" dirty="0"/>
              <a:t> </a:t>
            </a:r>
            <a:r>
              <a:rPr lang="en-US" dirty="0" err="1"/>
              <a:t>Paltayev</a:t>
            </a:r>
            <a:endParaRPr lang="en-US" dirty="0"/>
          </a:p>
          <a:p>
            <a:pPr algn="l"/>
            <a:r>
              <a:rPr lang="en-US" dirty="0" err="1"/>
              <a:t>Aysel</a:t>
            </a:r>
            <a:r>
              <a:rPr lang="en-US" dirty="0"/>
              <a:t> </a:t>
            </a:r>
            <a:r>
              <a:rPr lang="en-US" dirty="0" err="1"/>
              <a:t>Dalcicek</a:t>
            </a:r>
            <a:endParaRPr lang="en-US" dirty="0"/>
          </a:p>
          <a:p>
            <a:pPr algn="l"/>
            <a:r>
              <a:rPr lang="en-US" dirty="0"/>
              <a:t>Sema Yartasi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E2E75-2DE7-44AC-9E3C-01789865DFA3}"/>
              </a:ext>
            </a:extLst>
          </p:cNvPr>
          <p:cNvSpPr txBox="1"/>
          <p:nvPr/>
        </p:nvSpPr>
        <p:spPr>
          <a:xfrm>
            <a:off x="9026387" y="1719478"/>
            <a:ext cx="3117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Advisor:</a:t>
            </a:r>
          </a:p>
          <a:p>
            <a:r>
              <a:rPr lang="en-US" sz="2000" dirty="0"/>
              <a:t>PhD. </a:t>
            </a:r>
            <a:r>
              <a:rPr lang="en-US" sz="2000" dirty="0" err="1"/>
              <a:t>Mahbubur</a:t>
            </a:r>
            <a:r>
              <a:rPr lang="en-US" sz="2000" dirty="0"/>
              <a:t> Rahman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E6E4FAB-3F9A-4A93-9DAE-74F9C0988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81" y="3916018"/>
            <a:ext cx="417576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4C95-4A52-468B-AE32-C1AAFC74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websites hosting</a:t>
            </a:r>
            <a:br>
              <a:rPr lang="en-US" dirty="0"/>
            </a:br>
            <a:r>
              <a:rPr lang="en-US" sz="2200" dirty="0">
                <a:hlinkClick r:id="rId2"/>
              </a:rPr>
              <a:t>http://nau-memory-game-project.s3-website.us-east-2.amazonaws.com</a:t>
            </a:r>
            <a:endParaRPr lang="en-US" sz="2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EAB793-3201-4414-8CF4-AEDEE812B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36800"/>
            <a:ext cx="8910504" cy="3831708"/>
          </a:xfrm>
        </p:spPr>
      </p:pic>
    </p:spTree>
    <p:extLst>
      <p:ext uri="{BB962C8B-B14F-4D97-AF65-F5344CB8AC3E}">
        <p14:creationId xmlns:p14="http://schemas.microsoft.com/office/powerpoint/2010/main" val="198174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238C-3299-4063-9208-D182330C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Provide secured access to the instance using SSH protocols, clients to the group members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9BB0-1062-4CCD-81E1-D53360AC7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6BB1F1-E867-4288-B593-D79EA843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03" y="2895009"/>
            <a:ext cx="1389201" cy="1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6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8FB8-C81D-4670-8C4F-2245E60B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Users for access to console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098578-017C-40B5-8270-09785CCC2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1" y="2251214"/>
            <a:ext cx="5454442" cy="3493604"/>
          </a:xfr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3B0B89-50EA-4B2B-AFFE-6A1CEC9B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3" y="2251214"/>
            <a:ext cx="5727907" cy="33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3D84-1CF2-4719-A94E-F39CEE2A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latest version of the AWS CLI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211FD4-F2EF-4039-995B-C90603D1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86" y="2000976"/>
            <a:ext cx="8039874" cy="4356490"/>
          </a:xfrm>
        </p:spPr>
      </p:pic>
    </p:spTree>
    <p:extLst>
      <p:ext uri="{BB962C8B-B14F-4D97-AF65-F5344CB8AC3E}">
        <p14:creationId xmlns:p14="http://schemas.microsoft.com/office/powerpoint/2010/main" val="8590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E9A-66BB-49AE-8C6C-C5AE504B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installation</a:t>
            </a:r>
          </a:p>
        </p:txBody>
      </p:sp>
      <p:pic>
        <p:nvPicPr>
          <p:cNvPr id="5" name="Content Placeholder 4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E45DB2C6-DC90-4455-8F2F-FA2A08C80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04" y="2049984"/>
            <a:ext cx="7951305" cy="4472610"/>
          </a:xfrm>
        </p:spPr>
      </p:pic>
    </p:spTree>
    <p:extLst>
      <p:ext uri="{BB962C8B-B14F-4D97-AF65-F5344CB8AC3E}">
        <p14:creationId xmlns:p14="http://schemas.microsoft.com/office/powerpoint/2010/main" val="336005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C41C-9226-497B-9027-3AD96EE1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with Generated AWS Access Key ID and Secret Access Key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77779EF-5839-4AC3-A66A-AB82554E2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7920"/>
            <a:ext cx="5906850" cy="359886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43E791A-B7F0-48D6-A5A9-6A406D8CF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7" y="2407920"/>
            <a:ext cx="5881273" cy="35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31DB-247D-4E84-A41D-48444976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Run and test the overall services.</a:t>
            </a:r>
            <a:b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CA45-5185-4605-9097-093993A85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https://362700205215.signin.aws.amazon.com/console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62687D-E291-4D7B-9CCB-F86A497E4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03" y="2895009"/>
            <a:ext cx="1389201" cy="1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2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F59B-6635-4EDF-8F77-36726C6F1B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39807" y="3646670"/>
            <a:ext cx="3528391" cy="915392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C802B16-6C6E-423F-AB8C-C77D33802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21" y="594363"/>
            <a:ext cx="417576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9F11-2B58-45E0-8043-B9D2C9FC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4020202020204" pitchFamily="34" charset="0"/>
              </a:rPr>
              <a:t>Create an instance at AWS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965ED-CBB6-4F84-B268-B684AC3A3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EAB030-A989-485E-855C-86AAFACF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03" y="2895009"/>
            <a:ext cx="1389201" cy="1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E340-4BFA-461A-8019-A5E89E6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 Sans" panose="020B0604020202020204" pitchFamily="34" charset="0"/>
              </a:rPr>
              <a:t>Create an instance at AWS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B7A9A9-805E-4473-AAC1-2993DE84E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2" y="2088321"/>
            <a:ext cx="9506080" cy="4545899"/>
          </a:xfrm>
        </p:spPr>
      </p:pic>
    </p:spTree>
    <p:extLst>
      <p:ext uri="{BB962C8B-B14F-4D97-AF65-F5344CB8AC3E}">
        <p14:creationId xmlns:p14="http://schemas.microsoft.com/office/powerpoint/2010/main" val="227697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C499-3254-4818-B40A-CDE4A92A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8A112F-115C-4C5F-8C0B-A7347D280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8200"/>
            <a:ext cx="8595612" cy="4322940"/>
          </a:xfrm>
        </p:spPr>
      </p:pic>
    </p:spTree>
    <p:extLst>
      <p:ext uri="{BB962C8B-B14F-4D97-AF65-F5344CB8AC3E}">
        <p14:creationId xmlns:p14="http://schemas.microsoft.com/office/powerpoint/2010/main" val="233893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239C-22F0-4D9D-97E0-2F587D5A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 created successfully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17783D-3BA7-4748-9968-60B59802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6" y="2336800"/>
            <a:ext cx="9455503" cy="3598863"/>
          </a:xfrm>
        </p:spPr>
      </p:pic>
    </p:spTree>
    <p:extLst>
      <p:ext uri="{BB962C8B-B14F-4D97-AF65-F5344CB8AC3E}">
        <p14:creationId xmlns:p14="http://schemas.microsoft.com/office/powerpoint/2010/main" val="391820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AB03-74CC-4BEC-AB09-BA7BFF6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Deploy the software service to the instance using AWS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80CA-C52D-440C-9473-C56447ABE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159DB8-A3DF-4431-8266-95789B89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20" y="2869895"/>
            <a:ext cx="1389201" cy="1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4549-F475-45DD-A25C-DA8793D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and folder to S3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AD821E-194C-4381-A988-46C97971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9" y="2336800"/>
            <a:ext cx="7829417" cy="3598863"/>
          </a:xfrm>
        </p:spPr>
      </p:pic>
    </p:spTree>
    <p:extLst>
      <p:ext uri="{BB962C8B-B14F-4D97-AF65-F5344CB8AC3E}">
        <p14:creationId xmlns:p14="http://schemas.microsoft.com/office/powerpoint/2010/main" val="73355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559E-F940-482B-A91D-F2800F58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the fundamentals entities stored  in Amazon S3</a:t>
            </a:r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98504AA-3903-4482-A371-33FB3437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4" y="2257287"/>
            <a:ext cx="9023881" cy="4083878"/>
          </a:xfrm>
        </p:spPr>
      </p:pic>
    </p:spTree>
    <p:extLst>
      <p:ext uri="{BB962C8B-B14F-4D97-AF65-F5344CB8AC3E}">
        <p14:creationId xmlns:p14="http://schemas.microsoft.com/office/powerpoint/2010/main" val="141359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8B7F-1A45-48F0-B958-81874B27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Provide access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7241-812C-42F2-B1A1-02ADD106A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1FDFAA-4B67-4900-ACE8-B2294482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03" y="2895009"/>
            <a:ext cx="1389201" cy="1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32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1424</TotalTime>
  <Words>383</Words>
  <Application>Microsoft Office PowerPoint</Application>
  <PresentationFormat>Widescreen</PresentationFormat>
  <Paragraphs>37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sofia-pro</vt:lpstr>
      <vt:lpstr>Trebuchet MS</vt:lpstr>
      <vt:lpstr>Verdana</vt:lpstr>
      <vt:lpstr>Berlin</vt:lpstr>
      <vt:lpstr>North American University  Advanced Cloud Computing Final Project </vt:lpstr>
      <vt:lpstr>Create an instance at AWS</vt:lpstr>
      <vt:lpstr>Create an instance at AWS</vt:lpstr>
      <vt:lpstr>Create Bucket</vt:lpstr>
      <vt:lpstr>S3 Bucket created successfully</vt:lpstr>
      <vt:lpstr>Deploy the software service to the instance using AWS</vt:lpstr>
      <vt:lpstr>Upload files and folder to S3</vt:lpstr>
      <vt:lpstr>Objects are the fundamentals entities stored  in Amazon S3</vt:lpstr>
      <vt:lpstr>Provide access point</vt:lpstr>
      <vt:lpstr>Static websites hosting http://nau-memory-game-project.s3-website.us-east-2.amazonaws.com</vt:lpstr>
      <vt:lpstr>Provide secured access to the instance using SSH protocols, clients to the group members</vt:lpstr>
      <vt:lpstr>Add Users for access to console</vt:lpstr>
      <vt:lpstr>Download the latest version of the AWS CLI </vt:lpstr>
      <vt:lpstr>Verify the installation</vt:lpstr>
      <vt:lpstr>Enter with Generated AWS Access Key ID and Secret Access Key </vt:lpstr>
      <vt:lpstr>Run and test the overall services.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Cloud Computing Final Project </dc:title>
  <dc:creator>Sema Yartasi</dc:creator>
  <cp:lastModifiedBy>Sema Yartasi</cp:lastModifiedBy>
  <cp:revision>27</cp:revision>
  <dcterms:created xsi:type="dcterms:W3CDTF">2021-05-08T17:12:12Z</dcterms:created>
  <dcterms:modified xsi:type="dcterms:W3CDTF">2021-05-09T20:53:19Z</dcterms:modified>
</cp:coreProperties>
</file>