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79D8D0-5BDB-4870-A9D7-39BCDC5EFF7E}" v="35" dt="2022-10-08T08:57:55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i Baveyan" userId="0e928fa1-cf2d-4b83-870b-344ee8cc2c5e" providerId="ADAL" clId="{9C79D8D0-5BDB-4870-A9D7-39BCDC5EFF7E}"/>
    <pc:docChg chg="undo custSel addSld delSld modSld">
      <pc:chgData name="Meri Baveyan" userId="0e928fa1-cf2d-4b83-870b-344ee8cc2c5e" providerId="ADAL" clId="{9C79D8D0-5BDB-4870-A9D7-39BCDC5EFF7E}" dt="2022-10-08T09:00:49.279" v="2016" actId="313"/>
      <pc:docMkLst>
        <pc:docMk/>
      </pc:docMkLst>
      <pc:sldChg chg="addSp delSp modSp new mod">
        <pc:chgData name="Meri Baveyan" userId="0e928fa1-cf2d-4b83-870b-344ee8cc2c5e" providerId="ADAL" clId="{9C79D8D0-5BDB-4870-A9D7-39BCDC5EFF7E}" dt="2022-10-08T08:05:06.208" v="977" actId="207"/>
        <pc:sldMkLst>
          <pc:docMk/>
          <pc:sldMk cId="4131845383" sldId="256"/>
        </pc:sldMkLst>
        <pc:spChg chg="del">
          <ac:chgData name="Meri Baveyan" userId="0e928fa1-cf2d-4b83-870b-344ee8cc2c5e" providerId="ADAL" clId="{9C79D8D0-5BDB-4870-A9D7-39BCDC5EFF7E}" dt="2022-10-08T06:46:25.424" v="1" actId="478"/>
          <ac:spMkLst>
            <pc:docMk/>
            <pc:sldMk cId="4131845383" sldId="256"/>
            <ac:spMk id="2" creationId="{078F2B98-B0B7-C4B2-92FE-2CD38E15F69F}"/>
          </ac:spMkLst>
        </pc:spChg>
        <pc:spChg chg="mod">
          <ac:chgData name="Meri Baveyan" userId="0e928fa1-cf2d-4b83-870b-344ee8cc2c5e" providerId="ADAL" clId="{9C79D8D0-5BDB-4870-A9D7-39BCDC5EFF7E}" dt="2022-10-08T06:47:35.898" v="23" actId="1076"/>
          <ac:spMkLst>
            <pc:docMk/>
            <pc:sldMk cId="4131845383" sldId="256"/>
            <ac:spMk id="3" creationId="{03C4B1BB-D8B9-285C-9F86-68CB8245A0FA}"/>
          </ac:spMkLst>
        </pc:spChg>
        <pc:spChg chg="add del mod">
          <ac:chgData name="Meri Baveyan" userId="0e928fa1-cf2d-4b83-870b-344ee8cc2c5e" providerId="ADAL" clId="{9C79D8D0-5BDB-4870-A9D7-39BCDC5EFF7E}" dt="2022-10-08T06:57:45.843" v="28"/>
          <ac:spMkLst>
            <pc:docMk/>
            <pc:sldMk cId="4131845383" sldId="256"/>
            <ac:spMk id="5" creationId="{F8169AE0-EB77-9DBA-F303-D7E1D50DD92B}"/>
          </ac:spMkLst>
        </pc:spChg>
        <pc:spChg chg="add mod">
          <ac:chgData name="Meri Baveyan" userId="0e928fa1-cf2d-4b83-870b-344ee8cc2c5e" providerId="ADAL" clId="{9C79D8D0-5BDB-4870-A9D7-39BCDC5EFF7E}" dt="2022-10-08T07:11:52.843" v="378" actId="164"/>
          <ac:spMkLst>
            <pc:docMk/>
            <pc:sldMk cId="4131845383" sldId="256"/>
            <ac:spMk id="6" creationId="{C770866E-FF53-CAC7-42C0-74326893EFDF}"/>
          </ac:spMkLst>
        </pc:spChg>
        <pc:spChg chg="add mod">
          <ac:chgData name="Meri Baveyan" userId="0e928fa1-cf2d-4b83-870b-344ee8cc2c5e" providerId="ADAL" clId="{9C79D8D0-5BDB-4870-A9D7-39BCDC5EFF7E}" dt="2022-10-08T06:59:09.007" v="64" actId="1076"/>
          <ac:spMkLst>
            <pc:docMk/>
            <pc:sldMk cId="4131845383" sldId="256"/>
            <ac:spMk id="7" creationId="{EAB851FF-33C8-93C1-EED1-BEA48D34C2E8}"/>
          </ac:spMkLst>
        </pc:spChg>
        <pc:spChg chg="add mod ord">
          <ac:chgData name="Meri Baveyan" userId="0e928fa1-cf2d-4b83-870b-344ee8cc2c5e" providerId="ADAL" clId="{9C79D8D0-5BDB-4870-A9D7-39BCDC5EFF7E}" dt="2022-10-08T07:11:52.843" v="378" actId="164"/>
          <ac:spMkLst>
            <pc:docMk/>
            <pc:sldMk cId="4131845383" sldId="256"/>
            <ac:spMk id="8" creationId="{FD24AE07-66D5-7A18-FC39-DA0C6EE9E00A}"/>
          </ac:spMkLst>
        </pc:spChg>
        <pc:spChg chg="add mod">
          <ac:chgData name="Meri Baveyan" userId="0e928fa1-cf2d-4b83-870b-344ee8cc2c5e" providerId="ADAL" clId="{9C79D8D0-5BDB-4870-A9D7-39BCDC5EFF7E}" dt="2022-10-08T07:11:52.843" v="378" actId="164"/>
          <ac:spMkLst>
            <pc:docMk/>
            <pc:sldMk cId="4131845383" sldId="256"/>
            <ac:spMk id="9" creationId="{A84801AB-F207-13A5-CD74-14B61CDDE16A}"/>
          </ac:spMkLst>
        </pc:spChg>
        <pc:spChg chg="add mod">
          <ac:chgData name="Meri Baveyan" userId="0e928fa1-cf2d-4b83-870b-344ee8cc2c5e" providerId="ADAL" clId="{9C79D8D0-5BDB-4870-A9D7-39BCDC5EFF7E}" dt="2022-10-08T07:11:52.843" v="378" actId="164"/>
          <ac:spMkLst>
            <pc:docMk/>
            <pc:sldMk cId="4131845383" sldId="256"/>
            <ac:spMk id="16" creationId="{7A6D8F0B-E54B-65E6-9997-19001D79A5AA}"/>
          </ac:spMkLst>
        </pc:spChg>
        <pc:spChg chg="add mod">
          <ac:chgData name="Meri Baveyan" userId="0e928fa1-cf2d-4b83-870b-344ee8cc2c5e" providerId="ADAL" clId="{9C79D8D0-5BDB-4870-A9D7-39BCDC5EFF7E}" dt="2022-10-08T07:29:43.157" v="541" actId="1076"/>
          <ac:spMkLst>
            <pc:docMk/>
            <pc:sldMk cId="4131845383" sldId="256"/>
            <ac:spMk id="17" creationId="{299FB451-4ACC-47F8-C860-B1AAB51EAA28}"/>
          </ac:spMkLst>
        </pc:spChg>
        <pc:spChg chg="add mod">
          <ac:chgData name="Meri Baveyan" userId="0e928fa1-cf2d-4b83-870b-344ee8cc2c5e" providerId="ADAL" clId="{9C79D8D0-5BDB-4870-A9D7-39BCDC5EFF7E}" dt="2022-10-08T08:05:00.345" v="975" actId="207"/>
          <ac:spMkLst>
            <pc:docMk/>
            <pc:sldMk cId="4131845383" sldId="256"/>
            <ac:spMk id="28" creationId="{2DC0C23C-A8DE-80B4-7C63-E670A844F15E}"/>
          </ac:spMkLst>
        </pc:spChg>
        <pc:spChg chg="add del mod">
          <ac:chgData name="Meri Baveyan" userId="0e928fa1-cf2d-4b83-870b-344ee8cc2c5e" providerId="ADAL" clId="{9C79D8D0-5BDB-4870-A9D7-39BCDC5EFF7E}" dt="2022-10-08T07:09:13.153" v="327"/>
          <ac:spMkLst>
            <pc:docMk/>
            <pc:sldMk cId="4131845383" sldId="256"/>
            <ac:spMk id="30" creationId="{D30788DD-5180-3A74-5FA8-CB8B1B26D7C6}"/>
          </ac:spMkLst>
        </pc:spChg>
        <pc:spChg chg="add mod">
          <ac:chgData name="Meri Baveyan" userId="0e928fa1-cf2d-4b83-870b-344ee8cc2c5e" providerId="ADAL" clId="{9C79D8D0-5BDB-4870-A9D7-39BCDC5EFF7E}" dt="2022-10-08T08:04:57.247" v="974" actId="207"/>
          <ac:spMkLst>
            <pc:docMk/>
            <pc:sldMk cId="4131845383" sldId="256"/>
            <ac:spMk id="31" creationId="{7548B130-5CC2-084C-7217-F53EE6768DD2}"/>
          </ac:spMkLst>
        </pc:spChg>
        <pc:spChg chg="add del mod">
          <ac:chgData name="Meri Baveyan" userId="0e928fa1-cf2d-4b83-870b-344ee8cc2c5e" providerId="ADAL" clId="{9C79D8D0-5BDB-4870-A9D7-39BCDC5EFF7E}" dt="2022-10-08T07:11:11.592" v="373"/>
          <ac:spMkLst>
            <pc:docMk/>
            <pc:sldMk cId="4131845383" sldId="256"/>
            <ac:spMk id="33" creationId="{E7F1190E-3DE3-C1DA-7D3F-4BB81D8172B0}"/>
          </ac:spMkLst>
        </pc:spChg>
        <pc:spChg chg="add mod">
          <ac:chgData name="Meri Baveyan" userId="0e928fa1-cf2d-4b83-870b-344ee8cc2c5e" providerId="ADAL" clId="{9C79D8D0-5BDB-4870-A9D7-39BCDC5EFF7E}" dt="2022-10-08T08:05:03.529" v="976" actId="207"/>
          <ac:spMkLst>
            <pc:docMk/>
            <pc:sldMk cId="4131845383" sldId="256"/>
            <ac:spMk id="34" creationId="{D5B6B4B4-3D7A-2A01-F13D-01FA905D16D9}"/>
          </ac:spMkLst>
        </pc:spChg>
        <pc:spChg chg="add mod">
          <ac:chgData name="Meri Baveyan" userId="0e928fa1-cf2d-4b83-870b-344ee8cc2c5e" providerId="ADAL" clId="{9C79D8D0-5BDB-4870-A9D7-39BCDC5EFF7E}" dt="2022-10-08T08:05:06.208" v="977" actId="207"/>
          <ac:spMkLst>
            <pc:docMk/>
            <pc:sldMk cId="4131845383" sldId="256"/>
            <ac:spMk id="35" creationId="{9EF92777-776F-2B1B-DC76-E4AF6393DA89}"/>
          </ac:spMkLst>
        </pc:spChg>
        <pc:grpChg chg="add mod">
          <ac:chgData name="Meri Baveyan" userId="0e928fa1-cf2d-4b83-870b-344ee8cc2c5e" providerId="ADAL" clId="{9C79D8D0-5BDB-4870-A9D7-39BCDC5EFF7E}" dt="2022-10-08T07:30:08.757" v="542" actId="1076"/>
          <ac:grpSpMkLst>
            <pc:docMk/>
            <pc:sldMk cId="4131845383" sldId="256"/>
            <ac:grpSpMk id="36" creationId="{01576DB2-88A6-6931-A59F-8761E52AAF2E}"/>
          </ac:grpSpMkLst>
        </pc:grpChg>
        <pc:graphicFrameChg chg="add del modGraphic">
          <ac:chgData name="Meri Baveyan" userId="0e928fa1-cf2d-4b83-870b-344ee8cc2c5e" providerId="ADAL" clId="{9C79D8D0-5BDB-4870-A9D7-39BCDC5EFF7E}" dt="2022-10-08T06:57:31.285" v="25" actId="478"/>
          <ac:graphicFrameMkLst>
            <pc:docMk/>
            <pc:sldMk cId="4131845383" sldId="256"/>
            <ac:graphicFrameMk id="4" creationId="{58D22C32-5B8F-661D-E156-E6FC50091784}"/>
          </ac:graphicFrameMkLst>
        </pc:graphicFrameChg>
        <pc:cxnChg chg="add mod">
          <ac:chgData name="Meri Baveyan" userId="0e928fa1-cf2d-4b83-870b-344ee8cc2c5e" providerId="ADAL" clId="{9C79D8D0-5BDB-4870-A9D7-39BCDC5EFF7E}" dt="2022-10-08T07:11:52.843" v="378" actId="164"/>
          <ac:cxnSpMkLst>
            <pc:docMk/>
            <pc:sldMk cId="4131845383" sldId="256"/>
            <ac:cxnSpMk id="11" creationId="{6E064ECD-8CF8-F87C-3CED-84DD260CE784}"/>
          </ac:cxnSpMkLst>
        </pc:cxnChg>
        <pc:cxnChg chg="add mod">
          <ac:chgData name="Meri Baveyan" userId="0e928fa1-cf2d-4b83-870b-344ee8cc2c5e" providerId="ADAL" clId="{9C79D8D0-5BDB-4870-A9D7-39BCDC5EFF7E}" dt="2022-10-08T07:11:52.843" v="378" actId="164"/>
          <ac:cxnSpMkLst>
            <pc:docMk/>
            <pc:sldMk cId="4131845383" sldId="256"/>
            <ac:cxnSpMk id="20" creationId="{D1925186-8930-31D8-B43E-0E037AC7E234}"/>
          </ac:cxnSpMkLst>
        </pc:cxnChg>
        <pc:cxnChg chg="add mod">
          <ac:chgData name="Meri Baveyan" userId="0e928fa1-cf2d-4b83-870b-344ee8cc2c5e" providerId="ADAL" clId="{9C79D8D0-5BDB-4870-A9D7-39BCDC5EFF7E}" dt="2022-10-08T07:11:52.843" v="378" actId="164"/>
          <ac:cxnSpMkLst>
            <pc:docMk/>
            <pc:sldMk cId="4131845383" sldId="256"/>
            <ac:cxnSpMk id="22" creationId="{38C23319-6C93-35BB-B1FE-759C579C48FA}"/>
          </ac:cxnSpMkLst>
        </pc:cxnChg>
        <pc:cxnChg chg="add del mod">
          <ac:chgData name="Meri Baveyan" userId="0e928fa1-cf2d-4b83-870b-344ee8cc2c5e" providerId="ADAL" clId="{9C79D8D0-5BDB-4870-A9D7-39BCDC5EFF7E}" dt="2022-10-08T07:05:37.920" v="181" actId="11529"/>
          <ac:cxnSpMkLst>
            <pc:docMk/>
            <pc:sldMk cId="4131845383" sldId="256"/>
            <ac:cxnSpMk id="24" creationId="{4A37AF19-8CE0-92D5-8C50-9C99A6EB6FED}"/>
          </ac:cxnSpMkLst>
        </pc:cxnChg>
        <pc:cxnChg chg="add mod">
          <ac:chgData name="Meri Baveyan" userId="0e928fa1-cf2d-4b83-870b-344ee8cc2c5e" providerId="ADAL" clId="{9C79D8D0-5BDB-4870-A9D7-39BCDC5EFF7E}" dt="2022-10-08T07:11:52.843" v="378" actId="164"/>
          <ac:cxnSpMkLst>
            <pc:docMk/>
            <pc:sldMk cId="4131845383" sldId="256"/>
            <ac:cxnSpMk id="27" creationId="{33EAD78C-8F11-C92A-8C62-086A5A986370}"/>
          </ac:cxnSpMkLst>
        </pc:cxnChg>
      </pc:sldChg>
      <pc:sldChg chg="addSp delSp modSp new mod">
        <pc:chgData name="Meri Baveyan" userId="0e928fa1-cf2d-4b83-870b-344ee8cc2c5e" providerId="ADAL" clId="{9C79D8D0-5BDB-4870-A9D7-39BCDC5EFF7E}" dt="2022-10-08T08:05:30.468" v="979" actId="207"/>
        <pc:sldMkLst>
          <pc:docMk/>
          <pc:sldMk cId="1423025754" sldId="257"/>
        </pc:sldMkLst>
        <pc:spChg chg="add mod">
          <ac:chgData name="Meri Baveyan" userId="0e928fa1-cf2d-4b83-870b-344ee8cc2c5e" providerId="ADAL" clId="{9C79D8D0-5BDB-4870-A9D7-39BCDC5EFF7E}" dt="2022-10-08T07:14:41.518" v="415" actId="164"/>
          <ac:spMkLst>
            <pc:docMk/>
            <pc:sldMk cId="1423025754" sldId="257"/>
            <ac:spMk id="2" creationId="{65FDBDAA-DCC9-E4E1-3923-43CE87BD7689}"/>
          </ac:spMkLst>
        </pc:spChg>
        <pc:spChg chg="add mod">
          <ac:chgData name="Meri Baveyan" userId="0e928fa1-cf2d-4b83-870b-344ee8cc2c5e" providerId="ADAL" clId="{9C79D8D0-5BDB-4870-A9D7-39BCDC5EFF7E}" dt="2022-10-08T07:14:41.518" v="415" actId="164"/>
          <ac:spMkLst>
            <pc:docMk/>
            <pc:sldMk cId="1423025754" sldId="257"/>
            <ac:spMk id="3" creationId="{90A02F60-71B7-3496-403D-896C4B6E0BB6}"/>
          </ac:spMkLst>
        </pc:spChg>
        <pc:spChg chg="add del mod">
          <ac:chgData name="Meri Baveyan" userId="0e928fa1-cf2d-4b83-870b-344ee8cc2c5e" providerId="ADAL" clId="{9C79D8D0-5BDB-4870-A9D7-39BCDC5EFF7E}" dt="2022-10-08T07:16:59.818" v="434" actId="478"/>
          <ac:spMkLst>
            <pc:docMk/>
            <pc:sldMk cId="1423025754" sldId="257"/>
            <ac:spMk id="7" creationId="{B72F3444-6BB6-E33A-7631-13AC0D2F784B}"/>
          </ac:spMkLst>
        </pc:spChg>
        <pc:spChg chg="add mod">
          <ac:chgData name="Meri Baveyan" userId="0e928fa1-cf2d-4b83-870b-344ee8cc2c5e" providerId="ADAL" clId="{9C79D8D0-5BDB-4870-A9D7-39BCDC5EFF7E}" dt="2022-10-08T08:05:30.468" v="979" actId="207"/>
          <ac:spMkLst>
            <pc:docMk/>
            <pc:sldMk cId="1423025754" sldId="257"/>
            <ac:spMk id="12" creationId="{7D568E63-28ED-1CD6-B3B7-ABB5683772BD}"/>
          </ac:spMkLst>
        </pc:spChg>
        <pc:spChg chg="add mod">
          <ac:chgData name="Meri Baveyan" userId="0e928fa1-cf2d-4b83-870b-344ee8cc2c5e" providerId="ADAL" clId="{9C79D8D0-5BDB-4870-A9D7-39BCDC5EFF7E}" dt="2022-10-08T07:24:21.887" v="535" actId="164"/>
          <ac:spMkLst>
            <pc:docMk/>
            <pc:sldMk cId="1423025754" sldId="257"/>
            <ac:spMk id="13" creationId="{D29377A1-2ABC-B175-0BB6-EFA87ECA3223}"/>
          </ac:spMkLst>
        </pc:spChg>
        <pc:spChg chg="add mod">
          <ac:chgData name="Meri Baveyan" userId="0e928fa1-cf2d-4b83-870b-344ee8cc2c5e" providerId="ADAL" clId="{9C79D8D0-5BDB-4870-A9D7-39BCDC5EFF7E}" dt="2022-10-08T07:24:21.887" v="535" actId="164"/>
          <ac:spMkLst>
            <pc:docMk/>
            <pc:sldMk cId="1423025754" sldId="257"/>
            <ac:spMk id="14" creationId="{C7A49582-F8E2-98DA-DC6F-50CC04D981AB}"/>
          </ac:spMkLst>
        </pc:spChg>
        <pc:spChg chg="add mod">
          <ac:chgData name="Meri Baveyan" userId="0e928fa1-cf2d-4b83-870b-344ee8cc2c5e" providerId="ADAL" clId="{9C79D8D0-5BDB-4870-A9D7-39BCDC5EFF7E}" dt="2022-10-08T07:24:21.887" v="535" actId="164"/>
          <ac:spMkLst>
            <pc:docMk/>
            <pc:sldMk cId="1423025754" sldId="257"/>
            <ac:spMk id="15" creationId="{323A759B-10D6-952C-4EDC-80DB6CB1448F}"/>
          </ac:spMkLst>
        </pc:spChg>
        <pc:spChg chg="add mod">
          <ac:chgData name="Meri Baveyan" userId="0e928fa1-cf2d-4b83-870b-344ee8cc2c5e" providerId="ADAL" clId="{9C79D8D0-5BDB-4870-A9D7-39BCDC5EFF7E}" dt="2022-10-08T07:24:21.887" v="535" actId="164"/>
          <ac:spMkLst>
            <pc:docMk/>
            <pc:sldMk cId="1423025754" sldId="257"/>
            <ac:spMk id="16" creationId="{B38D3CA0-FE11-57BA-567D-18CBCD92B454}"/>
          </ac:spMkLst>
        </pc:spChg>
        <pc:spChg chg="add mod">
          <ac:chgData name="Meri Baveyan" userId="0e928fa1-cf2d-4b83-870b-344ee8cc2c5e" providerId="ADAL" clId="{9C79D8D0-5BDB-4870-A9D7-39BCDC5EFF7E}" dt="2022-10-08T07:24:21.887" v="535" actId="164"/>
          <ac:spMkLst>
            <pc:docMk/>
            <pc:sldMk cId="1423025754" sldId="257"/>
            <ac:spMk id="17" creationId="{2C1D4B70-AEF2-50E5-CA8C-0C808864F0BB}"/>
          </ac:spMkLst>
        </pc:spChg>
        <pc:spChg chg="add del mod">
          <ac:chgData name="Meri Baveyan" userId="0e928fa1-cf2d-4b83-870b-344ee8cc2c5e" providerId="ADAL" clId="{9C79D8D0-5BDB-4870-A9D7-39BCDC5EFF7E}" dt="2022-10-08T07:22:36.777" v="531" actId="478"/>
          <ac:spMkLst>
            <pc:docMk/>
            <pc:sldMk cId="1423025754" sldId="257"/>
            <ac:spMk id="18" creationId="{83C42615-8BE5-186A-CC25-2AE03EDFB0C2}"/>
          </ac:spMkLst>
        </pc:spChg>
        <pc:spChg chg="add mod">
          <ac:chgData name="Meri Baveyan" userId="0e928fa1-cf2d-4b83-870b-344ee8cc2c5e" providerId="ADAL" clId="{9C79D8D0-5BDB-4870-A9D7-39BCDC5EFF7E}" dt="2022-10-08T07:24:21.887" v="535" actId="164"/>
          <ac:spMkLst>
            <pc:docMk/>
            <pc:sldMk cId="1423025754" sldId="257"/>
            <ac:spMk id="19" creationId="{0DE83C61-B525-E147-3083-12631A431A53}"/>
          </ac:spMkLst>
        </pc:spChg>
        <pc:spChg chg="add mod">
          <ac:chgData name="Meri Baveyan" userId="0e928fa1-cf2d-4b83-870b-344ee8cc2c5e" providerId="ADAL" clId="{9C79D8D0-5BDB-4870-A9D7-39BCDC5EFF7E}" dt="2022-10-08T07:35:18.059" v="563" actId="1076"/>
          <ac:spMkLst>
            <pc:docMk/>
            <pc:sldMk cId="1423025754" sldId="257"/>
            <ac:spMk id="21" creationId="{5CA015E4-35D7-2907-0A45-F1281CEE0749}"/>
          </ac:spMkLst>
        </pc:spChg>
        <pc:spChg chg="add mod">
          <ac:chgData name="Meri Baveyan" userId="0e928fa1-cf2d-4b83-870b-344ee8cc2c5e" providerId="ADAL" clId="{9C79D8D0-5BDB-4870-A9D7-39BCDC5EFF7E}" dt="2022-10-08T07:35:18.059" v="563" actId="1076"/>
          <ac:spMkLst>
            <pc:docMk/>
            <pc:sldMk cId="1423025754" sldId="257"/>
            <ac:spMk id="22" creationId="{D6E8D7ED-F0B4-93AF-565B-9D51734CD04C}"/>
          </ac:spMkLst>
        </pc:spChg>
        <pc:spChg chg="add">
          <ac:chgData name="Meri Baveyan" userId="0e928fa1-cf2d-4b83-870b-344ee8cc2c5e" providerId="ADAL" clId="{9C79D8D0-5BDB-4870-A9D7-39BCDC5EFF7E}" dt="2022-10-08T07:35:26.961" v="564" actId="11529"/>
          <ac:spMkLst>
            <pc:docMk/>
            <pc:sldMk cId="1423025754" sldId="257"/>
            <ac:spMk id="23" creationId="{1CBF82B1-1A8A-5CFF-7A9C-5B16E33DF9D2}"/>
          </ac:spMkLst>
        </pc:spChg>
        <pc:grpChg chg="add mod">
          <ac:chgData name="Meri Baveyan" userId="0e928fa1-cf2d-4b83-870b-344ee8cc2c5e" providerId="ADAL" clId="{9C79D8D0-5BDB-4870-A9D7-39BCDC5EFF7E}" dt="2022-10-08T07:24:21.887" v="535" actId="164"/>
          <ac:grpSpMkLst>
            <pc:docMk/>
            <pc:sldMk cId="1423025754" sldId="257"/>
            <ac:grpSpMk id="4" creationId="{D3764052-9D59-F836-D89D-D50CA14F43EC}"/>
          </ac:grpSpMkLst>
        </pc:grpChg>
        <pc:grpChg chg="add mod">
          <ac:chgData name="Meri Baveyan" userId="0e928fa1-cf2d-4b83-870b-344ee8cc2c5e" providerId="ADAL" clId="{9C79D8D0-5BDB-4870-A9D7-39BCDC5EFF7E}" dt="2022-10-08T07:34:04.669" v="543" actId="1076"/>
          <ac:grpSpMkLst>
            <pc:docMk/>
            <pc:sldMk cId="1423025754" sldId="257"/>
            <ac:grpSpMk id="20" creationId="{F706B0FD-4304-ADFF-D641-697C8D9D38B5}"/>
          </ac:grpSpMkLst>
        </pc:grpChg>
        <pc:cxnChg chg="add mod">
          <ac:chgData name="Meri Baveyan" userId="0e928fa1-cf2d-4b83-870b-344ee8cc2c5e" providerId="ADAL" clId="{9C79D8D0-5BDB-4870-A9D7-39BCDC5EFF7E}" dt="2022-10-08T07:24:21.887" v="535" actId="164"/>
          <ac:cxnSpMkLst>
            <pc:docMk/>
            <pc:sldMk cId="1423025754" sldId="257"/>
            <ac:cxnSpMk id="6" creationId="{0D95E859-65B1-AD7E-965C-20C80682E39B}"/>
          </ac:cxnSpMkLst>
        </pc:cxnChg>
      </pc:sldChg>
      <pc:sldChg chg="addSp delSp modSp new mod">
        <pc:chgData name="Meri Baveyan" userId="0e928fa1-cf2d-4b83-870b-344ee8cc2c5e" providerId="ADAL" clId="{9C79D8D0-5BDB-4870-A9D7-39BCDC5EFF7E}" dt="2022-10-08T08:46:56.779" v="1754" actId="255"/>
        <pc:sldMkLst>
          <pc:docMk/>
          <pc:sldMk cId="437796518" sldId="258"/>
        </pc:sldMkLst>
        <pc:spChg chg="add mod">
          <ac:chgData name="Meri Baveyan" userId="0e928fa1-cf2d-4b83-870b-344ee8cc2c5e" providerId="ADAL" clId="{9C79D8D0-5BDB-4870-A9D7-39BCDC5EFF7E}" dt="2022-10-08T08:46:53.722" v="1752" actId="255"/>
          <ac:spMkLst>
            <pc:docMk/>
            <pc:sldMk cId="437796518" sldId="258"/>
            <ac:spMk id="2" creationId="{E1598D67-4B85-960E-1AC4-498A94F2BFEE}"/>
          </ac:spMkLst>
        </pc:spChg>
        <pc:spChg chg="add del mod">
          <ac:chgData name="Meri Baveyan" userId="0e928fa1-cf2d-4b83-870b-344ee8cc2c5e" providerId="ADAL" clId="{9C79D8D0-5BDB-4870-A9D7-39BCDC5EFF7E}" dt="2022-10-08T07:54:01.204" v="849" actId="478"/>
          <ac:spMkLst>
            <pc:docMk/>
            <pc:sldMk cId="437796518" sldId="258"/>
            <ac:spMk id="3" creationId="{9428B3F3-4FA8-94B3-D5BB-394ABBBFDFA3}"/>
          </ac:spMkLst>
        </pc:spChg>
        <pc:spChg chg="add mod">
          <ac:chgData name="Meri Baveyan" userId="0e928fa1-cf2d-4b83-870b-344ee8cc2c5e" providerId="ADAL" clId="{9C79D8D0-5BDB-4870-A9D7-39BCDC5EFF7E}" dt="2022-10-08T08:46:56.779" v="1754" actId="255"/>
          <ac:spMkLst>
            <pc:docMk/>
            <pc:sldMk cId="437796518" sldId="258"/>
            <ac:spMk id="4" creationId="{CF74107B-42EF-B717-998E-4EFCA28080B7}"/>
          </ac:spMkLst>
        </pc:spChg>
      </pc:sldChg>
      <pc:sldChg chg="addSp delSp modSp new add del mod">
        <pc:chgData name="Meri Baveyan" userId="0e928fa1-cf2d-4b83-870b-344ee8cc2c5e" providerId="ADAL" clId="{9C79D8D0-5BDB-4870-A9D7-39BCDC5EFF7E}" dt="2022-10-08T09:00:49.279" v="2016" actId="313"/>
        <pc:sldMkLst>
          <pc:docMk/>
          <pc:sldMk cId="748065160" sldId="259"/>
        </pc:sldMkLst>
        <pc:spChg chg="add del mod">
          <ac:chgData name="Meri Baveyan" userId="0e928fa1-cf2d-4b83-870b-344ee8cc2c5e" providerId="ADAL" clId="{9C79D8D0-5BDB-4870-A9D7-39BCDC5EFF7E}" dt="2022-10-08T07:52:36.134" v="847"/>
          <ac:spMkLst>
            <pc:docMk/>
            <pc:sldMk cId="748065160" sldId="259"/>
            <ac:spMk id="2" creationId="{B74CFA7F-8D7F-66C7-9E51-0E1C9117C343}"/>
          </ac:spMkLst>
        </pc:spChg>
        <pc:spChg chg="add mod">
          <ac:chgData name="Meri Baveyan" userId="0e928fa1-cf2d-4b83-870b-344ee8cc2c5e" providerId="ADAL" clId="{9C79D8D0-5BDB-4870-A9D7-39BCDC5EFF7E}" dt="2022-10-08T09:00:49.279" v="2016" actId="313"/>
          <ac:spMkLst>
            <pc:docMk/>
            <pc:sldMk cId="748065160" sldId="259"/>
            <ac:spMk id="3" creationId="{5B65E0A9-F352-EBA2-9F88-61933F03ECD2}"/>
          </ac:spMkLst>
        </pc:spChg>
        <pc:spChg chg="add del">
          <ac:chgData name="Meri Baveyan" userId="0e928fa1-cf2d-4b83-870b-344ee8cc2c5e" providerId="ADAL" clId="{9C79D8D0-5BDB-4870-A9D7-39BCDC5EFF7E}" dt="2022-10-08T08:18:08.585" v="1365" actId="478"/>
          <ac:spMkLst>
            <pc:docMk/>
            <pc:sldMk cId="748065160" sldId="259"/>
            <ac:spMk id="4" creationId="{6C32D9C6-0D25-5994-238C-E456F6A595FD}"/>
          </ac:spMkLst>
        </pc:spChg>
        <pc:spChg chg="add del mod">
          <ac:chgData name="Meri Baveyan" userId="0e928fa1-cf2d-4b83-870b-344ee8cc2c5e" providerId="ADAL" clId="{9C79D8D0-5BDB-4870-A9D7-39BCDC5EFF7E}" dt="2022-10-08T08:20:31.910" v="1414"/>
          <ac:spMkLst>
            <pc:docMk/>
            <pc:sldMk cId="748065160" sldId="259"/>
            <ac:spMk id="5" creationId="{4911E487-E331-80EC-EC3A-3CA2F027C8F3}"/>
          </ac:spMkLst>
        </pc:spChg>
        <pc:spChg chg="add del mod">
          <ac:chgData name="Meri Baveyan" userId="0e928fa1-cf2d-4b83-870b-344ee8cc2c5e" providerId="ADAL" clId="{9C79D8D0-5BDB-4870-A9D7-39BCDC5EFF7E}" dt="2022-10-08T08:43:38.076" v="1729"/>
          <ac:spMkLst>
            <pc:docMk/>
            <pc:sldMk cId="748065160" sldId="259"/>
            <ac:spMk id="6" creationId="{548D7A96-0E21-DAB7-E0C2-0FE32BCFB112}"/>
          </ac:spMkLst>
        </pc:spChg>
        <pc:spChg chg="add mod">
          <ac:chgData name="Meri Baveyan" userId="0e928fa1-cf2d-4b83-870b-344ee8cc2c5e" providerId="ADAL" clId="{9C79D8D0-5BDB-4870-A9D7-39BCDC5EFF7E}" dt="2022-10-08T08:57:10.585" v="1915" actId="1076"/>
          <ac:spMkLst>
            <pc:docMk/>
            <pc:sldMk cId="748065160" sldId="259"/>
            <ac:spMk id="7" creationId="{CC6F22C3-03C0-DC0E-3DDE-1A3D14A1464F}"/>
          </ac:spMkLst>
        </pc:spChg>
      </pc:sldChg>
      <pc:sldChg chg="addSp delSp modSp new del mod">
        <pc:chgData name="Meri Baveyan" userId="0e928fa1-cf2d-4b83-870b-344ee8cc2c5e" providerId="ADAL" clId="{9C79D8D0-5BDB-4870-A9D7-39BCDC5EFF7E}" dt="2022-10-08T08:57:26.392" v="1916" actId="47"/>
        <pc:sldMkLst>
          <pc:docMk/>
          <pc:sldMk cId="1271675831" sldId="260"/>
        </pc:sldMkLst>
        <pc:spChg chg="add mod">
          <ac:chgData name="Meri Baveyan" userId="0e928fa1-cf2d-4b83-870b-344ee8cc2c5e" providerId="ADAL" clId="{9C79D8D0-5BDB-4870-A9D7-39BCDC5EFF7E}" dt="2022-10-08T08:54:07.012" v="1854" actId="20577"/>
          <ac:spMkLst>
            <pc:docMk/>
            <pc:sldMk cId="1271675831" sldId="260"/>
            <ac:spMk id="2" creationId="{6F1D89A5-704F-5DDA-686F-F98ACBD21F53}"/>
          </ac:spMkLst>
        </pc:spChg>
        <pc:spChg chg="add del mod">
          <ac:chgData name="Meri Baveyan" userId="0e928fa1-cf2d-4b83-870b-344ee8cc2c5e" providerId="ADAL" clId="{9C79D8D0-5BDB-4870-A9D7-39BCDC5EFF7E}" dt="2022-10-08T08:51:03.960" v="1817" actId="478"/>
          <ac:spMkLst>
            <pc:docMk/>
            <pc:sldMk cId="1271675831" sldId="260"/>
            <ac:spMk id="3" creationId="{07FBD098-2188-D1FE-60D1-4B1F8FBB15F5}"/>
          </ac:spMkLst>
        </pc:spChg>
      </pc:sldChg>
      <pc:sldChg chg="addSp modSp new mod">
        <pc:chgData name="Meri Baveyan" userId="0e928fa1-cf2d-4b83-870b-344ee8cc2c5e" providerId="ADAL" clId="{9C79D8D0-5BDB-4870-A9D7-39BCDC5EFF7E}" dt="2022-10-08T08:59:54.071" v="2015" actId="20577"/>
        <pc:sldMkLst>
          <pc:docMk/>
          <pc:sldMk cId="1626641870" sldId="261"/>
        </pc:sldMkLst>
        <pc:spChg chg="add mod">
          <ac:chgData name="Meri Baveyan" userId="0e928fa1-cf2d-4b83-870b-344ee8cc2c5e" providerId="ADAL" clId="{9C79D8D0-5BDB-4870-A9D7-39BCDC5EFF7E}" dt="2022-10-08T08:56:40.763" v="1913" actId="20577"/>
          <ac:spMkLst>
            <pc:docMk/>
            <pc:sldMk cId="1626641870" sldId="261"/>
            <ac:spMk id="2" creationId="{98DFE530-0CF7-12BD-7AAB-07D758BB9847}"/>
          </ac:spMkLst>
        </pc:spChg>
        <pc:spChg chg="add mod">
          <ac:chgData name="Meri Baveyan" userId="0e928fa1-cf2d-4b83-870b-344ee8cc2c5e" providerId="ADAL" clId="{9C79D8D0-5BDB-4870-A9D7-39BCDC5EFF7E}" dt="2022-10-08T08:59:54.071" v="2015" actId="20577"/>
          <ac:spMkLst>
            <pc:docMk/>
            <pc:sldMk cId="1626641870" sldId="261"/>
            <ac:spMk id="3" creationId="{D7E81CFE-3E33-A0C3-1242-F4CF95375C7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8627-8616-1829-482F-A68A7EB90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0F1B7-1D11-4E89-48F9-319FDD955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D2989-8C8D-7A1A-4BF0-4CFDBB726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43F4-AAD5-4DA7-B09F-86916F06222C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1E148-B4A8-0465-445A-18846D41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AABEA-01BE-4DE4-8523-A60E9401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EBFA-2A41-49D4-B96A-5E5AF5AD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2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9FC3-5FA1-4420-EEA4-F5E0315D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808E9-7581-C6D8-E28C-0999E9824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6A759-16F5-42FC-53F8-1C440F7BB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43F4-AAD5-4DA7-B09F-86916F06222C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A7285-935A-8317-5984-C5305EAFF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5A7E1-3C0A-6078-AA1D-0C6EB56A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EBFA-2A41-49D4-B96A-5E5AF5AD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9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E6F1A-C4A3-E609-6DEF-08B272896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15BAB-39B3-DC4E-2560-52D0530EB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E0A42-4604-BEBF-7932-46C5B90EC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43F4-AAD5-4DA7-B09F-86916F06222C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FCE4D-44AE-E7F5-2FFC-B1CFC3E7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1F50D-78F9-A2E2-7F89-984EE3BC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EBFA-2A41-49D4-B96A-5E5AF5AD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5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FC02-B9D7-4E6B-4E3F-0841609D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B80F1-374D-AE2F-B466-95CF7302D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A5297-5F0A-E1F8-90F0-AF95D8A92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43F4-AAD5-4DA7-B09F-86916F06222C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C5DB2-C7FA-ABA0-B149-93361740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5A295-00A7-7EEE-C550-7EC69680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EBFA-2A41-49D4-B96A-5E5AF5AD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7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0E82-67F2-5B97-B521-85DA0044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250CF-2D34-E48A-2658-6E0BD5DCE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C8CAA-B820-BC0A-3559-4FAAAAE1A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43F4-AAD5-4DA7-B09F-86916F06222C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0670F-A2F1-AD8A-EBAF-C74077BE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CE003-3A86-CE0D-CB10-85BDBC2E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EBFA-2A41-49D4-B96A-5E5AF5AD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507F4-E85C-7608-D138-D421492C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EB9B3-C3AD-2D69-B2CF-CE1C908DC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BDF25-8A21-878C-D109-99952AA3F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30C40-B43F-ED20-3F57-922F6AB9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43F4-AAD5-4DA7-B09F-86916F06222C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4E0AB-7264-636E-0EA5-82CA5012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BF40F-F45F-0C3F-6725-858E815C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EBFA-2A41-49D4-B96A-5E5AF5AD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01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9E65-3782-213A-E730-44A191381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9A792-249E-8039-4CDA-A4B813419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576AE-45A4-0B04-BC80-A57389512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DF513A-0021-A8B7-E399-CC37FB965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F123A-2D39-B7B0-E3B9-039DFD195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478F1-6DAF-62B8-4AD7-0865304CA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43F4-AAD5-4DA7-B09F-86916F06222C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9309CB-5BFF-FEC8-F182-6B0DC8AA5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42EB5-A210-5881-B566-EB0F46EF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EBFA-2A41-49D4-B96A-5E5AF5AD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6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28D89-BD7D-3347-3A93-F52F87214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5746E-6E99-AB9B-81DB-0A8AAC36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43F4-AAD5-4DA7-B09F-86916F06222C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04915-E850-D30F-882C-B53198E4B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FF86F-7E68-C277-01DB-0E0DC9D2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EBFA-2A41-49D4-B96A-5E5AF5AD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6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B8F117-26A7-FB2A-EF2D-EE4A09B3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43F4-AAD5-4DA7-B09F-86916F06222C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9C7CB-D3E0-1CC9-D0AD-2AA70A022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306C6-805C-1384-8B5A-1EC25889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EBFA-2A41-49D4-B96A-5E5AF5AD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8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A2760-23DD-4EAA-73EF-9BA2CB62F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7F2B1-F95D-EE48-B1F9-CED291B57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6F68C-1727-3A12-BE3E-8D217E96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A1D84-FA86-5354-E167-C373E3C97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43F4-AAD5-4DA7-B09F-86916F06222C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3F5F9-D49A-371A-D199-4385F3A6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9BED8-A4E3-AB24-26A6-47403CB5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EBFA-2A41-49D4-B96A-5E5AF5AD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4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6577-E1AF-B5E6-42AF-3D61F8A1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42A16D-A839-B7BF-B9D4-F00C36349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528B1-D234-1B9F-98F3-8604C067B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2E41F-AB94-5113-ED09-D1C25043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43F4-AAD5-4DA7-B09F-86916F06222C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F6C4E-BEA7-5A56-332C-D586C8859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DB744-4AAC-536B-AFCB-EF17C6D9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EBFA-2A41-49D4-B96A-5E5AF5AD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3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E4A1E8-0B0D-9DA1-1919-85A558FBE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6356F-0828-0C09-C98B-0A6C55479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49D2F-206B-86DE-C32A-2513232D1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243F4-AAD5-4DA7-B09F-86916F06222C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C1F5D-F27D-CF80-AA17-D17C4A2D1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96741-8DEA-3FBE-14A8-D56D1E962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EBFA-2A41-49D4-B96A-5E5AF5AD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13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C4B1BB-D8B9-285C-9F86-68CB8245A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42643" y="6330638"/>
            <a:ext cx="2349357" cy="347564"/>
          </a:xfrm>
        </p:spPr>
        <p:txBody>
          <a:bodyPr>
            <a:normAutofit fontScale="92500" lnSpcReduction="20000"/>
          </a:bodyPr>
          <a:lstStyle/>
          <a:p>
            <a:r>
              <a:rPr lang="hy-AM" dirty="0"/>
              <a:t>Մերի Բավեյան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B851FF-33C8-93C1-EED1-BEA48D34C2E8}"/>
              </a:ext>
            </a:extLst>
          </p:cNvPr>
          <p:cNvSpPr txBox="1"/>
          <p:nvPr/>
        </p:nvSpPr>
        <p:spPr>
          <a:xfrm>
            <a:off x="3948702" y="801204"/>
            <a:ext cx="4294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4000" b="1" dirty="0"/>
              <a:t>Գործառույթներ</a:t>
            </a:r>
            <a:endParaRPr lang="en-US" sz="4000" b="1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1576DB2-88A6-6931-A59F-8761E52AAF2E}"/>
              </a:ext>
            </a:extLst>
          </p:cNvPr>
          <p:cNvGrpSpPr/>
          <p:nvPr/>
        </p:nvGrpSpPr>
        <p:grpSpPr>
          <a:xfrm>
            <a:off x="821933" y="2219218"/>
            <a:ext cx="11007047" cy="2753474"/>
            <a:chOff x="780836" y="1643865"/>
            <a:chExt cx="11007047" cy="275347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24AE07-66D5-7A18-FC39-DA0C6EE9E00A}"/>
                </a:ext>
              </a:extLst>
            </p:cNvPr>
            <p:cNvSpPr/>
            <p:nvPr/>
          </p:nvSpPr>
          <p:spPr>
            <a:xfrm>
              <a:off x="780836" y="1643865"/>
              <a:ext cx="2106202" cy="27534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70866E-FF53-CAC7-42C0-74326893EFDF}"/>
                </a:ext>
              </a:extLst>
            </p:cNvPr>
            <p:cNvSpPr txBox="1"/>
            <p:nvPr/>
          </p:nvSpPr>
          <p:spPr>
            <a:xfrm>
              <a:off x="898988" y="1681774"/>
              <a:ext cx="1869897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Console</a:t>
              </a:r>
            </a:p>
            <a:p>
              <a:pPr algn="ctr"/>
              <a:endParaRPr lang="hy-AM" sz="3600" dirty="0"/>
            </a:p>
            <a:p>
              <a:pPr algn="ctr"/>
              <a:r>
                <a:rPr lang="en-US" sz="2000" dirty="0"/>
                <a:t>Text input</a:t>
              </a:r>
            </a:p>
            <a:p>
              <a:pPr algn="ctr"/>
              <a:endParaRPr lang="en-US" sz="2000" dirty="0"/>
            </a:p>
            <a:p>
              <a:pPr algn="ctr"/>
              <a:r>
                <a:rPr lang="en-US" sz="2000" dirty="0"/>
                <a:t>Text output</a:t>
              </a:r>
            </a:p>
            <a:p>
              <a:pPr algn="ctr"/>
              <a:r>
                <a:rPr lang="en-US" sz="2000" dirty="0"/>
                <a:t>Parsing</a:t>
              </a:r>
              <a:r>
                <a:rPr lang="en-US" sz="3600" dirty="0"/>
                <a:t> 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84801AB-F207-13A5-CD74-14B61CDDE16A}"/>
                </a:ext>
              </a:extLst>
            </p:cNvPr>
            <p:cNvSpPr/>
            <p:nvPr/>
          </p:nvSpPr>
          <p:spPr>
            <a:xfrm>
              <a:off x="4385353" y="1643865"/>
              <a:ext cx="2857928" cy="27534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064ECD-8CF8-F87C-3CED-84DD260CE784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2887038" y="3020602"/>
              <a:ext cx="14983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A6D8F0B-E54B-65E6-9997-19001D79A5AA}"/>
                </a:ext>
              </a:extLst>
            </p:cNvPr>
            <p:cNvSpPr txBox="1"/>
            <p:nvPr/>
          </p:nvSpPr>
          <p:spPr>
            <a:xfrm>
              <a:off x="3005190" y="2609636"/>
              <a:ext cx="1277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Commands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9FB451-4ACC-47F8-C860-B1AAB51EAA28}"/>
                </a:ext>
              </a:extLst>
            </p:cNvPr>
            <p:cNvSpPr txBox="1"/>
            <p:nvPr/>
          </p:nvSpPr>
          <p:spPr>
            <a:xfrm>
              <a:off x="4589123" y="1760758"/>
              <a:ext cx="2455523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Commands Execution</a:t>
              </a:r>
            </a:p>
            <a:p>
              <a:pPr algn="ctr"/>
              <a:endParaRPr lang="en-US" sz="2000" dirty="0"/>
            </a:p>
            <a:p>
              <a:pPr algn="ctr"/>
              <a:r>
                <a:rPr lang="en-US" sz="2000" dirty="0"/>
                <a:t>History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1925186-8930-31D8-B43E-0E037AC7E234}"/>
                </a:ext>
              </a:extLst>
            </p:cNvPr>
            <p:cNvCxnSpPr>
              <a:stCxn id="9" idx="3"/>
              <a:endCxn id="9" idx="3"/>
            </p:cNvCxnSpPr>
            <p:nvPr/>
          </p:nvCxnSpPr>
          <p:spPr>
            <a:xfrm>
              <a:off x="7243281" y="3020602"/>
              <a:ext cx="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8C23319-6C93-35BB-B1FE-759C579C48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0539" y="2311685"/>
              <a:ext cx="4294596" cy="10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3EAD78C-8F11-C92A-8C62-086A5A986370}"/>
                </a:ext>
              </a:extLst>
            </p:cNvPr>
            <p:cNvCxnSpPr>
              <a:cxnSpLocks/>
            </p:cNvCxnSpPr>
            <p:nvPr/>
          </p:nvCxnSpPr>
          <p:spPr>
            <a:xfrm>
              <a:off x="7140539" y="3586493"/>
              <a:ext cx="4294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DC0C23C-A8DE-80B4-7C63-E670A844F15E}"/>
                </a:ext>
              </a:extLst>
            </p:cNvPr>
            <p:cNvSpPr txBox="1"/>
            <p:nvPr/>
          </p:nvSpPr>
          <p:spPr>
            <a:xfrm>
              <a:off x="7339174" y="1901750"/>
              <a:ext cx="44487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Commands that will change slides (</a:t>
              </a:r>
              <a:r>
                <a:rPr lang="en-US" sz="2000" dirty="0">
                  <a:solidFill>
                    <a:srgbClr val="FF0000"/>
                  </a:solidFill>
                </a:rPr>
                <a:t>1</a:t>
              </a:r>
              <a:r>
                <a:rPr lang="en-US" sz="2000" dirty="0"/>
                <a:t>)</a:t>
              </a:r>
            </a:p>
            <a:p>
              <a:endParaRPr lang="en-US" sz="12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48B130-5CC2-084C-7217-F53EE6768DD2}"/>
                </a:ext>
              </a:extLst>
            </p:cNvPr>
            <p:cNvSpPr txBox="1"/>
            <p:nvPr/>
          </p:nvSpPr>
          <p:spPr>
            <a:xfrm>
              <a:off x="7356298" y="2327096"/>
              <a:ext cx="41695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*</a:t>
              </a:r>
              <a:r>
                <a:rPr lang="hy-AM" sz="1200" dirty="0"/>
                <a:t>Քանի որ անունը դեռ որոշված չէ, հետագայում կօգտագործեմ</a:t>
              </a:r>
              <a:r>
                <a:rPr lang="en-US" sz="1200" dirty="0"/>
                <a:t> </a:t>
              </a:r>
              <a:r>
                <a:rPr lang="en-US" sz="1200" dirty="0">
                  <a:solidFill>
                    <a:srgbClr val="FF0000"/>
                  </a:solidFill>
                </a:rPr>
                <a:t>1</a:t>
              </a:r>
              <a:r>
                <a:rPr lang="hy-AM" sz="1200" dirty="0"/>
                <a:t> անվամբ</a:t>
              </a:r>
              <a:r>
                <a:rPr lang="en-US" sz="1200" dirty="0"/>
                <a:t>:</a:t>
              </a:r>
            </a:p>
            <a:p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B6B4B4-3D7A-2A01-F13D-01FA905D16D9}"/>
                </a:ext>
              </a:extLst>
            </p:cNvPr>
            <p:cNvSpPr txBox="1"/>
            <p:nvPr/>
          </p:nvSpPr>
          <p:spPr>
            <a:xfrm>
              <a:off x="7339173" y="2960661"/>
              <a:ext cx="444870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Commands that will only print output in console (</a:t>
              </a:r>
              <a:r>
                <a:rPr lang="en-US" sz="2000" dirty="0">
                  <a:solidFill>
                    <a:srgbClr val="FF0000"/>
                  </a:solidFill>
                </a:rPr>
                <a:t>2</a:t>
              </a:r>
              <a:r>
                <a:rPr lang="en-US" sz="2000" dirty="0"/>
                <a:t>)</a:t>
              </a:r>
            </a:p>
            <a:p>
              <a:endParaRPr 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EF92777-776F-2B1B-DC76-E4AF6393DA89}"/>
                </a:ext>
              </a:extLst>
            </p:cNvPr>
            <p:cNvSpPr txBox="1"/>
            <p:nvPr/>
          </p:nvSpPr>
          <p:spPr>
            <a:xfrm>
              <a:off x="7339173" y="3641473"/>
              <a:ext cx="41695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*</a:t>
              </a:r>
              <a:r>
                <a:rPr lang="hy-AM" sz="1200" dirty="0"/>
                <a:t>Քանի որ անունը դեռ որոշված չէ, հետագայում կօգտագործեմ</a:t>
              </a:r>
              <a:r>
                <a:rPr lang="en-US" sz="1200" dirty="0"/>
                <a:t> </a:t>
              </a:r>
              <a:r>
                <a:rPr lang="en-US" sz="1200" dirty="0">
                  <a:solidFill>
                    <a:srgbClr val="FF0000"/>
                  </a:solidFill>
                </a:rPr>
                <a:t>2</a:t>
              </a:r>
              <a:r>
                <a:rPr lang="hy-AM" sz="1200" dirty="0"/>
                <a:t> անվամբ</a:t>
              </a:r>
              <a:r>
                <a:rPr lang="en-US" sz="1200" dirty="0"/>
                <a:t>: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184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706B0FD-4304-ADFF-D641-697C8D9D38B5}"/>
              </a:ext>
            </a:extLst>
          </p:cNvPr>
          <p:cNvGrpSpPr/>
          <p:nvPr/>
        </p:nvGrpSpPr>
        <p:grpSpPr>
          <a:xfrm>
            <a:off x="833491" y="401929"/>
            <a:ext cx="10525018" cy="3191457"/>
            <a:chOff x="624154" y="237543"/>
            <a:chExt cx="10525018" cy="319145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3764052-9D59-F836-D89D-D50CA14F43EC}"/>
                </a:ext>
              </a:extLst>
            </p:cNvPr>
            <p:cNvGrpSpPr/>
            <p:nvPr/>
          </p:nvGrpSpPr>
          <p:grpSpPr>
            <a:xfrm>
              <a:off x="1248309" y="1238506"/>
              <a:ext cx="3010328" cy="1304818"/>
              <a:chOff x="2111339" y="791111"/>
              <a:chExt cx="3010328" cy="3010328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65FDBDAA-DCC9-E4E1-3923-43CE87BD7689}"/>
                  </a:ext>
                </a:extLst>
              </p:cNvPr>
              <p:cNvSpPr/>
              <p:nvPr/>
            </p:nvSpPr>
            <p:spPr>
              <a:xfrm>
                <a:off x="2111339" y="791111"/>
                <a:ext cx="3010328" cy="30103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A02F60-71B7-3496-403D-896C4B6E0BB6}"/>
                  </a:ext>
                </a:extLst>
              </p:cNvPr>
              <p:cNvSpPr txBox="1"/>
              <p:nvPr/>
            </p:nvSpPr>
            <p:spPr>
              <a:xfrm>
                <a:off x="2232060" y="955497"/>
                <a:ext cx="27688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Slides Builder </a:t>
                </a:r>
              </a:p>
              <a:p>
                <a:pPr algn="ctr"/>
                <a:r>
                  <a:rPr lang="en-US" sz="3600" dirty="0"/>
                  <a:t>(Actions)</a:t>
                </a:r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D95E859-65B1-AD7E-965C-20C80682E39B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 flipV="1">
              <a:off x="624154" y="1890915"/>
              <a:ext cx="624155" cy="31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568E63-28ED-1CD6-B3B7-ABB5683772BD}"/>
                </a:ext>
              </a:extLst>
            </p:cNvPr>
            <p:cNvSpPr txBox="1"/>
            <p:nvPr/>
          </p:nvSpPr>
          <p:spPr>
            <a:xfrm>
              <a:off x="729465" y="1309759"/>
              <a:ext cx="2735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29377A1-2ABC-B175-0BB6-EFA87ECA3223}"/>
                </a:ext>
              </a:extLst>
            </p:cNvPr>
            <p:cNvSpPr/>
            <p:nvPr/>
          </p:nvSpPr>
          <p:spPr>
            <a:xfrm>
              <a:off x="5167900" y="244011"/>
              <a:ext cx="2547991" cy="31849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7A49582-F8E2-98DA-DC6F-50CC04D981AB}"/>
                </a:ext>
              </a:extLst>
            </p:cNvPr>
            <p:cNvSpPr txBox="1"/>
            <p:nvPr/>
          </p:nvSpPr>
          <p:spPr>
            <a:xfrm>
              <a:off x="5414479" y="494736"/>
              <a:ext cx="2054832" cy="243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Slides Container</a:t>
              </a:r>
            </a:p>
            <a:p>
              <a:pPr algn="ctr"/>
              <a:endParaRPr lang="en-US" sz="2000" dirty="0"/>
            </a:p>
            <a:p>
              <a:pPr algn="ctr"/>
              <a:r>
                <a:rPr lang="en-US" sz="2000" dirty="0"/>
                <a:t>Traverse</a:t>
              </a:r>
            </a:p>
            <a:p>
              <a:pPr algn="ctr"/>
              <a:endParaRPr lang="en-US" sz="2000" dirty="0"/>
            </a:p>
            <a:p>
              <a:pPr algn="ctr"/>
              <a:r>
                <a:rPr lang="en-US" sz="2000" dirty="0"/>
                <a:t>Modify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23A759B-10D6-952C-4EDC-80DB6CB1448F}"/>
                </a:ext>
              </a:extLst>
            </p:cNvPr>
            <p:cNvSpPr/>
            <p:nvPr/>
          </p:nvSpPr>
          <p:spPr>
            <a:xfrm>
              <a:off x="8625154" y="237543"/>
              <a:ext cx="2524018" cy="31849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8D3CA0-FE11-57BA-567D-18CBCD92B454}"/>
                </a:ext>
              </a:extLst>
            </p:cNvPr>
            <p:cNvSpPr txBox="1"/>
            <p:nvPr/>
          </p:nvSpPr>
          <p:spPr>
            <a:xfrm>
              <a:off x="8700498" y="386430"/>
              <a:ext cx="2373330" cy="1877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Persistence</a:t>
              </a:r>
            </a:p>
            <a:p>
              <a:pPr algn="ctr"/>
              <a:endParaRPr lang="en-US" sz="2000" dirty="0"/>
            </a:p>
            <a:p>
              <a:pPr algn="ctr"/>
              <a:r>
                <a:rPr lang="en-US" sz="2000" dirty="0"/>
                <a:t>Save</a:t>
              </a:r>
            </a:p>
            <a:p>
              <a:pPr algn="ctr"/>
              <a:endParaRPr lang="en-US" sz="2000" dirty="0"/>
            </a:p>
            <a:p>
              <a:pPr algn="ctr"/>
              <a:r>
                <a:rPr lang="en-US" sz="2000" dirty="0"/>
                <a:t>Load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2C1D4B70-AEF2-50E5-CA8C-0C808864F0BB}"/>
                </a:ext>
              </a:extLst>
            </p:cNvPr>
            <p:cNvSpPr/>
            <p:nvPr/>
          </p:nvSpPr>
          <p:spPr>
            <a:xfrm>
              <a:off x="4258637" y="1836505"/>
              <a:ext cx="909262" cy="1195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0DE83C61-B525-E147-3083-12631A431A53}"/>
                </a:ext>
              </a:extLst>
            </p:cNvPr>
            <p:cNvSpPr/>
            <p:nvPr/>
          </p:nvSpPr>
          <p:spPr>
            <a:xfrm>
              <a:off x="7723596" y="1805207"/>
              <a:ext cx="909262" cy="1195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CA015E4-35D7-2907-0A45-F1281CEE0749}"/>
              </a:ext>
            </a:extLst>
          </p:cNvPr>
          <p:cNvSpPr/>
          <p:nvPr/>
        </p:nvSpPr>
        <p:spPr>
          <a:xfrm>
            <a:off x="5377236" y="4637778"/>
            <a:ext cx="2547991" cy="13881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E8D7ED-F0B4-93AF-565B-9D51734CD04C}"/>
              </a:ext>
            </a:extLst>
          </p:cNvPr>
          <p:cNvSpPr txBox="1"/>
          <p:nvPr/>
        </p:nvSpPr>
        <p:spPr>
          <a:xfrm>
            <a:off x="5659775" y="5008687"/>
            <a:ext cx="206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Design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CBF82B1-1A8A-5CFF-7A9C-5B16E33DF9D2}"/>
              </a:ext>
            </a:extLst>
          </p:cNvPr>
          <p:cNvSpPr/>
          <p:nvPr/>
        </p:nvSpPr>
        <p:spPr>
          <a:xfrm>
            <a:off x="6585735" y="3593386"/>
            <a:ext cx="267128" cy="1044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2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598D67-4B85-960E-1AC4-498A94F2BFEE}"/>
              </a:ext>
            </a:extLst>
          </p:cNvPr>
          <p:cNvSpPr txBox="1"/>
          <p:nvPr/>
        </p:nvSpPr>
        <p:spPr>
          <a:xfrm>
            <a:off x="931523" y="721450"/>
            <a:ext cx="4534329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Console</a:t>
            </a:r>
          </a:p>
          <a:p>
            <a:endParaRPr lang="en-US" sz="1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Get input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Parser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Tokenizer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err="1"/>
              <a:t>Lexer</a:t>
            </a:r>
            <a:r>
              <a:rPr lang="en-US" sz="2800" dirty="0"/>
              <a:t> 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Make Command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Check Command Logic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Print Error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Print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3600" dirty="0"/>
              <a:t>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4107B-42EF-B717-998E-4EFCA28080B7}"/>
              </a:ext>
            </a:extLst>
          </p:cNvPr>
          <p:cNvSpPr txBox="1"/>
          <p:nvPr/>
        </p:nvSpPr>
        <p:spPr>
          <a:xfrm>
            <a:off x="5811748" y="721450"/>
            <a:ext cx="593161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Commands Execution</a:t>
            </a:r>
          </a:p>
          <a:p>
            <a:endParaRPr lang="en-US" sz="1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Check input command’s realism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Print Error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Divide into command’s types (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/>
              <a:t> or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2 </a:t>
            </a:r>
            <a:r>
              <a:rPr lang="en-US" sz="2800" dirty="0"/>
              <a:t>prints in console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1 </a:t>
            </a:r>
            <a:r>
              <a:rPr lang="en-US" sz="2800" dirty="0"/>
              <a:t>goes to Slides Builder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3779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65E0A9-F352-EBA2-9F88-61933F03ECD2}"/>
              </a:ext>
            </a:extLst>
          </p:cNvPr>
          <p:cNvSpPr txBox="1"/>
          <p:nvPr/>
        </p:nvSpPr>
        <p:spPr>
          <a:xfrm>
            <a:off x="575354" y="339047"/>
            <a:ext cx="579462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Slides Builder</a:t>
            </a:r>
          </a:p>
          <a:p>
            <a:endParaRPr lang="en-US" sz="1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Insert text box, shapes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Change sizes of text box, shapes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Make text </a:t>
            </a:r>
            <a:r>
              <a:rPr lang="en-US" sz="2400" b="1" dirty="0"/>
              <a:t>bold</a:t>
            </a:r>
            <a:r>
              <a:rPr lang="en-US" sz="2400" dirty="0"/>
              <a:t>, </a:t>
            </a:r>
            <a:r>
              <a:rPr lang="en-US" sz="2400" i="1" dirty="0"/>
              <a:t>italic</a:t>
            </a:r>
            <a:r>
              <a:rPr lang="en-US" sz="2400" dirty="0"/>
              <a:t> and </a:t>
            </a:r>
            <a:r>
              <a:rPr lang="en-US" sz="2400" u="sng" dirty="0"/>
              <a:t>underline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Change text size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Set shape’s outline color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Set shape’s fill color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Set text color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 Rotate shape, text box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 Change coordinates of shape, text box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 Change text position inside text box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 Use numbering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 etc.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F22C3-03C0-DC0E-3DDE-1A3D14A1464F}"/>
              </a:ext>
            </a:extLst>
          </p:cNvPr>
          <p:cNvSpPr txBox="1"/>
          <p:nvPr/>
        </p:nvSpPr>
        <p:spPr>
          <a:xfrm>
            <a:off x="6835739" y="339047"/>
            <a:ext cx="4578849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Slides Container</a:t>
            </a:r>
          </a:p>
          <a:p>
            <a:r>
              <a:rPr lang="en-US" sz="2800" b="1" dirty="0"/>
              <a:t>Modify &amp; traverse </a:t>
            </a:r>
          </a:p>
          <a:p>
            <a:endParaRPr lang="en-US" sz="1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Add slide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Remove slide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Change slide’s position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Duplicate slide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Copy slide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Paste slide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Cut slide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Choose slide’s interface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Contain slide’s final state</a:t>
            </a:r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48065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DFE530-0CF7-12BD-7AAB-07D758BB9847}"/>
              </a:ext>
            </a:extLst>
          </p:cNvPr>
          <p:cNvSpPr txBox="1"/>
          <p:nvPr/>
        </p:nvSpPr>
        <p:spPr>
          <a:xfrm>
            <a:off x="996593" y="678094"/>
            <a:ext cx="596928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Persistence</a:t>
            </a:r>
          </a:p>
          <a:p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Open saved file</a:t>
            </a:r>
          </a:p>
          <a:p>
            <a:endParaRPr lang="en-US" sz="3600" b="1" dirty="0"/>
          </a:p>
          <a:p>
            <a:endParaRPr lang="en-US" sz="3600" b="1" dirty="0"/>
          </a:p>
          <a:p>
            <a:endParaRPr 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E81CFE-3E33-A0C3-1242-F4CF95375C7B}"/>
              </a:ext>
            </a:extLst>
          </p:cNvPr>
          <p:cNvSpPr txBox="1"/>
          <p:nvPr/>
        </p:nvSpPr>
        <p:spPr>
          <a:xfrm>
            <a:off x="5743254" y="678094"/>
            <a:ext cx="485967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Design</a:t>
            </a:r>
          </a:p>
          <a:p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Using slide’s container’s final state makes design using QT </a:t>
            </a:r>
          </a:p>
        </p:txBody>
      </p:sp>
    </p:spTree>
    <p:extLst>
      <p:ext uri="{BB962C8B-B14F-4D97-AF65-F5344CB8AC3E}">
        <p14:creationId xmlns:p14="http://schemas.microsoft.com/office/powerpoint/2010/main" val="1626641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220</Words>
  <Application>Microsoft Office PowerPoint</Application>
  <PresentationFormat>Widescreen</PresentationFormat>
  <Paragraphs>85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Meri Baveyan</dc:creator>
  <cp:lastModifiedBy>Meri Baveyan</cp:lastModifiedBy>
  <cp:revision>1</cp:revision>
  <dcterms:created xsi:type="dcterms:W3CDTF">2022-10-08T06:46:17Z</dcterms:created>
  <dcterms:modified xsi:type="dcterms:W3CDTF">2022-10-08T09:00:52Z</dcterms:modified>
</cp:coreProperties>
</file>