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F33D29-57BB-85A4-051E-24129C6E6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EF8AD7-E4EF-FE0D-9DA8-3C9ADEDB5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D76F0A-660A-4AAF-DCC4-DB0F628B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46C01B-F650-B997-4E52-74FC0660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3EB5AB-A286-C01E-7175-436CA0DC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485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7E285D-2E44-BEE0-5CE2-C4F09D41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8830BEC-330F-F191-3154-C4DD58333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BA7AA5-4F93-E45C-9529-899D03D3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30140A-569A-8314-D389-FADD6F4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7A29C9-8169-4554-E1CB-9951019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43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A63CF90-A897-830B-B625-B47B3C66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F66DFD-00BE-E729-BE54-829E8953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045B6F-E21A-7B2E-2753-599ECDED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60B160-F125-5289-7FB4-EFEC10C7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870EF0-31E3-C4D1-9155-4CF9A9BA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90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068927-114C-3D51-D2D6-AC487FF0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3BB4EE-CCF0-0AB5-FC81-32B87B4F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3CE62B-A6E2-5FFA-1CE7-AE9423EF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A9A7A5-202F-B4A2-CD04-A95CE15E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C7BFEB-734E-9B35-AAAF-4FF9D782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6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D6B0A-0B15-3D25-1D34-518E66DD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7013A2-07AD-2BA1-5993-11A3A26F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875044-F366-0123-1953-4D730CBA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A319DB-908D-EF91-CE0E-8367CAF3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B493F9-EA27-553E-D2CF-D9DAEB81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747817-1A79-B592-2697-4AF473BA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C96E9C-3E66-D796-7663-4F49EB1CD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163E4D-E941-6525-AE72-623CFF9D1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EC8CB9-F9F9-98CC-FE32-FB501949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D4C229-967A-7682-855E-3EF6101A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F8D3CC-907D-591D-94F7-4076590D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8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4370E3-F1CC-ED32-9105-6A3BBED2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457744-37C6-AD62-2DC9-2EF1C17E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D905BD-B990-D8BD-EBED-B824111F4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6FBB73E-F2FC-4794-742F-424CD0130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CC7DB0D-550F-1C81-775E-001D9953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C4D636F-1EF6-F716-AF1F-869B85C0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15CCEBF-BB7C-2E3C-EE3C-6354F144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43D6C4B-7AC1-3590-3FE2-4B517350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23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CF4F7-8AC3-0C73-9B83-FE70708E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32EDDAA-74A4-BC13-5000-D07CF2D9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D2CCA9-0AC1-1378-4304-5FE01772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8BACABA-1FE3-328C-FC6E-ACDE9AF1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4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1DFB7CC-A82C-1DA4-B41D-3D9263EF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6E53518-9D36-ED2E-EFC5-1CB0BDB5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C98177-2D9A-6CD2-9B91-025D656C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8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B7D80-BA69-843D-6D45-B785AC80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98C742-74BE-3AD7-1AC3-98E63528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DF2585-CC0A-D2BD-B96D-65A6A3497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BB9910-EF07-B40B-B724-A3297184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1FE28F-7094-FD68-56A8-59E240B3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1A93BA1-6528-CF02-D9B9-F0472243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44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F259AD-5687-54A4-302E-052D5CF9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AE17E6A-192A-5A57-CEAF-E6BEC1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54B6497-B3EB-4152-6547-685D3B30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02A8BB-D8EA-18BE-9E00-BD036D60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13794B-8066-3CBA-8FB9-BBA950FA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D2FC0F-E022-B775-F369-D677F83B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0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00A30E8-C951-E5E5-BEC4-10B807A5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43E61E-97CD-DB7C-386D-7F3B803C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0F33E0-4299-E5FE-C13F-62B96F7B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87A2-050D-4987-BD4D-4FB60841AF7B}" type="datetimeFigureOut">
              <a:rPr lang="hu-HU" smtClean="0"/>
              <a:t>2024. 02. 12.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A59EEF-22FF-3345-EC8E-C9DEF643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E6693E-EA4E-EC0A-D260-E9FC2FAB5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33AF-8D7C-451D-B581-19A4B7364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69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allows | Horror">
            <a:extLst>
              <a:ext uri="{FF2B5EF4-FFF2-40B4-BE49-F238E27FC236}">
                <a16:creationId xmlns:a16="http://schemas.microsoft.com/office/drawing/2014/main" id="{8683DBED-9772-0150-5170-8D4AB0625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" r="13818" b="744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8BD3BDA-06D0-3E8A-4FB7-9C00C5A1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>
                <a:solidFill>
                  <a:schemeClr val="bg1"/>
                </a:solidFill>
              </a:rPr>
              <a:t>Akasztófa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2546A7-041D-3098-66BC-EE9B071BE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</a:rPr>
              <a:t>Méri Levente, Bányai Bence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8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F07F9D-6888-34F9-59E4-DFDC9B38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>
                <a:solidFill>
                  <a:schemeClr val="bg1"/>
                </a:solidFill>
              </a:rPr>
              <a:t>Start menü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D3731C-6D1D-13DA-165B-592086C0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4 téma</a:t>
            </a:r>
          </a:p>
          <a:p>
            <a:pPr lvl="1"/>
            <a:r>
              <a:rPr lang="hu-HU" sz="2000">
                <a:solidFill>
                  <a:schemeClr val="bg1"/>
                </a:solidFill>
              </a:rPr>
              <a:t>Egyedi szavak</a:t>
            </a:r>
          </a:p>
          <a:p>
            <a:pPr lvl="1"/>
            <a:r>
              <a:rPr lang="hu-HU" sz="2000">
                <a:solidFill>
                  <a:schemeClr val="bg1"/>
                </a:solidFill>
              </a:rPr>
              <a:t>Külön pontszámmérő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647ED2EE-C9CC-C76B-836D-E534CD0E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438625"/>
            <a:ext cx="5666547" cy="39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9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81220F-949C-E58F-EBB5-02F71C84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>
                <a:solidFill>
                  <a:schemeClr val="bg1"/>
                </a:solidFill>
              </a:rPr>
              <a:t>Főablak kinézete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9A702C-D42F-88A9-1937-787D56D3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Aktuális kategória</a:t>
            </a:r>
          </a:p>
          <a:p>
            <a:r>
              <a:rPr lang="hu-HU" sz="2000" dirty="0">
                <a:solidFill>
                  <a:schemeClr val="bg1"/>
                </a:solidFill>
              </a:rPr>
              <a:t>Cenzúrázott szó</a:t>
            </a:r>
          </a:p>
          <a:p>
            <a:pPr lvl="1"/>
            <a:r>
              <a:rPr lang="hu-HU" sz="2000" dirty="0">
                <a:solidFill>
                  <a:schemeClr val="bg1"/>
                </a:solidFill>
              </a:rPr>
              <a:t>Helyes tipp esetén látható betűk</a:t>
            </a:r>
          </a:p>
          <a:p>
            <a:r>
              <a:rPr lang="hu-HU" sz="2000" dirty="0">
                <a:solidFill>
                  <a:schemeClr val="bg1"/>
                </a:solidFill>
              </a:rPr>
              <a:t>Pontszámmérő</a:t>
            </a:r>
          </a:p>
          <a:p>
            <a:r>
              <a:rPr lang="hu-HU" sz="2000" dirty="0">
                <a:solidFill>
                  <a:schemeClr val="bg1"/>
                </a:solidFill>
              </a:rPr>
              <a:t>Legnagyobb pontszám</a:t>
            </a:r>
          </a:p>
          <a:p>
            <a:r>
              <a:rPr lang="hu-HU" sz="2000" dirty="0">
                <a:solidFill>
                  <a:schemeClr val="bg1"/>
                </a:solidFill>
              </a:rPr>
              <a:t>Betű-tippelés</a:t>
            </a:r>
          </a:p>
          <a:p>
            <a:r>
              <a:rPr lang="hu-HU" sz="2000" dirty="0">
                <a:solidFill>
                  <a:schemeClr val="bg1"/>
                </a:solidFill>
              </a:rPr>
              <a:t>Helytelen betűk</a:t>
            </a:r>
          </a:p>
          <a:p>
            <a:r>
              <a:rPr lang="hu-HU" sz="2000" dirty="0">
                <a:solidFill>
                  <a:schemeClr val="bg1"/>
                </a:solidFill>
              </a:rPr>
              <a:t>Kilépés gomb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E09540F2-1F01-EBFB-996E-D9B9FD76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57" y="304364"/>
            <a:ext cx="649695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8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F08005D-AF20-32FA-7522-5730594B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szó generálása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2B16207-4AB5-A776-5181-25CB3278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Fájlolvasás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Generálás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21C61A5-62A2-C176-66A0-9A3841FE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6" y="5171657"/>
            <a:ext cx="4562273" cy="107804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B31AFFE-7B10-DB40-F3F1-7CAF90A1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48931"/>
            <a:ext cx="5731428" cy="5201272"/>
          </a:xfrm>
          <a:prstGeom prst="rect">
            <a:avLst/>
          </a:prstGeom>
        </p:spPr>
      </p:pic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>
            <a:extLst>
              <a:ext uri="{FF2B5EF4-FFF2-40B4-BE49-F238E27FC236}">
                <a16:creationId xmlns:a16="http://schemas.microsoft.com/office/drawing/2014/main" id="{6FBE37DA-5704-9DCE-6FF8-A2FD9496B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9" y="3232733"/>
            <a:ext cx="6941453" cy="1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6F6E47-4322-2DDF-3915-E4257CD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69925"/>
            <a:ext cx="4686295" cy="1325563"/>
          </a:xfrm>
        </p:spPr>
        <p:txBody>
          <a:bodyPr anchor="b">
            <a:normAutofit/>
          </a:bodyPr>
          <a:lstStyle/>
          <a:p>
            <a:r>
              <a:rPr lang="hu-HU" sz="3800">
                <a:solidFill>
                  <a:schemeClr val="bg1"/>
                </a:solidFill>
              </a:rPr>
              <a:t>Találgatás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1A6306-5AAA-9F7C-4AFE-E09A2C2F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00304"/>
            <a:ext cx="4686295" cy="3441692"/>
          </a:xfrm>
        </p:spPr>
        <p:txBody>
          <a:bodyPr>
            <a:normAutofit/>
          </a:bodyPr>
          <a:lstStyle/>
          <a:p>
            <a:endParaRPr lang="hu-HU" sz="200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3729C6D-A97B-F276-B3DA-D0E286B5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82" y="2156650"/>
            <a:ext cx="8350621" cy="450933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504DB9C7-DD79-4E24-DBAD-8313C3F3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78" y="692393"/>
            <a:ext cx="2931025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BC8BE4-2937-BCA7-22B2-EF9C4A5C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>
                <a:solidFill>
                  <a:schemeClr val="bg1"/>
                </a:solidFill>
              </a:rPr>
              <a:t>Választott betű ellenőrzése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3936D9-7735-FCC8-F181-6F424579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endParaRPr lang="hu-HU" sz="2000">
              <a:solidFill>
                <a:schemeClr val="bg1"/>
              </a:solidFill>
            </a:endParaRPr>
          </a:p>
        </p:txBody>
      </p:sp>
      <p:pic>
        <p:nvPicPr>
          <p:cNvPr id="5" name="Kép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1FD8E7DA-EB2F-72FA-AA5F-74312093F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" r="10259" b="-2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6F4785E4-0032-53E7-8405-D4A995040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76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3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B4EA16-C2F5-3C0F-1D98-B438FBC11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DE97C1DC-BDE0-9ED8-306A-81E46F847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209001-FAA3-E067-4F20-54690BCA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Pontszám és mentés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53C93906-85AC-02F4-ACB5-0F0F990E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482A97C2-B4C0-C7A4-E03F-869F5BEC9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Tartalom helye 4">
            <a:extLst>
              <a:ext uri="{FF2B5EF4-FFF2-40B4-BE49-F238E27FC236}">
                <a16:creationId xmlns:a16="http://schemas.microsoft.com/office/drawing/2014/main" id="{408A6FC9-031C-C16B-3008-FEE9E9295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517" y="2021277"/>
            <a:ext cx="6415536" cy="1407724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74DA5B1-5D10-D281-2EB1-2E7DE972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9" y="3429000"/>
            <a:ext cx="11700173" cy="32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0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ant Hang Myself Right Now Stock Photo 491999497 | Shutterstock">
            <a:extLst>
              <a:ext uri="{FF2B5EF4-FFF2-40B4-BE49-F238E27FC236}">
                <a16:creationId xmlns:a16="http://schemas.microsoft.com/office/drawing/2014/main" id="{CAE206D8-A78E-168A-5402-D036150F62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r="1" b="1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C5B7D9-3354-72B3-2A02-2D19947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chemeClr val="bg1"/>
                </a:solidFill>
              </a:rPr>
              <a:t>Köszönjük</a:t>
            </a:r>
            <a:r>
              <a:rPr lang="en-US" sz="5200" dirty="0">
                <a:solidFill>
                  <a:schemeClr val="bg1"/>
                </a:solidFill>
              </a:rPr>
              <a:t> a </a:t>
            </a:r>
            <a:r>
              <a:rPr lang="en-US" sz="5200" dirty="0" err="1">
                <a:solidFill>
                  <a:schemeClr val="bg1"/>
                </a:solidFill>
              </a:rPr>
              <a:t>figyelmet</a:t>
            </a:r>
            <a:r>
              <a:rPr lang="hu-HU" sz="5200" dirty="0">
                <a:solidFill>
                  <a:schemeClr val="bg1"/>
                </a:solidFill>
              </a:rPr>
              <a:t>!</a:t>
            </a:r>
            <a:endParaRPr lang="en-US" sz="5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8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</Words>
  <Application>Microsoft Office PowerPoint</Application>
  <PresentationFormat>Szélesvásznú</PresentationFormat>
  <Paragraphs>22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Akasztófa</vt:lpstr>
      <vt:lpstr>Start menü</vt:lpstr>
      <vt:lpstr>Főablak kinézete</vt:lpstr>
      <vt:lpstr>A szó generálása</vt:lpstr>
      <vt:lpstr>Találgatás</vt:lpstr>
      <vt:lpstr>Választott betű ellenőrzése</vt:lpstr>
      <vt:lpstr>Pontszám és mentés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Akasztófa</dc:title>
  <dc:creator>banyaibencepeter@sulid.hu</dc:creator>
  <cp:lastModifiedBy>banyaibencepeter@sulid.hu</cp:lastModifiedBy>
  <cp:revision>1</cp:revision>
  <dcterms:created xsi:type="dcterms:W3CDTF">2024-02-12T20:39:55Z</dcterms:created>
  <dcterms:modified xsi:type="dcterms:W3CDTF">2024-02-12T21:53:34Z</dcterms:modified>
</cp:coreProperties>
</file>