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43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62"/>
    <p:restoredTop sz="94708"/>
  </p:normalViewPr>
  <p:slideViewPr>
    <p:cSldViewPr snapToGrid="0" snapToObjects="1">
      <p:cViewPr varScale="1">
        <p:scale>
          <a:sx n="199" d="100"/>
          <a:sy n="199" d="100"/>
        </p:scale>
        <p:origin x="58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6BD611-5E0E-4549-ABE0-C4B6CFB4A81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08B6BD-DEA4-4E81-954D-083E2AB26C6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Deploy software in annual, quarterly, or monthly</a:t>
          </a:r>
          <a:endParaRPr lang="en-US"/>
        </a:p>
      </dgm:t>
    </dgm:pt>
    <dgm:pt modelId="{01A9E04D-273D-4E32-8CCC-7A5B38675EF8}" type="parTrans" cxnId="{006AB623-CF7A-4D00-AB66-9F703E3A91A0}">
      <dgm:prSet/>
      <dgm:spPr/>
      <dgm:t>
        <a:bodyPr/>
        <a:lstStyle/>
        <a:p>
          <a:endParaRPr lang="en-US"/>
        </a:p>
      </dgm:t>
    </dgm:pt>
    <dgm:pt modelId="{66F1F7D8-B458-4299-B378-CBEFBBF519FA}" type="sibTrans" cxnId="{006AB623-CF7A-4D00-AB66-9F703E3A91A0}">
      <dgm:prSet/>
      <dgm:spPr/>
      <dgm:t>
        <a:bodyPr/>
        <a:lstStyle/>
        <a:p>
          <a:endParaRPr lang="en-US"/>
        </a:p>
      </dgm:t>
    </dgm:pt>
    <dgm:pt modelId="{9ADF5F9F-DEDA-4C4D-ADB9-F99D5D05427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Long time to market</a:t>
          </a:r>
          <a:endParaRPr lang="en-US"/>
        </a:p>
      </dgm:t>
    </dgm:pt>
    <dgm:pt modelId="{55D87542-8775-445F-B630-22D2499271F9}" type="parTrans" cxnId="{DB80751B-4A98-4E7D-BB49-628D35A60118}">
      <dgm:prSet/>
      <dgm:spPr/>
      <dgm:t>
        <a:bodyPr/>
        <a:lstStyle/>
        <a:p>
          <a:endParaRPr lang="en-US"/>
        </a:p>
      </dgm:t>
    </dgm:pt>
    <dgm:pt modelId="{176B317D-C004-4A26-8C16-6D84D7EE7922}" type="sibTrans" cxnId="{DB80751B-4A98-4E7D-BB49-628D35A60118}">
      <dgm:prSet/>
      <dgm:spPr/>
      <dgm:t>
        <a:bodyPr/>
        <a:lstStyle/>
        <a:p>
          <a:endParaRPr lang="en-US"/>
        </a:p>
      </dgm:t>
    </dgm:pt>
    <dgm:pt modelId="{EF6A3E53-F787-4E3D-A2B7-6C74D2F38091}">
      <dgm:prSet/>
      <dgm:spPr/>
      <dgm:t>
        <a:bodyPr/>
        <a:lstStyle/>
        <a:p>
          <a:pPr>
            <a:lnSpc>
              <a:spcPct val="100000"/>
            </a:lnSpc>
          </a:pPr>
          <a:r>
            <a:rPr lang="en-NL"/>
            <a:t>Long Preparation time before release</a:t>
          </a:r>
          <a:endParaRPr lang="en-US"/>
        </a:p>
      </dgm:t>
    </dgm:pt>
    <dgm:pt modelId="{7404BB9F-4C02-42DA-9D62-49E4D4B4446D}" type="parTrans" cxnId="{7F99533C-56FC-44B8-A0F9-40C48E892FB8}">
      <dgm:prSet/>
      <dgm:spPr/>
      <dgm:t>
        <a:bodyPr/>
        <a:lstStyle/>
        <a:p>
          <a:endParaRPr lang="en-US"/>
        </a:p>
      </dgm:t>
    </dgm:pt>
    <dgm:pt modelId="{70168C97-E99C-408C-975E-3F6898A9814C}" type="sibTrans" cxnId="{7F99533C-56FC-44B8-A0F9-40C48E892FB8}">
      <dgm:prSet/>
      <dgm:spPr/>
      <dgm:t>
        <a:bodyPr/>
        <a:lstStyle/>
        <a:p>
          <a:endParaRPr lang="en-US"/>
        </a:p>
      </dgm:t>
    </dgm:pt>
    <dgm:pt modelId="{14345C4B-6485-4279-B988-7B0AB08123F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Low quality, more bugs, etc: </a:t>
          </a:r>
          <a:br>
            <a:rPr lang="en-GB"/>
          </a:br>
          <a:r>
            <a:rPr lang="en-GB" i="1"/>
            <a:t>Customer is not satisfied despite all efforts!</a:t>
          </a:r>
          <a:endParaRPr lang="en-US"/>
        </a:p>
      </dgm:t>
    </dgm:pt>
    <dgm:pt modelId="{512407B1-93F6-4B1F-9389-83872C587CBC}" type="parTrans" cxnId="{FD2EF5FB-A463-4A77-ACD4-90DEAF6B458B}">
      <dgm:prSet/>
      <dgm:spPr/>
      <dgm:t>
        <a:bodyPr/>
        <a:lstStyle/>
        <a:p>
          <a:endParaRPr lang="en-US"/>
        </a:p>
      </dgm:t>
    </dgm:pt>
    <dgm:pt modelId="{E08C2C95-8218-480F-9DA9-66C56864A7FD}" type="sibTrans" cxnId="{FD2EF5FB-A463-4A77-ACD4-90DEAF6B458B}">
      <dgm:prSet/>
      <dgm:spPr/>
      <dgm:t>
        <a:bodyPr/>
        <a:lstStyle/>
        <a:p>
          <a:endParaRPr lang="en-US"/>
        </a:p>
      </dgm:t>
    </dgm:pt>
    <dgm:pt modelId="{F49E89FF-CC96-47B9-83FC-88AA07AF2C1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Unhappy customers talk, they talk some more!</a:t>
          </a:r>
          <a:endParaRPr lang="en-US"/>
        </a:p>
      </dgm:t>
    </dgm:pt>
    <dgm:pt modelId="{639561C3-E325-4B12-8F34-C7DD7E9BB22D}" type="parTrans" cxnId="{DB0DCEB6-BA92-42CF-96B9-89CDC419346F}">
      <dgm:prSet/>
      <dgm:spPr/>
      <dgm:t>
        <a:bodyPr/>
        <a:lstStyle/>
        <a:p>
          <a:endParaRPr lang="en-US"/>
        </a:p>
      </dgm:t>
    </dgm:pt>
    <dgm:pt modelId="{BCE87B55-5852-4810-89C2-4E1E79203C49}" type="sibTrans" cxnId="{DB0DCEB6-BA92-42CF-96B9-89CDC419346F}">
      <dgm:prSet/>
      <dgm:spPr/>
      <dgm:t>
        <a:bodyPr/>
        <a:lstStyle/>
        <a:p>
          <a:endParaRPr lang="en-US"/>
        </a:p>
      </dgm:t>
    </dgm:pt>
    <dgm:pt modelId="{FB3E0C5C-12F1-434C-BE6C-05DFD25FC04D}" type="pres">
      <dgm:prSet presAssocID="{786BD611-5E0E-4549-ABE0-C4B6CFB4A816}" presName="root" presStyleCnt="0">
        <dgm:presLayoutVars>
          <dgm:dir/>
          <dgm:resizeHandles val="exact"/>
        </dgm:presLayoutVars>
      </dgm:prSet>
      <dgm:spPr/>
    </dgm:pt>
    <dgm:pt modelId="{09EB3833-3FAE-4F0A-895F-57E75A623DB6}" type="pres">
      <dgm:prSet presAssocID="{7008B6BD-DEA4-4E81-954D-083E2AB26C66}" presName="compNode" presStyleCnt="0"/>
      <dgm:spPr/>
    </dgm:pt>
    <dgm:pt modelId="{F5458DAB-A5A6-48EF-A6EC-CD2472A81192}" type="pres">
      <dgm:prSet presAssocID="{7008B6BD-DEA4-4E81-954D-083E2AB26C6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CC52314-73B8-4858-B832-9E4EADCA4383}" type="pres">
      <dgm:prSet presAssocID="{7008B6BD-DEA4-4E81-954D-083E2AB26C66}" presName="spaceRect" presStyleCnt="0"/>
      <dgm:spPr/>
    </dgm:pt>
    <dgm:pt modelId="{6AE7B43D-FAA3-46EA-86CF-CE8A20F6968F}" type="pres">
      <dgm:prSet presAssocID="{7008B6BD-DEA4-4E81-954D-083E2AB26C66}" presName="textRect" presStyleLbl="revTx" presStyleIdx="0" presStyleCnt="5">
        <dgm:presLayoutVars>
          <dgm:chMax val="1"/>
          <dgm:chPref val="1"/>
        </dgm:presLayoutVars>
      </dgm:prSet>
      <dgm:spPr/>
    </dgm:pt>
    <dgm:pt modelId="{3CCFFE60-AC15-488F-A69C-3D3BBA992038}" type="pres">
      <dgm:prSet presAssocID="{66F1F7D8-B458-4299-B378-CBEFBBF519FA}" presName="sibTrans" presStyleCnt="0"/>
      <dgm:spPr/>
    </dgm:pt>
    <dgm:pt modelId="{4C3F138E-3D50-44DF-944E-E536064075D5}" type="pres">
      <dgm:prSet presAssocID="{9ADF5F9F-DEDA-4C4D-ADB9-F99D5D05427C}" presName="compNode" presStyleCnt="0"/>
      <dgm:spPr/>
    </dgm:pt>
    <dgm:pt modelId="{ADD624FF-78DA-4588-9FFF-6A88089679F3}" type="pres">
      <dgm:prSet presAssocID="{9ADF5F9F-DEDA-4C4D-ADB9-F99D5D05427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864F059-B03E-44BD-AF64-56F835604C25}" type="pres">
      <dgm:prSet presAssocID="{9ADF5F9F-DEDA-4C4D-ADB9-F99D5D05427C}" presName="spaceRect" presStyleCnt="0"/>
      <dgm:spPr/>
    </dgm:pt>
    <dgm:pt modelId="{5C87850F-1749-4892-A273-5DBD03E39FEE}" type="pres">
      <dgm:prSet presAssocID="{9ADF5F9F-DEDA-4C4D-ADB9-F99D5D05427C}" presName="textRect" presStyleLbl="revTx" presStyleIdx="1" presStyleCnt="5">
        <dgm:presLayoutVars>
          <dgm:chMax val="1"/>
          <dgm:chPref val="1"/>
        </dgm:presLayoutVars>
      </dgm:prSet>
      <dgm:spPr/>
    </dgm:pt>
    <dgm:pt modelId="{D9847BED-9EC9-4B43-B9D5-A2C2081B14D3}" type="pres">
      <dgm:prSet presAssocID="{176B317D-C004-4A26-8C16-6D84D7EE7922}" presName="sibTrans" presStyleCnt="0"/>
      <dgm:spPr/>
    </dgm:pt>
    <dgm:pt modelId="{0CF09E6A-A210-4FC3-BC9B-32F9DECD8F0D}" type="pres">
      <dgm:prSet presAssocID="{EF6A3E53-F787-4E3D-A2B7-6C74D2F38091}" presName="compNode" presStyleCnt="0"/>
      <dgm:spPr/>
    </dgm:pt>
    <dgm:pt modelId="{32C32BE2-9475-4CE9-AEED-A0D516996BFB}" type="pres">
      <dgm:prSet presAssocID="{EF6A3E53-F787-4E3D-A2B7-6C74D2F3809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CF6F2142-4AF3-4903-BCCB-1DFDA17BE5CC}" type="pres">
      <dgm:prSet presAssocID="{EF6A3E53-F787-4E3D-A2B7-6C74D2F38091}" presName="spaceRect" presStyleCnt="0"/>
      <dgm:spPr/>
    </dgm:pt>
    <dgm:pt modelId="{46CD0656-635B-40F8-A72B-7E4E5EA6E9A2}" type="pres">
      <dgm:prSet presAssocID="{EF6A3E53-F787-4E3D-A2B7-6C74D2F38091}" presName="textRect" presStyleLbl="revTx" presStyleIdx="2" presStyleCnt="5">
        <dgm:presLayoutVars>
          <dgm:chMax val="1"/>
          <dgm:chPref val="1"/>
        </dgm:presLayoutVars>
      </dgm:prSet>
      <dgm:spPr/>
    </dgm:pt>
    <dgm:pt modelId="{41978121-7AEE-4654-80F1-ADC607DAAA37}" type="pres">
      <dgm:prSet presAssocID="{70168C97-E99C-408C-975E-3F6898A9814C}" presName="sibTrans" presStyleCnt="0"/>
      <dgm:spPr/>
    </dgm:pt>
    <dgm:pt modelId="{7E2FA390-765F-4471-B300-655E500B9149}" type="pres">
      <dgm:prSet presAssocID="{14345C4B-6485-4279-B988-7B0AB08123FF}" presName="compNode" presStyleCnt="0"/>
      <dgm:spPr/>
    </dgm:pt>
    <dgm:pt modelId="{855B21C3-7047-4955-9C80-B30664494CC8}" type="pres">
      <dgm:prSet presAssocID="{14345C4B-6485-4279-B988-7B0AB08123F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2258D91D-2FDB-45FF-8F2C-2FD34964B61A}" type="pres">
      <dgm:prSet presAssocID="{14345C4B-6485-4279-B988-7B0AB08123FF}" presName="spaceRect" presStyleCnt="0"/>
      <dgm:spPr/>
    </dgm:pt>
    <dgm:pt modelId="{BB1E8886-1DD9-40F1-89E4-95E5DDBEF8D9}" type="pres">
      <dgm:prSet presAssocID="{14345C4B-6485-4279-B988-7B0AB08123FF}" presName="textRect" presStyleLbl="revTx" presStyleIdx="3" presStyleCnt="5">
        <dgm:presLayoutVars>
          <dgm:chMax val="1"/>
          <dgm:chPref val="1"/>
        </dgm:presLayoutVars>
      </dgm:prSet>
      <dgm:spPr/>
    </dgm:pt>
    <dgm:pt modelId="{A4CF9E9E-D0B3-4484-95C8-3A8363D4C21F}" type="pres">
      <dgm:prSet presAssocID="{E08C2C95-8218-480F-9DA9-66C56864A7FD}" presName="sibTrans" presStyleCnt="0"/>
      <dgm:spPr/>
    </dgm:pt>
    <dgm:pt modelId="{52D38392-F2D6-4E8B-9A41-5767302AAE15}" type="pres">
      <dgm:prSet presAssocID="{F49E89FF-CC96-47B9-83FC-88AA07AF2C1B}" presName="compNode" presStyleCnt="0"/>
      <dgm:spPr/>
    </dgm:pt>
    <dgm:pt modelId="{E0E2A624-CF1B-44F5-8290-35154C667532}" type="pres">
      <dgm:prSet presAssocID="{F49E89FF-CC96-47B9-83FC-88AA07AF2C1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gry Face with Solid Fill"/>
        </a:ext>
      </dgm:extLst>
    </dgm:pt>
    <dgm:pt modelId="{08E94E85-5B37-45DD-97B3-233894B872E2}" type="pres">
      <dgm:prSet presAssocID="{F49E89FF-CC96-47B9-83FC-88AA07AF2C1B}" presName="spaceRect" presStyleCnt="0"/>
      <dgm:spPr/>
    </dgm:pt>
    <dgm:pt modelId="{387EFB17-036D-485A-9630-60836D164BC3}" type="pres">
      <dgm:prSet presAssocID="{F49E89FF-CC96-47B9-83FC-88AA07AF2C1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807990D-F420-4452-96AF-A5A163C2BD87}" type="presOf" srcId="{786BD611-5E0E-4549-ABE0-C4B6CFB4A816}" destId="{FB3E0C5C-12F1-434C-BE6C-05DFD25FC04D}" srcOrd="0" destOrd="0" presId="urn:microsoft.com/office/officeart/2018/2/layout/IconLabelList"/>
    <dgm:cxn modelId="{DB80751B-4A98-4E7D-BB49-628D35A60118}" srcId="{786BD611-5E0E-4549-ABE0-C4B6CFB4A816}" destId="{9ADF5F9F-DEDA-4C4D-ADB9-F99D5D05427C}" srcOrd="1" destOrd="0" parTransId="{55D87542-8775-445F-B630-22D2499271F9}" sibTransId="{176B317D-C004-4A26-8C16-6D84D7EE7922}"/>
    <dgm:cxn modelId="{7DF2C51B-B472-4BAA-B037-662F3498564C}" type="presOf" srcId="{7008B6BD-DEA4-4E81-954D-083E2AB26C66}" destId="{6AE7B43D-FAA3-46EA-86CF-CE8A20F6968F}" srcOrd="0" destOrd="0" presId="urn:microsoft.com/office/officeart/2018/2/layout/IconLabelList"/>
    <dgm:cxn modelId="{006AB623-CF7A-4D00-AB66-9F703E3A91A0}" srcId="{786BD611-5E0E-4549-ABE0-C4B6CFB4A816}" destId="{7008B6BD-DEA4-4E81-954D-083E2AB26C66}" srcOrd="0" destOrd="0" parTransId="{01A9E04D-273D-4E32-8CCC-7A5B38675EF8}" sibTransId="{66F1F7D8-B458-4299-B378-CBEFBBF519FA}"/>
    <dgm:cxn modelId="{BFB78225-5A1D-482C-9E01-65354E8D026C}" type="presOf" srcId="{14345C4B-6485-4279-B988-7B0AB08123FF}" destId="{BB1E8886-1DD9-40F1-89E4-95E5DDBEF8D9}" srcOrd="0" destOrd="0" presId="urn:microsoft.com/office/officeart/2018/2/layout/IconLabelList"/>
    <dgm:cxn modelId="{8A4A0F3B-8DDB-4403-B599-ED57F734F596}" type="presOf" srcId="{F49E89FF-CC96-47B9-83FC-88AA07AF2C1B}" destId="{387EFB17-036D-485A-9630-60836D164BC3}" srcOrd="0" destOrd="0" presId="urn:microsoft.com/office/officeart/2018/2/layout/IconLabelList"/>
    <dgm:cxn modelId="{7F99533C-56FC-44B8-A0F9-40C48E892FB8}" srcId="{786BD611-5E0E-4549-ABE0-C4B6CFB4A816}" destId="{EF6A3E53-F787-4E3D-A2B7-6C74D2F38091}" srcOrd="2" destOrd="0" parTransId="{7404BB9F-4C02-42DA-9D62-49E4D4B4446D}" sibTransId="{70168C97-E99C-408C-975E-3F6898A9814C}"/>
    <dgm:cxn modelId="{95BAD15A-9B24-413B-B8B9-D6E84FC75347}" type="presOf" srcId="{9ADF5F9F-DEDA-4C4D-ADB9-F99D5D05427C}" destId="{5C87850F-1749-4892-A273-5DBD03E39FEE}" srcOrd="0" destOrd="0" presId="urn:microsoft.com/office/officeart/2018/2/layout/IconLabelList"/>
    <dgm:cxn modelId="{DB0DCEB6-BA92-42CF-96B9-89CDC419346F}" srcId="{786BD611-5E0E-4549-ABE0-C4B6CFB4A816}" destId="{F49E89FF-CC96-47B9-83FC-88AA07AF2C1B}" srcOrd="4" destOrd="0" parTransId="{639561C3-E325-4B12-8F34-C7DD7E9BB22D}" sibTransId="{BCE87B55-5852-4810-89C2-4E1E79203C49}"/>
    <dgm:cxn modelId="{AE5B39CD-CD30-46C8-B0BD-0B407EBBA36D}" type="presOf" srcId="{EF6A3E53-F787-4E3D-A2B7-6C74D2F38091}" destId="{46CD0656-635B-40F8-A72B-7E4E5EA6E9A2}" srcOrd="0" destOrd="0" presId="urn:microsoft.com/office/officeart/2018/2/layout/IconLabelList"/>
    <dgm:cxn modelId="{FD2EF5FB-A463-4A77-ACD4-90DEAF6B458B}" srcId="{786BD611-5E0E-4549-ABE0-C4B6CFB4A816}" destId="{14345C4B-6485-4279-B988-7B0AB08123FF}" srcOrd="3" destOrd="0" parTransId="{512407B1-93F6-4B1F-9389-83872C587CBC}" sibTransId="{E08C2C95-8218-480F-9DA9-66C56864A7FD}"/>
    <dgm:cxn modelId="{2EAE3FDA-C292-4F3D-9528-845E570C482A}" type="presParOf" srcId="{FB3E0C5C-12F1-434C-BE6C-05DFD25FC04D}" destId="{09EB3833-3FAE-4F0A-895F-57E75A623DB6}" srcOrd="0" destOrd="0" presId="urn:microsoft.com/office/officeart/2018/2/layout/IconLabelList"/>
    <dgm:cxn modelId="{4DDD5ECE-26F4-4433-8AA1-878D4AD099EE}" type="presParOf" srcId="{09EB3833-3FAE-4F0A-895F-57E75A623DB6}" destId="{F5458DAB-A5A6-48EF-A6EC-CD2472A81192}" srcOrd="0" destOrd="0" presId="urn:microsoft.com/office/officeart/2018/2/layout/IconLabelList"/>
    <dgm:cxn modelId="{9B8C948C-B071-41AA-8567-04013DEF494A}" type="presParOf" srcId="{09EB3833-3FAE-4F0A-895F-57E75A623DB6}" destId="{BCC52314-73B8-4858-B832-9E4EADCA4383}" srcOrd="1" destOrd="0" presId="urn:microsoft.com/office/officeart/2018/2/layout/IconLabelList"/>
    <dgm:cxn modelId="{45156779-015C-4C0E-A05D-A5C69403765F}" type="presParOf" srcId="{09EB3833-3FAE-4F0A-895F-57E75A623DB6}" destId="{6AE7B43D-FAA3-46EA-86CF-CE8A20F6968F}" srcOrd="2" destOrd="0" presId="urn:microsoft.com/office/officeart/2018/2/layout/IconLabelList"/>
    <dgm:cxn modelId="{03BDA2EF-4909-4EF2-B321-39E911D6F359}" type="presParOf" srcId="{FB3E0C5C-12F1-434C-BE6C-05DFD25FC04D}" destId="{3CCFFE60-AC15-488F-A69C-3D3BBA992038}" srcOrd="1" destOrd="0" presId="urn:microsoft.com/office/officeart/2018/2/layout/IconLabelList"/>
    <dgm:cxn modelId="{475E8C7B-3CB1-4266-8592-59B454A6BE17}" type="presParOf" srcId="{FB3E0C5C-12F1-434C-BE6C-05DFD25FC04D}" destId="{4C3F138E-3D50-44DF-944E-E536064075D5}" srcOrd="2" destOrd="0" presId="urn:microsoft.com/office/officeart/2018/2/layout/IconLabelList"/>
    <dgm:cxn modelId="{68C672D4-75AC-42CC-B247-7E53B2090CBC}" type="presParOf" srcId="{4C3F138E-3D50-44DF-944E-E536064075D5}" destId="{ADD624FF-78DA-4588-9FFF-6A88089679F3}" srcOrd="0" destOrd="0" presId="urn:microsoft.com/office/officeart/2018/2/layout/IconLabelList"/>
    <dgm:cxn modelId="{DC179DBF-0EC1-4C8B-93E0-F404B66E1FAE}" type="presParOf" srcId="{4C3F138E-3D50-44DF-944E-E536064075D5}" destId="{5864F059-B03E-44BD-AF64-56F835604C25}" srcOrd="1" destOrd="0" presId="urn:microsoft.com/office/officeart/2018/2/layout/IconLabelList"/>
    <dgm:cxn modelId="{A1AC6BA3-1958-47AF-A907-51F058BC13A4}" type="presParOf" srcId="{4C3F138E-3D50-44DF-944E-E536064075D5}" destId="{5C87850F-1749-4892-A273-5DBD03E39FEE}" srcOrd="2" destOrd="0" presId="urn:microsoft.com/office/officeart/2018/2/layout/IconLabelList"/>
    <dgm:cxn modelId="{9970C300-C8CE-4A6A-80F2-A2C135261552}" type="presParOf" srcId="{FB3E0C5C-12F1-434C-BE6C-05DFD25FC04D}" destId="{D9847BED-9EC9-4B43-B9D5-A2C2081B14D3}" srcOrd="3" destOrd="0" presId="urn:microsoft.com/office/officeart/2018/2/layout/IconLabelList"/>
    <dgm:cxn modelId="{3B9DC584-7A17-4674-87F0-14AED40AF866}" type="presParOf" srcId="{FB3E0C5C-12F1-434C-BE6C-05DFD25FC04D}" destId="{0CF09E6A-A210-4FC3-BC9B-32F9DECD8F0D}" srcOrd="4" destOrd="0" presId="urn:microsoft.com/office/officeart/2018/2/layout/IconLabelList"/>
    <dgm:cxn modelId="{8A036CEA-2245-46CE-880A-B3629B9E8C3D}" type="presParOf" srcId="{0CF09E6A-A210-4FC3-BC9B-32F9DECD8F0D}" destId="{32C32BE2-9475-4CE9-AEED-A0D516996BFB}" srcOrd="0" destOrd="0" presId="urn:microsoft.com/office/officeart/2018/2/layout/IconLabelList"/>
    <dgm:cxn modelId="{F571C78F-97A1-4982-9FF8-24A7B7E442D0}" type="presParOf" srcId="{0CF09E6A-A210-4FC3-BC9B-32F9DECD8F0D}" destId="{CF6F2142-4AF3-4903-BCCB-1DFDA17BE5CC}" srcOrd="1" destOrd="0" presId="urn:microsoft.com/office/officeart/2018/2/layout/IconLabelList"/>
    <dgm:cxn modelId="{CFC800AA-9450-47E5-B60C-3FB8C6468157}" type="presParOf" srcId="{0CF09E6A-A210-4FC3-BC9B-32F9DECD8F0D}" destId="{46CD0656-635B-40F8-A72B-7E4E5EA6E9A2}" srcOrd="2" destOrd="0" presId="urn:microsoft.com/office/officeart/2018/2/layout/IconLabelList"/>
    <dgm:cxn modelId="{25E252C2-3EB1-496C-9490-5719535C17F5}" type="presParOf" srcId="{FB3E0C5C-12F1-434C-BE6C-05DFD25FC04D}" destId="{41978121-7AEE-4654-80F1-ADC607DAAA37}" srcOrd="5" destOrd="0" presId="urn:microsoft.com/office/officeart/2018/2/layout/IconLabelList"/>
    <dgm:cxn modelId="{431EB8C5-FCB8-40C8-8509-88044897D51C}" type="presParOf" srcId="{FB3E0C5C-12F1-434C-BE6C-05DFD25FC04D}" destId="{7E2FA390-765F-4471-B300-655E500B9149}" srcOrd="6" destOrd="0" presId="urn:microsoft.com/office/officeart/2018/2/layout/IconLabelList"/>
    <dgm:cxn modelId="{5B9AF2FA-DBB6-4618-9DF2-5EFD294EF169}" type="presParOf" srcId="{7E2FA390-765F-4471-B300-655E500B9149}" destId="{855B21C3-7047-4955-9C80-B30664494CC8}" srcOrd="0" destOrd="0" presId="urn:microsoft.com/office/officeart/2018/2/layout/IconLabelList"/>
    <dgm:cxn modelId="{829F752B-ACAC-44A8-B3BA-4385699437C5}" type="presParOf" srcId="{7E2FA390-765F-4471-B300-655E500B9149}" destId="{2258D91D-2FDB-45FF-8F2C-2FD34964B61A}" srcOrd="1" destOrd="0" presId="urn:microsoft.com/office/officeart/2018/2/layout/IconLabelList"/>
    <dgm:cxn modelId="{944DAB61-543F-411C-A288-CADD1B246EDC}" type="presParOf" srcId="{7E2FA390-765F-4471-B300-655E500B9149}" destId="{BB1E8886-1DD9-40F1-89E4-95E5DDBEF8D9}" srcOrd="2" destOrd="0" presId="urn:microsoft.com/office/officeart/2018/2/layout/IconLabelList"/>
    <dgm:cxn modelId="{BFA2AA11-6B1B-4CA3-871C-23D7FECA7E36}" type="presParOf" srcId="{FB3E0C5C-12F1-434C-BE6C-05DFD25FC04D}" destId="{A4CF9E9E-D0B3-4484-95C8-3A8363D4C21F}" srcOrd="7" destOrd="0" presId="urn:microsoft.com/office/officeart/2018/2/layout/IconLabelList"/>
    <dgm:cxn modelId="{6C77A444-5E0D-4A66-B154-0B619960AD7A}" type="presParOf" srcId="{FB3E0C5C-12F1-434C-BE6C-05DFD25FC04D}" destId="{52D38392-F2D6-4E8B-9A41-5767302AAE15}" srcOrd="8" destOrd="0" presId="urn:microsoft.com/office/officeart/2018/2/layout/IconLabelList"/>
    <dgm:cxn modelId="{77C68C7B-C570-4FCF-9CE2-B7F421D12710}" type="presParOf" srcId="{52D38392-F2D6-4E8B-9A41-5767302AAE15}" destId="{E0E2A624-CF1B-44F5-8290-35154C667532}" srcOrd="0" destOrd="0" presId="urn:microsoft.com/office/officeart/2018/2/layout/IconLabelList"/>
    <dgm:cxn modelId="{9322E849-E240-4411-8B46-B5DBF2B233F6}" type="presParOf" srcId="{52D38392-F2D6-4E8B-9A41-5767302AAE15}" destId="{08E94E85-5B37-45DD-97B3-233894B872E2}" srcOrd="1" destOrd="0" presId="urn:microsoft.com/office/officeart/2018/2/layout/IconLabelList"/>
    <dgm:cxn modelId="{6B2E54D6-BDC6-44BE-8CBB-83044F98AFA9}" type="presParOf" srcId="{52D38392-F2D6-4E8B-9A41-5767302AAE15}" destId="{387EFB17-036D-485A-9630-60836D164BC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58DAB-A5A6-48EF-A6EC-CD2472A81192}">
      <dsp:nvSpPr>
        <dsp:cNvPr id="0" name=""/>
        <dsp:cNvSpPr/>
      </dsp:nvSpPr>
      <dsp:spPr>
        <a:xfrm>
          <a:off x="387112" y="297705"/>
          <a:ext cx="632021" cy="6320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7B43D-FAA3-46EA-86CF-CE8A20F6968F}">
      <dsp:nvSpPr>
        <dsp:cNvPr id="0" name=""/>
        <dsp:cNvSpPr/>
      </dsp:nvSpPr>
      <dsp:spPr>
        <a:xfrm>
          <a:off x="877" y="1157056"/>
          <a:ext cx="1404492" cy="56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Deploy software in annual, quarterly, or monthly</a:t>
          </a:r>
          <a:endParaRPr lang="en-US" sz="1100" kern="1200"/>
        </a:p>
      </dsp:txBody>
      <dsp:txXfrm>
        <a:off x="877" y="1157056"/>
        <a:ext cx="1404492" cy="561796"/>
      </dsp:txXfrm>
    </dsp:sp>
    <dsp:sp modelId="{ADD624FF-78DA-4588-9FFF-6A88089679F3}">
      <dsp:nvSpPr>
        <dsp:cNvPr id="0" name=""/>
        <dsp:cNvSpPr/>
      </dsp:nvSpPr>
      <dsp:spPr>
        <a:xfrm>
          <a:off x="2037390" y="297705"/>
          <a:ext cx="632021" cy="6320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7850F-1749-4892-A273-5DBD03E39FEE}">
      <dsp:nvSpPr>
        <dsp:cNvPr id="0" name=""/>
        <dsp:cNvSpPr/>
      </dsp:nvSpPr>
      <dsp:spPr>
        <a:xfrm>
          <a:off x="1651155" y="1157056"/>
          <a:ext cx="1404492" cy="56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Long time to market</a:t>
          </a:r>
          <a:endParaRPr lang="en-US" sz="1100" kern="1200"/>
        </a:p>
      </dsp:txBody>
      <dsp:txXfrm>
        <a:off x="1651155" y="1157056"/>
        <a:ext cx="1404492" cy="561796"/>
      </dsp:txXfrm>
    </dsp:sp>
    <dsp:sp modelId="{32C32BE2-9475-4CE9-AEED-A0D516996BFB}">
      <dsp:nvSpPr>
        <dsp:cNvPr id="0" name=""/>
        <dsp:cNvSpPr/>
      </dsp:nvSpPr>
      <dsp:spPr>
        <a:xfrm>
          <a:off x="3687669" y="297705"/>
          <a:ext cx="632021" cy="6320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D0656-635B-40F8-A72B-7E4E5EA6E9A2}">
      <dsp:nvSpPr>
        <dsp:cNvPr id="0" name=""/>
        <dsp:cNvSpPr/>
      </dsp:nvSpPr>
      <dsp:spPr>
        <a:xfrm>
          <a:off x="3301433" y="1157056"/>
          <a:ext cx="1404492" cy="56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1100" kern="1200"/>
            <a:t>Long Preparation time before release</a:t>
          </a:r>
          <a:endParaRPr lang="en-US" sz="1100" kern="1200"/>
        </a:p>
      </dsp:txBody>
      <dsp:txXfrm>
        <a:off x="3301433" y="1157056"/>
        <a:ext cx="1404492" cy="561796"/>
      </dsp:txXfrm>
    </dsp:sp>
    <dsp:sp modelId="{855B21C3-7047-4955-9C80-B30664494CC8}">
      <dsp:nvSpPr>
        <dsp:cNvPr id="0" name=""/>
        <dsp:cNvSpPr/>
      </dsp:nvSpPr>
      <dsp:spPr>
        <a:xfrm>
          <a:off x="1212251" y="2069976"/>
          <a:ext cx="632021" cy="6320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E8886-1DD9-40F1-89E4-95E5DDBEF8D9}">
      <dsp:nvSpPr>
        <dsp:cNvPr id="0" name=""/>
        <dsp:cNvSpPr/>
      </dsp:nvSpPr>
      <dsp:spPr>
        <a:xfrm>
          <a:off x="826016" y="2929327"/>
          <a:ext cx="1404492" cy="56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Low quality, more bugs, etc: </a:t>
          </a:r>
          <a:br>
            <a:rPr lang="en-GB" sz="1100" kern="1200"/>
          </a:br>
          <a:r>
            <a:rPr lang="en-GB" sz="1100" i="1" kern="1200"/>
            <a:t>Customer is not satisfied despite all efforts!</a:t>
          </a:r>
          <a:endParaRPr lang="en-US" sz="1100" kern="1200"/>
        </a:p>
      </dsp:txBody>
      <dsp:txXfrm>
        <a:off x="826016" y="2929327"/>
        <a:ext cx="1404492" cy="561796"/>
      </dsp:txXfrm>
    </dsp:sp>
    <dsp:sp modelId="{E0E2A624-CF1B-44F5-8290-35154C667532}">
      <dsp:nvSpPr>
        <dsp:cNvPr id="0" name=""/>
        <dsp:cNvSpPr/>
      </dsp:nvSpPr>
      <dsp:spPr>
        <a:xfrm>
          <a:off x="2862529" y="2069976"/>
          <a:ext cx="632021" cy="6320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EFB17-036D-485A-9630-60836D164BC3}">
      <dsp:nvSpPr>
        <dsp:cNvPr id="0" name=""/>
        <dsp:cNvSpPr/>
      </dsp:nvSpPr>
      <dsp:spPr>
        <a:xfrm>
          <a:off x="2476294" y="2929327"/>
          <a:ext cx="1404492" cy="56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Unhappy customers talk, they talk some more!</a:t>
          </a:r>
          <a:endParaRPr lang="en-US" sz="1100" kern="1200"/>
        </a:p>
      </dsp:txBody>
      <dsp:txXfrm>
        <a:off x="2476294" y="2929327"/>
        <a:ext cx="1404492" cy="561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AE153-6239-3E4D-B7E4-58265736FF14}" type="datetimeFigureOut">
              <a:rPr lang="en-NL" smtClean="0"/>
              <a:t>05/12/2020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EEC53-BC32-3541-AAF7-24E9791E399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2103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EEC53-BC32-3541-AAF7-24E9791E3999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2521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EEC53-BC32-3541-AAF7-24E9791E3999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0551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EEC53-BC32-3541-AAF7-24E9791E3999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335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EEC53-BC32-3541-AAF7-24E9791E3999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55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EDB1-11AC-A743-944C-288670DA4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B7A7C-1066-A644-A370-98E36297A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61179-C1C4-8543-9DA5-6E9CF746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12/5/20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62B6-4106-464A-81EB-E254933F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50B6-AFD7-CF4C-9A44-8F249710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3D65-DAD0-0E4E-A17F-E8DCA037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BB5D2-C588-0B45-A968-7DF59B32B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03FCB-0041-FA42-A9C4-0EDF4FEE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EDAEE-AACB-6B46-8D76-D72ADE4E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DEC81-9D13-A549-970C-033E2C11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21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4C7B7-2706-E447-A13A-CEBA7E25D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E7E59-5C8D-5542-A739-25F9A9AD4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346D6-3485-144E-91D1-954BF476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F691A-C05E-E44F-8CCF-F25D87B9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8C974-62BE-A944-8154-4C0EACBE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324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E39D-B2F9-924E-BB15-2F6657FE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3466D-588D-6549-A433-68413C66C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FE9FC-AECE-4E4D-A669-0163B90A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0245-7347-1A42-A3D1-466B72A7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4854C-5838-2A4C-B7FA-E50CB9E8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110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BA4E-5F76-0B41-878C-A774B627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C8AC8-B7D4-DE43-BE4C-3335DAD55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E2C3F-7165-504C-A82C-9A3EDDEB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12/5/20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9ED67-582A-C942-8DA8-A089EC56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FF4F0-6A5E-E44D-9995-46CEA5A1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0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EC9B-915C-6F47-BDB9-D05E5534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0626A-BF2B-4542-BCD9-93FEA4088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E45AE-0B6A-594D-BD92-935E6F666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097CA-9F83-744D-AD38-79797B70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81E8F-9E1B-1948-8464-60B5E6D6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CB656-BEBC-FA47-BFAD-6407A088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1512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0A6A-2C15-1142-8D9E-362AB590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D25F2-B5F8-E947-AA85-2027254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BBB15-6218-8D4B-945D-AC335E2FB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29640-403E-734A-A022-8E39C2255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DD671-A1C2-7346-B72E-5EC91A11D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1F171-975B-FD42-807A-CB15A60E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C07C9D-14C3-8B4A-B2F8-BE36C64C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89C7E-AA85-5B47-9B3B-6DBCA882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9973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1DCB-7281-EB41-8802-FEAFD36B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BAFE2-B093-8244-AD92-87B8AE54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9C622-7FBC-F048-816E-5481341C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2DCEC-B254-1141-AB37-FFAA6CF8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4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DB85A-7DE3-4245-BD98-F8AAD8EA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AC982-1C9B-3B4F-948A-8DA9881F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425B4-4B99-0C4F-B3E8-63B419D6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4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8B22-1927-D647-A9CF-CA0F02FF8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F3813-C6A9-764D-A283-C8D13927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6A284-B512-6E41-9508-56586DC2C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B7D60-C394-C34F-A246-C8CCF126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97CAB-1023-534E-843C-DEDFE9E9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67327-5937-414D-967B-1BD79BDF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183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3DAE-69D9-0045-B3CE-DB1289243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F55C5B-BC2A-4D40-9752-077A3E52F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61114-A521-7C4C-9C5C-3454197EF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E186F-A573-9A4C-BFCF-720ED2E9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12/5/20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7D47B-EC6A-194B-988E-109987A2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B7B4E-B82D-3544-837D-F50D36C9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65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E0DE40-94FC-7346-94FD-B04AA9C3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7933F-CCD4-C54A-9030-F29EED8D1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297C3-03EC-7E49-A5B4-F15515DA9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12/5/20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57F21-395E-6549-8FD4-2CA034FDD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BAA40-B3D8-5446-85FB-7DEFAF851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7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7B59-DB2E-9F4E-8EA6-DBF4304A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CI/CD </a:t>
            </a:r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and Benefits</a:t>
            </a:r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Ghasem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Elyasi</a:t>
            </a:r>
            <a:endParaRPr lang="en-U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Freeform: Shape 4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6" name="Content Placeholder 35" descr="Diagram&#10;&#10;Description automatically generated">
            <a:extLst>
              <a:ext uri="{FF2B5EF4-FFF2-40B4-BE49-F238E27FC236}">
                <a16:creationId xmlns:a16="http://schemas.microsoft.com/office/drawing/2014/main" id="{F5C5C769-B6CF-0C48-8497-92763FB3A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9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0917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op 10 Skills for Handling Customer Complaints Effectively | i-Sight">
            <a:extLst>
              <a:ext uri="{FF2B5EF4-FFF2-40B4-BE49-F238E27FC236}">
                <a16:creationId xmlns:a16="http://schemas.microsoft.com/office/drawing/2014/main" id="{E7033BF2-BCC0-D548-B8F3-089568DE19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1" r="14575"/>
          <a:stretch/>
        </p:blipFill>
        <p:spPr bwMode="auto">
          <a:xfrm>
            <a:off x="5797543" y="10"/>
            <a:ext cx="63941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0AF0FE-EF57-E640-BD34-419BD3B6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000000"/>
                </a:solidFill>
              </a:rPr>
              <a:t>Traditional Approach</a:t>
            </a:r>
            <a:endParaRPr lang="en-NL" sz="4000" dirty="0">
              <a:solidFill>
                <a:srgbClr val="000000"/>
              </a:solidFill>
            </a:endParaRPr>
          </a:p>
        </p:txBody>
      </p:sp>
      <p:graphicFrame>
        <p:nvGraphicFramePr>
          <p:cNvPr id="1032" name="Content Placeholder 2">
            <a:extLst>
              <a:ext uri="{FF2B5EF4-FFF2-40B4-BE49-F238E27FC236}">
                <a16:creationId xmlns:a16="http://schemas.microsoft.com/office/drawing/2014/main" id="{1FC5E16B-FA53-4F48-8742-7B1C44FF5B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4997" y="2272143"/>
          <a:ext cx="4706803" cy="3788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6" descr="We Have Researched 1 Million Zomato Reviews and Found Top Reasons for a Customer  Dissatisfaction | Bingage">
            <a:extLst>
              <a:ext uri="{FF2B5EF4-FFF2-40B4-BE49-F238E27FC236}">
                <a16:creationId xmlns:a16="http://schemas.microsoft.com/office/drawing/2014/main" id="{092F2179-0901-6741-AA24-AC9C03DA0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89" y="6000354"/>
            <a:ext cx="1212754" cy="80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64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8" name="Rectangle 136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AF0FE-EF57-E640-BD34-419BD3B6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GB" sz="3400" b="1"/>
              <a:t>Traditional Approach</a:t>
            </a:r>
            <a:br>
              <a:rPr lang="en-GB" sz="3400" b="1"/>
            </a:br>
            <a:r>
              <a:rPr lang="en-GB" sz="3400" b="1"/>
              <a:t>(continue)</a:t>
            </a:r>
            <a:endParaRPr lang="en-NL" sz="3400"/>
          </a:p>
        </p:txBody>
      </p:sp>
      <p:sp>
        <p:nvSpPr>
          <p:cNvPr id="3079" name="Rectangle 138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0" name="Rectangle 140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B6DD6-B9D7-694B-9623-F53EFB782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NL" sz="1800"/>
              <a:t>L</a:t>
            </a:r>
            <a:r>
              <a:rPr lang="en-GB" sz="1800"/>
              <a:t>o</a:t>
            </a:r>
            <a:r>
              <a:rPr lang="en-NL" sz="1800"/>
              <a:t>ng downtimes: </a:t>
            </a:r>
            <a:br>
              <a:rPr lang="en-NL" sz="1800"/>
            </a:br>
            <a:r>
              <a:rPr lang="en-GB" sz="1800" i="1"/>
              <a:t>this is a huge cost for company since service is down, customer is not happy and there is also a big chance to rollback!</a:t>
            </a:r>
          </a:p>
          <a:p>
            <a:endParaRPr lang="en-GB" sz="1800" i="1"/>
          </a:p>
          <a:p>
            <a:r>
              <a:rPr lang="en-GB" sz="1800"/>
              <a:t>Humans as the main part of every actions, human errors are inevitable</a:t>
            </a:r>
          </a:p>
          <a:p>
            <a:endParaRPr lang="en-GB" sz="1800" i="1"/>
          </a:p>
          <a:p>
            <a:r>
              <a:rPr lang="en-GB" sz="1800"/>
              <a:t>More employees, more efforts, more cost, less </a:t>
            </a:r>
            <a:r>
              <a:rPr lang="en-US" sz="1800"/>
              <a:t>outcome!</a:t>
            </a:r>
          </a:p>
          <a:p>
            <a:endParaRPr lang="en-US" sz="180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C65E187-0ABA-454D-A885-1F62611D51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r="37264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12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F0FE-EF57-E640-BD34-419BD3B6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712824" cy="1325563"/>
          </a:xfrm>
        </p:spPr>
        <p:txBody>
          <a:bodyPr>
            <a:normAutofit/>
          </a:bodyPr>
          <a:lstStyle/>
          <a:p>
            <a:r>
              <a:rPr lang="en-GB" b="1"/>
              <a:t>CI/CD Fundamentals</a:t>
            </a:r>
            <a:endParaRPr lang="en-NL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8" name="Freeform: Shape 192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8" name="Content Placeholder 2">
            <a:extLst>
              <a:ext uri="{FF2B5EF4-FFF2-40B4-BE49-F238E27FC236}">
                <a16:creationId xmlns:a16="http://schemas.microsoft.com/office/drawing/2014/main" id="{5C8B6DD6-B9D7-694B-9623-F53EFB782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Possibility to deploy a new version on every single ticket</a:t>
            </a:r>
          </a:p>
          <a:p>
            <a:endParaRPr lang="en-US" sz="1800"/>
          </a:p>
          <a:p>
            <a:r>
              <a:rPr lang="en-US" sz="1800"/>
              <a:t>Automate as much as possible</a:t>
            </a:r>
          </a:p>
          <a:p>
            <a:endParaRPr lang="en-US" sz="1800"/>
          </a:p>
          <a:p>
            <a:r>
              <a:rPr lang="en-US" sz="1800"/>
              <a:t>Involve human as less as possible</a:t>
            </a:r>
            <a:endParaRPr lang="en-GB" sz="1800" dirty="0"/>
          </a:p>
        </p:txBody>
      </p:sp>
      <p:pic>
        <p:nvPicPr>
          <p:cNvPr id="12" name="Picture 11" descr="A picture containing toy&#10;&#10;Description automatically generated">
            <a:extLst>
              <a:ext uri="{FF2B5EF4-FFF2-40B4-BE49-F238E27FC236}">
                <a16:creationId xmlns:a16="http://schemas.microsoft.com/office/drawing/2014/main" id="{8D6503D1-BA06-784A-AA0C-F071FD686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38" r="18661" b="-3"/>
          <a:stretch/>
        </p:blipFill>
        <p:spPr>
          <a:xfrm>
            <a:off x="5969353" y="2815228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23" name="Picture 22" descr="A picture containing shape&#10;&#10;Description automatically generated">
            <a:extLst>
              <a:ext uri="{FF2B5EF4-FFF2-40B4-BE49-F238E27FC236}">
                <a16:creationId xmlns:a16="http://schemas.microsoft.com/office/drawing/2014/main" id="{4A61AA00-8C83-354E-94CB-650E86A7EC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380" r="29781" b="-1"/>
          <a:stretch/>
        </p:blipFill>
        <p:spPr>
          <a:xfrm>
            <a:off x="8160603" y="2"/>
            <a:ext cx="4034316" cy="3486455"/>
          </a:xfrm>
          <a:custGeom>
            <a:avLst/>
            <a:gdLst/>
            <a:ahLst/>
            <a:cxnLst/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</p:spPr>
      </p:pic>
      <p:sp>
        <p:nvSpPr>
          <p:cNvPr id="289" name="Freeform: Shape 193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picture containing electronics, device&#10;&#10;Description automatically generated">
            <a:extLst>
              <a:ext uri="{FF2B5EF4-FFF2-40B4-BE49-F238E27FC236}">
                <a16:creationId xmlns:a16="http://schemas.microsoft.com/office/drawing/2014/main" id="{8120FB36-2918-E740-B956-6B7CBE9F79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9" r="416"/>
          <a:stretch/>
        </p:blipFill>
        <p:spPr>
          <a:xfrm>
            <a:off x="9053088" y="4197217"/>
            <a:ext cx="3138912" cy="2660795"/>
          </a:xfrm>
          <a:custGeom>
            <a:avLst/>
            <a:gdLst/>
            <a:ahLst/>
            <a:cxnLst/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7219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7AF5A5-D8EA-9743-971F-0135E30177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87" r="-2" b="42576"/>
          <a:stretch/>
        </p:blipFill>
        <p:spPr>
          <a:xfrm>
            <a:off x="6015107" y="-1"/>
            <a:ext cx="6176895" cy="293795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9574814-112C-194D-9B2D-EB412F9672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22" r="1" b="3924"/>
          <a:stretch/>
        </p:blipFill>
        <p:spPr>
          <a:xfrm>
            <a:off x="4203638" y="2937953"/>
            <a:ext cx="7988360" cy="3920047"/>
          </a:xfrm>
          <a:prstGeom prst="rect">
            <a:avLst/>
          </a:prstGeom>
        </p:spPr>
      </p:pic>
      <p:sp>
        <p:nvSpPr>
          <p:cNvPr id="288" name="Freeform: Shape 98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9" name="Freeform: Shape 100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AF0FE-EF57-E640-BD34-419BD3B6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GB" b="1" dirty="0"/>
              <a:t>CI/CD Benefits</a:t>
            </a:r>
            <a:endParaRPr lang="en-NL" dirty="0"/>
          </a:p>
        </p:txBody>
      </p:sp>
      <p:sp>
        <p:nvSpPr>
          <p:cNvPr id="268" name="Content Placeholder 2">
            <a:extLst>
              <a:ext uri="{FF2B5EF4-FFF2-40B4-BE49-F238E27FC236}">
                <a16:creationId xmlns:a16="http://schemas.microsoft.com/office/drawing/2014/main" id="{5C8B6DD6-B9D7-694B-9623-F53EFB782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en-US" sz="1600"/>
              <a:t>Several deployment during a day!</a:t>
            </a:r>
            <a:endParaRPr lang="en-GB" sz="1600"/>
          </a:p>
          <a:p>
            <a:pPr lvl="1"/>
            <a:r>
              <a:rPr lang="en-GB" sz="1600"/>
              <a:t>Much faster time to market</a:t>
            </a:r>
          </a:p>
          <a:p>
            <a:pPr lvl="1"/>
            <a:r>
              <a:rPr lang="en-GB" sz="1600"/>
              <a:t>Almost no need for preparation to deploy</a:t>
            </a:r>
          </a:p>
          <a:p>
            <a:pPr lvl="1"/>
            <a:r>
              <a:rPr lang="en-GB" sz="1600"/>
              <a:t>Much Less people are needed in the process after code implementation</a:t>
            </a:r>
          </a:p>
          <a:p>
            <a:pPr lvl="1"/>
            <a:r>
              <a:rPr lang="en-GB" sz="1600"/>
              <a:t>High quality code, less bugs!</a:t>
            </a:r>
          </a:p>
          <a:p>
            <a:pPr lvl="1"/>
            <a:r>
              <a:rPr lang="en-GB" sz="1600"/>
              <a:t>Automated processes without human errors</a:t>
            </a:r>
          </a:p>
          <a:p>
            <a:pPr lvl="1"/>
            <a:r>
              <a:rPr lang="en-GB" sz="1600"/>
              <a:t>Reliable Releases</a:t>
            </a:r>
          </a:p>
          <a:p>
            <a:pPr lvl="1"/>
            <a:r>
              <a:rPr lang="en-GB" sz="1600"/>
              <a:t>Stress reduction for everyone in company!</a:t>
            </a:r>
          </a:p>
          <a:p>
            <a:pPr marL="457200" lvl="1" indent="0">
              <a:buNone/>
            </a:pPr>
            <a:endParaRPr lang="en-GB" sz="1600"/>
          </a:p>
          <a:p>
            <a:pPr>
              <a:buFont typeface="Symbol" pitchFamily="2" charset="2"/>
              <a:buChar char="Þ"/>
            </a:pPr>
            <a:r>
              <a:rPr lang="en-US" sz="1600"/>
              <a:t> Happy Customers with much less cost!</a:t>
            </a:r>
          </a:p>
          <a:p>
            <a:pPr marL="0" indent="0">
              <a:buNone/>
            </a:pPr>
            <a:r>
              <a:rPr lang="en-US" sz="1600" i="1"/>
              <a:t>	(who don’t want that…)</a:t>
            </a:r>
          </a:p>
        </p:txBody>
      </p:sp>
    </p:spTree>
    <p:extLst>
      <p:ext uri="{BB962C8B-B14F-4D97-AF65-F5344CB8AC3E}">
        <p14:creationId xmlns:p14="http://schemas.microsoft.com/office/powerpoint/2010/main" val="1696828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219</Words>
  <Application>Microsoft Macintosh PowerPoint</Application>
  <PresentationFormat>Widescreen</PresentationFormat>
  <Paragraphs>35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Times New Roman</vt:lpstr>
      <vt:lpstr>Office Theme</vt:lpstr>
      <vt:lpstr>CI/CD  Fundamentals and Benefits   Ghasem Elyasi</vt:lpstr>
      <vt:lpstr>Traditional Approach</vt:lpstr>
      <vt:lpstr>Traditional Approach (continue)</vt:lpstr>
      <vt:lpstr>CI/CD Fundamentals</vt:lpstr>
      <vt:lpstr>CI/CD 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 Fundamentals and Benefits   Ghasem Elyasi</dc:title>
  <dc:creator>Ghasem Elyasi</dc:creator>
  <cp:lastModifiedBy>Ghasem Elyasi</cp:lastModifiedBy>
  <cp:revision>3</cp:revision>
  <dcterms:created xsi:type="dcterms:W3CDTF">2020-12-05T22:54:45Z</dcterms:created>
  <dcterms:modified xsi:type="dcterms:W3CDTF">2020-12-05T22:57:35Z</dcterms:modified>
</cp:coreProperties>
</file>