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761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0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88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24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5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84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634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83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41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49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44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325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854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9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5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54F9-75DE-4C99-8500-C23B28C1AE6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525727-29AE-42F4-B32D-2BE27334D4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38DC-BDD3-4213-84F8-16AE06743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2B2FE-F92E-426A-9ED5-540ADC8CD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270" y="2387600"/>
            <a:ext cx="7503459" cy="607060"/>
          </a:xfrm>
        </p:spPr>
        <p:txBody>
          <a:bodyPr/>
          <a:lstStyle/>
          <a:p>
            <a:r>
              <a:rPr lang="en-US" dirty="0"/>
              <a:t>What is the project? Brief overview what the project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FB30C-9833-4ECC-9830-46B5A744A243}"/>
              </a:ext>
            </a:extLst>
          </p:cNvPr>
          <p:cNvSpPr txBox="1"/>
          <p:nvPr/>
        </p:nvSpPr>
        <p:spPr>
          <a:xfrm>
            <a:off x="2344270" y="3627934"/>
            <a:ext cx="7503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a simple, locally-hosted Student management System built using HTML, CSS, JavaScript and node.js, with a backend database. It allows users to register as either </a:t>
            </a:r>
            <a:r>
              <a:rPr lang="en-US" b="1" dirty="0"/>
              <a:t>Students</a:t>
            </a:r>
            <a:r>
              <a:rPr lang="en-US" dirty="0"/>
              <a:t> or </a:t>
            </a:r>
            <a:r>
              <a:rPr lang="en-US" b="1" dirty="0"/>
              <a:t>Teachers</a:t>
            </a:r>
            <a:r>
              <a:rPr lang="en-US" dirty="0"/>
              <a:t>, offering tailored access to academic records based on their role. Students can </a:t>
            </a:r>
            <a:r>
              <a:rPr lang="en-US" b="1" dirty="0"/>
              <a:t>view their grades </a:t>
            </a:r>
            <a:r>
              <a:rPr lang="en-US" dirty="0"/>
              <a:t>and </a:t>
            </a:r>
            <a:r>
              <a:rPr lang="en-US" b="1" dirty="0"/>
              <a:t>report inaccuracies</a:t>
            </a:r>
            <a:r>
              <a:rPr lang="en-US" dirty="0"/>
              <a:t>, while teachers can </a:t>
            </a:r>
            <a:r>
              <a:rPr lang="en-US" b="1" dirty="0"/>
              <a:t>manage and update grades without modifying student personal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46772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3BA2-D13A-4401-B4D7-464B09D7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B1BA7-4683-4317-8994-62E6A4BDC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will include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65284-6FAA-4E63-A492-B19A63DE67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Local user registration and log in.</a:t>
            </a:r>
          </a:p>
          <a:p>
            <a:r>
              <a:rPr lang="en-US" dirty="0"/>
              <a:t>Role-based dashboards for students and teachers.</a:t>
            </a:r>
          </a:p>
          <a:p>
            <a:r>
              <a:rPr lang="en-US" dirty="0"/>
              <a:t>Secure data handling and storage using Node.js and JSON.</a:t>
            </a:r>
          </a:p>
          <a:p>
            <a:r>
              <a:rPr lang="en-US" dirty="0"/>
              <a:t>CRUD operations for grades (teachers only.</a:t>
            </a:r>
          </a:p>
          <a:p>
            <a:r>
              <a:rPr lang="en-US" dirty="0"/>
              <a:t>Feedback system for grade complaints (student only).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F90DD-4A2F-4634-84EF-51687953E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This project will not include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F08D5-10E8-48FD-8804-3E7647C041C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Online access or hosting.</a:t>
            </a:r>
          </a:p>
          <a:p>
            <a:r>
              <a:rPr lang="en-US" dirty="0"/>
              <a:t>Real-time updates or multi-user support</a:t>
            </a:r>
          </a:p>
          <a:p>
            <a:r>
              <a:rPr lang="en-US" dirty="0"/>
              <a:t>Advance encryption or third-party integration</a:t>
            </a:r>
          </a:p>
          <a:p>
            <a:r>
              <a:rPr lang="en-US" dirty="0"/>
              <a:t>Admin role or Automated grading</a:t>
            </a:r>
          </a:p>
        </p:txBody>
      </p:sp>
    </p:spTree>
    <p:extLst>
      <p:ext uri="{BB962C8B-B14F-4D97-AF65-F5344CB8AC3E}">
        <p14:creationId xmlns:p14="http://schemas.microsoft.com/office/powerpoint/2010/main" val="251548109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156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Century Gothic</vt:lpstr>
      <vt:lpstr>Gill Sans MT</vt:lpstr>
      <vt:lpstr>Wingdings 3</vt:lpstr>
      <vt:lpstr>Ion Boardroom</vt:lpstr>
      <vt:lpstr>Gallery</vt:lpstr>
      <vt:lpstr>INTRODUCTION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meriki jubert</dc:creator>
  <cp:lastModifiedBy>meriki jubert</cp:lastModifiedBy>
  <cp:revision>3</cp:revision>
  <dcterms:created xsi:type="dcterms:W3CDTF">2025-07-02T23:37:20Z</dcterms:created>
  <dcterms:modified xsi:type="dcterms:W3CDTF">2025-07-02T23:53:25Z</dcterms:modified>
</cp:coreProperties>
</file>