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7" r:id="rId9"/>
    <p:sldId id="268" r:id="rId10"/>
    <p:sldId id="269"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215917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C7DE0A-A1C7-4F03-972F-129ED81EFDA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52538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4114394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420519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733350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118564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2247308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20584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39974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296119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7DE0A-A1C7-4F03-972F-129ED81EFDA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98635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C7DE0A-A1C7-4F03-972F-129ED81EFDA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158350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C7DE0A-A1C7-4F03-972F-129ED81EFDA0}"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9574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7DE0A-A1C7-4F03-972F-129ED81EFDA0}"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396691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7DE0A-A1C7-4F03-972F-129ED81EFDA0}"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40544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C7DE0A-A1C7-4F03-972F-129ED81EFDA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398564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C7DE0A-A1C7-4F03-972F-129ED81EFDA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2087E-3C36-43ED-93B9-334BE62E68ED}" type="slidenum">
              <a:rPr lang="en-US" smtClean="0"/>
              <a:t>‹#›</a:t>
            </a:fld>
            <a:endParaRPr lang="en-US"/>
          </a:p>
        </p:txBody>
      </p:sp>
    </p:spTree>
    <p:extLst>
      <p:ext uri="{BB962C8B-B14F-4D97-AF65-F5344CB8AC3E}">
        <p14:creationId xmlns:p14="http://schemas.microsoft.com/office/powerpoint/2010/main" val="311542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C7DE0A-A1C7-4F03-972F-129ED81EFDA0}" type="datetimeFigureOut">
              <a:rPr lang="en-US" smtClean="0"/>
              <a:t>6/16/2020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2087E-3C36-43ED-93B9-334BE62E68ED}" type="slidenum">
              <a:rPr lang="en-US" smtClean="0"/>
              <a:t>‹#›</a:t>
            </a:fld>
            <a:endParaRPr lang="en-US"/>
          </a:p>
        </p:txBody>
      </p:sp>
    </p:spTree>
    <p:extLst>
      <p:ext uri="{BB962C8B-B14F-4D97-AF65-F5344CB8AC3E}">
        <p14:creationId xmlns:p14="http://schemas.microsoft.com/office/powerpoint/2010/main" val="3032920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Capstone Project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373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Five model type were then chosen to be evaluated:</a:t>
            </a:r>
          </a:p>
          <a:p>
            <a:r>
              <a:rPr lang="en-US" dirty="0"/>
              <a:t>K Nearest </a:t>
            </a:r>
            <a:r>
              <a:rPr lang="en-US" dirty="0" err="1"/>
              <a:t>Neighbours</a:t>
            </a:r>
            <a:endParaRPr lang="en-US" dirty="0"/>
          </a:p>
          <a:p>
            <a:r>
              <a:rPr lang="en-US" dirty="0"/>
              <a:t>Decision Trees</a:t>
            </a:r>
          </a:p>
          <a:p>
            <a:r>
              <a:rPr lang="en-US" dirty="0" err="1"/>
              <a:t>Logestic</a:t>
            </a:r>
            <a:r>
              <a:rPr lang="en-US" dirty="0"/>
              <a:t> Regression</a:t>
            </a:r>
          </a:p>
          <a:p>
            <a:r>
              <a:rPr lang="en-US" dirty="0"/>
              <a:t>Naive Bayes</a:t>
            </a:r>
          </a:p>
          <a:p>
            <a:r>
              <a:rPr lang="en-US" dirty="0"/>
              <a:t>Decision Forest using a Random Forest</a:t>
            </a:r>
          </a:p>
          <a:p>
            <a:endParaRPr lang="en-US" dirty="0"/>
          </a:p>
          <a:p>
            <a:r>
              <a:rPr lang="en-US" dirty="0" smtClean="0"/>
              <a:t>The best model was found to be </a:t>
            </a:r>
            <a:r>
              <a:rPr lang="en-US" b="1" smtClean="0"/>
              <a:t>Random forest</a:t>
            </a:r>
            <a:r>
              <a:rPr lang="en-US" smtClean="0"/>
              <a:t>.</a:t>
            </a:r>
            <a:endParaRPr lang="en-US"/>
          </a:p>
        </p:txBody>
      </p:sp>
    </p:spTree>
    <p:extLst>
      <p:ext uri="{BB962C8B-B14F-4D97-AF65-F5344CB8AC3E}">
        <p14:creationId xmlns:p14="http://schemas.microsoft.com/office/powerpoint/2010/main" val="382120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cautious </a:t>
            </a:r>
            <a:r>
              <a:rPr lang="en-US" dirty="0" err="1"/>
              <a:t>traveller</a:t>
            </a:r>
            <a:r>
              <a:rPr lang="en-US" dirty="0"/>
              <a:t> in an unknown location.</a:t>
            </a:r>
          </a:p>
          <a:p>
            <a:r>
              <a:rPr lang="en-US" dirty="0"/>
              <a:t>Of the contributing data the Chicago Crime data is the one where more data would be good to have. Also not every city in the world makes this data freely available so that is a drawback.</a:t>
            </a:r>
          </a:p>
          <a:p>
            <a:r>
              <a:rPr lang="en-US" dirty="0" err="1"/>
              <a:t>FourSquare</a:t>
            </a:r>
            <a:r>
              <a:rPr lang="en-US" dirty="0"/>
              <a:t> proved to be a good source of data but frustrating at times. Despite having a Developer account I regularly exceeded my hourly limit locking me out for the day. This is why Pickle was used to store the captured data.</a:t>
            </a:r>
          </a:p>
          <a:p>
            <a:endParaRPr lang="en-US" dirty="0"/>
          </a:p>
        </p:txBody>
      </p:sp>
    </p:spTree>
    <p:extLst>
      <p:ext uri="{BB962C8B-B14F-4D97-AF65-F5344CB8AC3E}">
        <p14:creationId xmlns:p14="http://schemas.microsoft.com/office/powerpoint/2010/main" val="420287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are suggestions how this project could b </a:t>
            </a:r>
            <a:r>
              <a:rPr lang="en-US" dirty="0" err="1"/>
              <a:t>efurther</a:t>
            </a:r>
            <a:r>
              <a:rPr lang="en-US" dirty="0"/>
              <a:t> developed:</a:t>
            </a:r>
          </a:p>
          <a:p>
            <a:r>
              <a:rPr lang="en-US" dirty="0"/>
              <a:t>Best time to visit each venue</a:t>
            </a:r>
          </a:p>
          <a:p>
            <a:r>
              <a:rPr lang="en-US" dirty="0"/>
              <a:t>Suggestions for morning, afternoon, evening and night time</a:t>
            </a:r>
          </a:p>
          <a:p>
            <a:r>
              <a:rPr lang="en-US" dirty="0"/>
              <a:t>Daily itineraries</a:t>
            </a:r>
          </a:p>
          <a:p>
            <a:r>
              <a:rPr lang="en-US" dirty="0"/>
              <a:t>Route planning and transportation</a:t>
            </a:r>
          </a:p>
          <a:p>
            <a:r>
              <a:rPr lang="en-US" dirty="0"/>
              <a:t>Time lapse of the crime in the area of the venue</a:t>
            </a:r>
          </a:p>
          <a:p>
            <a:r>
              <a:rPr lang="en-US" dirty="0" err="1"/>
              <a:t>Favourite</a:t>
            </a:r>
            <a:r>
              <a:rPr lang="en-US" dirty="0"/>
              <a:t> dining preferences could be used to choose the restaurants</a:t>
            </a:r>
          </a:p>
          <a:p>
            <a:endParaRPr lang="en-US" dirty="0"/>
          </a:p>
        </p:txBody>
      </p:sp>
    </p:spTree>
    <p:extLst>
      <p:ext uri="{BB962C8B-B14F-4D97-AF65-F5344CB8AC3E}">
        <p14:creationId xmlns:p14="http://schemas.microsoft.com/office/powerpoint/2010/main" val="63422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962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Imagine the following scenario:</a:t>
            </a:r>
          </a:p>
          <a:p>
            <a:r>
              <a:rPr lang="en-US" dirty="0"/>
              <a:t>You like to plan ahead and always review your options and make your choices about where you will visit and eat up front before you travel.</a:t>
            </a:r>
          </a:p>
          <a:p>
            <a:r>
              <a:rPr lang="en-US" dirty="0"/>
              <a:t>You are flying to </a:t>
            </a:r>
            <a:r>
              <a:rPr lang="en-US" dirty="0" err="1"/>
              <a:t>Chicogo</a:t>
            </a:r>
            <a:r>
              <a:rPr lang="en-US" dirty="0"/>
              <a:t> for a Data Science Conference.</a:t>
            </a:r>
          </a:p>
          <a:p>
            <a:r>
              <a:rPr lang="en-US" dirty="0"/>
              <a:t>You arrive in Chicago the day the conference starts but you've managed to convince your boss to delay your return by a few days giving you time to explore.</a:t>
            </a:r>
          </a:p>
          <a:p>
            <a:r>
              <a:rPr lang="en-US" dirty="0"/>
              <a:t>But you know no one in Chicago to show you around to all the top sites and to bring you to the best restaurants.</a:t>
            </a:r>
          </a:p>
          <a:p>
            <a:r>
              <a:rPr lang="en-US" dirty="0"/>
              <a:t>Also the last time you went to a conference you were mugged and had you passport. money and credit cards stolen so you're now nervous of going somewhere without first researching the venue and the surrounding area.</a:t>
            </a:r>
          </a:p>
          <a:p>
            <a:r>
              <a:rPr lang="en-US" dirty="0"/>
              <a:t>The conference is next week and you don't have time to do all the research you'd like.</a:t>
            </a:r>
          </a:p>
          <a:p>
            <a:endParaRPr lang="en-US" dirty="0"/>
          </a:p>
        </p:txBody>
      </p:sp>
    </p:spTree>
    <p:extLst>
      <p:ext uri="{BB962C8B-B14F-4D97-AF65-F5344CB8AC3E}">
        <p14:creationId xmlns:p14="http://schemas.microsoft.com/office/powerpoint/2010/main" val="313191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 THE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high level approach is as follows:</a:t>
            </a:r>
          </a:p>
          <a:p>
            <a:r>
              <a:rPr lang="en-US" dirty="0"/>
              <a:t>The </a:t>
            </a:r>
            <a:r>
              <a:rPr lang="en-US" dirty="0" err="1"/>
              <a:t>travellers</a:t>
            </a:r>
            <a:r>
              <a:rPr lang="en-US" dirty="0"/>
              <a:t> decides on a city location [in this case Chicago]</a:t>
            </a:r>
          </a:p>
          <a:p>
            <a:r>
              <a:rPr lang="en-US" dirty="0"/>
              <a:t>The </a:t>
            </a:r>
            <a:r>
              <a:rPr lang="en-US" dirty="0" err="1"/>
              <a:t>ForeSquare</a:t>
            </a:r>
            <a:r>
              <a:rPr lang="en-US" dirty="0"/>
              <a:t> website is scrapped for the top venues in the city</a:t>
            </a:r>
          </a:p>
          <a:p>
            <a:r>
              <a:rPr lang="en-US" dirty="0"/>
              <a:t>From this list of top venues the list is augmented with additional </a:t>
            </a:r>
            <a:r>
              <a:rPr lang="en-US" dirty="0" err="1"/>
              <a:t>grographical</a:t>
            </a:r>
            <a:r>
              <a:rPr lang="en-US" dirty="0"/>
              <a:t> data</a:t>
            </a:r>
          </a:p>
          <a:p>
            <a:r>
              <a:rPr lang="en-US" dirty="0"/>
              <a:t>Using this additional geographical data the top nearby </a:t>
            </a:r>
            <a:r>
              <a:rPr lang="en-US" dirty="0" err="1"/>
              <a:t>restaurents</a:t>
            </a:r>
            <a:r>
              <a:rPr lang="en-US" dirty="0"/>
              <a:t> are selects</a:t>
            </a:r>
          </a:p>
          <a:p>
            <a:r>
              <a:rPr lang="en-US" dirty="0"/>
              <a:t>The historical crime within a predetermined distance of all venues are obtained</a:t>
            </a:r>
          </a:p>
          <a:p>
            <a:r>
              <a:rPr lang="en-US" dirty="0"/>
              <a:t>A map is presented to the to the </a:t>
            </a:r>
            <a:r>
              <a:rPr lang="en-US" dirty="0" err="1"/>
              <a:t>traveller</a:t>
            </a:r>
            <a:r>
              <a:rPr lang="en-US" dirty="0"/>
              <a:t> showing the selected venues and crime statistics of the area.</a:t>
            </a:r>
          </a:p>
          <a:p>
            <a:r>
              <a:rPr lang="en-US" dirty="0"/>
              <a:t>The future probability of a crime happening near or around the selected top sites is also presented to the user</a:t>
            </a:r>
          </a:p>
          <a:p>
            <a:endParaRPr lang="en-US" dirty="0"/>
          </a:p>
        </p:txBody>
      </p:sp>
    </p:spTree>
    <p:extLst>
      <p:ext uri="{BB962C8B-B14F-4D97-AF65-F5344CB8AC3E}">
        <p14:creationId xmlns:p14="http://schemas.microsoft.com/office/powerpoint/2010/main" val="44252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TARGETS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solution is targeted at the cautious </a:t>
            </a:r>
            <a:r>
              <a:rPr lang="en-US" dirty="0" err="1"/>
              <a:t>traveller</a:t>
            </a:r>
            <a:r>
              <a:rPr lang="en-US" dirty="0"/>
              <a:t>. The want to see all the main sites of a city that they have never visited before but at the same time, for whatever </a:t>
            </a:r>
            <a:r>
              <a:rPr lang="en-US" dirty="0" err="1"/>
              <a:t>reaons</a:t>
            </a:r>
            <a:r>
              <a:rPr lang="en-US" dirty="0"/>
              <a:t> unknown, they want to be able to do all that they can to make sure that they stay clear of trouble i.e. is it safe to visit this venue and this restaurant at 4:00 pm in the afternoon.</a:t>
            </a:r>
          </a:p>
          <a:p>
            <a:r>
              <a:rPr lang="en-US" dirty="0"/>
              <a:t>Some examples of envisioned users include:</a:t>
            </a:r>
          </a:p>
          <a:p>
            <a:r>
              <a:rPr lang="en-US" dirty="0"/>
              <a:t>A single white female </a:t>
            </a:r>
            <a:r>
              <a:rPr lang="en-US" dirty="0" err="1"/>
              <a:t>traveller</a:t>
            </a:r>
            <a:endParaRPr lang="en-US" dirty="0"/>
          </a:p>
          <a:p>
            <a:r>
              <a:rPr lang="en-US" dirty="0"/>
              <a:t>An elderly </a:t>
            </a:r>
            <a:r>
              <a:rPr lang="en-US" dirty="0" err="1"/>
              <a:t>traveller</a:t>
            </a:r>
            <a:r>
              <a:rPr lang="en-US" dirty="0"/>
              <a:t> that has had previous back experiences when travelling</a:t>
            </a:r>
          </a:p>
          <a:p>
            <a:endParaRPr lang="en-US" dirty="0"/>
          </a:p>
        </p:txBody>
      </p:sp>
    </p:spTree>
    <p:extLst>
      <p:ext uri="{BB962C8B-B14F-4D97-AF65-F5344CB8AC3E}">
        <p14:creationId xmlns:p14="http://schemas.microsoft.com/office/powerpoint/2010/main" val="376793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DATA SCIENCE USED </a:t>
            </a:r>
            <a:endParaRPr lang="en-US" dirty="0"/>
          </a:p>
        </p:txBody>
      </p:sp>
      <p:sp>
        <p:nvSpPr>
          <p:cNvPr id="3" name="Content Placeholder 2"/>
          <p:cNvSpPr>
            <a:spLocks noGrp="1"/>
          </p:cNvSpPr>
          <p:nvPr>
            <p:ph idx="1"/>
          </p:nvPr>
        </p:nvSpPr>
        <p:spPr/>
        <p:txBody>
          <a:bodyPr/>
          <a:lstStyle/>
          <a:p>
            <a:r>
              <a:rPr lang="en-US" dirty="0"/>
              <a:t>There are many data science aspect of this project including:</a:t>
            </a:r>
          </a:p>
          <a:p>
            <a:r>
              <a:rPr lang="en-US" dirty="0"/>
              <a:t>Data Acquisition</a:t>
            </a:r>
          </a:p>
          <a:p>
            <a:r>
              <a:rPr lang="en-US" dirty="0"/>
              <a:t>Data Cleansing</a:t>
            </a:r>
          </a:p>
          <a:p>
            <a:r>
              <a:rPr lang="en-US" dirty="0"/>
              <a:t>Data Analysis</a:t>
            </a:r>
          </a:p>
          <a:p>
            <a:r>
              <a:rPr lang="en-US" dirty="0"/>
              <a:t>Machine Learning</a:t>
            </a:r>
          </a:p>
          <a:p>
            <a:r>
              <a:rPr lang="en-US" dirty="0"/>
              <a:t>Prediction</a:t>
            </a:r>
          </a:p>
          <a:p>
            <a:endParaRPr lang="en-US" dirty="0"/>
          </a:p>
        </p:txBody>
      </p:sp>
    </p:spTree>
    <p:extLst>
      <p:ext uri="{BB962C8B-B14F-4D97-AF65-F5344CB8AC3E}">
        <p14:creationId xmlns:p14="http://schemas.microsoft.com/office/powerpoint/2010/main" val="152917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noted below in the Further Development Section, it is possible to attempt quite complex and sophisticated scenarios when approaching this problem. However, given the size of the project and for simplicity only the following scenario will be addressed:</a:t>
            </a:r>
          </a:p>
          <a:p>
            <a:r>
              <a:rPr lang="en-US" dirty="0"/>
              <a:t>Query the </a:t>
            </a:r>
            <a:r>
              <a:rPr lang="en-US" dirty="0" err="1"/>
              <a:t>FourSqaure</a:t>
            </a:r>
            <a:r>
              <a:rPr lang="en-US" dirty="0"/>
              <a:t> website for the top sites in Chicago</a:t>
            </a:r>
          </a:p>
          <a:p>
            <a:r>
              <a:rPr lang="en-US" dirty="0"/>
              <a:t>Use the </a:t>
            </a:r>
            <a:r>
              <a:rPr lang="en-US" dirty="0" err="1"/>
              <a:t>FourSquare</a:t>
            </a:r>
            <a:r>
              <a:rPr lang="en-US" dirty="0"/>
              <a:t> API to get supplemental geographical data about the top sites</a:t>
            </a:r>
          </a:p>
          <a:p>
            <a:r>
              <a:rPr lang="en-US" dirty="0"/>
              <a:t>Use the </a:t>
            </a:r>
            <a:r>
              <a:rPr lang="en-US" dirty="0" err="1"/>
              <a:t>FourSquare</a:t>
            </a:r>
            <a:r>
              <a:rPr lang="en-US" dirty="0"/>
              <a:t> API to get top </a:t>
            </a:r>
            <a:r>
              <a:rPr lang="en-US" dirty="0" err="1"/>
              <a:t>restaurent</a:t>
            </a:r>
            <a:r>
              <a:rPr lang="en-US" dirty="0"/>
              <a:t> recommendations closest to each of the top site</a:t>
            </a:r>
          </a:p>
          <a:p>
            <a:r>
              <a:rPr lang="en-US" dirty="0"/>
              <a:t>Use open source Chicago Crime data to provide the user with additional crime data</a:t>
            </a:r>
          </a:p>
          <a:p>
            <a:endParaRPr lang="en-US" dirty="0"/>
          </a:p>
        </p:txBody>
      </p:sp>
    </p:spTree>
    <p:extLst>
      <p:ext uri="{BB962C8B-B14F-4D97-AF65-F5344CB8AC3E}">
        <p14:creationId xmlns:p14="http://schemas.microsoft.com/office/powerpoint/2010/main" val="341290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METHODOLOGY</a:t>
            </a:r>
            <a:br>
              <a:rPr lang="en-US" dirty="0" smtClean="0"/>
            </a:br>
            <a:endParaRPr lang="en-US" dirty="0"/>
          </a:p>
        </p:txBody>
      </p:sp>
      <p:sp>
        <p:nvSpPr>
          <p:cNvPr id="3" name="Content Placeholder 2"/>
          <p:cNvSpPr>
            <a:spLocks noGrp="1"/>
          </p:cNvSpPr>
          <p:nvPr>
            <p:ph idx="1"/>
          </p:nvPr>
        </p:nvSpPr>
        <p:spPr/>
        <p:txBody>
          <a:bodyPr/>
          <a:lstStyle/>
          <a:p>
            <a:r>
              <a:rPr lang="en-US" dirty="0" smtClean="0"/>
              <a:t>EXPLORATORY DATA ANALYSIS</a:t>
            </a:r>
          </a:p>
          <a:p>
            <a:r>
              <a:rPr lang="en-US" dirty="0" smtClean="0"/>
              <a:t>DATA VISUALIZATION</a:t>
            </a:r>
          </a:p>
          <a:p>
            <a:r>
              <a:rPr lang="en-US" dirty="0" smtClean="0"/>
              <a:t>MODELLING</a:t>
            </a:r>
          </a:p>
          <a:p>
            <a:endParaRPr lang="en-US" dirty="0"/>
          </a:p>
        </p:txBody>
      </p:sp>
    </p:spTree>
    <p:extLst>
      <p:ext uri="{BB962C8B-B14F-4D97-AF65-F5344CB8AC3E}">
        <p14:creationId xmlns:p14="http://schemas.microsoft.com/office/powerpoint/2010/main" val="352964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28600"/>
            <a:ext cx="10018713" cy="1752599"/>
          </a:xfrm>
        </p:spPr>
        <p:txBody>
          <a:bodyPr/>
          <a:lstStyle/>
          <a:p>
            <a:r>
              <a:rPr lang="en-US" dirty="0" smtClean="0"/>
              <a:t>EXPLORATORY DATA ANALYSIS</a:t>
            </a:r>
            <a:endParaRPr lang="en-US" dirty="0"/>
          </a:p>
        </p:txBody>
      </p:sp>
      <p:sp>
        <p:nvSpPr>
          <p:cNvPr id="3" name="Content Placeholder 2"/>
          <p:cNvSpPr>
            <a:spLocks noGrp="1"/>
          </p:cNvSpPr>
          <p:nvPr>
            <p:ph idx="1"/>
          </p:nvPr>
        </p:nvSpPr>
        <p:spPr>
          <a:xfrm>
            <a:off x="1484308" y="2098963"/>
            <a:ext cx="10018713" cy="3124201"/>
          </a:xfrm>
        </p:spPr>
        <p:txBody>
          <a:bodyPr/>
          <a:lstStyle/>
          <a:p>
            <a:r>
              <a:rPr lang="en-US" dirty="0"/>
              <a:t>The first round of </a:t>
            </a:r>
            <a:r>
              <a:rPr lang="en-US" dirty="0" smtClean="0"/>
              <a:t>exploratory </a:t>
            </a:r>
            <a:r>
              <a:rPr lang="en-US" dirty="0"/>
              <a:t>analysis was to examine the Top Venues and Restaurants </a:t>
            </a:r>
            <a:r>
              <a:rPr lang="en-US" dirty="0" err="1"/>
              <a:t>Dataframes</a:t>
            </a:r>
            <a:r>
              <a:rPr lang="en-US" dirty="0"/>
              <a:t> to determine if there was any correlation between variables.</a:t>
            </a:r>
          </a:p>
          <a:p>
            <a:r>
              <a:rPr lang="en-US" dirty="0" smtClean="0"/>
              <a:t>Unfortunately </a:t>
            </a:r>
            <a:r>
              <a:rPr lang="en-US" dirty="0"/>
              <a:t>the only data attributes that could be </a:t>
            </a:r>
            <a:r>
              <a:rPr lang="en-US" dirty="0" err="1"/>
              <a:t>analysed</a:t>
            </a:r>
            <a:r>
              <a:rPr lang="en-US" dirty="0"/>
              <a:t> were the Latitude and Longitude attributes and their relationship to the </a:t>
            </a:r>
            <a:r>
              <a:rPr lang="en-US" dirty="0" err="1"/>
              <a:t>venuse</a:t>
            </a:r>
            <a:r>
              <a:rPr lang="en-US" dirty="0"/>
              <a:t> score. Top Venues was examined First</a:t>
            </a:r>
            <a:r>
              <a:rPr lang="en-US" dirty="0" smtClean="0"/>
              <a:t>.</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50880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dirty="0"/>
              <a:t>Because it was not possible, because of the categorical nature of the data, to do more details inferential statistical analysis of the data further exploratory </a:t>
            </a:r>
            <a:r>
              <a:rPr lang="en-US" dirty="0" err="1"/>
              <a:t>visualisation</a:t>
            </a:r>
            <a:r>
              <a:rPr lang="en-US" dirty="0"/>
              <a:t> was undertaken. It </a:t>
            </a:r>
            <a:r>
              <a:rPr lang="en-US" dirty="0" err="1"/>
              <a:t>shouldbe</a:t>
            </a:r>
            <a:r>
              <a:rPr lang="en-US" dirty="0"/>
              <a:t> noted, however, that this </a:t>
            </a:r>
            <a:r>
              <a:rPr lang="en-US" dirty="0" err="1"/>
              <a:t>visualisation</a:t>
            </a:r>
            <a:r>
              <a:rPr lang="en-US" dirty="0"/>
              <a:t> would actually become part of the final presentation to the </a:t>
            </a:r>
            <a:r>
              <a:rPr lang="en-US" dirty="0" err="1"/>
              <a:t>traveller</a:t>
            </a:r>
            <a:r>
              <a:rPr lang="en-US" dirty="0"/>
              <a:t>. It would be important for the </a:t>
            </a:r>
            <a:r>
              <a:rPr lang="en-US" dirty="0" err="1"/>
              <a:t>traveller</a:t>
            </a:r>
            <a:r>
              <a:rPr lang="en-US" dirty="0"/>
              <a:t> to see the crime, venue and restaurant data presented in this manner.</a:t>
            </a:r>
            <a:endParaRPr lang="en-US" dirty="0"/>
          </a:p>
        </p:txBody>
      </p:sp>
    </p:spTree>
    <p:extLst>
      <p:ext uri="{BB962C8B-B14F-4D97-AF65-F5344CB8AC3E}">
        <p14:creationId xmlns:p14="http://schemas.microsoft.com/office/powerpoint/2010/main" val="583962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52</TotalTime>
  <Words>878</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Data Science Capstone Project</vt:lpstr>
      <vt:lpstr>PROBLEM DESCRIPTION</vt:lpstr>
      <vt:lpstr>APPROACH TO THE PROBLEM</vt:lpstr>
      <vt:lpstr>SOLUTION TARGETS</vt:lpstr>
      <vt:lpstr>PRINCIPLES OF DATA SCIENCE USED </vt:lpstr>
      <vt:lpstr>DATA DESCRIPTION</vt:lpstr>
      <vt:lpstr>DATA SCIENCE METHODOLOGY </vt:lpstr>
      <vt:lpstr>EXPLORATORY DATA ANALYSIS</vt:lpstr>
      <vt:lpstr>DATA VISUALIZATION</vt:lpstr>
      <vt:lpstr>MODELLING</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Windows User</dc:creator>
  <cp:lastModifiedBy>Windows User</cp:lastModifiedBy>
  <cp:revision>3</cp:revision>
  <dcterms:created xsi:type="dcterms:W3CDTF">2020-06-16T15:00:59Z</dcterms:created>
  <dcterms:modified xsi:type="dcterms:W3CDTF">2020-06-16T15:53:25Z</dcterms:modified>
</cp:coreProperties>
</file>