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6858000" cx="12192000"/>
  <p:notesSz cx="6858000" cy="9144000"/>
  <p:embeddedFontLst>
    <p:embeddedFont>
      <p:font typeface="Century Gothic"/>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59" roundtripDataSignature="AMtx7mi3Xtuk9aYJSu2JLpY7ZRatFo2f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CenturyGothic-regular.fnt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CenturyGothic-italic.fntdata"/><Relationship Id="rId12" Type="http://schemas.openxmlformats.org/officeDocument/2006/relationships/slide" Target="slides/slide7.xml"/><Relationship Id="rId56" Type="http://schemas.openxmlformats.org/officeDocument/2006/relationships/font" Target="fonts/CenturyGothic-bold.fntdata"/><Relationship Id="rId15" Type="http://schemas.openxmlformats.org/officeDocument/2006/relationships/slide" Target="slides/slide10.xml"/><Relationship Id="rId59" Type="http://customschemas.google.com/relationships/presentationmetadata" Target="metadata"/><Relationship Id="rId14" Type="http://schemas.openxmlformats.org/officeDocument/2006/relationships/slide" Target="slides/slide9.xml"/><Relationship Id="rId58" Type="http://schemas.openxmlformats.org/officeDocument/2006/relationships/font" Target="fonts/CenturyGothic-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9d627781a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g2a9d627781a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44c412cbb_0_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g2644c412cbb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9df6d69e9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g2a9df6d69e9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a9df6d69e9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a9df6d69e9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2a9df6d69e9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644c412cbb_0_2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g2644c412cbb_0_2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644c412cbb_0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g2644c412cbb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644c412cbb_0_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g2644c412cbb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644c412cbb_0_1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g2644c412cbb_0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644c412cbb_0_1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g2644c412cbb_0_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644c412cbb_0_1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g2644c412cbb_0_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a9df6d69e9_0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g2a9df6d69e9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a9df6d69e9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a9df6d69e9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2a9df6d69e9_0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644c412cbb_0_2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g2644c412cbb_0_2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644c412cbb_0_1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g2644c412cbb_0_1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644c412cbb_0_2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g2644c412cbb_0_2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644c412cbb_0_2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 name="Google Shape;302;g2644c412cbb_0_2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a9f845e05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g2a9f845e05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644c412cbb_0_2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g2644c412cbb_0_2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644c412cbb_0_2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g2644c412cbb_0_2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6:notes"/>
          <p:cNvSpPr/>
          <p:nvPr>
            <p:ph idx="2" type="sldImg"/>
          </p:nvPr>
        </p:nvSpPr>
        <p:spPr>
          <a:xfrm>
            <a:off x="-16986250" y="-11796713"/>
            <a:ext cx="22134513" cy="12452351"/>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644c412cbb_0_3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9" name="Google Shape;339;g2644c412cbb_0_3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a9df6d69e9_0_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9" name="Google Shape;349;g2a9df6d69e9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a9df6d69e9_0_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0" name="Google Shape;360;g2a9df6d69e9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644c412cbb_0_3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1" name="Google Shape;371;g2644c412cbb_0_3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644c412cbb_0_3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0" name="Google Shape;380;g2644c412cbb_0_3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644c412cbb_0_3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9" name="Google Shape;389;g2644c412cbb_0_3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644c412cbb_0_4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9" name="Google Shape;399;g2644c412cbb_0_4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644c412cbb_0_4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7" name="Google Shape;407;g2644c412cbb_0_4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644c412cbb_0_4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7" name="Google Shape;417;g2644c412cbb_0_4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644c412cbb_0_4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6" name="Google Shape;426;g2644c412cbb_0_4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44b362e5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g2644b362e5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g2644b362e58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644c412cbb_0_4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5" name="Google Shape;435;g2644c412cbb_0_4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644c412cbb_0_4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4" name="Google Shape;444;g2644c412cbb_0_4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644c412cbb_0_4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2" name="Google Shape;452;g2644c412cbb_0_4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644c412cbb_0_4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1" name="Google Shape;461;g2644c412cbb_0_4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644c412cbb_0_4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0" name="Google Shape;470;g2644c412cbb_0_4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644c412cbb_0_4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9" name="Google Shape;479;g2644c412cbb_0_4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644c412cbb_0_5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7" name="Google Shape;487;g2644c412cbb_0_5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644c412cbb_0_5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6" name="Google Shape;496;g2644c412cbb_0_5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644c412cbb_0_5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7" name="Google Shape;507;g2644c412cbb_0_5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95b2afd864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6" name="Google Shape;516;g295b2afd864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7" name="Google Shape;517;g295b2afd864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44b362e58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g2644b362e58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g2644b362e58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44b362e58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g2644b362e58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g2644b362e58_0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962135dc13_3_9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g2962135dc13_3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3"/>
          <p:cNvSpPr/>
          <p:nvPr/>
        </p:nvSpPr>
        <p:spPr>
          <a:xfrm>
            <a:off x="-4764" y="285750"/>
            <a:ext cx="12193588" cy="6381750"/>
          </a:xfrm>
          <a:custGeom>
            <a:rect b="b" l="l" r="r" t="t"/>
            <a:pathLst>
              <a:path extrusionOk="0" h="2010" w="3839">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a:gsLst>
              <a:gs pos="0">
                <a:srgbClr val="F2F2F2"/>
              </a:gs>
              <a:gs pos="100000">
                <a:srgbClr val="D8D8D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7" name="Google Shape;17;p73"/>
          <p:cNvSpPr txBox="1"/>
          <p:nvPr>
            <p:ph type="ctrTitle"/>
          </p:nvPr>
        </p:nvSpPr>
        <p:spPr>
          <a:xfrm>
            <a:off x="1217930" y="1828800"/>
            <a:ext cx="9756141" cy="304800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A2A2A"/>
              </a:buClr>
              <a:buSzPts val="4400"/>
              <a:buFont typeface="Century Gothic"/>
              <a:buNone/>
              <a:defRPr sz="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73"/>
          <p:cNvSpPr txBox="1"/>
          <p:nvPr>
            <p:ph idx="1" type="subTitle"/>
          </p:nvPr>
        </p:nvSpPr>
        <p:spPr>
          <a:xfrm>
            <a:off x="1217931" y="5029200"/>
            <a:ext cx="7850644"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SzPts val="1600"/>
              <a:buNone/>
              <a:defRPr sz="2000">
                <a:solidFill>
                  <a:schemeClr val="dk1"/>
                </a:solidFill>
              </a:defRPr>
            </a:lvl1pPr>
            <a:lvl2pPr lvl="1" algn="ctr">
              <a:lnSpc>
                <a:spcPct val="90000"/>
              </a:lnSpc>
              <a:spcBef>
                <a:spcPts val="600"/>
              </a:spcBef>
              <a:spcAft>
                <a:spcPts val="0"/>
              </a:spcAft>
              <a:buSzPts val="1600"/>
              <a:buNone/>
              <a:defRPr>
                <a:solidFill>
                  <a:srgbClr val="979797"/>
                </a:solidFill>
              </a:defRPr>
            </a:lvl2pPr>
            <a:lvl3pPr lvl="2" algn="ctr">
              <a:lnSpc>
                <a:spcPct val="90000"/>
              </a:lnSpc>
              <a:spcBef>
                <a:spcPts val="600"/>
              </a:spcBef>
              <a:spcAft>
                <a:spcPts val="0"/>
              </a:spcAft>
              <a:buSzPts val="1440"/>
              <a:buNone/>
              <a:defRPr>
                <a:solidFill>
                  <a:srgbClr val="979797"/>
                </a:solidFill>
              </a:defRPr>
            </a:lvl3pPr>
            <a:lvl4pPr lvl="3" algn="ctr">
              <a:lnSpc>
                <a:spcPct val="90000"/>
              </a:lnSpc>
              <a:spcBef>
                <a:spcPts val="600"/>
              </a:spcBef>
              <a:spcAft>
                <a:spcPts val="0"/>
              </a:spcAft>
              <a:buSzPts val="1280"/>
              <a:buNone/>
              <a:defRPr>
                <a:solidFill>
                  <a:srgbClr val="979797"/>
                </a:solidFill>
              </a:defRPr>
            </a:lvl4pPr>
            <a:lvl5pPr lvl="4" algn="ctr">
              <a:lnSpc>
                <a:spcPct val="90000"/>
              </a:lnSpc>
              <a:spcBef>
                <a:spcPts val="600"/>
              </a:spcBef>
              <a:spcAft>
                <a:spcPts val="0"/>
              </a:spcAft>
              <a:buSzPts val="1280"/>
              <a:buNone/>
              <a:defRPr>
                <a:solidFill>
                  <a:srgbClr val="979797"/>
                </a:solidFill>
              </a:defRPr>
            </a:lvl5pPr>
            <a:lvl6pPr lvl="5" algn="ctr">
              <a:lnSpc>
                <a:spcPct val="100000"/>
              </a:lnSpc>
              <a:spcBef>
                <a:spcPts val="600"/>
              </a:spcBef>
              <a:spcAft>
                <a:spcPts val="0"/>
              </a:spcAft>
              <a:buClr>
                <a:srgbClr val="979797"/>
              </a:buClr>
              <a:buSzPts val="1280"/>
              <a:buNone/>
              <a:defRPr>
                <a:solidFill>
                  <a:srgbClr val="979797"/>
                </a:solidFill>
              </a:defRPr>
            </a:lvl6pPr>
            <a:lvl7pPr lvl="6" algn="ctr">
              <a:lnSpc>
                <a:spcPct val="100000"/>
              </a:lnSpc>
              <a:spcBef>
                <a:spcPts val="600"/>
              </a:spcBef>
              <a:spcAft>
                <a:spcPts val="0"/>
              </a:spcAft>
              <a:buClr>
                <a:srgbClr val="979797"/>
              </a:buClr>
              <a:buSzPts val="1280"/>
              <a:buNone/>
              <a:defRPr>
                <a:solidFill>
                  <a:srgbClr val="979797"/>
                </a:solidFill>
              </a:defRPr>
            </a:lvl7pPr>
            <a:lvl8pPr lvl="7" algn="ctr">
              <a:lnSpc>
                <a:spcPct val="100000"/>
              </a:lnSpc>
              <a:spcBef>
                <a:spcPts val="600"/>
              </a:spcBef>
              <a:spcAft>
                <a:spcPts val="0"/>
              </a:spcAft>
              <a:buClr>
                <a:srgbClr val="979797"/>
              </a:buClr>
              <a:buSzPts val="1280"/>
              <a:buNone/>
              <a:defRPr>
                <a:solidFill>
                  <a:srgbClr val="979797"/>
                </a:solidFill>
              </a:defRPr>
            </a:lvl8pPr>
            <a:lvl9pPr lvl="8" algn="ctr">
              <a:lnSpc>
                <a:spcPct val="100000"/>
              </a:lnSpc>
              <a:spcBef>
                <a:spcPts val="600"/>
              </a:spcBef>
              <a:spcAft>
                <a:spcPts val="0"/>
              </a:spcAft>
              <a:buClr>
                <a:srgbClr val="979797"/>
              </a:buClr>
              <a:buSzPts val="1280"/>
              <a:buNone/>
              <a:defRPr>
                <a:solidFill>
                  <a:srgbClr val="979797"/>
                </a:solidFill>
              </a:defRPr>
            </a:lvl9pPr>
          </a:lstStyle>
          <a:p/>
        </p:txBody>
      </p:sp>
      <p:pic>
        <p:nvPicPr>
          <p:cNvPr id="19" name="Google Shape;19;p73"/>
          <p:cNvPicPr preferRelativeResize="0"/>
          <p:nvPr/>
        </p:nvPicPr>
        <p:blipFill rotWithShape="1">
          <a:blip r:embed="rId2">
            <a:alphaModFix/>
          </a:blip>
          <a:srcRect b="21025" l="10382" r="10978" t="0"/>
          <a:stretch/>
        </p:blipFill>
        <p:spPr>
          <a:xfrm>
            <a:off x="9297234" y="-498145"/>
            <a:ext cx="2894767" cy="171734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82"/>
          <p:cNvSpPr txBox="1"/>
          <p:nvPr>
            <p:ph type="title"/>
          </p:nvPr>
        </p:nvSpPr>
        <p:spPr>
          <a:xfrm>
            <a:off x="1217931" y="274638"/>
            <a:ext cx="9756141"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A2A2A"/>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82"/>
          <p:cNvSpPr txBox="1"/>
          <p:nvPr>
            <p:ph idx="1" type="body"/>
          </p:nvPr>
        </p:nvSpPr>
        <p:spPr>
          <a:xfrm rot="5400000">
            <a:off x="3924302" y="-877571"/>
            <a:ext cx="4343400" cy="9756141"/>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SzPts val="1440"/>
              <a:buChar char="•"/>
              <a:defRPr/>
            </a:lvl1pPr>
            <a:lvl2pPr indent="-320040" lvl="1" marL="914400" algn="l">
              <a:lnSpc>
                <a:spcPct val="90000"/>
              </a:lnSpc>
              <a:spcBef>
                <a:spcPts val="600"/>
              </a:spcBef>
              <a:spcAft>
                <a:spcPts val="0"/>
              </a:spcAft>
              <a:buSzPts val="1440"/>
              <a:buChar char="•"/>
              <a:defRPr/>
            </a:lvl2pPr>
            <a:lvl3pPr indent="-320039" lvl="2" marL="1371600" algn="l">
              <a:lnSpc>
                <a:spcPct val="90000"/>
              </a:lnSpc>
              <a:spcBef>
                <a:spcPts val="600"/>
              </a:spcBef>
              <a:spcAft>
                <a:spcPts val="0"/>
              </a:spcAft>
              <a:buSzPts val="1440"/>
              <a:buChar char="•"/>
              <a:defRPr/>
            </a:lvl3pPr>
            <a:lvl4pPr indent="-320039" lvl="3" marL="1828800" algn="l">
              <a:lnSpc>
                <a:spcPct val="90000"/>
              </a:lnSpc>
              <a:spcBef>
                <a:spcPts val="600"/>
              </a:spcBef>
              <a:spcAft>
                <a:spcPts val="0"/>
              </a:spcAft>
              <a:buSzPts val="1440"/>
              <a:buChar char="•"/>
              <a:defRPr/>
            </a:lvl4pPr>
            <a:lvl5pPr indent="-309879" lvl="4" marL="2286000" algn="l">
              <a:lnSpc>
                <a:spcPct val="90000"/>
              </a:lnSpc>
              <a:spcBef>
                <a:spcPts val="600"/>
              </a:spcBef>
              <a:spcAft>
                <a:spcPts val="0"/>
              </a:spcAft>
              <a:buSzPts val="1280"/>
              <a:buChar char="•"/>
              <a:defRPr/>
            </a:lvl5pPr>
            <a:lvl6pPr indent="-309879" lvl="5" marL="2743200" algn="l">
              <a:lnSpc>
                <a:spcPct val="100000"/>
              </a:lnSpc>
              <a:spcBef>
                <a:spcPts val="600"/>
              </a:spcBef>
              <a:spcAft>
                <a:spcPts val="0"/>
              </a:spcAft>
              <a:buClr>
                <a:schemeClr val="dk1"/>
              </a:buClr>
              <a:buSzPts val="1280"/>
              <a:buChar char="•"/>
              <a:defRPr/>
            </a:lvl6pPr>
            <a:lvl7pPr indent="-309879" lvl="6" marL="3200400" algn="l">
              <a:lnSpc>
                <a:spcPct val="100000"/>
              </a:lnSpc>
              <a:spcBef>
                <a:spcPts val="600"/>
              </a:spcBef>
              <a:spcAft>
                <a:spcPts val="0"/>
              </a:spcAft>
              <a:buClr>
                <a:schemeClr val="dk1"/>
              </a:buClr>
              <a:buSzPts val="1280"/>
              <a:buChar char="•"/>
              <a:defRPr/>
            </a:lvl7pPr>
            <a:lvl8pPr indent="-309879" lvl="7" marL="3657600" algn="l">
              <a:lnSpc>
                <a:spcPct val="100000"/>
              </a:lnSpc>
              <a:spcBef>
                <a:spcPts val="600"/>
              </a:spcBef>
              <a:spcAft>
                <a:spcPts val="0"/>
              </a:spcAft>
              <a:buClr>
                <a:schemeClr val="dk1"/>
              </a:buClr>
              <a:buSzPts val="1280"/>
              <a:buChar char="•"/>
              <a:defRPr/>
            </a:lvl8pPr>
            <a:lvl9pPr indent="-320040" lvl="8" marL="4114800" algn="l">
              <a:lnSpc>
                <a:spcPct val="100000"/>
              </a:lnSpc>
              <a:spcBef>
                <a:spcPts val="600"/>
              </a:spcBef>
              <a:spcAft>
                <a:spcPts val="0"/>
              </a:spcAft>
              <a:buClr>
                <a:schemeClr val="dk1"/>
              </a:buClr>
              <a:buSzPts val="1440"/>
              <a:buChar char="•"/>
              <a:defRPr/>
            </a:lvl9pPr>
          </a:lstStyle>
          <a:p/>
        </p:txBody>
      </p:sp>
      <p:sp>
        <p:nvSpPr>
          <p:cNvPr id="84" name="Google Shape;84;p82"/>
          <p:cNvSpPr txBox="1"/>
          <p:nvPr>
            <p:ph idx="10" type="dt"/>
          </p:nvPr>
        </p:nvSpPr>
        <p:spPr>
          <a:xfrm>
            <a:off x="8153936" y="6448427"/>
            <a:ext cx="1396623" cy="18097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82"/>
          <p:cNvSpPr txBox="1"/>
          <p:nvPr>
            <p:ph idx="11" type="ftr"/>
          </p:nvPr>
        </p:nvSpPr>
        <p:spPr>
          <a:xfrm>
            <a:off x="1209151" y="6448427"/>
            <a:ext cx="6639905" cy="18097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82"/>
          <p:cNvSpPr txBox="1"/>
          <p:nvPr>
            <p:ph idx="12" type="sldNum"/>
          </p:nvPr>
        </p:nvSpPr>
        <p:spPr>
          <a:xfrm>
            <a:off x="9830772" y="6448427"/>
            <a:ext cx="1143299" cy="18097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pic>
        <p:nvPicPr>
          <p:cNvPr id="87" name="Google Shape;87;p82"/>
          <p:cNvPicPr preferRelativeResize="0"/>
          <p:nvPr/>
        </p:nvPicPr>
        <p:blipFill rotWithShape="1">
          <a:blip r:embed="rId2">
            <a:alphaModFix/>
          </a:blip>
          <a:srcRect b="0" l="0" r="0" t="0"/>
          <a:stretch/>
        </p:blipFill>
        <p:spPr>
          <a:xfrm>
            <a:off x="8915047" y="-533400"/>
            <a:ext cx="3681254" cy="231172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83"/>
          <p:cNvSpPr txBox="1"/>
          <p:nvPr>
            <p:ph type="title"/>
          </p:nvPr>
        </p:nvSpPr>
        <p:spPr>
          <a:xfrm rot="5400000">
            <a:off x="7163436" y="2361565"/>
            <a:ext cx="5486400" cy="213487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A2A2A"/>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83"/>
          <p:cNvSpPr txBox="1"/>
          <p:nvPr>
            <p:ph idx="1" type="body"/>
          </p:nvPr>
        </p:nvSpPr>
        <p:spPr>
          <a:xfrm rot="5400000">
            <a:off x="2183765" y="-280035"/>
            <a:ext cx="5486400" cy="741807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SzPts val="1440"/>
              <a:buChar char="•"/>
              <a:defRPr/>
            </a:lvl1pPr>
            <a:lvl2pPr indent="-320040" lvl="1" marL="914400" algn="l">
              <a:lnSpc>
                <a:spcPct val="90000"/>
              </a:lnSpc>
              <a:spcBef>
                <a:spcPts val="600"/>
              </a:spcBef>
              <a:spcAft>
                <a:spcPts val="0"/>
              </a:spcAft>
              <a:buSzPts val="1440"/>
              <a:buChar char="•"/>
              <a:defRPr/>
            </a:lvl2pPr>
            <a:lvl3pPr indent="-320039" lvl="2" marL="1371600" algn="l">
              <a:lnSpc>
                <a:spcPct val="90000"/>
              </a:lnSpc>
              <a:spcBef>
                <a:spcPts val="600"/>
              </a:spcBef>
              <a:spcAft>
                <a:spcPts val="0"/>
              </a:spcAft>
              <a:buSzPts val="1440"/>
              <a:buChar char="•"/>
              <a:defRPr/>
            </a:lvl3pPr>
            <a:lvl4pPr indent="-320039" lvl="3" marL="1828800" algn="l">
              <a:lnSpc>
                <a:spcPct val="90000"/>
              </a:lnSpc>
              <a:spcBef>
                <a:spcPts val="600"/>
              </a:spcBef>
              <a:spcAft>
                <a:spcPts val="0"/>
              </a:spcAft>
              <a:buSzPts val="1440"/>
              <a:buChar char="•"/>
              <a:defRPr/>
            </a:lvl4pPr>
            <a:lvl5pPr indent="-309879" lvl="4" marL="2286000" algn="l">
              <a:lnSpc>
                <a:spcPct val="90000"/>
              </a:lnSpc>
              <a:spcBef>
                <a:spcPts val="600"/>
              </a:spcBef>
              <a:spcAft>
                <a:spcPts val="0"/>
              </a:spcAft>
              <a:buSzPts val="1280"/>
              <a:buChar char="•"/>
              <a:defRPr/>
            </a:lvl5pPr>
            <a:lvl6pPr indent="-309879" lvl="5" marL="2743200" algn="l">
              <a:lnSpc>
                <a:spcPct val="100000"/>
              </a:lnSpc>
              <a:spcBef>
                <a:spcPts val="600"/>
              </a:spcBef>
              <a:spcAft>
                <a:spcPts val="0"/>
              </a:spcAft>
              <a:buClr>
                <a:schemeClr val="dk1"/>
              </a:buClr>
              <a:buSzPts val="1280"/>
              <a:buChar char="•"/>
              <a:defRPr/>
            </a:lvl6pPr>
            <a:lvl7pPr indent="-309879" lvl="6" marL="3200400" algn="l">
              <a:lnSpc>
                <a:spcPct val="100000"/>
              </a:lnSpc>
              <a:spcBef>
                <a:spcPts val="600"/>
              </a:spcBef>
              <a:spcAft>
                <a:spcPts val="0"/>
              </a:spcAft>
              <a:buClr>
                <a:schemeClr val="dk1"/>
              </a:buClr>
              <a:buSzPts val="1280"/>
              <a:buChar char="•"/>
              <a:defRPr/>
            </a:lvl7pPr>
            <a:lvl8pPr indent="-309879" lvl="7" marL="3657600" algn="l">
              <a:lnSpc>
                <a:spcPct val="100000"/>
              </a:lnSpc>
              <a:spcBef>
                <a:spcPts val="600"/>
              </a:spcBef>
              <a:spcAft>
                <a:spcPts val="0"/>
              </a:spcAft>
              <a:buClr>
                <a:schemeClr val="dk1"/>
              </a:buClr>
              <a:buSzPts val="1280"/>
              <a:buChar char="•"/>
              <a:defRPr/>
            </a:lvl8pPr>
            <a:lvl9pPr indent="-309879" lvl="8" marL="4114800" algn="l">
              <a:lnSpc>
                <a:spcPct val="100000"/>
              </a:lnSpc>
              <a:spcBef>
                <a:spcPts val="600"/>
              </a:spcBef>
              <a:spcAft>
                <a:spcPts val="0"/>
              </a:spcAft>
              <a:buClr>
                <a:schemeClr val="dk1"/>
              </a:buClr>
              <a:buSzPts val="1280"/>
              <a:buChar char="•"/>
              <a:defRPr/>
            </a:lvl9pPr>
          </a:lstStyle>
          <a:p/>
        </p:txBody>
      </p:sp>
      <p:sp>
        <p:nvSpPr>
          <p:cNvPr id="91" name="Google Shape;91;p83"/>
          <p:cNvSpPr txBox="1"/>
          <p:nvPr>
            <p:ph idx="10" type="dt"/>
          </p:nvPr>
        </p:nvSpPr>
        <p:spPr>
          <a:xfrm>
            <a:off x="8153936" y="6448427"/>
            <a:ext cx="1396623" cy="18097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83"/>
          <p:cNvSpPr txBox="1"/>
          <p:nvPr>
            <p:ph idx="11" type="ftr"/>
          </p:nvPr>
        </p:nvSpPr>
        <p:spPr>
          <a:xfrm>
            <a:off x="1209151" y="6448427"/>
            <a:ext cx="6639905" cy="18097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83"/>
          <p:cNvSpPr txBox="1"/>
          <p:nvPr>
            <p:ph idx="12" type="sldNum"/>
          </p:nvPr>
        </p:nvSpPr>
        <p:spPr>
          <a:xfrm>
            <a:off x="9830772" y="6448427"/>
            <a:ext cx="1143299" cy="18097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pic>
        <p:nvPicPr>
          <p:cNvPr id="94" name="Google Shape;94;p83"/>
          <p:cNvPicPr preferRelativeResize="0"/>
          <p:nvPr/>
        </p:nvPicPr>
        <p:blipFill rotWithShape="1">
          <a:blip r:embed="rId2">
            <a:alphaModFix/>
          </a:blip>
          <a:srcRect b="0" l="0" r="0" t="0"/>
          <a:stretch/>
        </p:blipFill>
        <p:spPr>
          <a:xfrm>
            <a:off x="8915047" y="-533400"/>
            <a:ext cx="3681254" cy="231172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74"/>
          <p:cNvSpPr txBox="1"/>
          <p:nvPr>
            <p:ph type="title"/>
          </p:nvPr>
        </p:nvSpPr>
        <p:spPr>
          <a:xfrm>
            <a:off x="1217931" y="274638"/>
            <a:ext cx="9756141"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A2A2A"/>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74"/>
          <p:cNvSpPr txBox="1"/>
          <p:nvPr>
            <p:ph idx="1" type="body"/>
          </p:nvPr>
        </p:nvSpPr>
        <p:spPr>
          <a:xfrm>
            <a:off x="1217931" y="1828800"/>
            <a:ext cx="9756141" cy="43434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SzPts val="1440"/>
              <a:buChar char="•"/>
              <a:defRPr/>
            </a:lvl1pPr>
            <a:lvl2pPr indent="-320040" lvl="1" marL="914400" algn="l">
              <a:lnSpc>
                <a:spcPct val="90000"/>
              </a:lnSpc>
              <a:spcBef>
                <a:spcPts val="600"/>
              </a:spcBef>
              <a:spcAft>
                <a:spcPts val="0"/>
              </a:spcAft>
              <a:buSzPts val="1440"/>
              <a:buChar char="•"/>
              <a:defRPr/>
            </a:lvl2pPr>
            <a:lvl3pPr indent="-320039" lvl="2" marL="1371600" algn="l">
              <a:lnSpc>
                <a:spcPct val="90000"/>
              </a:lnSpc>
              <a:spcBef>
                <a:spcPts val="600"/>
              </a:spcBef>
              <a:spcAft>
                <a:spcPts val="0"/>
              </a:spcAft>
              <a:buSzPts val="1440"/>
              <a:buChar char="•"/>
              <a:defRPr/>
            </a:lvl3pPr>
            <a:lvl4pPr indent="-320039" lvl="3" marL="1828800" algn="l">
              <a:lnSpc>
                <a:spcPct val="90000"/>
              </a:lnSpc>
              <a:spcBef>
                <a:spcPts val="600"/>
              </a:spcBef>
              <a:spcAft>
                <a:spcPts val="0"/>
              </a:spcAft>
              <a:buSzPts val="1440"/>
              <a:buChar char="•"/>
              <a:defRPr/>
            </a:lvl4pPr>
            <a:lvl5pPr indent="-309879" lvl="4" marL="2286000" algn="l">
              <a:lnSpc>
                <a:spcPct val="90000"/>
              </a:lnSpc>
              <a:spcBef>
                <a:spcPts val="600"/>
              </a:spcBef>
              <a:spcAft>
                <a:spcPts val="0"/>
              </a:spcAft>
              <a:buSzPts val="1280"/>
              <a:buChar char="•"/>
              <a:defRPr/>
            </a:lvl5pPr>
            <a:lvl6pPr indent="-309879" lvl="5" marL="2743200" algn="l">
              <a:lnSpc>
                <a:spcPct val="100000"/>
              </a:lnSpc>
              <a:spcBef>
                <a:spcPts val="600"/>
              </a:spcBef>
              <a:spcAft>
                <a:spcPts val="0"/>
              </a:spcAft>
              <a:buClr>
                <a:schemeClr val="dk1"/>
              </a:buClr>
              <a:buSzPts val="1280"/>
              <a:buChar char="•"/>
              <a:defRPr/>
            </a:lvl6pPr>
            <a:lvl7pPr indent="-309879" lvl="6" marL="3200400" algn="l">
              <a:lnSpc>
                <a:spcPct val="100000"/>
              </a:lnSpc>
              <a:spcBef>
                <a:spcPts val="600"/>
              </a:spcBef>
              <a:spcAft>
                <a:spcPts val="0"/>
              </a:spcAft>
              <a:buClr>
                <a:schemeClr val="dk1"/>
              </a:buClr>
              <a:buSzPts val="1280"/>
              <a:buChar char="•"/>
              <a:defRPr/>
            </a:lvl7pPr>
            <a:lvl8pPr indent="-309879" lvl="7" marL="3657600" algn="l">
              <a:lnSpc>
                <a:spcPct val="100000"/>
              </a:lnSpc>
              <a:spcBef>
                <a:spcPts val="600"/>
              </a:spcBef>
              <a:spcAft>
                <a:spcPts val="0"/>
              </a:spcAft>
              <a:buClr>
                <a:schemeClr val="dk1"/>
              </a:buClr>
              <a:buSzPts val="1280"/>
              <a:buChar char="•"/>
              <a:defRPr/>
            </a:lvl8pPr>
            <a:lvl9pPr indent="-309879" lvl="8" marL="4114800" algn="l">
              <a:lnSpc>
                <a:spcPct val="100000"/>
              </a:lnSpc>
              <a:spcBef>
                <a:spcPts val="600"/>
              </a:spcBef>
              <a:spcAft>
                <a:spcPts val="0"/>
              </a:spcAft>
              <a:buClr>
                <a:schemeClr val="dk1"/>
              </a:buClr>
              <a:buSzPts val="1280"/>
              <a:buChar char="•"/>
              <a:defRPr/>
            </a:lvl9pPr>
          </a:lstStyle>
          <a:p/>
        </p:txBody>
      </p:sp>
      <p:sp>
        <p:nvSpPr>
          <p:cNvPr id="23" name="Google Shape;23;p74"/>
          <p:cNvSpPr txBox="1"/>
          <p:nvPr>
            <p:ph idx="10" type="dt"/>
          </p:nvPr>
        </p:nvSpPr>
        <p:spPr>
          <a:xfrm>
            <a:off x="8153936" y="6448427"/>
            <a:ext cx="1396623" cy="18097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74"/>
          <p:cNvSpPr txBox="1"/>
          <p:nvPr>
            <p:ph idx="11" type="ftr"/>
          </p:nvPr>
        </p:nvSpPr>
        <p:spPr>
          <a:xfrm>
            <a:off x="1209151" y="6448427"/>
            <a:ext cx="6639905" cy="18097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4"/>
          <p:cNvSpPr txBox="1"/>
          <p:nvPr>
            <p:ph idx="12" type="sldNum"/>
          </p:nvPr>
        </p:nvSpPr>
        <p:spPr>
          <a:xfrm>
            <a:off x="9830772" y="6448427"/>
            <a:ext cx="1143299" cy="18097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pic>
        <p:nvPicPr>
          <p:cNvPr id="26" name="Google Shape;26;p74"/>
          <p:cNvPicPr preferRelativeResize="0"/>
          <p:nvPr/>
        </p:nvPicPr>
        <p:blipFill rotWithShape="1">
          <a:blip r:embed="rId2">
            <a:alphaModFix/>
          </a:blip>
          <a:srcRect b="0" l="0" r="0" t="0"/>
          <a:stretch/>
        </p:blipFill>
        <p:spPr>
          <a:xfrm>
            <a:off x="8915047" y="-533400"/>
            <a:ext cx="3681254" cy="231172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76"/>
          <p:cNvSpPr txBox="1"/>
          <p:nvPr>
            <p:ph type="title"/>
          </p:nvPr>
        </p:nvSpPr>
        <p:spPr>
          <a:xfrm>
            <a:off x="1217931" y="274638"/>
            <a:ext cx="9756141"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A2A2A"/>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76"/>
          <p:cNvSpPr txBox="1"/>
          <p:nvPr>
            <p:ph idx="1" type="body"/>
          </p:nvPr>
        </p:nvSpPr>
        <p:spPr>
          <a:xfrm>
            <a:off x="1233600" y="1828800"/>
            <a:ext cx="4709961" cy="4343400"/>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800"/>
              </a:spcBef>
              <a:spcAft>
                <a:spcPts val="0"/>
              </a:spcAft>
              <a:buSzPts val="1920"/>
              <a:buChar char="•"/>
              <a:defRPr sz="2400"/>
            </a:lvl1pPr>
            <a:lvl2pPr indent="-330200" lvl="1" marL="914400" algn="l">
              <a:lnSpc>
                <a:spcPct val="90000"/>
              </a:lnSpc>
              <a:spcBef>
                <a:spcPts val="600"/>
              </a:spcBef>
              <a:spcAft>
                <a:spcPts val="0"/>
              </a:spcAft>
              <a:buSzPts val="1600"/>
              <a:buChar char="•"/>
              <a:defRPr sz="2000"/>
            </a:lvl2pPr>
            <a:lvl3pPr indent="-320039" lvl="2" marL="1371600" algn="l">
              <a:lnSpc>
                <a:spcPct val="90000"/>
              </a:lnSpc>
              <a:spcBef>
                <a:spcPts val="600"/>
              </a:spcBef>
              <a:spcAft>
                <a:spcPts val="0"/>
              </a:spcAft>
              <a:buSzPts val="1440"/>
              <a:buChar char="•"/>
              <a:defRPr sz="1800"/>
            </a:lvl3pPr>
            <a:lvl4pPr indent="-309880" lvl="3" marL="1828800" algn="l">
              <a:lnSpc>
                <a:spcPct val="90000"/>
              </a:lnSpc>
              <a:spcBef>
                <a:spcPts val="600"/>
              </a:spcBef>
              <a:spcAft>
                <a:spcPts val="0"/>
              </a:spcAft>
              <a:buSzPts val="1280"/>
              <a:buChar char="•"/>
              <a:defRPr sz="1600"/>
            </a:lvl4pPr>
            <a:lvl5pPr indent="-309879" lvl="4" marL="2286000" algn="l">
              <a:lnSpc>
                <a:spcPct val="90000"/>
              </a:lnSpc>
              <a:spcBef>
                <a:spcPts val="600"/>
              </a:spcBef>
              <a:spcAft>
                <a:spcPts val="0"/>
              </a:spcAft>
              <a:buSzPts val="1280"/>
              <a:buChar char="•"/>
              <a:defRPr sz="1600"/>
            </a:lvl5pPr>
            <a:lvl6pPr indent="-309879" lvl="5" marL="2743200" algn="l">
              <a:lnSpc>
                <a:spcPct val="100000"/>
              </a:lnSpc>
              <a:spcBef>
                <a:spcPts val="600"/>
              </a:spcBef>
              <a:spcAft>
                <a:spcPts val="0"/>
              </a:spcAft>
              <a:buClr>
                <a:schemeClr val="dk1"/>
              </a:buClr>
              <a:buSzPts val="1280"/>
              <a:buChar char="•"/>
              <a:defRPr sz="1600"/>
            </a:lvl6pPr>
            <a:lvl7pPr indent="-309879" lvl="6" marL="3200400" algn="l">
              <a:lnSpc>
                <a:spcPct val="100000"/>
              </a:lnSpc>
              <a:spcBef>
                <a:spcPts val="600"/>
              </a:spcBef>
              <a:spcAft>
                <a:spcPts val="0"/>
              </a:spcAft>
              <a:buClr>
                <a:schemeClr val="dk1"/>
              </a:buClr>
              <a:buSzPts val="1280"/>
              <a:buChar char="•"/>
              <a:defRPr sz="1600"/>
            </a:lvl7pPr>
            <a:lvl8pPr indent="-309879" lvl="7" marL="3657600" algn="l">
              <a:lnSpc>
                <a:spcPct val="100000"/>
              </a:lnSpc>
              <a:spcBef>
                <a:spcPts val="600"/>
              </a:spcBef>
              <a:spcAft>
                <a:spcPts val="0"/>
              </a:spcAft>
              <a:buClr>
                <a:schemeClr val="dk1"/>
              </a:buClr>
              <a:buSzPts val="1280"/>
              <a:buChar char="•"/>
              <a:defRPr sz="1600"/>
            </a:lvl8pPr>
            <a:lvl9pPr indent="-309879" lvl="8" marL="4114800" algn="l">
              <a:lnSpc>
                <a:spcPct val="100000"/>
              </a:lnSpc>
              <a:spcBef>
                <a:spcPts val="600"/>
              </a:spcBef>
              <a:spcAft>
                <a:spcPts val="0"/>
              </a:spcAft>
              <a:buClr>
                <a:schemeClr val="dk1"/>
              </a:buClr>
              <a:buSzPts val="1280"/>
              <a:buChar char="•"/>
              <a:defRPr sz="1600"/>
            </a:lvl9pPr>
          </a:lstStyle>
          <a:p/>
        </p:txBody>
      </p:sp>
      <p:sp>
        <p:nvSpPr>
          <p:cNvPr id="30" name="Google Shape;30;p76"/>
          <p:cNvSpPr txBox="1"/>
          <p:nvPr>
            <p:ph idx="2" type="body"/>
          </p:nvPr>
        </p:nvSpPr>
        <p:spPr>
          <a:xfrm>
            <a:off x="6264110" y="1828800"/>
            <a:ext cx="4709961" cy="4343400"/>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800"/>
              </a:spcBef>
              <a:spcAft>
                <a:spcPts val="0"/>
              </a:spcAft>
              <a:buSzPts val="1920"/>
              <a:buChar char="•"/>
              <a:defRPr sz="2400"/>
            </a:lvl1pPr>
            <a:lvl2pPr indent="-330200" lvl="1" marL="914400" algn="l">
              <a:lnSpc>
                <a:spcPct val="90000"/>
              </a:lnSpc>
              <a:spcBef>
                <a:spcPts val="600"/>
              </a:spcBef>
              <a:spcAft>
                <a:spcPts val="0"/>
              </a:spcAft>
              <a:buSzPts val="1600"/>
              <a:buChar char="•"/>
              <a:defRPr sz="2000"/>
            </a:lvl2pPr>
            <a:lvl3pPr indent="-320039" lvl="2" marL="1371600" algn="l">
              <a:lnSpc>
                <a:spcPct val="90000"/>
              </a:lnSpc>
              <a:spcBef>
                <a:spcPts val="600"/>
              </a:spcBef>
              <a:spcAft>
                <a:spcPts val="0"/>
              </a:spcAft>
              <a:buSzPts val="1440"/>
              <a:buChar char="•"/>
              <a:defRPr sz="1800"/>
            </a:lvl3pPr>
            <a:lvl4pPr indent="-309880" lvl="3" marL="1828800" algn="l">
              <a:lnSpc>
                <a:spcPct val="90000"/>
              </a:lnSpc>
              <a:spcBef>
                <a:spcPts val="600"/>
              </a:spcBef>
              <a:spcAft>
                <a:spcPts val="0"/>
              </a:spcAft>
              <a:buSzPts val="1280"/>
              <a:buChar char="•"/>
              <a:defRPr sz="1600"/>
            </a:lvl4pPr>
            <a:lvl5pPr indent="-309879" lvl="4" marL="2286000" algn="l">
              <a:lnSpc>
                <a:spcPct val="90000"/>
              </a:lnSpc>
              <a:spcBef>
                <a:spcPts val="600"/>
              </a:spcBef>
              <a:spcAft>
                <a:spcPts val="0"/>
              </a:spcAft>
              <a:buSzPts val="1280"/>
              <a:buChar char="•"/>
              <a:defRPr sz="1600"/>
            </a:lvl5pPr>
            <a:lvl6pPr indent="-309879" lvl="5" marL="2743200" algn="l">
              <a:lnSpc>
                <a:spcPct val="100000"/>
              </a:lnSpc>
              <a:spcBef>
                <a:spcPts val="600"/>
              </a:spcBef>
              <a:spcAft>
                <a:spcPts val="0"/>
              </a:spcAft>
              <a:buClr>
                <a:schemeClr val="dk1"/>
              </a:buClr>
              <a:buSzPts val="1280"/>
              <a:buChar char="•"/>
              <a:defRPr sz="1600"/>
            </a:lvl6pPr>
            <a:lvl7pPr indent="-309879" lvl="6" marL="3200400" algn="l">
              <a:lnSpc>
                <a:spcPct val="100000"/>
              </a:lnSpc>
              <a:spcBef>
                <a:spcPts val="600"/>
              </a:spcBef>
              <a:spcAft>
                <a:spcPts val="0"/>
              </a:spcAft>
              <a:buClr>
                <a:schemeClr val="dk1"/>
              </a:buClr>
              <a:buSzPts val="1280"/>
              <a:buChar char="•"/>
              <a:defRPr sz="1600"/>
            </a:lvl7pPr>
            <a:lvl8pPr indent="-309879" lvl="7" marL="3657600" algn="l">
              <a:lnSpc>
                <a:spcPct val="100000"/>
              </a:lnSpc>
              <a:spcBef>
                <a:spcPts val="600"/>
              </a:spcBef>
              <a:spcAft>
                <a:spcPts val="0"/>
              </a:spcAft>
              <a:buClr>
                <a:schemeClr val="dk1"/>
              </a:buClr>
              <a:buSzPts val="1280"/>
              <a:buChar char="•"/>
              <a:defRPr sz="1600"/>
            </a:lvl8pPr>
            <a:lvl9pPr indent="-309879" lvl="8" marL="4114800" algn="l">
              <a:lnSpc>
                <a:spcPct val="100000"/>
              </a:lnSpc>
              <a:spcBef>
                <a:spcPts val="600"/>
              </a:spcBef>
              <a:spcAft>
                <a:spcPts val="0"/>
              </a:spcAft>
              <a:buClr>
                <a:schemeClr val="dk1"/>
              </a:buClr>
              <a:buSzPts val="1280"/>
              <a:buChar char="•"/>
              <a:defRPr sz="1600"/>
            </a:lvl9pPr>
          </a:lstStyle>
          <a:p/>
        </p:txBody>
      </p:sp>
      <p:sp>
        <p:nvSpPr>
          <p:cNvPr id="31" name="Google Shape;31;p76"/>
          <p:cNvSpPr txBox="1"/>
          <p:nvPr>
            <p:ph idx="10" type="dt"/>
          </p:nvPr>
        </p:nvSpPr>
        <p:spPr>
          <a:xfrm>
            <a:off x="8153936" y="6448427"/>
            <a:ext cx="1396623" cy="18097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76"/>
          <p:cNvSpPr txBox="1"/>
          <p:nvPr>
            <p:ph idx="11" type="ftr"/>
          </p:nvPr>
        </p:nvSpPr>
        <p:spPr>
          <a:xfrm>
            <a:off x="1209151" y="6448427"/>
            <a:ext cx="6639905" cy="18097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76"/>
          <p:cNvSpPr txBox="1"/>
          <p:nvPr>
            <p:ph idx="12" type="sldNum"/>
          </p:nvPr>
        </p:nvSpPr>
        <p:spPr>
          <a:xfrm>
            <a:off x="9830772" y="6448427"/>
            <a:ext cx="1143299" cy="18097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pic>
        <p:nvPicPr>
          <p:cNvPr id="34" name="Google Shape;34;p76"/>
          <p:cNvPicPr preferRelativeResize="0"/>
          <p:nvPr/>
        </p:nvPicPr>
        <p:blipFill rotWithShape="1">
          <a:blip r:embed="rId2">
            <a:alphaModFix/>
          </a:blip>
          <a:srcRect b="0" l="0" r="0" t="0"/>
          <a:stretch/>
        </p:blipFill>
        <p:spPr>
          <a:xfrm>
            <a:off x="8915047" y="-533400"/>
            <a:ext cx="3681254" cy="231172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75"/>
          <p:cNvSpPr txBox="1"/>
          <p:nvPr>
            <p:ph type="title"/>
          </p:nvPr>
        </p:nvSpPr>
        <p:spPr>
          <a:xfrm>
            <a:off x="1217931" y="3429001"/>
            <a:ext cx="9756141" cy="236219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A2A2A"/>
              </a:buClr>
              <a:buSzPts val="4400"/>
              <a:buFont typeface="Century Gothic"/>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5"/>
          <p:cNvSpPr txBox="1"/>
          <p:nvPr>
            <p:ph idx="1" type="body"/>
          </p:nvPr>
        </p:nvSpPr>
        <p:spPr>
          <a:xfrm>
            <a:off x="1213466" y="685802"/>
            <a:ext cx="7855109" cy="114299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1600"/>
              <a:buNone/>
              <a:defRPr sz="2000">
                <a:solidFill>
                  <a:schemeClr val="dk1"/>
                </a:solidFill>
              </a:defRPr>
            </a:lvl1pPr>
            <a:lvl2pPr indent="-228600" lvl="1" marL="914400" algn="l">
              <a:lnSpc>
                <a:spcPct val="90000"/>
              </a:lnSpc>
              <a:spcBef>
                <a:spcPts val="600"/>
              </a:spcBef>
              <a:spcAft>
                <a:spcPts val="0"/>
              </a:spcAft>
              <a:buSzPts val="1440"/>
              <a:buNone/>
              <a:defRPr sz="1800">
                <a:solidFill>
                  <a:srgbClr val="979797"/>
                </a:solidFill>
              </a:defRPr>
            </a:lvl2pPr>
            <a:lvl3pPr indent="-228600" lvl="2" marL="1371600" algn="l">
              <a:lnSpc>
                <a:spcPct val="90000"/>
              </a:lnSpc>
              <a:spcBef>
                <a:spcPts val="600"/>
              </a:spcBef>
              <a:spcAft>
                <a:spcPts val="0"/>
              </a:spcAft>
              <a:buSzPts val="1280"/>
              <a:buNone/>
              <a:defRPr sz="1600">
                <a:solidFill>
                  <a:srgbClr val="979797"/>
                </a:solidFill>
              </a:defRPr>
            </a:lvl3pPr>
            <a:lvl4pPr indent="-228600" lvl="3" marL="1828800" algn="l">
              <a:lnSpc>
                <a:spcPct val="90000"/>
              </a:lnSpc>
              <a:spcBef>
                <a:spcPts val="600"/>
              </a:spcBef>
              <a:spcAft>
                <a:spcPts val="0"/>
              </a:spcAft>
              <a:buSzPts val="1120"/>
              <a:buNone/>
              <a:defRPr sz="1400">
                <a:solidFill>
                  <a:srgbClr val="979797"/>
                </a:solidFill>
              </a:defRPr>
            </a:lvl4pPr>
            <a:lvl5pPr indent="-228600" lvl="4" marL="2286000" algn="l">
              <a:lnSpc>
                <a:spcPct val="90000"/>
              </a:lnSpc>
              <a:spcBef>
                <a:spcPts val="600"/>
              </a:spcBef>
              <a:spcAft>
                <a:spcPts val="0"/>
              </a:spcAft>
              <a:buSzPts val="1120"/>
              <a:buNone/>
              <a:defRPr sz="1400">
                <a:solidFill>
                  <a:srgbClr val="979797"/>
                </a:solidFill>
              </a:defRPr>
            </a:lvl5pPr>
            <a:lvl6pPr indent="-228600" lvl="5" marL="2743200" algn="l">
              <a:lnSpc>
                <a:spcPct val="100000"/>
              </a:lnSpc>
              <a:spcBef>
                <a:spcPts val="600"/>
              </a:spcBef>
              <a:spcAft>
                <a:spcPts val="0"/>
              </a:spcAft>
              <a:buClr>
                <a:srgbClr val="979797"/>
              </a:buClr>
              <a:buSzPts val="1120"/>
              <a:buNone/>
              <a:defRPr sz="1400">
                <a:solidFill>
                  <a:srgbClr val="979797"/>
                </a:solidFill>
              </a:defRPr>
            </a:lvl6pPr>
            <a:lvl7pPr indent="-228600" lvl="6" marL="3200400" algn="l">
              <a:lnSpc>
                <a:spcPct val="100000"/>
              </a:lnSpc>
              <a:spcBef>
                <a:spcPts val="600"/>
              </a:spcBef>
              <a:spcAft>
                <a:spcPts val="0"/>
              </a:spcAft>
              <a:buClr>
                <a:srgbClr val="979797"/>
              </a:buClr>
              <a:buSzPts val="1120"/>
              <a:buNone/>
              <a:defRPr sz="1400">
                <a:solidFill>
                  <a:srgbClr val="979797"/>
                </a:solidFill>
              </a:defRPr>
            </a:lvl7pPr>
            <a:lvl8pPr indent="-228600" lvl="7" marL="3657600" algn="l">
              <a:lnSpc>
                <a:spcPct val="100000"/>
              </a:lnSpc>
              <a:spcBef>
                <a:spcPts val="600"/>
              </a:spcBef>
              <a:spcAft>
                <a:spcPts val="0"/>
              </a:spcAft>
              <a:buClr>
                <a:srgbClr val="979797"/>
              </a:buClr>
              <a:buSzPts val="1120"/>
              <a:buNone/>
              <a:defRPr sz="1400">
                <a:solidFill>
                  <a:srgbClr val="979797"/>
                </a:solidFill>
              </a:defRPr>
            </a:lvl8pPr>
            <a:lvl9pPr indent="-228600" lvl="8" marL="4114800" algn="l">
              <a:lnSpc>
                <a:spcPct val="100000"/>
              </a:lnSpc>
              <a:spcBef>
                <a:spcPts val="600"/>
              </a:spcBef>
              <a:spcAft>
                <a:spcPts val="0"/>
              </a:spcAft>
              <a:buClr>
                <a:srgbClr val="979797"/>
              </a:buClr>
              <a:buSzPts val="1120"/>
              <a:buNone/>
              <a:defRPr sz="1400">
                <a:solidFill>
                  <a:srgbClr val="979797"/>
                </a:solidFill>
              </a:defRPr>
            </a:lvl9pPr>
          </a:lstStyle>
          <a:p/>
        </p:txBody>
      </p:sp>
      <p:sp>
        <p:nvSpPr>
          <p:cNvPr id="38" name="Google Shape;38;p75"/>
          <p:cNvSpPr txBox="1"/>
          <p:nvPr>
            <p:ph idx="10" type="dt"/>
          </p:nvPr>
        </p:nvSpPr>
        <p:spPr>
          <a:xfrm>
            <a:off x="8153936" y="6448427"/>
            <a:ext cx="1396623" cy="18097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75"/>
          <p:cNvSpPr txBox="1"/>
          <p:nvPr>
            <p:ph idx="11" type="ftr"/>
          </p:nvPr>
        </p:nvSpPr>
        <p:spPr>
          <a:xfrm>
            <a:off x="1209151" y="6448427"/>
            <a:ext cx="6639905" cy="18097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75"/>
          <p:cNvSpPr txBox="1"/>
          <p:nvPr>
            <p:ph idx="12" type="sldNum"/>
          </p:nvPr>
        </p:nvSpPr>
        <p:spPr>
          <a:xfrm>
            <a:off x="9830772" y="6448427"/>
            <a:ext cx="1143299" cy="18097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pic>
        <p:nvPicPr>
          <p:cNvPr id="41" name="Google Shape;41;p75"/>
          <p:cNvPicPr preferRelativeResize="0"/>
          <p:nvPr/>
        </p:nvPicPr>
        <p:blipFill rotWithShape="1">
          <a:blip r:embed="rId2">
            <a:alphaModFix/>
          </a:blip>
          <a:srcRect b="0" l="0" r="0" t="0"/>
          <a:stretch/>
        </p:blipFill>
        <p:spPr>
          <a:xfrm>
            <a:off x="8915047" y="-533400"/>
            <a:ext cx="3681254" cy="231172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77"/>
          <p:cNvSpPr txBox="1"/>
          <p:nvPr>
            <p:ph type="title"/>
          </p:nvPr>
        </p:nvSpPr>
        <p:spPr>
          <a:xfrm>
            <a:off x="1217931" y="274638"/>
            <a:ext cx="9756141"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A2A2A"/>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7"/>
          <p:cNvSpPr txBox="1"/>
          <p:nvPr>
            <p:ph idx="1" type="body"/>
          </p:nvPr>
        </p:nvSpPr>
        <p:spPr>
          <a:xfrm>
            <a:off x="1217931" y="1828800"/>
            <a:ext cx="4710387" cy="83820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920"/>
              <a:buNone/>
              <a:defRPr b="0" sz="2400" cap="none">
                <a:solidFill>
                  <a:srgbClr val="2A2A2A"/>
                </a:solidFill>
              </a:defRPr>
            </a:lvl1pPr>
            <a:lvl2pPr indent="-228600" lvl="1" marL="914400" algn="l">
              <a:lnSpc>
                <a:spcPct val="90000"/>
              </a:lnSpc>
              <a:spcBef>
                <a:spcPts val="600"/>
              </a:spcBef>
              <a:spcAft>
                <a:spcPts val="0"/>
              </a:spcAft>
              <a:buSzPts val="1600"/>
              <a:buNone/>
              <a:defRPr b="1" sz="2000"/>
            </a:lvl2pPr>
            <a:lvl3pPr indent="-228600" lvl="2" marL="1371600" algn="l">
              <a:lnSpc>
                <a:spcPct val="90000"/>
              </a:lnSpc>
              <a:spcBef>
                <a:spcPts val="600"/>
              </a:spcBef>
              <a:spcAft>
                <a:spcPts val="0"/>
              </a:spcAft>
              <a:buSzPts val="1440"/>
              <a:buNone/>
              <a:defRPr b="1" sz="1800"/>
            </a:lvl3pPr>
            <a:lvl4pPr indent="-228600" lvl="3" marL="1828800" algn="l">
              <a:lnSpc>
                <a:spcPct val="90000"/>
              </a:lnSpc>
              <a:spcBef>
                <a:spcPts val="600"/>
              </a:spcBef>
              <a:spcAft>
                <a:spcPts val="0"/>
              </a:spcAft>
              <a:buSzPts val="1280"/>
              <a:buNone/>
              <a:defRPr b="1" sz="1600"/>
            </a:lvl4pPr>
            <a:lvl5pPr indent="-228600" lvl="4" marL="2286000" algn="l">
              <a:lnSpc>
                <a:spcPct val="90000"/>
              </a:lnSpc>
              <a:spcBef>
                <a:spcPts val="600"/>
              </a:spcBef>
              <a:spcAft>
                <a:spcPts val="0"/>
              </a:spcAft>
              <a:buSzPts val="1280"/>
              <a:buNone/>
              <a:defRPr b="1" sz="1600"/>
            </a:lvl5pPr>
            <a:lvl6pPr indent="-228600" lvl="5" marL="2743200" algn="l">
              <a:lnSpc>
                <a:spcPct val="100000"/>
              </a:lnSpc>
              <a:spcBef>
                <a:spcPts val="600"/>
              </a:spcBef>
              <a:spcAft>
                <a:spcPts val="0"/>
              </a:spcAft>
              <a:buClr>
                <a:schemeClr val="dk1"/>
              </a:buClr>
              <a:buSzPts val="1280"/>
              <a:buNone/>
              <a:defRPr b="1" sz="1600"/>
            </a:lvl6pPr>
            <a:lvl7pPr indent="-228600" lvl="6" marL="3200400" algn="l">
              <a:lnSpc>
                <a:spcPct val="100000"/>
              </a:lnSpc>
              <a:spcBef>
                <a:spcPts val="600"/>
              </a:spcBef>
              <a:spcAft>
                <a:spcPts val="0"/>
              </a:spcAft>
              <a:buClr>
                <a:schemeClr val="dk1"/>
              </a:buClr>
              <a:buSzPts val="1280"/>
              <a:buNone/>
              <a:defRPr b="1" sz="1600"/>
            </a:lvl7pPr>
            <a:lvl8pPr indent="-228600" lvl="7" marL="3657600" algn="l">
              <a:lnSpc>
                <a:spcPct val="100000"/>
              </a:lnSpc>
              <a:spcBef>
                <a:spcPts val="600"/>
              </a:spcBef>
              <a:spcAft>
                <a:spcPts val="0"/>
              </a:spcAft>
              <a:buClr>
                <a:schemeClr val="dk1"/>
              </a:buClr>
              <a:buSzPts val="1280"/>
              <a:buNone/>
              <a:defRPr b="1" sz="1600"/>
            </a:lvl8pPr>
            <a:lvl9pPr indent="-228600" lvl="8" marL="4114800" algn="l">
              <a:lnSpc>
                <a:spcPct val="100000"/>
              </a:lnSpc>
              <a:spcBef>
                <a:spcPts val="600"/>
              </a:spcBef>
              <a:spcAft>
                <a:spcPts val="0"/>
              </a:spcAft>
              <a:buClr>
                <a:schemeClr val="dk1"/>
              </a:buClr>
              <a:buSzPts val="1280"/>
              <a:buNone/>
              <a:defRPr b="1" sz="1600"/>
            </a:lvl9pPr>
          </a:lstStyle>
          <a:p/>
        </p:txBody>
      </p:sp>
      <p:sp>
        <p:nvSpPr>
          <p:cNvPr id="45" name="Google Shape;45;p77"/>
          <p:cNvSpPr txBox="1"/>
          <p:nvPr>
            <p:ph idx="2" type="body"/>
          </p:nvPr>
        </p:nvSpPr>
        <p:spPr>
          <a:xfrm>
            <a:off x="1217931" y="2743201"/>
            <a:ext cx="4710387" cy="3428999"/>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800"/>
              </a:spcBef>
              <a:spcAft>
                <a:spcPts val="0"/>
              </a:spcAft>
              <a:buSzPts val="1600"/>
              <a:buChar char="•"/>
              <a:defRPr sz="2000"/>
            </a:lvl1pPr>
            <a:lvl2pPr indent="-320040" lvl="1" marL="914400" algn="l">
              <a:lnSpc>
                <a:spcPct val="90000"/>
              </a:lnSpc>
              <a:spcBef>
                <a:spcPts val="600"/>
              </a:spcBef>
              <a:spcAft>
                <a:spcPts val="0"/>
              </a:spcAft>
              <a:buSzPts val="1440"/>
              <a:buChar char="•"/>
              <a:defRPr sz="1800"/>
            </a:lvl2pPr>
            <a:lvl3pPr indent="-309880" lvl="2" marL="1371600" algn="l">
              <a:lnSpc>
                <a:spcPct val="90000"/>
              </a:lnSpc>
              <a:spcBef>
                <a:spcPts val="600"/>
              </a:spcBef>
              <a:spcAft>
                <a:spcPts val="0"/>
              </a:spcAft>
              <a:buSzPts val="1280"/>
              <a:buChar char="•"/>
              <a:defRPr sz="1600"/>
            </a:lvl3pPr>
            <a:lvl4pPr indent="-299719" lvl="3" marL="1828800" algn="l">
              <a:lnSpc>
                <a:spcPct val="90000"/>
              </a:lnSpc>
              <a:spcBef>
                <a:spcPts val="600"/>
              </a:spcBef>
              <a:spcAft>
                <a:spcPts val="0"/>
              </a:spcAft>
              <a:buSzPts val="1120"/>
              <a:buChar char="•"/>
              <a:defRPr sz="1400"/>
            </a:lvl4pPr>
            <a:lvl5pPr indent="-299720" lvl="4" marL="2286000" algn="l">
              <a:lnSpc>
                <a:spcPct val="90000"/>
              </a:lnSpc>
              <a:spcBef>
                <a:spcPts val="600"/>
              </a:spcBef>
              <a:spcAft>
                <a:spcPts val="0"/>
              </a:spcAft>
              <a:buSzPts val="1120"/>
              <a:buChar char="•"/>
              <a:defRPr sz="1400"/>
            </a:lvl5pPr>
            <a:lvl6pPr indent="-299720" lvl="5" marL="2743200" algn="l">
              <a:lnSpc>
                <a:spcPct val="100000"/>
              </a:lnSpc>
              <a:spcBef>
                <a:spcPts val="600"/>
              </a:spcBef>
              <a:spcAft>
                <a:spcPts val="0"/>
              </a:spcAft>
              <a:buClr>
                <a:schemeClr val="dk1"/>
              </a:buClr>
              <a:buSzPts val="1120"/>
              <a:buChar char="•"/>
              <a:defRPr sz="1400"/>
            </a:lvl6pPr>
            <a:lvl7pPr indent="-299720" lvl="6" marL="3200400" algn="l">
              <a:lnSpc>
                <a:spcPct val="100000"/>
              </a:lnSpc>
              <a:spcBef>
                <a:spcPts val="600"/>
              </a:spcBef>
              <a:spcAft>
                <a:spcPts val="0"/>
              </a:spcAft>
              <a:buClr>
                <a:schemeClr val="dk1"/>
              </a:buClr>
              <a:buSzPts val="1120"/>
              <a:buChar char="•"/>
              <a:defRPr sz="1400"/>
            </a:lvl7pPr>
            <a:lvl8pPr indent="-299720" lvl="7" marL="3657600" algn="l">
              <a:lnSpc>
                <a:spcPct val="100000"/>
              </a:lnSpc>
              <a:spcBef>
                <a:spcPts val="600"/>
              </a:spcBef>
              <a:spcAft>
                <a:spcPts val="0"/>
              </a:spcAft>
              <a:buClr>
                <a:schemeClr val="dk1"/>
              </a:buClr>
              <a:buSzPts val="1120"/>
              <a:buChar char="•"/>
              <a:defRPr sz="1400"/>
            </a:lvl8pPr>
            <a:lvl9pPr indent="-299720" lvl="8" marL="4114800" algn="l">
              <a:lnSpc>
                <a:spcPct val="100000"/>
              </a:lnSpc>
              <a:spcBef>
                <a:spcPts val="600"/>
              </a:spcBef>
              <a:spcAft>
                <a:spcPts val="0"/>
              </a:spcAft>
              <a:buClr>
                <a:schemeClr val="dk1"/>
              </a:buClr>
              <a:buSzPts val="1120"/>
              <a:buChar char="•"/>
              <a:defRPr sz="1400"/>
            </a:lvl9pPr>
          </a:lstStyle>
          <a:p/>
        </p:txBody>
      </p:sp>
      <p:sp>
        <p:nvSpPr>
          <p:cNvPr id="46" name="Google Shape;46;p77"/>
          <p:cNvSpPr txBox="1"/>
          <p:nvPr>
            <p:ph idx="3" type="body"/>
          </p:nvPr>
        </p:nvSpPr>
        <p:spPr>
          <a:xfrm>
            <a:off x="6263685" y="1828800"/>
            <a:ext cx="4710387" cy="83820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920"/>
              <a:buNone/>
              <a:defRPr b="0" sz="2400" cap="none">
                <a:solidFill>
                  <a:srgbClr val="2A2A2A"/>
                </a:solidFill>
              </a:defRPr>
            </a:lvl1pPr>
            <a:lvl2pPr indent="-228600" lvl="1" marL="914400" algn="l">
              <a:lnSpc>
                <a:spcPct val="90000"/>
              </a:lnSpc>
              <a:spcBef>
                <a:spcPts val="600"/>
              </a:spcBef>
              <a:spcAft>
                <a:spcPts val="0"/>
              </a:spcAft>
              <a:buSzPts val="1600"/>
              <a:buNone/>
              <a:defRPr b="1" sz="2000"/>
            </a:lvl2pPr>
            <a:lvl3pPr indent="-228600" lvl="2" marL="1371600" algn="l">
              <a:lnSpc>
                <a:spcPct val="90000"/>
              </a:lnSpc>
              <a:spcBef>
                <a:spcPts val="600"/>
              </a:spcBef>
              <a:spcAft>
                <a:spcPts val="0"/>
              </a:spcAft>
              <a:buSzPts val="1440"/>
              <a:buNone/>
              <a:defRPr b="1" sz="1800"/>
            </a:lvl3pPr>
            <a:lvl4pPr indent="-228600" lvl="3" marL="1828800" algn="l">
              <a:lnSpc>
                <a:spcPct val="90000"/>
              </a:lnSpc>
              <a:spcBef>
                <a:spcPts val="600"/>
              </a:spcBef>
              <a:spcAft>
                <a:spcPts val="0"/>
              </a:spcAft>
              <a:buSzPts val="1280"/>
              <a:buNone/>
              <a:defRPr b="1" sz="1600"/>
            </a:lvl4pPr>
            <a:lvl5pPr indent="-228600" lvl="4" marL="2286000" algn="l">
              <a:lnSpc>
                <a:spcPct val="90000"/>
              </a:lnSpc>
              <a:spcBef>
                <a:spcPts val="600"/>
              </a:spcBef>
              <a:spcAft>
                <a:spcPts val="0"/>
              </a:spcAft>
              <a:buSzPts val="1280"/>
              <a:buNone/>
              <a:defRPr b="1" sz="1600"/>
            </a:lvl5pPr>
            <a:lvl6pPr indent="-228600" lvl="5" marL="2743200" algn="l">
              <a:lnSpc>
                <a:spcPct val="100000"/>
              </a:lnSpc>
              <a:spcBef>
                <a:spcPts val="600"/>
              </a:spcBef>
              <a:spcAft>
                <a:spcPts val="0"/>
              </a:spcAft>
              <a:buClr>
                <a:schemeClr val="dk1"/>
              </a:buClr>
              <a:buSzPts val="1280"/>
              <a:buNone/>
              <a:defRPr b="1" sz="1600"/>
            </a:lvl6pPr>
            <a:lvl7pPr indent="-228600" lvl="6" marL="3200400" algn="l">
              <a:lnSpc>
                <a:spcPct val="100000"/>
              </a:lnSpc>
              <a:spcBef>
                <a:spcPts val="600"/>
              </a:spcBef>
              <a:spcAft>
                <a:spcPts val="0"/>
              </a:spcAft>
              <a:buClr>
                <a:schemeClr val="dk1"/>
              </a:buClr>
              <a:buSzPts val="1280"/>
              <a:buNone/>
              <a:defRPr b="1" sz="1600"/>
            </a:lvl7pPr>
            <a:lvl8pPr indent="-228600" lvl="7" marL="3657600" algn="l">
              <a:lnSpc>
                <a:spcPct val="100000"/>
              </a:lnSpc>
              <a:spcBef>
                <a:spcPts val="600"/>
              </a:spcBef>
              <a:spcAft>
                <a:spcPts val="0"/>
              </a:spcAft>
              <a:buClr>
                <a:schemeClr val="dk1"/>
              </a:buClr>
              <a:buSzPts val="1280"/>
              <a:buNone/>
              <a:defRPr b="1" sz="1600"/>
            </a:lvl8pPr>
            <a:lvl9pPr indent="-228600" lvl="8" marL="4114800" algn="l">
              <a:lnSpc>
                <a:spcPct val="100000"/>
              </a:lnSpc>
              <a:spcBef>
                <a:spcPts val="600"/>
              </a:spcBef>
              <a:spcAft>
                <a:spcPts val="0"/>
              </a:spcAft>
              <a:buClr>
                <a:schemeClr val="dk1"/>
              </a:buClr>
              <a:buSzPts val="1280"/>
              <a:buNone/>
              <a:defRPr b="1" sz="1600"/>
            </a:lvl9pPr>
          </a:lstStyle>
          <a:p/>
        </p:txBody>
      </p:sp>
      <p:sp>
        <p:nvSpPr>
          <p:cNvPr id="47" name="Google Shape;47;p77"/>
          <p:cNvSpPr txBox="1"/>
          <p:nvPr>
            <p:ph idx="4" type="body"/>
          </p:nvPr>
        </p:nvSpPr>
        <p:spPr>
          <a:xfrm>
            <a:off x="6263685" y="2743201"/>
            <a:ext cx="4710387" cy="3428999"/>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800"/>
              </a:spcBef>
              <a:spcAft>
                <a:spcPts val="0"/>
              </a:spcAft>
              <a:buSzPts val="1600"/>
              <a:buChar char="•"/>
              <a:defRPr sz="2000"/>
            </a:lvl1pPr>
            <a:lvl2pPr indent="-320040" lvl="1" marL="914400" algn="l">
              <a:lnSpc>
                <a:spcPct val="90000"/>
              </a:lnSpc>
              <a:spcBef>
                <a:spcPts val="600"/>
              </a:spcBef>
              <a:spcAft>
                <a:spcPts val="0"/>
              </a:spcAft>
              <a:buSzPts val="1440"/>
              <a:buChar char="•"/>
              <a:defRPr sz="1800"/>
            </a:lvl2pPr>
            <a:lvl3pPr indent="-309880" lvl="2" marL="1371600" algn="l">
              <a:lnSpc>
                <a:spcPct val="90000"/>
              </a:lnSpc>
              <a:spcBef>
                <a:spcPts val="600"/>
              </a:spcBef>
              <a:spcAft>
                <a:spcPts val="0"/>
              </a:spcAft>
              <a:buSzPts val="1280"/>
              <a:buChar char="•"/>
              <a:defRPr sz="1600"/>
            </a:lvl3pPr>
            <a:lvl4pPr indent="-299719" lvl="3" marL="1828800" algn="l">
              <a:lnSpc>
                <a:spcPct val="90000"/>
              </a:lnSpc>
              <a:spcBef>
                <a:spcPts val="600"/>
              </a:spcBef>
              <a:spcAft>
                <a:spcPts val="0"/>
              </a:spcAft>
              <a:buSzPts val="1120"/>
              <a:buChar char="•"/>
              <a:defRPr sz="1400"/>
            </a:lvl4pPr>
            <a:lvl5pPr indent="-299720" lvl="4" marL="2286000" algn="l">
              <a:lnSpc>
                <a:spcPct val="90000"/>
              </a:lnSpc>
              <a:spcBef>
                <a:spcPts val="600"/>
              </a:spcBef>
              <a:spcAft>
                <a:spcPts val="0"/>
              </a:spcAft>
              <a:buSzPts val="1120"/>
              <a:buChar char="•"/>
              <a:defRPr sz="1400"/>
            </a:lvl5pPr>
            <a:lvl6pPr indent="-299720" lvl="5" marL="2743200" algn="l">
              <a:lnSpc>
                <a:spcPct val="100000"/>
              </a:lnSpc>
              <a:spcBef>
                <a:spcPts val="600"/>
              </a:spcBef>
              <a:spcAft>
                <a:spcPts val="0"/>
              </a:spcAft>
              <a:buClr>
                <a:schemeClr val="dk1"/>
              </a:buClr>
              <a:buSzPts val="1120"/>
              <a:buChar char="•"/>
              <a:defRPr sz="1400"/>
            </a:lvl6pPr>
            <a:lvl7pPr indent="-299720" lvl="6" marL="3200400" algn="l">
              <a:lnSpc>
                <a:spcPct val="100000"/>
              </a:lnSpc>
              <a:spcBef>
                <a:spcPts val="600"/>
              </a:spcBef>
              <a:spcAft>
                <a:spcPts val="0"/>
              </a:spcAft>
              <a:buClr>
                <a:schemeClr val="dk1"/>
              </a:buClr>
              <a:buSzPts val="1120"/>
              <a:buChar char="•"/>
              <a:defRPr sz="1400"/>
            </a:lvl7pPr>
            <a:lvl8pPr indent="-299720" lvl="7" marL="3657600" algn="l">
              <a:lnSpc>
                <a:spcPct val="100000"/>
              </a:lnSpc>
              <a:spcBef>
                <a:spcPts val="600"/>
              </a:spcBef>
              <a:spcAft>
                <a:spcPts val="0"/>
              </a:spcAft>
              <a:buClr>
                <a:schemeClr val="dk1"/>
              </a:buClr>
              <a:buSzPts val="1120"/>
              <a:buChar char="•"/>
              <a:defRPr sz="1400"/>
            </a:lvl8pPr>
            <a:lvl9pPr indent="-299720" lvl="8" marL="4114800" algn="l">
              <a:lnSpc>
                <a:spcPct val="100000"/>
              </a:lnSpc>
              <a:spcBef>
                <a:spcPts val="600"/>
              </a:spcBef>
              <a:spcAft>
                <a:spcPts val="0"/>
              </a:spcAft>
              <a:buClr>
                <a:schemeClr val="dk1"/>
              </a:buClr>
              <a:buSzPts val="1120"/>
              <a:buChar char="•"/>
              <a:defRPr sz="1400"/>
            </a:lvl9pPr>
          </a:lstStyle>
          <a:p/>
        </p:txBody>
      </p:sp>
      <p:sp>
        <p:nvSpPr>
          <p:cNvPr id="48" name="Google Shape;48;p77"/>
          <p:cNvSpPr txBox="1"/>
          <p:nvPr>
            <p:ph idx="10" type="dt"/>
          </p:nvPr>
        </p:nvSpPr>
        <p:spPr>
          <a:xfrm>
            <a:off x="8153936" y="6448427"/>
            <a:ext cx="1396623" cy="18097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7"/>
          <p:cNvSpPr txBox="1"/>
          <p:nvPr>
            <p:ph idx="11" type="ftr"/>
          </p:nvPr>
        </p:nvSpPr>
        <p:spPr>
          <a:xfrm>
            <a:off x="1209151" y="6448427"/>
            <a:ext cx="6639905" cy="18097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7"/>
          <p:cNvSpPr txBox="1"/>
          <p:nvPr>
            <p:ph idx="12" type="sldNum"/>
          </p:nvPr>
        </p:nvSpPr>
        <p:spPr>
          <a:xfrm>
            <a:off x="9830772" y="6448427"/>
            <a:ext cx="1143299" cy="18097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pic>
        <p:nvPicPr>
          <p:cNvPr id="51" name="Google Shape;51;p77"/>
          <p:cNvPicPr preferRelativeResize="0"/>
          <p:nvPr/>
        </p:nvPicPr>
        <p:blipFill rotWithShape="1">
          <a:blip r:embed="rId2">
            <a:alphaModFix/>
          </a:blip>
          <a:srcRect b="0" l="0" r="0" t="0"/>
          <a:stretch/>
        </p:blipFill>
        <p:spPr>
          <a:xfrm>
            <a:off x="8915047" y="-533400"/>
            <a:ext cx="3681254" cy="231172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78"/>
          <p:cNvSpPr txBox="1"/>
          <p:nvPr>
            <p:ph type="title"/>
          </p:nvPr>
        </p:nvSpPr>
        <p:spPr>
          <a:xfrm>
            <a:off x="1217931" y="274638"/>
            <a:ext cx="9756141"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A2A2A"/>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8"/>
          <p:cNvSpPr txBox="1"/>
          <p:nvPr>
            <p:ph idx="10" type="dt"/>
          </p:nvPr>
        </p:nvSpPr>
        <p:spPr>
          <a:xfrm>
            <a:off x="8153936" y="6448427"/>
            <a:ext cx="1396623" cy="18097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8"/>
          <p:cNvSpPr txBox="1"/>
          <p:nvPr>
            <p:ph idx="11" type="ftr"/>
          </p:nvPr>
        </p:nvSpPr>
        <p:spPr>
          <a:xfrm>
            <a:off x="1209151" y="6448427"/>
            <a:ext cx="6639905" cy="18097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8"/>
          <p:cNvSpPr txBox="1"/>
          <p:nvPr>
            <p:ph idx="12" type="sldNum"/>
          </p:nvPr>
        </p:nvSpPr>
        <p:spPr>
          <a:xfrm>
            <a:off x="9830772" y="6448427"/>
            <a:ext cx="1143299" cy="18097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pic>
        <p:nvPicPr>
          <p:cNvPr id="57" name="Google Shape;57;p78"/>
          <p:cNvPicPr preferRelativeResize="0"/>
          <p:nvPr/>
        </p:nvPicPr>
        <p:blipFill rotWithShape="1">
          <a:blip r:embed="rId2">
            <a:alphaModFix/>
          </a:blip>
          <a:srcRect b="0" l="0" r="0" t="0"/>
          <a:stretch/>
        </p:blipFill>
        <p:spPr>
          <a:xfrm>
            <a:off x="8915047" y="-533400"/>
            <a:ext cx="3681254" cy="231172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79"/>
          <p:cNvSpPr txBox="1"/>
          <p:nvPr>
            <p:ph idx="10" type="dt"/>
          </p:nvPr>
        </p:nvSpPr>
        <p:spPr>
          <a:xfrm>
            <a:off x="8153936" y="6448427"/>
            <a:ext cx="1396623" cy="18097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79"/>
          <p:cNvSpPr txBox="1"/>
          <p:nvPr>
            <p:ph idx="11" type="ftr"/>
          </p:nvPr>
        </p:nvSpPr>
        <p:spPr>
          <a:xfrm>
            <a:off x="1209151" y="6448427"/>
            <a:ext cx="6639905" cy="18097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79"/>
          <p:cNvSpPr txBox="1"/>
          <p:nvPr>
            <p:ph idx="12" type="sldNum"/>
          </p:nvPr>
        </p:nvSpPr>
        <p:spPr>
          <a:xfrm>
            <a:off x="9830772" y="6448427"/>
            <a:ext cx="1143299" cy="18097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pic>
        <p:nvPicPr>
          <p:cNvPr id="62" name="Google Shape;62;p79"/>
          <p:cNvPicPr preferRelativeResize="0"/>
          <p:nvPr/>
        </p:nvPicPr>
        <p:blipFill rotWithShape="1">
          <a:blip r:embed="rId2">
            <a:alphaModFix/>
          </a:blip>
          <a:srcRect b="0" l="0" r="0" t="0"/>
          <a:stretch/>
        </p:blipFill>
        <p:spPr>
          <a:xfrm>
            <a:off x="8915047" y="-533400"/>
            <a:ext cx="3681254" cy="231172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80"/>
          <p:cNvSpPr/>
          <p:nvPr/>
        </p:nvSpPr>
        <p:spPr>
          <a:xfrm>
            <a:off x="1" y="0"/>
            <a:ext cx="5181362" cy="6858000"/>
          </a:xfrm>
          <a:prstGeom prst="rect">
            <a:avLst/>
          </a:prstGeom>
          <a:gradFill>
            <a:gsLst>
              <a:gs pos="0">
                <a:srgbClr val="D8D8D8"/>
              </a:gs>
              <a:gs pos="100000">
                <a:srgbClr val="FFFFFF">
                  <a:alpha val="87058"/>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65" name="Google Shape;65;p80"/>
          <p:cNvSpPr txBox="1"/>
          <p:nvPr>
            <p:ph type="title"/>
          </p:nvPr>
        </p:nvSpPr>
        <p:spPr>
          <a:xfrm>
            <a:off x="684391" y="685800"/>
            <a:ext cx="3887212" cy="4038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2A2A2A"/>
              </a:buClr>
              <a:buSzPts val="4000"/>
              <a:buFont typeface="Century Gothic"/>
              <a:buNone/>
              <a:defRPr b="0"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0"/>
          <p:cNvSpPr txBox="1"/>
          <p:nvPr>
            <p:ph idx="1" type="body"/>
          </p:nvPr>
        </p:nvSpPr>
        <p:spPr>
          <a:xfrm>
            <a:off x="5867342" y="685800"/>
            <a:ext cx="5640269" cy="5486400"/>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800"/>
              </a:spcBef>
              <a:spcAft>
                <a:spcPts val="0"/>
              </a:spcAft>
              <a:buSzPts val="1920"/>
              <a:buChar char="•"/>
              <a:defRPr sz="2400"/>
            </a:lvl1pPr>
            <a:lvl2pPr indent="-330200" lvl="1" marL="914400" algn="l">
              <a:lnSpc>
                <a:spcPct val="90000"/>
              </a:lnSpc>
              <a:spcBef>
                <a:spcPts val="600"/>
              </a:spcBef>
              <a:spcAft>
                <a:spcPts val="0"/>
              </a:spcAft>
              <a:buSzPts val="1600"/>
              <a:buChar char="•"/>
              <a:defRPr sz="2000"/>
            </a:lvl2pPr>
            <a:lvl3pPr indent="-320039" lvl="2" marL="1371600" algn="l">
              <a:lnSpc>
                <a:spcPct val="90000"/>
              </a:lnSpc>
              <a:spcBef>
                <a:spcPts val="600"/>
              </a:spcBef>
              <a:spcAft>
                <a:spcPts val="0"/>
              </a:spcAft>
              <a:buSzPts val="1440"/>
              <a:buChar char="•"/>
              <a:defRPr sz="1800"/>
            </a:lvl3pPr>
            <a:lvl4pPr indent="-309880" lvl="3" marL="1828800" algn="l">
              <a:lnSpc>
                <a:spcPct val="90000"/>
              </a:lnSpc>
              <a:spcBef>
                <a:spcPts val="600"/>
              </a:spcBef>
              <a:spcAft>
                <a:spcPts val="0"/>
              </a:spcAft>
              <a:buSzPts val="1280"/>
              <a:buChar char="•"/>
              <a:defRPr sz="1600"/>
            </a:lvl4pPr>
            <a:lvl5pPr indent="-309879" lvl="4" marL="2286000" algn="l">
              <a:lnSpc>
                <a:spcPct val="90000"/>
              </a:lnSpc>
              <a:spcBef>
                <a:spcPts val="600"/>
              </a:spcBef>
              <a:spcAft>
                <a:spcPts val="0"/>
              </a:spcAft>
              <a:buSzPts val="1280"/>
              <a:buChar char="•"/>
              <a:defRPr sz="1600"/>
            </a:lvl5pPr>
            <a:lvl6pPr indent="-309879" lvl="5" marL="2743200" algn="l">
              <a:lnSpc>
                <a:spcPct val="100000"/>
              </a:lnSpc>
              <a:spcBef>
                <a:spcPts val="600"/>
              </a:spcBef>
              <a:spcAft>
                <a:spcPts val="0"/>
              </a:spcAft>
              <a:buClr>
                <a:schemeClr val="dk1"/>
              </a:buClr>
              <a:buSzPts val="1280"/>
              <a:buChar char="•"/>
              <a:defRPr sz="1600"/>
            </a:lvl6pPr>
            <a:lvl7pPr indent="-309879" lvl="6" marL="3200400" algn="l">
              <a:lnSpc>
                <a:spcPct val="100000"/>
              </a:lnSpc>
              <a:spcBef>
                <a:spcPts val="600"/>
              </a:spcBef>
              <a:spcAft>
                <a:spcPts val="0"/>
              </a:spcAft>
              <a:buClr>
                <a:schemeClr val="dk1"/>
              </a:buClr>
              <a:buSzPts val="1280"/>
              <a:buChar char="•"/>
              <a:defRPr sz="1600"/>
            </a:lvl7pPr>
            <a:lvl8pPr indent="-309879" lvl="7" marL="3657600" algn="l">
              <a:lnSpc>
                <a:spcPct val="100000"/>
              </a:lnSpc>
              <a:spcBef>
                <a:spcPts val="600"/>
              </a:spcBef>
              <a:spcAft>
                <a:spcPts val="0"/>
              </a:spcAft>
              <a:buClr>
                <a:schemeClr val="dk1"/>
              </a:buClr>
              <a:buSzPts val="1280"/>
              <a:buChar char="•"/>
              <a:defRPr sz="1600"/>
            </a:lvl8pPr>
            <a:lvl9pPr indent="-309879" lvl="8" marL="4114800" algn="l">
              <a:lnSpc>
                <a:spcPct val="100000"/>
              </a:lnSpc>
              <a:spcBef>
                <a:spcPts val="600"/>
              </a:spcBef>
              <a:spcAft>
                <a:spcPts val="0"/>
              </a:spcAft>
              <a:buClr>
                <a:schemeClr val="dk1"/>
              </a:buClr>
              <a:buSzPts val="1280"/>
              <a:buChar char="•"/>
              <a:defRPr sz="1600"/>
            </a:lvl9pPr>
          </a:lstStyle>
          <a:p/>
        </p:txBody>
      </p:sp>
      <p:sp>
        <p:nvSpPr>
          <p:cNvPr id="67" name="Google Shape;67;p80"/>
          <p:cNvSpPr txBox="1"/>
          <p:nvPr>
            <p:ph idx="2" type="body"/>
          </p:nvPr>
        </p:nvSpPr>
        <p:spPr>
          <a:xfrm>
            <a:off x="684391" y="4876800"/>
            <a:ext cx="3887212" cy="1295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1440"/>
              <a:buNone/>
              <a:defRPr sz="1800"/>
            </a:lvl1pPr>
            <a:lvl2pPr indent="-228600" lvl="1" marL="914400" algn="l">
              <a:lnSpc>
                <a:spcPct val="90000"/>
              </a:lnSpc>
              <a:spcBef>
                <a:spcPts val="600"/>
              </a:spcBef>
              <a:spcAft>
                <a:spcPts val="0"/>
              </a:spcAft>
              <a:buSzPts val="960"/>
              <a:buNone/>
              <a:defRPr sz="1200"/>
            </a:lvl2pPr>
            <a:lvl3pPr indent="-228600" lvl="2" marL="1371600" algn="l">
              <a:lnSpc>
                <a:spcPct val="90000"/>
              </a:lnSpc>
              <a:spcBef>
                <a:spcPts val="600"/>
              </a:spcBef>
              <a:spcAft>
                <a:spcPts val="0"/>
              </a:spcAft>
              <a:buSzPts val="800"/>
              <a:buNone/>
              <a:defRPr sz="1000"/>
            </a:lvl3pPr>
            <a:lvl4pPr indent="-228600" lvl="3" marL="1828800" algn="l">
              <a:lnSpc>
                <a:spcPct val="90000"/>
              </a:lnSpc>
              <a:spcBef>
                <a:spcPts val="600"/>
              </a:spcBef>
              <a:spcAft>
                <a:spcPts val="0"/>
              </a:spcAft>
              <a:buSzPts val="720"/>
              <a:buNone/>
              <a:defRPr sz="900"/>
            </a:lvl4pPr>
            <a:lvl5pPr indent="-228600" lvl="4" marL="2286000" algn="l">
              <a:lnSpc>
                <a:spcPct val="90000"/>
              </a:lnSpc>
              <a:spcBef>
                <a:spcPts val="600"/>
              </a:spcBef>
              <a:spcAft>
                <a:spcPts val="0"/>
              </a:spcAft>
              <a:buSzPts val="720"/>
              <a:buNone/>
              <a:defRPr sz="900"/>
            </a:lvl5pPr>
            <a:lvl6pPr indent="-228600" lvl="5" marL="2743200" algn="l">
              <a:lnSpc>
                <a:spcPct val="100000"/>
              </a:lnSpc>
              <a:spcBef>
                <a:spcPts val="600"/>
              </a:spcBef>
              <a:spcAft>
                <a:spcPts val="0"/>
              </a:spcAft>
              <a:buClr>
                <a:schemeClr val="dk1"/>
              </a:buClr>
              <a:buSzPts val="720"/>
              <a:buNone/>
              <a:defRPr sz="900"/>
            </a:lvl6pPr>
            <a:lvl7pPr indent="-228600" lvl="6" marL="3200400" algn="l">
              <a:lnSpc>
                <a:spcPct val="100000"/>
              </a:lnSpc>
              <a:spcBef>
                <a:spcPts val="600"/>
              </a:spcBef>
              <a:spcAft>
                <a:spcPts val="0"/>
              </a:spcAft>
              <a:buClr>
                <a:schemeClr val="dk1"/>
              </a:buClr>
              <a:buSzPts val="720"/>
              <a:buNone/>
              <a:defRPr sz="900"/>
            </a:lvl7pPr>
            <a:lvl8pPr indent="-228600" lvl="7" marL="3657600" algn="l">
              <a:lnSpc>
                <a:spcPct val="100000"/>
              </a:lnSpc>
              <a:spcBef>
                <a:spcPts val="600"/>
              </a:spcBef>
              <a:spcAft>
                <a:spcPts val="0"/>
              </a:spcAft>
              <a:buClr>
                <a:schemeClr val="dk1"/>
              </a:buClr>
              <a:buSzPts val="720"/>
              <a:buNone/>
              <a:defRPr sz="900"/>
            </a:lvl8pPr>
            <a:lvl9pPr indent="-228600" lvl="8" marL="4114800" algn="l">
              <a:lnSpc>
                <a:spcPct val="100000"/>
              </a:lnSpc>
              <a:spcBef>
                <a:spcPts val="600"/>
              </a:spcBef>
              <a:spcAft>
                <a:spcPts val="0"/>
              </a:spcAft>
              <a:buClr>
                <a:schemeClr val="dk1"/>
              </a:buClr>
              <a:buSzPts val="720"/>
              <a:buNone/>
              <a:defRPr sz="900"/>
            </a:lvl9pPr>
          </a:lstStyle>
          <a:p/>
        </p:txBody>
      </p:sp>
      <p:sp>
        <p:nvSpPr>
          <p:cNvPr id="68" name="Google Shape;68;p80"/>
          <p:cNvSpPr txBox="1"/>
          <p:nvPr>
            <p:ph idx="10" type="dt"/>
          </p:nvPr>
        </p:nvSpPr>
        <p:spPr>
          <a:xfrm>
            <a:off x="8153936" y="6448427"/>
            <a:ext cx="1396623" cy="18097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80"/>
          <p:cNvSpPr txBox="1"/>
          <p:nvPr>
            <p:ph idx="11" type="ftr"/>
          </p:nvPr>
        </p:nvSpPr>
        <p:spPr>
          <a:xfrm>
            <a:off x="1209151" y="6448427"/>
            <a:ext cx="6639905" cy="18097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80"/>
          <p:cNvSpPr txBox="1"/>
          <p:nvPr>
            <p:ph idx="12" type="sldNum"/>
          </p:nvPr>
        </p:nvSpPr>
        <p:spPr>
          <a:xfrm>
            <a:off x="9830772" y="6448427"/>
            <a:ext cx="1143299" cy="18097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pic>
        <p:nvPicPr>
          <p:cNvPr id="71" name="Google Shape;71;p80"/>
          <p:cNvPicPr preferRelativeResize="0"/>
          <p:nvPr/>
        </p:nvPicPr>
        <p:blipFill rotWithShape="1">
          <a:blip r:embed="rId2">
            <a:alphaModFix/>
          </a:blip>
          <a:srcRect b="0" l="0" r="0" t="0"/>
          <a:stretch/>
        </p:blipFill>
        <p:spPr>
          <a:xfrm>
            <a:off x="8915047" y="-533400"/>
            <a:ext cx="3681254" cy="231172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81"/>
          <p:cNvSpPr/>
          <p:nvPr/>
        </p:nvSpPr>
        <p:spPr>
          <a:xfrm>
            <a:off x="1" y="0"/>
            <a:ext cx="5181362" cy="6858000"/>
          </a:xfrm>
          <a:prstGeom prst="rect">
            <a:avLst/>
          </a:prstGeom>
          <a:gradFill>
            <a:gsLst>
              <a:gs pos="0">
                <a:srgbClr val="D8D8D8"/>
              </a:gs>
              <a:gs pos="100000">
                <a:srgbClr val="FFFFFF">
                  <a:alpha val="87058"/>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74" name="Google Shape;74;p81"/>
          <p:cNvSpPr txBox="1"/>
          <p:nvPr>
            <p:ph type="title"/>
          </p:nvPr>
        </p:nvSpPr>
        <p:spPr>
          <a:xfrm>
            <a:off x="684391" y="685800"/>
            <a:ext cx="3887212" cy="4038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2A2A2A"/>
              </a:buClr>
              <a:buSzPts val="4000"/>
              <a:buFont typeface="Century Gothic"/>
              <a:buNone/>
              <a:defRPr b="0"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81"/>
          <p:cNvSpPr/>
          <p:nvPr>
            <p:ph idx="2" type="pic"/>
          </p:nvPr>
        </p:nvSpPr>
        <p:spPr>
          <a:xfrm>
            <a:off x="5867341" y="685800"/>
            <a:ext cx="5640269" cy="5486400"/>
          </a:xfrm>
          <a:prstGeom prst="rect">
            <a:avLst/>
          </a:prstGeom>
          <a:solidFill>
            <a:srgbClr val="F2F2F2"/>
          </a:solidFill>
          <a:ln cap="flat" cmpd="sng" w="9525">
            <a:solidFill>
              <a:srgbClr val="BFBFBF"/>
            </a:solidFill>
            <a:prstDash val="solid"/>
            <a:miter lim="800000"/>
            <a:headEnd len="sm" w="sm" type="none"/>
            <a:tailEnd len="sm" w="sm" type="none"/>
          </a:ln>
        </p:spPr>
      </p:sp>
      <p:sp>
        <p:nvSpPr>
          <p:cNvPr id="76" name="Google Shape;76;p81"/>
          <p:cNvSpPr txBox="1"/>
          <p:nvPr>
            <p:ph idx="1" type="body"/>
          </p:nvPr>
        </p:nvSpPr>
        <p:spPr>
          <a:xfrm>
            <a:off x="684391" y="4876800"/>
            <a:ext cx="3887212" cy="1295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1440"/>
              <a:buNone/>
              <a:defRPr sz="1800"/>
            </a:lvl1pPr>
            <a:lvl2pPr indent="-228600" lvl="1" marL="914400" algn="l">
              <a:lnSpc>
                <a:spcPct val="90000"/>
              </a:lnSpc>
              <a:spcBef>
                <a:spcPts val="600"/>
              </a:spcBef>
              <a:spcAft>
                <a:spcPts val="0"/>
              </a:spcAft>
              <a:buSzPts val="960"/>
              <a:buNone/>
              <a:defRPr sz="1200"/>
            </a:lvl2pPr>
            <a:lvl3pPr indent="-228600" lvl="2" marL="1371600" algn="l">
              <a:lnSpc>
                <a:spcPct val="90000"/>
              </a:lnSpc>
              <a:spcBef>
                <a:spcPts val="600"/>
              </a:spcBef>
              <a:spcAft>
                <a:spcPts val="0"/>
              </a:spcAft>
              <a:buSzPts val="800"/>
              <a:buNone/>
              <a:defRPr sz="1000"/>
            </a:lvl3pPr>
            <a:lvl4pPr indent="-228600" lvl="3" marL="1828800" algn="l">
              <a:lnSpc>
                <a:spcPct val="90000"/>
              </a:lnSpc>
              <a:spcBef>
                <a:spcPts val="600"/>
              </a:spcBef>
              <a:spcAft>
                <a:spcPts val="0"/>
              </a:spcAft>
              <a:buSzPts val="720"/>
              <a:buNone/>
              <a:defRPr sz="900"/>
            </a:lvl4pPr>
            <a:lvl5pPr indent="-228600" lvl="4" marL="2286000" algn="l">
              <a:lnSpc>
                <a:spcPct val="90000"/>
              </a:lnSpc>
              <a:spcBef>
                <a:spcPts val="600"/>
              </a:spcBef>
              <a:spcAft>
                <a:spcPts val="0"/>
              </a:spcAft>
              <a:buSzPts val="720"/>
              <a:buNone/>
              <a:defRPr sz="900"/>
            </a:lvl5pPr>
            <a:lvl6pPr indent="-228600" lvl="5" marL="2743200" algn="l">
              <a:lnSpc>
                <a:spcPct val="100000"/>
              </a:lnSpc>
              <a:spcBef>
                <a:spcPts val="600"/>
              </a:spcBef>
              <a:spcAft>
                <a:spcPts val="0"/>
              </a:spcAft>
              <a:buClr>
                <a:schemeClr val="dk1"/>
              </a:buClr>
              <a:buSzPts val="720"/>
              <a:buNone/>
              <a:defRPr sz="900"/>
            </a:lvl6pPr>
            <a:lvl7pPr indent="-228600" lvl="6" marL="3200400" algn="l">
              <a:lnSpc>
                <a:spcPct val="100000"/>
              </a:lnSpc>
              <a:spcBef>
                <a:spcPts val="600"/>
              </a:spcBef>
              <a:spcAft>
                <a:spcPts val="0"/>
              </a:spcAft>
              <a:buClr>
                <a:schemeClr val="dk1"/>
              </a:buClr>
              <a:buSzPts val="720"/>
              <a:buNone/>
              <a:defRPr sz="900"/>
            </a:lvl7pPr>
            <a:lvl8pPr indent="-228600" lvl="7" marL="3657600" algn="l">
              <a:lnSpc>
                <a:spcPct val="100000"/>
              </a:lnSpc>
              <a:spcBef>
                <a:spcPts val="600"/>
              </a:spcBef>
              <a:spcAft>
                <a:spcPts val="0"/>
              </a:spcAft>
              <a:buClr>
                <a:schemeClr val="dk1"/>
              </a:buClr>
              <a:buSzPts val="720"/>
              <a:buNone/>
              <a:defRPr sz="900"/>
            </a:lvl8pPr>
            <a:lvl9pPr indent="-228600" lvl="8" marL="4114800" algn="l">
              <a:lnSpc>
                <a:spcPct val="100000"/>
              </a:lnSpc>
              <a:spcBef>
                <a:spcPts val="600"/>
              </a:spcBef>
              <a:spcAft>
                <a:spcPts val="0"/>
              </a:spcAft>
              <a:buClr>
                <a:schemeClr val="dk1"/>
              </a:buClr>
              <a:buSzPts val="720"/>
              <a:buNone/>
              <a:defRPr sz="900"/>
            </a:lvl9pPr>
          </a:lstStyle>
          <a:p/>
        </p:txBody>
      </p:sp>
      <p:sp>
        <p:nvSpPr>
          <p:cNvPr id="77" name="Google Shape;77;p81"/>
          <p:cNvSpPr txBox="1"/>
          <p:nvPr>
            <p:ph idx="10" type="dt"/>
          </p:nvPr>
        </p:nvSpPr>
        <p:spPr>
          <a:xfrm>
            <a:off x="8153936" y="6448427"/>
            <a:ext cx="1396623" cy="18097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81"/>
          <p:cNvSpPr txBox="1"/>
          <p:nvPr>
            <p:ph idx="11" type="ftr"/>
          </p:nvPr>
        </p:nvSpPr>
        <p:spPr>
          <a:xfrm>
            <a:off x="1209151" y="6448427"/>
            <a:ext cx="6639905" cy="18097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81"/>
          <p:cNvSpPr txBox="1"/>
          <p:nvPr>
            <p:ph idx="12" type="sldNum"/>
          </p:nvPr>
        </p:nvSpPr>
        <p:spPr>
          <a:xfrm>
            <a:off x="9830772" y="6448427"/>
            <a:ext cx="1143299" cy="18097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pic>
        <p:nvPicPr>
          <p:cNvPr id="80" name="Google Shape;80;p81"/>
          <p:cNvPicPr preferRelativeResize="0"/>
          <p:nvPr/>
        </p:nvPicPr>
        <p:blipFill rotWithShape="1">
          <a:blip r:embed="rId2">
            <a:alphaModFix/>
          </a:blip>
          <a:srcRect b="0" l="0" r="0" t="0"/>
          <a:stretch/>
        </p:blipFill>
        <p:spPr>
          <a:xfrm>
            <a:off x="8915047" y="-533400"/>
            <a:ext cx="3681254" cy="231172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72"/>
          <p:cNvSpPr txBox="1"/>
          <p:nvPr>
            <p:ph type="title"/>
          </p:nvPr>
        </p:nvSpPr>
        <p:spPr>
          <a:xfrm>
            <a:off x="1217931" y="274638"/>
            <a:ext cx="9756141" cy="1325562"/>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2A2A2A"/>
              </a:buClr>
              <a:buSzPts val="4000"/>
              <a:buFont typeface="Century Gothic"/>
              <a:buNone/>
              <a:defRPr b="0" i="0" sz="4000" u="none" cap="none" strike="noStrike">
                <a:solidFill>
                  <a:srgbClr val="2A2A2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2"/>
          <p:cNvSpPr txBox="1"/>
          <p:nvPr>
            <p:ph idx="1" type="body"/>
          </p:nvPr>
        </p:nvSpPr>
        <p:spPr>
          <a:xfrm>
            <a:off x="1217931" y="1828800"/>
            <a:ext cx="9756141" cy="4343400"/>
          </a:xfrm>
          <a:prstGeom prst="rect">
            <a:avLst/>
          </a:prstGeom>
          <a:noFill/>
          <a:ln>
            <a:noFill/>
          </a:ln>
        </p:spPr>
        <p:txBody>
          <a:bodyPr anchorCtr="0" anchor="t" bIns="45700" lIns="91425" spcFirstLastPara="1" rIns="91425" wrap="square" tIns="45700">
            <a:normAutofit/>
          </a:bodyPr>
          <a:lstStyle>
            <a:lvl1pPr indent="-350520" lvl="0" marL="457200" marR="0" rtl="0" algn="l">
              <a:lnSpc>
                <a:spcPct val="90000"/>
              </a:lnSpc>
              <a:spcBef>
                <a:spcPts val="1800"/>
              </a:spcBef>
              <a:spcAft>
                <a:spcPts val="0"/>
              </a:spcAft>
              <a:buClr>
                <a:schemeClr val="dk1"/>
              </a:buClr>
              <a:buSzPts val="1920"/>
              <a:buFont typeface="Arial"/>
              <a:buChar char="•"/>
              <a:defRPr b="0" i="0" sz="2400" u="none" cap="none" strike="noStrike">
                <a:solidFill>
                  <a:schemeClr val="dk1"/>
                </a:solidFill>
                <a:latin typeface="Century Gothic"/>
                <a:ea typeface="Century Gothic"/>
                <a:cs typeface="Century Gothic"/>
                <a:sym typeface="Century Gothic"/>
              </a:defRPr>
            </a:lvl1pPr>
            <a:lvl2pPr indent="-330200" lvl="1" marL="914400" marR="0" rtl="0" algn="l">
              <a:lnSpc>
                <a:spcPct val="90000"/>
              </a:lnSpc>
              <a:spcBef>
                <a:spcPts val="600"/>
              </a:spcBef>
              <a:spcAft>
                <a:spcPts val="0"/>
              </a:spcAft>
              <a:buClr>
                <a:schemeClr val="dk1"/>
              </a:buClr>
              <a:buSzPts val="1600"/>
              <a:buFont typeface="Arial"/>
              <a:buChar char="•"/>
              <a:defRPr b="0" i="0" sz="2000" u="none" cap="none" strike="noStrike">
                <a:solidFill>
                  <a:schemeClr val="dk1"/>
                </a:solidFill>
                <a:latin typeface="Century Gothic"/>
                <a:ea typeface="Century Gothic"/>
                <a:cs typeface="Century Gothic"/>
                <a:sym typeface="Century Gothic"/>
              </a:defRPr>
            </a:lvl2pPr>
            <a:lvl3pPr indent="-320039" lvl="2" marL="1371600" marR="0" rtl="0" algn="l">
              <a:lnSpc>
                <a:spcPct val="90000"/>
              </a:lnSpc>
              <a:spcBef>
                <a:spcPts val="600"/>
              </a:spcBef>
              <a:spcAft>
                <a:spcPts val="0"/>
              </a:spcAft>
              <a:buClr>
                <a:schemeClr val="dk1"/>
              </a:buClr>
              <a:buSzPts val="1440"/>
              <a:buFont typeface="Arial"/>
              <a:buChar char="•"/>
              <a:defRPr b="0" i="0" sz="1800" u="none" cap="none" strike="noStrike">
                <a:solidFill>
                  <a:schemeClr val="dk1"/>
                </a:solidFill>
                <a:latin typeface="Century Gothic"/>
                <a:ea typeface="Century Gothic"/>
                <a:cs typeface="Century Gothic"/>
                <a:sym typeface="Century Gothic"/>
              </a:defRPr>
            </a:lvl3pPr>
            <a:lvl4pPr indent="-309880" lvl="3" marL="1828800" marR="0" rtl="0" algn="l">
              <a:lnSpc>
                <a:spcPct val="90000"/>
              </a:lnSpc>
              <a:spcBef>
                <a:spcPts val="600"/>
              </a:spcBef>
              <a:spcAft>
                <a:spcPts val="0"/>
              </a:spcAft>
              <a:buClr>
                <a:schemeClr val="dk1"/>
              </a:buClr>
              <a:buSzPts val="1280"/>
              <a:buFont typeface="Arial"/>
              <a:buChar char="•"/>
              <a:defRPr b="0" i="0" sz="1600" u="none" cap="none" strike="noStrike">
                <a:solidFill>
                  <a:schemeClr val="dk1"/>
                </a:solidFill>
                <a:latin typeface="Century Gothic"/>
                <a:ea typeface="Century Gothic"/>
                <a:cs typeface="Century Gothic"/>
                <a:sym typeface="Century Gothic"/>
              </a:defRPr>
            </a:lvl4pPr>
            <a:lvl5pPr indent="-309879" lvl="4" marL="2286000" marR="0" rtl="0" algn="l">
              <a:lnSpc>
                <a:spcPct val="90000"/>
              </a:lnSpc>
              <a:spcBef>
                <a:spcPts val="600"/>
              </a:spcBef>
              <a:spcAft>
                <a:spcPts val="0"/>
              </a:spcAft>
              <a:buClr>
                <a:schemeClr val="dk1"/>
              </a:buClr>
              <a:buSzPts val="1280"/>
              <a:buFont typeface="Arial"/>
              <a:buChar char="•"/>
              <a:defRPr b="0" i="0" sz="1600" u="none" cap="none" strike="noStrike">
                <a:solidFill>
                  <a:schemeClr val="dk1"/>
                </a:solidFill>
                <a:latin typeface="Century Gothic"/>
                <a:ea typeface="Century Gothic"/>
                <a:cs typeface="Century Gothic"/>
                <a:sym typeface="Century Gothic"/>
              </a:defRPr>
            </a:lvl5pPr>
            <a:lvl6pPr indent="-309879" lvl="5" marL="2743200" marR="0" rtl="0" algn="l">
              <a:lnSpc>
                <a:spcPct val="100000"/>
              </a:lnSpc>
              <a:spcBef>
                <a:spcPts val="600"/>
              </a:spcBef>
              <a:spcAft>
                <a:spcPts val="0"/>
              </a:spcAft>
              <a:buClr>
                <a:schemeClr val="dk1"/>
              </a:buClr>
              <a:buSzPts val="1280"/>
              <a:buFont typeface="Arial"/>
              <a:buChar char="•"/>
              <a:defRPr b="0" i="0" sz="1600" u="none" cap="none" strike="noStrike">
                <a:solidFill>
                  <a:schemeClr val="dk1"/>
                </a:solidFill>
                <a:latin typeface="Century Gothic"/>
                <a:ea typeface="Century Gothic"/>
                <a:cs typeface="Century Gothic"/>
                <a:sym typeface="Century Gothic"/>
              </a:defRPr>
            </a:lvl6pPr>
            <a:lvl7pPr indent="-309879" lvl="6" marL="3200400" marR="0" rtl="0" algn="l">
              <a:lnSpc>
                <a:spcPct val="100000"/>
              </a:lnSpc>
              <a:spcBef>
                <a:spcPts val="600"/>
              </a:spcBef>
              <a:spcAft>
                <a:spcPts val="0"/>
              </a:spcAft>
              <a:buClr>
                <a:schemeClr val="dk1"/>
              </a:buClr>
              <a:buSzPts val="1280"/>
              <a:buFont typeface="Arial"/>
              <a:buChar char="•"/>
              <a:defRPr b="0" i="0" sz="1600" u="none" cap="none" strike="noStrike">
                <a:solidFill>
                  <a:schemeClr val="dk1"/>
                </a:solidFill>
                <a:latin typeface="Century Gothic"/>
                <a:ea typeface="Century Gothic"/>
                <a:cs typeface="Century Gothic"/>
                <a:sym typeface="Century Gothic"/>
              </a:defRPr>
            </a:lvl7pPr>
            <a:lvl8pPr indent="-309879" lvl="7" marL="3657600" marR="0" rtl="0" algn="l">
              <a:lnSpc>
                <a:spcPct val="100000"/>
              </a:lnSpc>
              <a:spcBef>
                <a:spcPts val="600"/>
              </a:spcBef>
              <a:spcAft>
                <a:spcPts val="0"/>
              </a:spcAft>
              <a:buClr>
                <a:schemeClr val="dk1"/>
              </a:buClr>
              <a:buSzPts val="1280"/>
              <a:buFont typeface="Arial"/>
              <a:buChar char="•"/>
              <a:defRPr b="0" i="0" sz="1600" u="none" cap="none" strike="noStrike">
                <a:solidFill>
                  <a:schemeClr val="dk1"/>
                </a:solidFill>
                <a:latin typeface="Century Gothic"/>
                <a:ea typeface="Century Gothic"/>
                <a:cs typeface="Century Gothic"/>
                <a:sym typeface="Century Gothic"/>
              </a:defRPr>
            </a:lvl8pPr>
            <a:lvl9pPr indent="-309879" lvl="8" marL="4114800" marR="0" rtl="0" algn="l">
              <a:lnSpc>
                <a:spcPct val="100000"/>
              </a:lnSpc>
              <a:spcBef>
                <a:spcPts val="600"/>
              </a:spcBef>
              <a:spcAft>
                <a:spcPts val="0"/>
              </a:spcAft>
              <a:buClr>
                <a:schemeClr val="dk1"/>
              </a:buClr>
              <a:buSzPts val="1280"/>
              <a:buFont typeface="Arial"/>
              <a:buChar char="•"/>
              <a:defRPr b="0" i="0" sz="1600" u="none" cap="none" strike="noStrike">
                <a:solidFill>
                  <a:schemeClr val="dk1"/>
                </a:solidFill>
                <a:latin typeface="Century Gothic"/>
                <a:ea typeface="Century Gothic"/>
                <a:cs typeface="Century Gothic"/>
                <a:sym typeface="Century Gothic"/>
              </a:defRPr>
            </a:lvl9pPr>
          </a:lstStyle>
          <a:p/>
        </p:txBody>
      </p:sp>
      <p:sp>
        <p:nvSpPr>
          <p:cNvPr id="12" name="Google Shape;12;p72"/>
          <p:cNvSpPr txBox="1"/>
          <p:nvPr>
            <p:ph idx="10" type="dt"/>
          </p:nvPr>
        </p:nvSpPr>
        <p:spPr>
          <a:xfrm>
            <a:off x="8153936" y="6448427"/>
            <a:ext cx="1396623" cy="180974"/>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13" name="Google Shape;13;p72"/>
          <p:cNvSpPr txBox="1"/>
          <p:nvPr>
            <p:ph idx="11" type="ftr"/>
          </p:nvPr>
        </p:nvSpPr>
        <p:spPr>
          <a:xfrm>
            <a:off x="1209151" y="6448427"/>
            <a:ext cx="6639905" cy="18097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14" name="Google Shape;14;p72"/>
          <p:cNvSpPr txBox="1"/>
          <p:nvPr>
            <p:ph idx="12" type="sldNum"/>
          </p:nvPr>
        </p:nvSpPr>
        <p:spPr>
          <a:xfrm>
            <a:off x="9830772" y="6448427"/>
            <a:ext cx="1143299" cy="18097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5.png"/><Relationship Id="rId4" Type="http://schemas.openxmlformats.org/officeDocument/2006/relationships/image" Target="../media/image1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
          <p:cNvSpPr txBox="1"/>
          <p:nvPr>
            <p:ph type="ctrTitle"/>
          </p:nvPr>
        </p:nvSpPr>
        <p:spPr>
          <a:xfrm>
            <a:off x="1587125" y="2777850"/>
            <a:ext cx="10363200" cy="22971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2A2A2A"/>
              </a:buClr>
              <a:buSzPts val="4000"/>
              <a:buFont typeface="Century Gothic"/>
              <a:buNone/>
            </a:pPr>
            <a:r>
              <a:rPr b="1" lang="en-US" sz="4000"/>
              <a:t>Object Oriented Programming and Design</a:t>
            </a:r>
            <a:br>
              <a:rPr b="1" lang="en-US" sz="4000"/>
            </a:br>
            <a:r>
              <a:rPr b="1" lang="en-US" sz="2700"/>
              <a:t>		WEEK 6 – Abstraction,Interface,Exception Handling</a:t>
            </a:r>
            <a:endParaRPr sz="2700"/>
          </a:p>
        </p:txBody>
      </p:sp>
      <p:pic>
        <p:nvPicPr>
          <p:cNvPr descr="WLV_LOGO_09_CMYK" id="100" name="Google Shape;100;p1"/>
          <p:cNvPicPr preferRelativeResize="0"/>
          <p:nvPr/>
        </p:nvPicPr>
        <p:blipFill rotWithShape="1">
          <a:blip r:embed="rId3">
            <a:alphaModFix/>
          </a:blip>
          <a:srcRect b="0" l="0" r="0" t="0"/>
          <a:stretch/>
        </p:blipFill>
        <p:spPr>
          <a:xfrm>
            <a:off x="9639640" y="6234803"/>
            <a:ext cx="2310676" cy="480639"/>
          </a:xfrm>
          <a:prstGeom prst="rect">
            <a:avLst/>
          </a:prstGeom>
          <a:noFill/>
          <a:ln>
            <a:noFill/>
          </a:ln>
        </p:spPr>
      </p:pic>
      <p:pic>
        <p:nvPicPr>
          <p:cNvPr descr="Image result for java" id="101" name="Google Shape;101;p1"/>
          <p:cNvPicPr preferRelativeResize="0"/>
          <p:nvPr/>
        </p:nvPicPr>
        <p:blipFill rotWithShape="1">
          <a:blip r:embed="rId4">
            <a:alphaModFix/>
          </a:blip>
          <a:srcRect b="0" l="0" r="0" t="0"/>
          <a:stretch/>
        </p:blipFill>
        <p:spPr>
          <a:xfrm>
            <a:off x="0" y="312761"/>
            <a:ext cx="2543176" cy="25431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4"/>
          <p:cNvSpPr txBox="1"/>
          <p:nvPr>
            <p:ph type="title"/>
          </p:nvPr>
        </p:nvSpPr>
        <p:spPr>
          <a:xfrm>
            <a:off x="3124200" y="228600"/>
            <a:ext cx="7009500" cy="838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A2A2A"/>
              </a:buClr>
              <a:buSzPts val="4000"/>
              <a:buFont typeface="Century Gothic"/>
              <a:buNone/>
            </a:pPr>
            <a:r>
              <a:rPr lang="en-US" sz="4800">
                <a:solidFill>
                  <a:srgbClr val="FF0000"/>
                </a:solidFill>
              </a:rPr>
              <a:t>Abstraction</a:t>
            </a:r>
            <a:endParaRPr sz="4800">
              <a:solidFill>
                <a:srgbClr val="FF0000"/>
              </a:solidFill>
            </a:endParaRPr>
          </a:p>
        </p:txBody>
      </p:sp>
      <p:sp>
        <p:nvSpPr>
          <p:cNvPr id="165" name="Google Shape;165;p4"/>
          <p:cNvSpPr/>
          <p:nvPr/>
        </p:nvSpPr>
        <p:spPr>
          <a:xfrm>
            <a:off x="4100" y="8200"/>
            <a:ext cx="2829300" cy="6781200"/>
          </a:xfrm>
          <a:prstGeom prst="rect">
            <a:avLst/>
          </a:prstGeom>
          <a:solidFill>
            <a:srgbClr val="D8D8D8"/>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166" name="Google Shape;166;p4"/>
          <p:cNvSpPr txBox="1"/>
          <p:nvPr/>
        </p:nvSpPr>
        <p:spPr>
          <a:xfrm>
            <a:off x="3429000" y="1219200"/>
            <a:ext cx="8487600" cy="5105400"/>
          </a:xfrm>
          <a:prstGeom prst="rect">
            <a:avLst/>
          </a:prstGeom>
          <a:noFill/>
          <a:ln>
            <a:noFill/>
          </a:ln>
        </p:spPr>
        <p:txBody>
          <a:bodyPr anchorCtr="0" anchor="t" bIns="91425" lIns="91425" spcFirstLastPara="1" rIns="91425" wrap="square" tIns="91425">
            <a:noAutofit/>
          </a:bodyPr>
          <a:lstStyle/>
          <a:p>
            <a:pPr indent="-457200" lvl="0" marL="457200" marR="0" rtl="0" algn="l">
              <a:lnSpc>
                <a:spcPct val="115000"/>
              </a:lnSpc>
              <a:spcBef>
                <a:spcPts val="0"/>
              </a:spcBef>
              <a:spcAft>
                <a:spcPts val="0"/>
              </a:spcAft>
              <a:buClr>
                <a:srgbClr val="000000"/>
              </a:buClr>
              <a:buSzPts val="3600"/>
              <a:buFont typeface="Century Gothic"/>
              <a:buChar char="●"/>
            </a:pPr>
            <a:r>
              <a:rPr b="0" i="0" lang="en-US" sz="3600" u="none" cap="none" strike="noStrike">
                <a:solidFill>
                  <a:srgbClr val="000000"/>
                </a:solidFill>
                <a:latin typeface="Century Gothic"/>
                <a:ea typeface="Century Gothic"/>
                <a:cs typeface="Century Gothic"/>
                <a:sym typeface="Century Gothic"/>
              </a:rPr>
              <a:t>Abstraction is a process of</a:t>
            </a:r>
            <a:r>
              <a:rPr b="0" i="0" lang="en-US" sz="3600" u="none" cap="none" strike="noStrike">
                <a:solidFill>
                  <a:srgbClr val="FF0000"/>
                </a:solidFill>
                <a:latin typeface="Century Gothic"/>
                <a:ea typeface="Century Gothic"/>
                <a:cs typeface="Century Gothic"/>
                <a:sym typeface="Century Gothic"/>
              </a:rPr>
              <a:t> hiding the implementation details</a:t>
            </a:r>
            <a:r>
              <a:rPr b="0" i="0" lang="en-US" sz="3600" u="none" cap="none" strike="noStrike">
                <a:solidFill>
                  <a:srgbClr val="000000"/>
                </a:solidFill>
                <a:latin typeface="Century Gothic"/>
                <a:ea typeface="Century Gothic"/>
                <a:cs typeface="Century Gothic"/>
                <a:sym typeface="Century Gothic"/>
              </a:rPr>
              <a:t> and showing </a:t>
            </a:r>
            <a:r>
              <a:rPr b="0" i="0" lang="en-US" sz="3600" u="none" cap="none" strike="noStrike">
                <a:solidFill>
                  <a:srgbClr val="FF0000"/>
                </a:solidFill>
                <a:latin typeface="Century Gothic"/>
                <a:ea typeface="Century Gothic"/>
                <a:cs typeface="Century Gothic"/>
                <a:sym typeface="Century Gothic"/>
              </a:rPr>
              <a:t>only functionality </a:t>
            </a:r>
            <a:r>
              <a:rPr b="0" i="0" lang="en-US" sz="3600" u="none" cap="none" strike="noStrike">
                <a:solidFill>
                  <a:srgbClr val="000000"/>
                </a:solidFill>
                <a:latin typeface="Century Gothic"/>
                <a:ea typeface="Century Gothic"/>
                <a:cs typeface="Century Gothic"/>
                <a:sym typeface="Century Gothic"/>
              </a:rPr>
              <a:t>to the user.</a:t>
            </a:r>
            <a:endParaRPr b="0" i="0" sz="3600" u="none" cap="none" strike="noStrike">
              <a:solidFill>
                <a:srgbClr val="000000"/>
              </a:solidFill>
              <a:latin typeface="Century Gothic"/>
              <a:ea typeface="Century Gothic"/>
              <a:cs typeface="Century Gothic"/>
              <a:sym typeface="Century Gothic"/>
            </a:endParaRPr>
          </a:p>
          <a:p>
            <a:pPr indent="-457200" lvl="0" marL="457200" marR="0" rtl="0" algn="l">
              <a:lnSpc>
                <a:spcPct val="115000"/>
              </a:lnSpc>
              <a:spcBef>
                <a:spcPts val="0"/>
              </a:spcBef>
              <a:spcAft>
                <a:spcPts val="0"/>
              </a:spcAft>
              <a:buClr>
                <a:srgbClr val="000000"/>
              </a:buClr>
              <a:buSzPts val="3600"/>
              <a:buFont typeface="Century Gothic"/>
              <a:buChar char="●"/>
            </a:pPr>
            <a:r>
              <a:rPr b="0" i="0" lang="en-US" sz="3600" u="none" cap="none" strike="noStrike">
                <a:solidFill>
                  <a:srgbClr val="000000"/>
                </a:solidFill>
                <a:latin typeface="Century Gothic"/>
                <a:ea typeface="Century Gothic"/>
                <a:cs typeface="Century Gothic"/>
                <a:sym typeface="Century Gothic"/>
              </a:rPr>
              <a:t>It keeps all the unnecessary information hidden from the users.</a:t>
            </a:r>
            <a:endParaRPr b="0" i="0" sz="3600" u="none" cap="none" strike="noStrike">
              <a:solidFill>
                <a:srgbClr val="000000"/>
              </a:solidFill>
              <a:latin typeface="Century Gothic"/>
              <a:ea typeface="Century Gothic"/>
              <a:cs typeface="Century Gothic"/>
              <a:sym typeface="Century Gothic"/>
            </a:endParaRPr>
          </a:p>
          <a:p>
            <a:pPr indent="0" lvl="0" marL="0" marR="0" rtl="0" algn="l">
              <a:lnSpc>
                <a:spcPct val="115000"/>
              </a:lnSpc>
              <a:spcBef>
                <a:spcPts val="0"/>
              </a:spcBef>
              <a:spcAft>
                <a:spcPts val="0"/>
              </a:spcAft>
              <a:buClr>
                <a:srgbClr val="000000"/>
              </a:buClr>
              <a:buSzPts val="3600"/>
              <a:buFont typeface="Arial"/>
              <a:buNone/>
            </a:pPr>
            <a:r>
              <a:t/>
            </a:r>
            <a:endParaRPr b="0" i="0" sz="3600" u="none" cap="none" strike="noStrike">
              <a:solidFill>
                <a:srgbClr val="000000"/>
              </a:solidFill>
              <a:latin typeface="Century Gothic"/>
              <a:ea typeface="Century Gothic"/>
              <a:cs typeface="Century Gothic"/>
              <a:sym typeface="Century Gothic"/>
            </a:endParaRPr>
          </a:p>
          <a:p>
            <a:pPr indent="0" lvl="0" marL="0" marR="0" rtl="0" algn="l">
              <a:lnSpc>
                <a:spcPct val="115000"/>
              </a:lnSpc>
              <a:spcBef>
                <a:spcPts val="0"/>
              </a:spcBef>
              <a:spcAft>
                <a:spcPts val="0"/>
              </a:spcAft>
              <a:buClr>
                <a:srgbClr val="000000"/>
              </a:buClr>
              <a:buSzPts val="2400"/>
              <a:buFont typeface="Arial"/>
              <a:buNone/>
            </a:pPr>
            <a:r>
              <a:t/>
            </a:r>
            <a:endParaRPr b="0" i="0" sz="3600" u="none" cap="none" strike="noStrike">
              <a:solidFill>
                <a:srgbClr val="000000"/>
              </a:solidFill>
              <a:latin typeface="Century Gothic"/>
              <a:ea typeface="Century Gothic"/>
              <a:cs typeface="Century Gothic"/>
              <a:sym typeface="Century Gothic"/>
            </a:endParaRPr>
          </a:p>
          <a:p>
            <a:pPr indent="0" lvl="0" marL="0" marR="0" rtl="0" algn="l">
              <a:lnSpc>
                <a:spcPct val="115000"/>
              </a:lnSpc>
              <a:spcBef>
                <a:spcPts val="0"/>
              </a:spcBef>
              <a:spcAft>
                <a:spcPts val="0"/>
              </a:spcAft>
              <a:buClr>
                <a:srgbClr val="000000"/>
              </a:buClr>
              <a:buSzPts val="2400"/>
              <a:buFont typeface="Arial"/>
              <a:buNone/>
            </a:pPr>
            <a:r>
              <a:t/>
            </a:r>
            <a:endParaRPr b="0" i="0" sz="3600" u="none" cap="none" strike="noStrike">
              <a:solidFill>
                <a:srgbClr val="000000"/>
              </a:solidFill>
              <a:latin typeface="Century Gothic"/>
              <a:ea typeface="Century Gothic"/>
              <a:cs typeface="Century Gothic"/>
              <a:sym typeface="Century Gothic"/>
            </a:endParaRPr>
          </a:p>
        </p:txBody>
      </p:sp>
      <p:sp>
        <p:nvSpPr>
          <p:cNvPr id="167" name="Google Shape;167;p4"/>
          <p:cNvSpPr txBox="1"/>
          <p:nvPr>
            <p:ph idx="12" type="sldNum"/>
          </p:nvPr>
        </p:nvSpPr>
        <p:spPr>
          <a:xfrm>
            <a:off x="9830772" y="6448427"/>
            <a:ext cx="1143299" cy="18097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68" name="Google Shape;168;p4"/>
          <p:cNvSpPr txBox="1"/>
          <p:nvPr/>
        </p:nvSpPr>
        <p:spPr>
          <a:xfrm>
            <a:off x="180950" y="77350"/>
            <a:ext cx="2475600" cy="6642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entury Gothic"/>
                <a:ea typeface="Century Gothic"/>
                <a:cs typeface="Century Gothic"/>
                <a:sym typeface="Century Gothic"/>
              </a:rPr>
              <a:t>1.  </a:t>
            </a:r>
            <a:r>
              <a:rPr b="1" lang="en-US">
                <a:latin typeface="Century Gothic"/>
                <a:ea typeface="Century Gothic"/>
                <a:cs typeface="Century Gothic"/>
                <a:sym typeface="Century Gothic"/>
              </a:rPr>
              <a:t>Abstraction</a:t>
            </a:r>
            <a:endParaRPr b="1"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1.1 A</a:t>
            </a:r>
            <a:r>
              <a:rPr lang="en-US">
                <a:latin typeface="Century Gothic"/>
                <a:ea typeface="Century Gothic"/>
                <a:cs typeface="Century Gothic"/>
                <a:sym typeface="Century Gothic"/>
              </a:rPr>
              <a:t>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1.2 A</a:t>
            </a:r>
            <a:r>
              <a:rPr lang="en-US">
                <a:latin typeface="Century Gothic"/>
                <a:ea typeface="Century Gothic"/>
                <a:cs typeface="Century Gothic"/>
                <a:sym typeface="Century Gothic"/>
              </a:rPr>
              <a:t>bstract Class</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1.3 </a:t>
            </a:r>
            <a:r>
              <a:rPr lang="en-US">
                <a:latin typeface="Century Gothic"/>
                <a:ea typeface="Century Gothic"/>
                <a:cs typeface="Century Gothic"/>
                <a:sym typeface="Century Gothic"/>
              </a:rPr>
              <a:t>Abstract Method</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2. </a:t>
            </a:r>
            <a:r>
              <a:rPr lang="en-US">
                <a:latin typeface="Century Gothic"/>
                <a:ea typeface="Century Gothic"/>
                <a:cs typeface="Century Gothic"/>
                <a:sym typeface="Century Gothic"/>
              </a:rPr>
              <a:t>Interface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2.1 Multiple Inheritance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3.</a:t>
            </a:r>
            <a:r>
              <a:rPr lang="en-US">
                <a:latin typeface="Century Gothic"/>
                <a:ea typeface="Century Gothic"/>
                <a:cs typeface="Century Gothic"/>
                <a:sym typeface="Century Gothic"/>
              </a:rPr>
              <a:t>Exception Handling</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3.1Types of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3.1.1 Checked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3.1.2 Unchecked</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3.2 Exception Hierarchy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3.3 Catching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3.4 Finally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3.5 Throw</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3.6 Throws</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a9d627781a_1_0"/>
          <p:cNvSpPr txBox="1"/>
          <p:nvPr>
            <p:ph type="title"/>
          </p:nvPr>
        </p:nvSpPr>
        <p:spPr>
          <a:xfrm>
            <a:off x="3124200" y="-75050"/>
            <a:ext cx="8895300" cy="838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2A2A2A"/>
              </a:buClr>
              <a:buSzPts val="4000"/>
              <a:buFont typeface="Century Gothic"/>
              <a:buNone/>
            </a:pPr>
            <a:r>
              <a:rPr lang="en-US" sz="4800">
                <a:solidFill>
                  <a:srgbClr val="FF0000"/>
                </a:solidFill>
              </a:rPr>
              <a:t>Abstract Class and Method</a:t>
            </a:r>
            <a:endParaRPr sz="4800">
              <a:solidFill>
                <a:srgbClr val="FF0000"/>
              </a:solidFill>
            </a:endParaRPr>
          </a:p>
        </p:txBody>
      </p:sp>
      <p:sp>
        <p:nvSpPr>
          <p:cNvPr id="174" name="Google Shape;174;g2a9d627781a_1_0"/>
          <p:cNvSpPr/>
          <p:nvPr/>
        </p:nvSpPr>
        <p:spPr>
          <a:xfrm>
            <a:off x="4100" y="8200"/>
            <a:ext cx="2829300" cy="6781200"/>
          </a:xfrm>
          <a:prstGeom prst="rect">
            <a:avLst/>
          </a:prstGeom>
          <a:solidFill>
            <a:srgbClr val="D8D8D8"/>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175" name="Google Shape;175;g2a9d627781a_1_0"/>
          <p:cNvSpPr txBox="1"/>
          <p:nvPr>
            <p:ph idx="12" type="sldNum"/>
          </p:nvPr>
        </p:nvSpPr>
        <p:spPr>
          <a:xfrm>
            <a:off x="9830772" y="6448427"/>
            <a:ext cx="1143300" cy="180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76" name="Google Shape;176;g2a9d627781a_1_0"/>
          <p:cNvSpPr txBox="1"/>
          <p:nvPr/>
        </p:nvSpPr>
        <p:spPr>
          <a:xfrm>
            <a:off x="180950" y="77350"/>
            <a:ext cx="2475600" cy="6642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entury Gothic"/>
                <a:ea typeface="Century Gothic"/>
                <a:cs typeface="Century Gothic"/>
                <a:sym typeface="Century Gothic"/>
              </a:rPr>
              <a:t>1.  </a:t>
            </a:r>
            <a:r>
              <a:rPr b="1" lang="en-US">
                <a:latin typeface="Century Gothic"/>
                <a:ea typeface="Century Gothic"/>
                <a:cs typeface="Century Gothic"/>
                <a:sym typeface="Century Gothic"/>
              </a:rPr>
              <a:t>Abstraction</a:t>
            </a:r>
            <a:endParaRPr b="1"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1.1 A</a:t>
            </a:r>
            <a:r>
              <a:rPr lang="en-US">
                <a:latin typeface="Century Gothic"/>
                <a:ea typeface="Century Gothic"/>
                <a:cs typeface="Century Gothic"/>
                <a:sym typeface="Century Gothic"/>
              </a:rPr>
              <a:t>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entury Gothic"/>
                <a:ea typeface="Century Gothic"/>
                <a:cs typeface="Century Gothic"/>
                <a:sym typeface="Century Gothic"/>
              </a:rPr>
              <a:t>1.2 A</a:t>
            </a:r>
            <a:r>
              <a:rPr b="1" lang="en-US">
                <a:latin typeface="Century Gothic"/>
                <a:ea typeface="Century Gothic"/>
                <a:cs typeface="Century Gothic"/>
                <a:sym typeface="Century Gothic"/>
              </a:rPr>
              <a:t>bstract Class</a:t>
            </a:r>
            <a:endParaRPr b="1"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entury Gothic"/>
                <a:ea typeface="Century Gothic"/>
                <a:cs typeface="Century Gothic"/>
                <a:sym typeface="Century Gothic"/>
              </a:rPr>
              <a:t>1.3 </a:t>
            </a:r>
            <a:r>
              <a:rPr b="1" lang="en-US">
                <a:latin typeface="Century Gothic"/>
                <a:ea typeface="Century Gothic"/>
                <a:cs typeface="Century Gothic"/>
                <a:sym typeface="Century Gothic"/>
              </a:rPr>
              <a:t>Abstract Method</a:t>
            </a:r>
            <a:endParaRPr b="1"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2. </a:t>
            </a:r>
            <a:r>
              <a:rPr lang="en-US">
                <a:latin typeface="Century Gothic"/>
                <a:ea typeface="Century Gothic"/>
                <a:cs typeface="Century Gothic"/>
                <a:sym typeface="Century Gothic"/>
              </a:rPr>
              <a:t>Interface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2.1 Multiple Inheritance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3.</a:t>
            </a:r>
            <a:r>
              <a:rPr lang="en-US">
                <a:latin typeface="Century Gothic"/>
                <a:ea typeface="Century Gothic"/>
                <a:cs typeface="Century Gothic"/>
                <a:sym typeface="Century Gothic"/>
              </a:rPr>
              <a:t>Exception Handling</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3.1Types of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3.1.1 Checked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3.1.2 Unchecked</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3.2 Exception Hierarchy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3.3 Catching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3.4 Finally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3.5 Throw</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3.6 Throws</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Century Gothic"/>
              <a:ea typeface="Century Gothic"/>
              <a:cs typeface="Century Gothic"/>
              <a:sym typeface="Century Gothic"/>
            </a:endParaRPr>
          </a:p>
        </p:txBody>
      </p:sp>
      <p:pic>
        <p:nvPicPr>
          <p:cNvPr id="177" name="Google Shape;177;g2a9d627781a_1_0"/>
          <p:cNvPicPr preferRelativeResize="0"/>
          <p:nvPr/>
        </p:nvPicPr>
        <p:blipFill>
          <a:blip r:embed="rId3">
            <a:alphaModFix/>
          </a:blip>
          <a:stretch>
            <a:fillRect/>
          </a:stretch>
        </p:blipFill>
        <p:spPr>
          <a:xfrm>
            <a:off x="2985800" y="763150"/>
            <a:ext cx="9033701" cy="58102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2644c412cbb_0_76"/>
          <p:cNvSpPr txBox="1"/>
          <p:nvPr>
            <p:ph type="title"/>
          </p:nvPr>
        </p:nvSpPr>
        <p:spPr>
          <a:xfrm>
            <a:off x="3051225" y="0"/>
            <a:ext cx="8895300" cy="5877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rgbClr val="2A2A2A"/>
              </a:buClr>
              <a:buSzPct val="83333"/>
              <a:buFont typeface="Century Gothic"/>
              <a:buNone/>
            </a:pPr>
            <a:r>
              <a:rPr lang="en-US" sz="4800">
                <a:solidFill>
                  <a:srgbClr val="FF0000"/>
                </a:solidFill>
              </a:rPr>
              <a:t>Example</a:t>
            </a:r>
            <a:endParaRPr sz="4800">
              <a:solidFill>
                <a:srgbClr val="FF0000"/>
              </a:solidFill>
            </a:endParaRPr>
          </a:p>
        </p:txBody>
      </p:sp>
      <p:sp>
        <p:nvSpPr>
          <p:cNvPr id="183" name="Google Shape;183;g2644c412cbb_0_76"/>
          <p:cNvSpPr/>
          <p:nvPr/>
        </p:nvSpPr>
        <p:spPr>
          <a:xfrm>
            <a:off x="4100" y="8200"/>
            <a:ext cx="2829300" cy="6781200"/>
          </a:xfrm>
          <a:prstGeom prst="rect">
            <a:avLst/>
          </a:prstGeom>
          <a:solidFill>
            <a:srgbClr val="D8D8D8"/>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184" name="Google Shape;184;g2644c412cbb_0_76"/>
          <p:cNvSpPr txBox="1"/>
          <p:nvPr>
            <p:ph idx="12" type="sldNum"/>
          </p:nvPr>
        </p:nvSpPr>
        <p:spPr>
          <a:xfrm>
            <a:off x="9830772" y="6448427"/>
            <a:ext cx="1143300" cy="180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85" name="Google Shape;185;g2644c412cbb_0_76"/>
          <p:cNvSpPr txBox="1"/>
          <p:nvPr/>
        </p:nvSpPr>
        <p:spPr>
          <a:xfrm>
            <a:off x="180950" y="77350"/>
            <a:ext cx="2475600" cy="6642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entury Gothic"/>
                <a:ea typeface="Century Gothic"/>
                <a:cs typeface="Century Gothic"/>
                <a:sym typeface="Century Gothic"/>
              </a:rPr>
              <a:t>1.  </a:t>
            </a:r>
            <a:r>
              <a:rPr b="1" lang="en-US">
                <a:latin typeface="Century Gothic"/>
                <a:ea typeface="Century Gothic"/>
                <a:cs typeface="Century Gothic"/>
                <a:sym typeface="Century Gothic"/>
              </a:rPr>
              <a:t>Abstraction</a:t>
            </a:r>
            <a:endParaRPr b="1"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entury Gothic"/>
                <a:ea typeface="Century Gothic"/>
                <a:cs typeface="Century Gothic"/>
                <a:sym typeface="Century Gothic"/>
              </a:rPr>
              <a:t>1.1 A</a:t>
            </a:r>
            <a:r>
              <a:rPr b="1" lang="en-US">
                <a:latin typeface="Century Gothic"/>
                <a:ea typeface="Century Gothic"/>
                <a:cs typeface="Century Gothic"/>
                <a:sym typeface="Century Gothic"/>
              </a:rPr>
              <a:t>bstraction</a:t>
            </a:r>
            <a:endParaRPr b="1"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entury Gothic"/>
                <a:ea typeface="Century Gothic"/>
                <a:cs typeface="Century Gothic"/>
                <a:sym typeface="Century Gothic"/>
              </a:rPr>
              <a:t>1.2 A</a:t>
            </a:r>
            <a:r>
              <a:rPr b="1" lang="en-US">
                <a:latin typeface="Century Gothic"/>
                <a:ea typeface="Century Gothic"/>
                <a:cs typeface="Century Gothic"/>
                <a:sym typeface="Century Gothic"/>
              </a:rPr>
              <a:t>bstract Class</a:t>
            </a:r>
            <a:endParaRPr b="1"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entury Gothic"/>
                <a:ea typeface="Century Gothic"/>
                <a:cs typeface="Century Gothic"/>
                <a:sym typeface="Century Gothic"/>
              </a:rPr>
              <a:t>1.3 </a:t>
            </a:r>
            <a:r>
              <a:rPr b="1" lang="en-US">
                <a:latin typeface="Century Gothic"/>
                <a:ea typeface="Century Gothic"/>
                <a:cs typeface="Century Gothic"/>
                <a:sym typeface="Century Gothic"/>
              </a:rPr>
              <a:t>Abstract Method</a:t>
            </a:r>
            <a:endParaRPr b="1"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2. </a:t>
            </a:r>
            <a:r>
              <a:rPr lang="en-US">
                <a:latin typeface="Century Gothic"/>
                <a:ea typeface="Century Gothic"/>
                <a:cs typeface="Century Gothic"/>
                <a:sym typeface="Century Gothic"/>
              </a:rPr>
              <a:t>Interface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2.1 Multiple Inheritance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3.</a:t>
            </a:r>
            <a:r>
              <a:rPr lang="en-US">
                <a:latin typeface="Century Gothic"/>
                <a:ea typeface="Century Gothic"/>
                <a:cs typeface="Century Gothic"/>
                <a:sym typeface="Century Gothic"/>
              </a:rPr>
              <a:t>Exception Handling</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3.1Types of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3.1.1 Checked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3.1.2 Unchecked</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3.2 Exception Hierarchy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3.3 Catching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3.4 Finally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3.5 Throw</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3.6 Throws</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Century Gothic"/>
              <a:ea typeface="Century Gothic"/>
              <a:cs typeface="Century Gothic"/>
              <a:sym typeface="Century Gothic"/>
            </a:endParaRPr>
          </a:p>
        </p:txBody>
      </p:sp>
      <p:sp>
        <p:nvSpPr>
          <p:cNvPr id="186" name="Google Shape;186;g2644c412cbb_0_76"/>
          <p:cNvSpPr txBox="1"/>
          <p:nvPr/>
        </p:nvSpPr>
        <p:spPr>
          <a:xfrm>
            <a:off x="2978325" y="450675"/>
            <a:ext cx="9041100" cy="6338700"/>
          </a:xfrm>
          <a:prstGeom prst="rect">
            <a:avLst/>
          </a:prstGeom>
          <a:noFill/>
          <a:ln>
            <a:noFill/>
          </a:ln>
        </p:spPr>
        <p:txBody>
          <a:bodyPr anchorCtr="0" anchor="t" bIns="91425" lIns="91425" spcFirstLastPara="1" rIns="91425" wrap="square" tIns="91425">
            <a:noAutofit/>
          </a:bodyPr>
          <a:lstStyle/>
          <a:p>
            <a:pPr indent="0" lvl="0" marL="25400" rtl="0" algn="l">
              <a:lnSpc>
                <a:spcPct val="115000"/>
              </a:lnSpc>
              <a:spcBef>
                <a:spcPts val="0"/>
              </a:spcBef>
              <a:spcAft>
                <a:spcPts val="0"/>
              </a:spcAft>
              <a:buClr>
                <a:schemeClr val="dk1"/>
              </a:buClr>
              <a:buSzPts val="1100"/>
              <a:buFont typeface="Arial"/>
              <a:buNone/>
            </a:pPr>
            <a:r>
              <a:rPr b="1" lang="en-US" sz="2200">
                <a:solidFill>
                  <a:srgbClr val="7F0055"/>
                </a:solidFill>
                <a:highlight>
                  <a:srgbClr val="FFFFFF"/>
                </a:highlight>
              </a:rPr>
              <a:t>package</a:t>
            </a:r>
            <a:r>
              <a:rPr lang="en-US" sz="2200">
                <a:solidFill>
                  <a:schemeClr val="dk1"/>
                </a:solidFill>
                <a:highlight>
                  <a:srgbClr val="FFFFFF"/>
                </a:highlight>
              </a:rPr>
              <a:t> week6;</a:t>
            </a:r>
            <a:endParaRPr sz="2200">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US" sz="2200">
                <a:solidFill>
                  <a:srgbClr val="3F7F5F"/>
                </a:solidFill>
                <a:highlight>
                  <a:srgbClr val="FFFFFF"/>
                </a:highlight>
              </a:rPr>
              <a:t>//Example of an abstract class that has abstract and non-abstract methods </a:t>
            </a:r>
            <a:endParaRPr sz="2200">
              <a:solidFill>
                <a:srgbClr val="3F7F5F"/>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b="1" lang="en-US" sz="2200">
                <a:solidFill>
                  <a:srgbClr val="7F0055"/>
                </a:solidFill>
                <a:highlight>
                  <a:srgbClr val="FFFFFF"/>
                </a:highlight>
              </a:rPr>
              <a:t>abstract</a:t>
            </a:r>
            <a:r>
              <a:rPr lang="en-US" sz="2200">
                <a:solidFill>
                  <a:schemeClr val="dk1"/>
                </a:solidFill>
                <a:highlight>
                  <a:srgbClr val="FFFFFF"/>
                </a:highlight>
              </a:rPr>
              <a:t> </a:t>
            </a:r>
            <a:r>
              <a:rPr b="1" lang="en-US" sz="2200">
                <a:solidFill>
                  <a:srgbClr val="7F0055"/>
                </a:solidFill>
                <a:highlight>
                  <a:srgbClr val="FFFFFF"/>
                </a:highlight>
              </a:rPr>
              <a:t>class</a:t>
            </a:r>
            <a:r>
              <a:rPr lang="en-US" sz="2200">
                <a:solidFill>
                  <a:schemeClr val="dk1"/>
                </a:solidFill>
                <a:highlight>
                  <a:srgbClr val="FFFFFF"/>
                </a:highlight>
              </a:rPr>
              <a:t> Bike {</a:t>
            </a:r>
            <a:endParaRPr sz="2200">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US" sz="2200">
                <a:solidFill>
                  <a:schemeClr val="dk1"/>
                </a:solidFill>
                <a:highlight>
                  <a:srgbClr val="FFFFFF"/>
                </a:highlight>
              </a:rPr>
              <a:t>	Bike() {System.</a:t>
            </a:r>
            <a:r>
              <a:rPr b="1" i="1" lang="en-US" sz="2200">
                <a:solidFill>
                  <a:srgbClr val="0000C0"/>
                </a:solidFill>
                <a:highlight>
                  <a:srgbClr val="FFFFFF"/>
                </a:highlight>
              </a:rPr>
              <a:t>out</a:t>
            </a:r>
            <a:r>
              <a:rPr lang="en-US" sz="2200">
                <a:solidFill>
                  <a:schemeClr val="dk1"/>
                </a:solidFill>
                <a:highlight>
                  <a:srgbClr val="FFFFFF"/>
                </a:highlight>
              </a:rPr>
              <a:t>.println(</a:t>
            </a:r>
            <a:r>
              <a:rPr lang="en-US" sz="2200">
                <a:solidFill>
                  <a:srgbClr val="2A00FF"/>
                </a:solidFill>
                <a:highlight>
                  <a:srgbClr val="FFFFFF"/>
                </a:highlight>
              </a:rPr>
              <a:t>"Bike constructor is created"</a:t>
            </a:r>
            <a:r>
              <a:rPr lang="en-US" sz="2200">
                <a:solidFill>
                  <a:schemeClr val="dk1"/>
                </a:solidFill>
                <a:highlight>
                  <a:srgbClr val="FFFFFF"/>
                </a:highlight>
              </a:rPr>
              <a:t>);}</a:t>
            </a:r>
            <a:r>
              <a:rPr lang="en-US" sz="2200">
                <a:solidFill>
                  <a:srgbClr val="3F7F5F"/>
                </a:solidFill>
                <a:highlight>
                  <a:srgbClr val="FFFFFF"/>
                </a:highlight>
              </a:rPr>
              <a:t>//constructor</a:t>
            </a:r>
            <a:endParaRPr sz="2200">
              <a:solidFill>
                <a:srgbClr val="3F7F5F"/>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US" sz="2200">
                <a:solidFill>
                  <a:schemeClr val="dk1"/>
                </a:solidFill>
                <a:highlight>
                  <a:srgbClr val="FFFFFF"/>
                </a:highlight>
              </a:rPr>
              <a:t>	</a:t>
            </a:r>
            <a:r>
              <a:rPr b="1" lang="en-US" sz="2200">
                <a:solidFill>
                  <a:srgbClr val="7F0055"/>
                </a:solidFill>
                <a:highlight>
                  <a:srgbClr val="FFFFFF"/>
                </a:highlight>
              </a:rPr>
              <a:t>abstract</a:t>
            </a:r>
            <a:r>
              <a:rPr lang="en-US" sz="2200">
                <a:solidFill>
                  <a:schemeClr val="dk1"/>
                </a:solidFill>
                <a:highlight>
                  <a:srgbClr val="FFFFFF"/>
                </a:highlight>
              </a:rPr>
              <a:t> </a:t>
            </a:r>
            <a:r>
              <a:rPr b="1" lang="en-US" sz="2200">
                <a:solidFill>
                  <a:srgbClr val="7F0055"/>
                </a:solidFill>
                <a:highlight>
                  <a:srgbClr val="FFFFFF"/>
                </a:highlight>
              </a:rPr>
              <a:t>void</a:t>
            </a:r>
            <a:r>
              <a:rPr lang="en-US" sz="2200">
                <a:solidFill>
                  <a:schemeClr val="dk1"/>
                </a:solidFill>
                <a:highlight>
                  <a:srgbClr val="FFFFFF"/>
                </a:highlight>
              </a:rPr>
              <a:t> run();</a:t>
            </a:r>
            <a:r>
              <a:rPr lang="en-US" sz="2200">
                <a:solidFill>
                  <a:srgbClr val="3F7F5F"/>
                </a:solidFill>
                <a:highlight>
                  <a:srgbClr val="FFFFFF"/>
                </a:highlight>
              </a:rPr>
              <a:t>//abstract method</a:t>
            </a:r>
            <a:endParaRPr sz="2200">
              <a:solidFill>
                <a:srgbClr val="3F7F5F"/>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US" sz="2200">
                <a:solidFill>
                  <a:schemeClr val="dk1"/>
                </a:solidFill>
                <a:highlight>
                  <a:srgbClr val="FFFFFF"/>
                </a:highlight>
              </a:rPr>
              <a:t>	</a:t>
            </a:r>
            <a:r>
              <a:rPr b="1" lang="en-US" sz="2200">
                <a:solidFill>
                  <a:srgbClr val="7F0055"/>
                </a:solidFill>
                <a:highlight>
                  <a:srgbClr val="FFFFFF"/>
                </a:highlight>
              </a:rPr>
              <a:t>void</a:t>
            </a:r>
            <a:r>
              <a:rPr lang="en-US" sz="2200">
                <a:solidFill>
                  <a:schemeClr val="dk1"/>
                </a:solidFill>
                <a:highlight>
                  <a:srgbClr val="FFFFFF"/>
                </a:highlight>
              </a:rPr>
              <a:t> changeGear() {</a:t>
            </a:r>
            <a:r>
              <a:rPr lang="en-US" sz="2200">
                <a:solidFill>
                  <a:srgbClr val="3F7F5F"/>
                </a:solidFill>
                <a:highlight>
                  <a:srgbClr val="FFFFFF"/>
                </a:highlight>
              </a:rPr>
              <a:t>//non abstract method</a:t>
            </a:r>
            <a:endParaRPr sz="2200">
              <a:solidFill>
                <a:srgbClr val="3F7F5F"/>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US" sz="2200">
                <a:solidFill>
                  <a:schemeClr val="dk1"/>
                </a:solidFill>
                <a:highlight>
                  <a:srgbClr val="FFFFFF"/>
                </a:highlight>
              </a:rPr>
              <a:t>		System.</a:t>
            </a:r>
            <a:r>
              <a:rPr b="1" i="1" lang="en-US" sz="2200">
                <a:solidFill>
                  <a:srgbClr val="0000C0"/>
                </a:solidFill>
                <a:highlight>
                  <a:srgbClr val="FFFFFF"/>
                </a:highlight>
              </a:rPr>
              <a:t>out</a:t>
            </a:r>
            <a:r>
              <a:rPr lang="en-US" sz="2200">
                <a:solidFill>
                  <a:schemeClr val="dk1"/>
                </a:solidFill>
                <a:highlight>
                  <a:srgbClr val="FFFFFF"/>
                </a:highlight>
              </a:rPr>
              <a:t>.println(</a:t>
            </a:r>
            <a:r>
              <a:rPr lang="en-US" sz="2200">
                <a:solidFill>
                  <a:srgbClr val="2A00FF"/>
                </a:solidFill>
                <a:highlight>
                  <a:srgbClr val="FFFFFF"/>
                </a:highlight>
              </a:rPr>
              <a:t>"gear changed"</a:t>
            </a:r>
            <a:r>
              <a:rPr lang="en-US" sz="2200">
                <a:solidFill>
                  <a:schemeClr val="dk1"/>
                </a:solidFill>
                <a:highlight>
                  <a:srgbClr val="FFFFFF"/>
                </a:highlight>
              </a:rPr>
              <a:t>);</a:t>
            </a:r>
            <a:endParaRPr sz="2200">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US" sz="2200">
                <a:solidFill>
                  <a:schemeClr val="dk1"/>
                </a:solidFill>
                <a:highlight>
                  <a:srgbClr val="FFFFFF"/>
                </a:highlight>
              </a:rPr>
              <a:t>	}</a:t>
            </a:r>
            <a:endParaRPr sz="2200">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US" sz="2200">
                <a:solidFill>
                  <a:schemeClr val="dk1"/>
                </a:solidFill>
                <a:highlight>
                  <a:srgbClr val="FFFFFF"/>
                </a:highlight>
              </a:rPr>
              <a:t>}</a:t>
            </a:r>
            <a:endParaRPr sz="2200">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US" sz="2200">
                <a:solidFill>
                  <a:srgbClr val="3F7F5F"/>
                </a:solidFill>
                <a:highlight>
                  <a:srgbClr val="FFFFFF"/>
                </a:highlight>
              </a:rPr>
              <a:t>//Creating a Child class which inherits Abstract class </a:t>
            </a:r>
            <a:endParaRPr sz="2200">
              <a:solidFill>
                <a:srgbClr val="3F7F5F"/>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b="1" lang="en-US" sz="2200">
                <a:solidFill>
                  <a:srgbClr val="7F0055"/>
                </a:solidFill>
                <a:highlight>
                  <a:srgbClr val="FFFFFF"/>
                </a:highlight>
              </a:rPr>
              <a:t>class</a:t>
            </a:r>
            <a:r>
              <a:rPr lang="en-US" sz="2200">
                <a:solidFill>
                  <a:schemeClr val="dk1"/>
                </a:solidFill>
                <a:highlight>
                  <a:srgbClr val="FFFFFF"/>
                </a:highlight>
              </a:rPr>
              <a:t> Honda </a:t>
            </a:r>
            <a:r>
              <a:rPr b="1" lang="en-US" sz="2200">
                <a:solidFill>
                  <a:srgbClr val="7F0055"/>
                </a:solidFill>
                <a:highlight>
                  <a:srgbClr val="FFFFFF"/>
                </a:highlight>
              </a:rPr>
              <a:t>extends</a:t>
            </a:r>
            <a:r>
              <a:rPr lang="en-US" sz="2200">
                <a:solidFill>
                  <a:schemeClr val="dk1"/>
                </a:solidFill>
                <a:highlight>
                  <a:srgbClr val="FFFFFF"/>
                </a:highlight>
              </a:rPr>
              <a:t> Bike {</a:t>
            </a:r>
            <a:endParaRPr sz="2200">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US" sz="2200">
                <a:solidFill>
                  <a:schemeClr val="dk1"/>
                </a:solidFill>
                <a:highlight>
                  <a:srgbClr val="FFFFFF"/>
                </a:highlight>
              </a:rPr>
              <a:t>	</a:t>
            </a:r>
            <a:r>
              <a:rPr b="1" lang="en-US" sz="2200">
                <a:solidFill>
                  <a:srgbClr val="7F0055"/>
                </a:solidFill>
                <a:highlight>
                  <a:srgbClr val="FFFFFF"/>
                </a:highlight>
              </a:rPr>
              <a:t>void</a:t>
            </a:r>
            <a:r>
              <a:rPr lang="en-US" sz="2200">
                <a:solidFill>
                  <a:schemeClr val="dk1"/>
                </a:solidFill>
                <a:highlight>
                  <a:srgbClr val="FFFFFF"/>
                </a:highlight>
              </a:rPr>
              <a:t> run() {</a:t>
            </a:r>
            <a:endParaRPr sz="2200">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US" sz="2200">
                <a:solidFill>
                  <a:schemeClr val="dk1"/>
                </a:solidFill>
                <a:highlight>
                  <a:srgbClr val="FFFFFF"/>
                </a:highlight>
              </a:rPr>
              <a:t>		System.</a:t>
            </a:r>
            <a:r>
              <a:rPr b="1" i="1" lang="en-US" sz="2200">
                <a:solidFill>
                  <a:srgbClr val="0000C0"/>
                </a:solidFill>
                <a:highlight>
                  <a:srgbClr val="FFFFFF"/>
                </a:highlight>
              </a:rPr>
              <a:t>out</a:t>
            </a:r>
            <a:r>
              <a:rPr lang="en-US" sz="2200">
                <a:solidFill>
                  <a:schemeClr val="dk1"/>
                </a:solidFill>
                <a:highlight>
                  <a:srgbClr val="FFFFFF"/>
                </a:highlight>
              </a:rPr>
              <a:t>.println(</a:t>
            </a:r>
            <a:r>
              <a:rPr lang="en-US" sz="2200">
                <a:solidFill>
                  <a:srgbClr val="2A00FF"/>
                </a:solidFill>
                <a:highlight>
                  <a:srgbClr val="FFFFFF"/>
                </a:highlight>
              </a:rPr>
              <a:t>"running safely.."</a:t>
            </a:r>
            <a:r>
              <a:rPr lang="en-US" sz="2200">
                <a:solidFill>
                  <a:schemeClr val="dk1"/>
                </a:solidFill>
                <a:highlight>
                  <a:srgbClr val="FFFFFF"/>
                </a:highlight>
              </a:rPr>
              <a:t>);</a:t>
            </a:r>
            <a:endParaRPr sz="2200">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US" sz="2200">
                <a:solidFill>
                  <a:schemeClr val="dk1"/>
                </a:solidFill>
                <a:highlight>
                  <a:srgbClr val="FFFFFF"/>
                </a:highlight>
              </a:rPr>
              <a:t>	}}</a:t>
            </a:r>
            <a:endParaRPr sz="2200">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t/>
            </a:r>
            <a:endParaRPr sz="2200">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t/>
            </a:r>
            <a:endParaRPr sz="2200">
              <a:solidFill>
                <a:schemeClr val="dk1"/>
              </a:solidFill>
              <a:highlight>
                <a:srgbClr val="FFFFFF"/>
              </a:highlight>
            </a:endParaRPr>
          </a:p>
          <a:p>
            <a:pPr indent="0" lvl="0" marL="0" rtl="0" algn="l">
              <a:spcBef>
                <a:spcPts val="0"/>
              </a:spcBef>
              <a:spcAft>
                <a:spcPts val="0"/>
              </a:spcAft>
              <a:buNone/>
            </a:pPr>
            <a:r>
              <a:t/>
            </a:r>
            <a:endParaRPr sz="2200">
              <a:solidFill>
                <a:schemeClr val="dk1"/>
              </a:solidFill>
              <a:latin typeface="Century Gothic"/>
              <a:ea typeface="Century Gothic"/>
              <a:cs typeface="Century Gothic"/>
              <a:sym typeface="Century Gothic"/>
            </a:endParaRPr>
          </a:p>
        </p:txBody>
      </p:sp>
      <p:sp>
        <p:nvSpPr>
          <p:cNvPr id="187" name="Google Shape;187;g2644c412cbb_0_76"/>
          <p:cNvSpPr txBox="1"/>
          <p:nvPr/>
        </p:nvSpPr>
        <p:spPr>
          <a:xfrm>
            <a:off x="3056700" y="1704700"/>
            <a:ext cx="2958900" cy="3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Century Gothic"/>
              <a:ea typeface="Century Gothic"/>
              <a:cs typeface="Century Gothic"/>
              <a:sym typeface="Century Gothic"/>
            </a:endParaRPr>
          </a:p>
        </p:txBody>
      </p:sp>
      <p:sp>
        <p:nvSpPr>
          <p:cNvPr id="188" name="Google Shape;188;g2644c412cbb_0_76"/>
          <p:cNvSpPr txBox="1"/>
          <p:nvPr/>
        </p:nvSpPr>
        <p:spPr>
          <a:xfrm>
            <a:off x="2919550" y="1626325"/>
            <a:ext cx="3176400" cy="4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FF0000"/>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a9df6d69e9_0_2"/>
          <p:cNvSpPr txBox="1"/>
          <p:nvPr>
            <p:ph type="title"/>
          </p:nvPr>
        </p:nvSpPr>
        <p:spPr>
          <a:xfrm>
            <a:off x="3124200" y="70250"/>
            <a:ext cx="8895300" cy="838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2A2A2A"/>
              </a:buClr>
              <a:buSzPts val="4000"/>
              <a:buFont typeface="Century Gothic"/>
              <a:buNone/>
            </a:pPr>
            <a:r>
              <a:rPr lang="en-US" sz="4800">
                <a:solidFill>
                  <a:srgbClr val="FF0000"/>
                </a:solidFill>
              </a:rPr>
              <a:t>Example</a:t>
            </a:r>
            <a:endParaRPr sz="4800">
              <a:solidFill>
                <a:srgbClr val="FF0000"/>
              </a:solidFill>
            </a:endParaRPr>
          </a:p>
        </p:txBody>
      </p:sp>
      <p:sp>
        <p:nvSpPr>
          <p:cNvPr id="194" name="Google Shape;194;g2a9df6d69e9_0_2"/>
          <p:cNvSpPr/>
          <p:nvPr/>
        </p:nvSpPr>
        <p:spPr>
          <a:xfrm>
            <a:off x="4100" y="8200"/>
            <a:ext cx="2829300" cy="6781200"/>
          </a:xfrm>
          <a:prstGeom prst="rect">
            <a:avLst/>
          </a:prstGeom>
          <a:solidFill>
            <a:srgbClr val="D8D8D8"/>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195" name="Google Shape;195;g2a9df6d69e9_0_2"/>
          <p:cNvSpPr txBox="1"/>
          <p:nvPr>
            <p:ph idx="12" type="sldNum"/>
          </p:nvPr>
        </p:nvSpPr>
        <p:spPr>
          <a:xfrm>
            <a:off x="9830772" y="6448427"/>
            <a:ext cx="1143300" cy="180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96" name="Google Shape;196;g2a9df6d69e9_0_2"/>
          <p:cNvSpPr txBox="1"/>
          <p:nvPr/>
        </p:nvSpPr>
        <p:spPr>
          <a:xfrm>
            <a:off x="180950" y="77350"/>
            <a:ext cx="2475600" cy="6642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entury Gothic"/>
                <a:ea typeface="Century Gothic"/>
                <a:cs typeface="Century Gothic"/>
                <a:sym typeface="Century Gothic"/>
              </a:rPr>
              <a:t>1.  </a:t>
            </a:r>
            <a:r>
              <a:rPr b="1" lang="en-US">
                <a:latin typeface="Century Gothic"/>
                <a:ea typeface="Century Gothic"/>
                <a:cs typeface="Century Gothic"/>
                <a:sym typeface="Century Gothic"/>
              </a:rPr>
              <a:t>Abstraction</a:t>
            </a:r>
            <a:endParaRPr b="1"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entury Gothic"/>
                <a:ea typeface="Century Gothic"/>
                <a:cs typeface="Century Gothic"/>
                <a:sym typeface="Century Gothic"/>
              </a:rPr>
              <a:t>1.1 A</a:t>
            </a:r>
            <a:r>
              <a:rPr b="1" lang="en-US">
                <a:latin typeface="Century Gothic"/>
                <a:ea typeface="Century Gothic"/>
                <a:cs typeface="Century Gothic"/>
                <a:sym typeface="Century Gothic"/>
              </a:rPr>
              <a:t>bstraction</a:t>
            </a:r>
            <a:endParaRPr b="1"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entury Gothic"/>
                <a:ea typeface="Century Gothic"/>
                <a:cs typeface="Century Gothic"/>
                <a:sym typeface="Century Gothic"/>
              </a:rPr>
              <a:t>1.2 A</a:t>
            </a:r>
            <a:r>
              <a:rPr b="1" lang="en-US">
                <a:latin typeface="Century Gothic"/>
                <a:ea typeface="Century Gothic"/>
                <a:cs typeface="Century Gothic"/>
                <a:sym typeface="Century Gothic"/>
              </a:rPr>
              <a:t>bstract Class</a:t>
            </a:r>
            <a:endParaRPr b="1"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entury Gothic"/>
                <a:ea typeface="Century Gothic"/>
                <a:cs typeface="Century Gothic"/>
                <a:sym typeface="Century Gothic"/>
              </a:rPr>
              <a:t>1.3 </a:t>
            </a:r>
            <a:r>
              <a:rPr b="1" lang="en-US">
                <a:latin typeface="Century Gothic"/>
                <a:ea typeface="Century Gothic"/>
                <a:cs typeface="Century Gothic"/>
                <a:sym typeface="Century Gothic"/>
              </a:rPr>
              <a:t>Abstract Method</a:t>
            </a:r>
            <a:endParaRPr b="1"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2. </a:t>
            </a:r>
            <a:r>
              <a:rPr lang="en-US">
                <a:latin typeface="Century Gothic"/>
                <a:ea typeface="Century Gothic"/>
                <a:cs typeface="Century Gothic"/>
                <a:sym typeface="Century Gothic"/>
              </a:rPr>
              <a:t>Interface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2.1 Multiple Inheritance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3.</a:t>
            </a:r>
            <a:r>
              <a:rPr lang="en-US">
                <a:latin typeface="Century Gothic"/>
                <a:ea typeface="Century Gothic"/>
                <a:cs typeface="Century Gothic"/>
                <a:sym typeface="Century Gothic"/>
              </a:rPr>
              <a:t>Exception Handling</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3.1Types of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3.1.1 Checked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3.1.2 Unchecked</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3.2 Exception Hierarchy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3.3 Catching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3.4 Finally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3.5 Throw</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3.6 Throws</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Century Gothic"/>
              <a:ea typeface="Century Gothic"/>
              <a:cs typeface="Century Gothic"/>
              <a:sym typeface="Century Gothic"/>
            </a:endParaRPr>
          </a:p>
        </p:txBody>
      </p:sp>
      <p:sp>
        <p:nvSpPr>
          <p:cNvPr id="197" name="Google Shape;197;g2a9df6d69e9_0_2"/>
          <p:cNvSpPr txBox="1"/>
          <p:nvPr/>
        </p:nvSpPr>
        <p:spPr>
          <a:xfrm>
            <a:off x="2978325" y="1018900"/>
            <a:ext cx="9041100" cy="5610300"/>
          </a:xfrm>
          <a:prstGeom prst="rect">
            <a:avLst/>
          </a:prstGeom>
          <a:noFill/>
          <a:ln>
            <a:noFill/>
          </a:ln>
        </p:spPr>
        <p:txBody>
          <a:bodyPr anchorCtr="0" anchor="t" bIns="91425" lIns="91425" spcFirstLastPara="1" rIns="91425" wrap="square" tIns="91425">
            <a:noAutofit/>
          </a:bodyPr>
          <a:lstStyle/>
          <a:p>
            <a:pPr indent="0" lvl="0" marL="25400" rtl="0" algn="l">
              <a:lnSpc>
                <a:spcPct val="115000"/>
              </a:lnSpc>
              <a:spcBef>
                <a:spcPts val="0"/>
              </a:spcBef>
              <a:spcAft>
                <a:spcPts val="0"/>
              </a:spcAft>
              <a:buNone/>
            </a:pPr>
            <a:r>
              <a:rPr lang="en-US" sz="2200">
                <a:solidFill>
                  <a:srgbClr val="3F7F5F"/>
                </a:solidFill>
                <a:highlight>
                  <a:srgbClr val="FFFFFF"/>
                </a:highlight>
              </a:rPr>
              <a:t>//Creating a Test class which calls abstract and non-abstract methods </a:t>
            </a:r>
            <a:endParaRPr sz="2200">
              <a:solidFill>
                <a:srgbClr val="3F7F5F"/>
              </a:solidFill>
              <a:highlight>
                <a:srgbClr val="FFFFFF"/>
              </a:highlight>
            </a:endParaRPr>
          </a:p>
          <a:p>
            <a:pPr indent="0" lvl="0" marL="25400" rtl="0" algn="l">
              <a:lnSpc>
                <a:spcPct val="115000"/>
              </a:lnSpc>
              <a:spcBef>
                <a:spcPts val="0"/>
              </a:spcBef>
              <a:spcAft>
                <a:spcPts val="0"/>
              </a:spcAft>
              <a:buNone/>
            </a:pPr>
            <a:r>
              <a:rPr b="1" lang="en-US" sz="2200">
                <a:solidFill>
                  <a:srgbClr val="7F0055"/>
                </a:solidFill>
                <a:highlight>
                  <a:srgbClr val="FFFFFF"/>
                </a:highlight>
              </a:rPr>
              <a:t>class</a:t>
            </a:r>
            <a:r>
              <a:rPr lang="en-US" sz="2200">
                <a:solidFill>
                  <a:schemeClr val="dk1"/>
                </a:solidFill>
                <a:highlight>
                  <a:srgbClr val="FFFFFF"/>
                </a:highlight>
              </a:rPr>
              <a:t> TestAbstraction{</a:t>
            </a:r>
            <a:endParaRPr sz="2200">
              <a:solidFill>
                <a:schemeClr val="dk1"/>
              </a:solidFill>
              <a:highlight>
                <a:srgbClr val="FFFFFF"/>
              </a:highlight>
            </a:endParaRPr>
          </a:p>
          <a:p>
            <a:pPr indent="0" lvl="0" marL="25400" rtl="0" algn="l">
              <a:lnSpc>
                <a:spcPct val="115000"/>
              </a:lnSpc>
              <a:spcBef>
                <a:spcPts val="0"/>
              </a:spcBef>
              <a:spcAft>
                <a:spcPts val="0"/>
              </a:spcAft>
              <a:buNone/>
            </a:pPr>
            <a:r>
              <a:rPr lang="en-US" sz="2200">
                <a:solidFill>
                  <a:schemeClr val="dk1"/>
                </a:solidFill>
                <a:highlight>
                  <a:srgbClr val="FFFFFF"/>
                </a:highlight>
              </a:rPr>
              <a:t>	</a:t>
            </a:r>
            <a:r>
              <a:rPr b="1" lang="en-US" sz="2200">
                <a:solidFill>
                  <a:srgbClr val="7F0055"/>
                </a:solidFill>
                <a:highlight>
                  <a:srgbClr val="FFFFFF"/>
                </a:highlight>
              </a:rPr>
              <a:t>public</a:t>
            </a:r>
            <a:r>
              <a:rPr lang="en-US" sz="2200">
                <a:solidFill>
                  <a:schemeClr val="dk1"/>
                </a:solidFill>
                <a:highlight>
                  <a:srgbClr val="FFFFFF"/>
                </a:highlight>
              </a:rPr>
              <a:t> </a:t>
            </a:r>
            <a:r>
              <a:rPr b="1" lang="en-US" sz="2200">
                <a:solidFill>
                  <a:srgbClr val="7F0055"/>
                </a:solidFill>
                <a:highlight>
                  <a:srgbClr val="FFFFFF"/>
                </a:highlight>
              </a:rPr>
              <a:t>static</a:t>
            </a:r>
            <a:r>
              <a:rPr lang="en-US" sz="2200">
                <a:solidFill>
                  <a:schemeClr val="dk1"/>
                </a:solidFill>
                <a:highlight>
                  <a:srgbClr val="FFFFFF"/>
                </a:highlight>
              </a:rPr>
              <a:t> </a:t>
            </a:r>
            <a:r>
              <a:rPr b="1" lang="en-US" sz="2200">
                <a:solidFill>
                  <a:srgbClr val="7F0055"/>
                </a:solidFill>
                <a:highlight>
                  <a:srgbClr val="FFFFFF"/>
                </a:highlight>
              </a:rPr>
              <a:t>void</a:t>
            </a:r>
            <a:r>
              <a:rPr lang="en-US" sz="2200">
                <a:solidFill>
                  <a:schemeClr val="dk1"/>
                </a:solidFill>
                <a:highlight>
                  <a:srgbClr val="FFFFFF"/>
                </a:highlight>
              </a:rPr>
              <a:t> main(String </a:t>
            </a:r>
            <a:r>
              <a:rPr lang="en-US" sz="2200">
                <a:solidFill>
                  <a:srgbClr val="6A3E3E"/>
                </a:solidFill>
                <a:highlight>
                  <a:srgbClr val="FFFFFF"/>
                </a:highlight>
              </a:rPr>
              <a:t>args</a:t>
            </a:r>
            <a:r>
              <a:rPr lang="en-US" sz="2200">
                <a:solidFill>
                  <a:schemeClr val="dk1"/>
                </a:solidFill>
                <a:highlight>
                  <a:srgbClr val="FFFFFF"/>
                </a:highlight>
              </a:rPr>
              <a:t>[]) {</a:t>
            </a:r>
            <a:endParaRPr sz="2200">
              <a:solidFill>
                <a:schemeClr val="dk1"/>
              </a:solidFill>
              <a:highlight>
                <a:srgbClr val="FFFFFF"/>
              </a:highlight>
            </a:endParaRPr>
          </a:p>
          <a:p>
            <a:pPr indent="0" lvl="0" marL="25400" rtl="0" algn="l">
              <a:lnSpc>
                <a:spcPct val="115000"/>
              </a:lnSpc>
              <a:spcBef>
                <a:spcPts val="0"/>
              </a:spcBef>
              <a:spcAft>
                <a:spcPts val="0"/>
              </a:spcAft>
              <a:buNone/>
            </a:pPr>
            <a:r>
              <a:rPr lang="en-US" sz="2200">
                <a:solidFill>
                  <a:schemeClr val="dk1"/>
                </a:solidFill>
                <a:highlight>
                  <a:srgbClr val="FFFFFF"/>
                </a:highlight>
              </a:rPr>
              <a:t>		Bike </a:t>
            </a:r>
            <a:r>
              <a:rPr lang="en-US" sz="2200">
                <a:solidFill>
                  <a:srgbClr val="6A3E3E"/>
                </a:solidFill>
                <a:highlight>
                  <a:srgbClr val="FFFFFF"/>
                </a:highlight>
              </a:rPr>
              <a:t>obj</a:t>
            </a:r>
            <a:r>
              <a:rPr lang="en-US" sz="2200">
                <a:solidFill>
                  <a:schemeClr val="dk1"/>
                </a:solidFill>
                <a:highlight>
                  <a:srgbClr val="FFFFFF"/>
                </a:highlight>
              </a:rPr>
              <a:t> = </a:t>
            </a:r>
            <a:r>
              <a:rPr b="1" lang="en-US" sz="2200">
                <a:solidFill>
                  <a:srgbClr val="7F0055"/>
                </a:solidFill>
                <a:highlight>
                  <a:srgbClr val="FFFFFF"/>
                </a:highlight>
              </a:rPr>
              <a:t>new</a:t>
            </a:r>
            <a:r>
              <a:rPr lang="en-US" sz="2200">
                <a:solidFill>
                  <a:schemeClr val="dk1"/>
                </a:solidFill>
                <a:highlight>
                  <a:srgbClr val="FFFFFF"/>
                </a:highlight>
              </a:rPr>
              <a:t> Honda();</a:t>
            </a:r>
            <a:endParaRPr sz="2200">
              <a:solidFill>
                <a:schemeClr val="dk1"/>
              </a:solidFill>
              <a:highlight>
                <a:srgbClr val="FFFFFF"/>
              </a:highlight>
            </a:endParaRPr>
          </a:p>
          <a:p>
            <a:pPr indent="0" lvl="0" marL="25400" rtl="0" algn="l">
              <a:lnSpc>
                <a:spcPct val="115000"/>
              </a:lnSpc>
              <a:spcBef>
                <a:spcPts val="0"/>
              </a:spcBef>
              <a:spcAft>
                <a:spcPts val="0"/>
              </a:spcAft>
              <a:buNone/>
            </a:pPr>
            <a:r>
              <a:rPr lang="en-US" sz="2200">
                <a:solidFill>
                  <a:schemeClr val="dk1"/>
                </a:solidFill>
                <a:highlight>
                  <a:srgbClr val="FFFFFF"/>
                </a:highlight>
              </a:rPr>
              <a:t>		</a:t>
            </a:r>
            <a:r>
              <a:rPr lang="en-US" sz="2200">
                <a:solidFill>
                  <a:srgbClr val="6A3E3E"/>
                </a:solidFill>
                <a:highlight>
                  <a:srgbClr val="FFFFFF"/>
                </a:highlight>
              </a:rPr>
              <a:t>obj</a:t>
            </a:r>
            <a:r>
              <a:rPr lang="en-US" sz="2200">
                <a:solidFill>
                  <a:schemeClr val="dk1"/>
                </a:solidFill>
                <a:highlight>
                  <a:srgbClr val="FFFFFF"/>
                </a:highlight>
              </a:rPr>
              <a:t>.run();</a:t>
            </a:r>
            <a:endParaRPr sz="2200">
              <a:solidFill>
                <a:srgbClr val="FF0000"/>
              </a:solidFill>
              <a:highlight>
                <a:srgbClr val="FFFFFF"/>
              </a:highlight>
            </a:endParaRPr>
          </a:p>
          <a:p>
            <a:pPr indent="0" lvl="0" marL="25400" rtl="0" algn="l">
              <a:lnSpc>
                <a:spcPct val="115000"/>
              </a:lnSpc>
              <a:spcBef>
                <a:spcPts val="0"/>
              </a:spcBef>
              <a:spcAft>
                <a:spcPts val="0"/>
              </a:spcAft>
              <a:buNone/>
            </a:pPr>
            <a:r>
              <a:rPr lang="en-US" sz="2200">
                <a:solidFill>
                  <a:schemeClr val="dk1"/>
                </a:solidFill>
                <a:highlight>
                  <a:srgbClr val="FFFFFF"/>
                </a:highlight>
              </a:rPr>
              <a:t>		</a:t>
            </a:r>
            <a:r>
              <a:rPr lang="en-US" sz="2200">
                <a:solidFill>
                  <a:srgbClr val="6A3E3E"/>
                </a:solidFill>
                <a:highlight>
                  <a:srgbClr val="FFFFFF"/>
                </a:highlight>
              </a:rPr>
              <a:t>obj</a:t>
            </a:r>
            <a:r>
              <a:rPr lang="en-US" sz="2200">
                <a:solidFill>
                  <a:schemeClr val="dk1"/>
                </a:solidFill>
                <a:highlight>
                  <a:srgbClr val="FFFFFF"/>
                </a:highlight>
              </a:rPr>
              <a:t>.changeGear();</a:t>
            </a:r>
            <a:endParaRPr sz="2200">
              <a:solidFill>
                <a:schemeClr val="dk1"/>
              </a:solidFill>
              <a:highlight>
                <a:srgbClr val="FFFFFF"/>
              </a:highlight>
            </a:endParaRPr>
          </a:p>
          <a:p>
            <a:pPr indent="0" lvl="0" marL="25400" rtl="0" algn="l">
              <a:lnSpc>
                <a:spcPct val="115000"/>
              </a:lnSpc>
              <a:spcBef>
                <a:spcPts val="0"/>
              </a:spcBef>
              <a:spcAft>
                <a:spcPts val="0"/>
              </a:spcAft>
              <a:buNone/>
            </a:pPr>
            <a:r>
              <a:rPr lang="en-US" sz="2200">
                <a:solidFill>
                  <a:schemeClr val="dk1"/>
                </a:solidFill>
                <a:highlight>
                  <a:srgbClr val="FFFFFF"/>
                </a:highlight>
              </a:rPr>
              <a:t>	}</a:t>
            </a:r>
            <a:endParaRPr sz="2200">
              <a:solidFill>
                <a:schemeClr val="dk1"/>
              </a:solidFill>
              <a:highlight>
                <a:srgbClr val="FFFFFF"/>
              </a:highlight>
            </a:endParaRPr>
          </a:p>
          <a:p>
            <a:pPr indent="0" lvl="0" marL="25400" rtl="0" algn="l">
              <a:lnSpc>
                <a:spcPct val="115000"/>
              </a:lnSpc>
              <a:spcBef>
                <a:spcPts val="0"/>
              </a:spcBef>
              <a:spcAft>
                <a:spcPts val="0"/>
              </a:spcAft>
              <a:buNone/>
            </a:pPr>
            <a:r>
              <a:rPr lang="en-US" sz="2200">
                <a:solidFill>
                  <a:schemeClr val="dk1"/>
                </a:solidFill>
                <a:highlight>
                  <a:srgbClr val="FFFFFF"/>
                </a:highlight>
              </a:rPr>
              <a:t>}</a:t>
            </a:r>
            <a:endParaRPr b="1" sz="2200">
              <a:solidFill>
                <a:srgbClr val="7F0055"/>
              </a:solidFill>
              <a:highlight>
                <a:srgbClr val="FFFFFF"/>
              </a:highlight>
            </a:endParaRPr>
          </a:p>
          <a:p>
            <a:pPr indent="0" lvl="0" marL="25400" rtl="0" algn="l">
              <a:lnSpc>
                <a:spcPct val="115000"/>
              </a:lnSpc>
              <a:spcBef>
                <a:spcPts val="0"/>
              </a:spcBef>
              <a:spcAft>
                <a:spcPts val="0"/>
              </a:spcAft>
              <a:buNone/>
            </a:pPr>
            <a:r>
              <a:t/>
            </a:r>
            <a:endParaRPr sz="2200">
              <a:solidFill>
                <a:schemeClr val="dk1"/>
              </a:solidFill>
              <a:highlight>
                <a:srgbClr val="FFFFFF"/>
              </a:highlight>
            </a:endParaRPr>
          </a:p>
          <a:p>
            <a:pPr indent="0" lvl="0" marL="0" rtl="0" algn="l">
              <a:spcBef>
                <a:spcPts val="0"/>
              </a:spcBef>
              <a:spcAft>
                <a:spcPts val="0"/>
              </a:spcAft>
              <a:buNone/>
            </a:pPr>
            <a:r>
              <a:t/>
            </a:r>
            <a:endParaRPr sz="2200">
              <a:solidFill>
                <a:schemeClr val="dk1"/>
              </a:solidFill>
              <a:latin typeface="Century Gothic"/>
              <a:ea typeface="Century Gothic"/>
              <a:cs typeface="Century Gothic"/>
              <a:sym typeface="Century Gothic"/>
            </a:endParaRPr>
          </a:p>
        </p:txBody>
      </p:sp>
      <p:sp>
        <p:nvSpPr>
          <p:cNvPr id="198" name="Google Shape;198;g2a9df6d69e9_0_2"/>
          <p:cNvSpPr txBox="1"/>
          <p:nvPr/>
        </p:nvSpPr>
        <p:spPr>
          <a:xfrm>
            <a:off x="3174275" y="4506675"/>
            <a:ext cx="7152000" cy="1979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FF0000"/>
                </a:solidFill>
                <a:latin typeface="Century Gothic"/>
                <a:ea typeface="Century Gothic"/>
                <a:cs typeface="Century Gothic"/>
                <a:sym typeface="Century Gothic"/>
              </a:rPr>
              <a:t>Output:</a:t>
            </a:r>
            <a:endParaRPr b="1" sz="2400">
              <a:solidFill>
                <a:srgbClr val="FF0000"/>
              </a:solidFill>
              <a:latin typeface="Century Gothic"/>
              <a:ea typeface="Century Gothic"/>
              <a:cs typeface="Century Gothic"/>
              <a:sym typeface="Century Gothic"/>
            </a:endParaRPr>
          </a:p>
          <a:p>
            <a:pPr indent="0" lvl="0" marL="0" rtl="0" algn="l">
              <a:spcBef>
                <a:spcPts val="0"/>
              </a:spcBef>
              <a:spcAft>
                <a:spcPts val="0"/>
              </a:spcAft>
              <a:buNone/>
            </a:pPr>
            <a:r>
              <a:rPr lang="en-US" sz="2400"/>
              <a:t>              </a:t>
            </a:r>
            <a:r>
              <a:rPr b="1" lang="en-US" sz="2400"/>
              <a:t>Bike constructor is created</a:t>
            </a:r>
            <a:endParaRPr b="1" sz="2400"/>
          </a:p>
          <a:p>
            <a:pPr indent="0" lvl="0" marL="0" rtl="0" algn="l">
              <a:spcBef>
                <a:spcPts val="0"/>
              </a:spcBef>
              <a:spcAft>
                <a:spcPts val="0"/>
              </a:spcAft>
              <a:buClr>
                <a:schemeClr val="dk1"/>
              </a:buClr>
              <a:buSzPts val="1100"/>
              <a:buFont typeface="Arial"/>
              <a:buNone/>
            </a:pPr>
            <a:r>
              <a:rPr b="1" lang="en-US" sz="2400"/>
              <a:t>               running safely..</a:t>
            </a:r>
            <a:endParaRPr b="1" sz="2400"/>
          </a:p>
          <a:p>
            <a:pPr indent="0" lvl="0" marL="0" rtl="0" algn="l">
              <a:spcBef>
                <a:spcPts val="0"/>
              </a:spcBef>
              <a:spcAft>
                <a:spcPts val="0"/>
              </a:spcAft>
              <a:buClr>
                <a:schemeClr val="dk1"/>
              </a:buClr>
              <a:buSzPts val="1100"/>
              <a:buFont typeface="Arial"/>
              <a:buNone/>
            </a:pPr>
            <a:r>
              <a:rPr b="1" lang="en-US" sz="2400"/>
              <a:t>               gear changed</a:t>
            </a:r>
            <a:endParaRPr b="1" sz="2400">
              <a:solidFill>
                <a:schemeClr val="dk1"/>
              </a:solidFill>
              <a:highlight>
                <a:schemeClr val="accent1"/>
              </a:highlight>
            </a:endParaRPr>
          </a:p>
          <a:p>
            <a:pPr indent="0" lvl="0" marL="0" rtl="0" algn="l">
              <a:spcBef>
                <a:spcPts val="0"/>
              </a:spcBef>
              <a:spcAft>
                <a:spcPts val="0"/>
              </a:spcAft>
              <a:buNone/>
            </a:pPr>
            <a:r>
              <a:t/>
            </a:r>
            <a:endParaRPr b="1" sz="2400">
              <a:solidFill>
                <a:schemeClr val="dk1"/>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a9df6d69e9_0_22"/>
          <p:cNvSpPr txBox="1"/>
          <p:nvPr>
            <p:ph type="title"/>
          </p:nvPr>
        </p:nvSpPr>
        <p:spPr>
          <a:xfrm>
            <a:off x="1217925" y="156750"/>
            <a:ext cx="9756000" cy="7839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Questions</a:t>
            </a:r>
            <a:endParaRPr/>
          </a:p>
        </p:txBody>
      </p:sp>
      <p:sp>
        <p:nvSpPr>
          <p:cNvPr id="205" name="Google Shape;205;g2a9df6d69e9_0_22"/>
          <p:cNvSpPr txBox="1"/>
          <p:nvPr>
            <p:ph idx="1" type="body"/>
          </p:nvPr>
        </p:nvSpPr>
        <p:spPr>
          <a:xfrm>
            <a:off x="1217925" y="1273625"/>
            <a:ext cx="10734600" cy="5174700"/>
          </a:xfrm>
          <a:prstGeom prst="rect">
            <a:avLst/>
          </a:prstGeom>
        </p:spPr>
        <p:txBody>
          <a:bodyPr anchorCtr="0" anchor="t" bIns="45700" lIns="91425" spcFirstLastPara="1" rIns="91425" wrap="square" tIns="45700">
            <a:noAutofit/>
          </a:bodyPr>
          <a:lstStyle/>
          <a:p>
            <a:pPr indent="0" lvl="0" marL="0" rtl="0" algn="l">
              <a:spcBef>
                <a:spcPts val="1800"/>
              </a:spcBef>
              <a:spcAft>
                <a:spcPts val="0"/>
              </a:spcAft>
              <a:buNone/>
            </a:pPr>
            <a:r>
              <a:rPr b="1" lang="en-US" sz="3000"/>
              <a:t>1.</a:t>
            </a:r>
            <a:r>
              <a:rPr b="1" lang="en-US" sz="3000"/>
              <a:t>Create an abstract class 'Bank' with a method 'deposit'. It has two subclasses each having a method with the same name 'deposit' that prints "This is first subclass" and "This is second subclass" respectively. Call the methods 'message' by creating an object for each subclass.</a:t>
            </a:r>
            <a:endParaRPr b="1" sz="3000">
              <a:solidFill>
                <a:srgbClr val="121212"/>
              </a:solidFill>
              <a:highlight>
                <a:srgbClr val="FFFFFF"/>
              </a:highlight>
            </a:endParaRPr>
          </a:p>
          <a:p>
            <a:pPr indent="0" lvl="0" marL="0" rtl="0" algn="l">
              <a:spcBef>
                <a:spcPts val="1800"/>
              </a:spcBef>
              <a:spcAft>
                <a:spcPts val="0"/>
              </a:spcAft>
              <a:buNone/>
            </a:pPr>
            <a:r>
              <a:rPr b="1" lang="en-US" sz="3000"/>
              <a:t>2.Create an abstract class 'Bank' with an abstract method 'getBalance'. $100, $150 and $200 are deposited in banks A, B and C respectively. 'BankA', 'BankB' and 'BankC' are subclasses of class 'Bank', each having a method named 'getBalance'. Call this method by creating an object of each of the three classes.</a:t>
            </a:r>
            <a:endParaRPr b="1" sz="3000"/>
          </a:p>
        </p:txBody>
      </p:sp>
      <p:sp>
        <p:nvSpPr>
          <p:cNvPr id="206" name="Google Shape;206;g2a9df6d69e9_0_22"/>
          <p:cNvSpPr txBox="1"/>
          <p:nvPr>
            <p:ph idx="12" type="sldNum"/>
          </p:nvPr>
        </p:nvSpPr>
        <p:spPr>
          <a:xfrm>
            <a:off x="9830772" y="6448427"/>
            <a:ext cx="1143300" cy="180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644c412cbb_0_211"/>
          <p:cNvSpPr txBox="1"/>
          <p:nvPr>
            <p:ph type="title"/>
          </p:nvPr>
        </p:nvSpPr>
        <p:spPr>
          <a:xfrm>
            <a:off x="990600" y="1600200"/>
            <a:ext cx="9756000" cy="22914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None/>
            </a:pPr>
            <a:r>
              <a:rPr b="1" lang="en-US" sz="4800">
                <a:solidFill>
                  <a:srgbClr val="FF0000"/>
                </a:solidFill>
              </a:rPr>
              <a:t>2. Interface</a:t>
            </a:r>
            <a:endParaRPr b="1" sz="4800">
              <a:solidFill>
                <a:srgbClr val="FF0000"/>
              </a:solidFill>
            </a:endParaRPr>
          </a:p>
        </p:txBody>
      </p:sp>
      <p:sp>
        <p:nvSpPr>
          <p:cNvPr id="212" name="Google Shape;212;g2644c412cbb_0_211"/>
          <p:cNvSpPr txBox="1"/>
          <p:nvPr>
            <p:ph idx="12" type="sldNum"/>
          </p:nvPr>
        </p:nvSpPr>
        <p:spPr>
          <a:xfrm>
            <a:off x="9830772" y="6448427"/>
            <a:ext cx="1143300" cy="180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644c412cbb_0_84"/>
          <p:cNvSpPr txBox="1"/>
          <p:nvPr>
            <p:ph type="title"/>
          </p:nvPr>
        </p:nvSpPr>
        <p:spPr>
          <a:xfrm>
            <a:off x="3124200" y="228600"/>
            <a:ext cx="8895300" cy="838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2A2A2A"/>
              </a:buClr>
              <a:buSzPts val="4000"/>
              <a:buFont typeface="Century Gothic"/>
              <a:buNone/>
            </a:pPr>
            <a:r>
              <a:rPr lang="en-US" sz="4800">
                <a:solidFill>
                  <a:srgbClr val="FF0000"/>
                </a:solidFill>
              </a:rPr>
              <a:t>Interface</a:t>
            </a:r>
            <a:endParaRPr sz="4800">
              <a:solidFill>
                <a:srgbClr val="FF0000"/>
              </a:solidFill>
            </a:endParaRPr>
          </a:p>
        </p:txBody>
      </p:sp>
      <p:sp>
        <p:nvSpPr>
          <p:cNvPr id="218" name="Google Shape;218;g2644c412cbb_0_84"/>
          <p:cNvSpPr/>
          <p:nvPr/>
        </p:nvSpPr>
        <p:spPr>
          <a:xfrm>
            <a:off x="4100" y="8200"/>
            <a:ext cx="2829300" cy="6781200"/>
          </a:xfrm>
          <a:prstGeom prst="rect">
            <a:avLst/>
          </a:prstGeom>
          <a:solidFill>
            <a:srgbClr val="D8D8D8"/>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219" name="Google Shape;219;g2644c412cbb_0_84"/>
          <p:cNvSpPr txBox="1"/>
          <p:nvPr>
            <p:ph idx="12" type="sldNum"/>
          </p:nvPr>
        </p:nvSpPr>
        <p:spPr>
          <a:xfrm>
            <a:off x="9830772" y="6448427"/>
            <a:ext cx="1143300" cy="180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20" name="Google Shape;220;g2644c412cbb_0_84"/>
          <p:cNvSpPr txBox="1"/>
          <p:nvPr>
            <p:ph idx="1" type="body"/>
          </p:nvPr>
        </p:nvSpPr>
        <p:spPr>
          <a:xfrm>
            <a:off x="3124200" y="1066800"/>
            <a:ext cx="8895300" cy="5653500"/>
          </a:xfrm>
          <a:prstGeom prst="rect">
            <a:avLst/>
          </a:prstGeom>
        </p:spPr>
        <p:txBody>
          <a:bodyPr anchorCtr="0" anchor="t" bIns="45700" lIns="91425" spcFirstLastPara="1" rIns="91425" wrap="square" tIns="45700">
            <a:noAutofit/>
          </a:bodyPr>
          <a:lstStyle/>
          <a:p>
            <a:pPr indent="0" lvl="0" marL="0" rtl="0" algn="l">
              <a:lnSpc>
                <a:spcPct val="115000"/>
              </a:lnSpc>
              <a:spcBef>
                <a:spcPts val="1800"/>
              </a:spcBef>
              <a:spcAft>
                <a:spcPts val="0"/>
              </a:spcAft>
              <a:buClr>
                <a:schemeClr val="dk1"/>
              </a:buClr>
              <a:buSzPts val="1100"/>
              <a:buFont typeface="Arial"/>
              <a:buNone/>
            </a:pPr>
            <a:r>
              <a:rPr lang="en-US" sz="3600"/>
              <a:t>•Is used to specify what a class does but not how to do it.</a:t>
            </a:r>
            <a:endParaRPr sz="3600"/>
          </a:p>
          <a:p>
            <a:pPr indent="0" lvl="0" marL="0" rtl="0" algn="l">
              <a:lnSpc>
                <a:spcPct val="115000"/>
              </a:lnSpc>
              <a:spcBef>
                <a:spcPts val="1800"/>
              </a:spcBef>
              <a:spcAft>
                <a:spcPts val="0"/>
              </a:spcAft>
              <a:buClr>
                <a:schemeClr val="dk1"/>
              </a:buClr>
              <a:buSzPts val="1100"/>
              <a:buFont typeface="Arial"/>
              <a:buNone/>
            </a:pPr>
            <a:r>
              <a:rPr lang="en-US" sz="3600"/>
              <a:t>•Interface is a special class which is fully abstracted.</a:t>
            </a:r>
            <a:endParaRPr sz="3600"/>
          </a:p>
          <a:p>
            <a:pPr indent="0" lvl="0" marL="0" rtl="0" algn="l">
              <a:lnSpc>
                <a:spcPct val="115000"/>
              </a:lnSpc>
              <a:spcBef>
                <a:spcPts val="1800"/>
              </a:spcBef>
              <a:spcAft>
                <a:spcPts val="0"/>
              </a:spcAft>
              <a:buClr>
                <a:schemeClr val="dk1"/>
              </a:buClr>
              <a:buSzPts val="1100"/>
              <a:buFont typeface="Arial"/>
              <a:buNone/>
            </a:pPr>
            <a:r>
              <a:rPr lang="en-US" sz="3600"/>
              <a:t>•Interface can be used to achieve the multiple inheritance in java.</a:t>
            </a:r>
            <a:endParaRPr sz="3600"/>
          </a:p>
          <a:p>
            <a:pPr indent="0" lvl="0" marL="0" rtl="0" algn="l">
              <a:lnSpc>
                <a:spcPct val="115000"/>
              </a:lnSpc>
              <a:spcBef>
                <a:spcPts val="1800"/>
              </a:spcBef>
              <a:spcAft>
                <a:spcPts val="0"/>
              </a:spcAft>
              <a:buClr>
                <a:schemeClr val="dk1"/>
              </a:buClr>
              <a:buSzPts val="1100"/>
              <a:buFont typeface="Arial"/>
              <a:buNone/>
            </a:pPr>
            <a:r>
              <a:rPr lang="en-US" sz="3600"/>
              <a:t>•One interface can extends one or more interfaces.</a:t>
            </a:r>
            <a:endParaRPr sz="3600"/>
          </a:p>
          <a:p>
            <a:pPr indent="0" lvl="0" marL="0" rtl="0" algn="l">
              <a:lnSpc>
                <a:spcPct val="115000"/>
              </a:lnSpc>
              <a:spcBef>
                <a:spcPts val="1800"/>
              </a:spcBef>
              <a:spcAft>
                <a:spcPts val="0"/>
              </a:spcAft>
              <a:buClr>
                <a:schemeClr val="dk1"/>
              </a:buClr>
              <a:buSzPts val="1100"/>
              <a:buFont typeface="Arial"/>
              <a:buNone/>
            </a:pPr>
            <a:r>
              <a:t/>
            </a:r>
            <a:endParaRPr sz="3600"/>
          </a:p>
        </p:txBody>
      </p:sp>
      <p:sp>
        <p:nvSpPr>
          <p:cNvPr id="221" name="Google Shape;221;g2644c412cbb_0_84"/>
          <p:cNvSpPr txBox="1"/>
          <p:nvPr/>
        </p:nvSpPr>
        <p:spPr>
          <a:xfrm>
            <a:off x="180950" y="77350"/>
            <a:ext cx="2475600" cy="6642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  </a:t>
            </a:r>
            <a:r>
              <a:rPr lang="en-US">
                <a:latin typeface="Century Gothic"/>
                <a:ea typeface="Century Gothic"/>
                <a:cs typeface="Century Gothic"/>
                <a:sym typeface="Century Gothic"/>
              </a:rPr>
              <a:t>Abstraction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1.1 A</a:t>
            </a:r>
            <a:r>
              <a:rPr lang="en-US">
                <a:latin typeface="Century Gothic"/>
                <a:ea typeface="Century Gothic"/>
                <a:cs typeface="Century Gothic"/>
                <a:sym typeface="Century Gothic"/>
              </a:rPr>
              <a:t>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1.2 A</a:t>
            </a:r>
            <a:r>
              <a:rPr lang="en-US">
                <a:latin typeface="Century Gothic"/>
                <a:ea typeface="Century Gothic"/>
                <a:cs typeface="Century Gothic"/>
                <a:sym typeface="Century Gothic"/>
              </a:rPr>
              <a:t>bstract Class</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1.3 </a:t>
            </a:r>
            <a:r>
              <a:rPr lang="en-US">
                <a:latin typeface="Century Gothic"/>
                <a:ea typeface="Century Gothic"/>
                <a:cs typeface="Century Gothic"/>
                <a:sym typeface="Century Gothic"/>
              </a:rPr>
              <a:t>Abstract Method</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entury Gothic"/>
                <a:ea typeface="Century Gothic"/>
                <a:cs typeface="Century Gothic"/>
                <a:sym typeface="Century Gothic"/>
              </a:rPr>
              <a:t>2. </a:t>
            </a:r>
            <a:r>
              <a:rPr b="1" lang="en-US">
                <a:latin typeface="Century Gothic"/>
                <a:ea typeface="Century Gothic"/>
                <a:cs typeface="Century Gothic"/>
                <a:sym typeface="Century Gothic"/>
              </a:rPr>
              <a:t>Interface</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2.1 Multiple Inheritance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3.</a:t>
            </a:r>
            <a:r>
              <a:rPr lang="en-US">
                <a:latin typeface="Century Gothic"/>
                <a:ea typeface="Century Gothic"/>
                <a:cs typeface="Century Gothic"/>
                <a:sym typeface="Century Gothic"/>
              </a:rPr>
              <a:t>Exception Handling</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3.1Types of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3.1.1 Checked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3.1.2 Unchecked</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3.2 Exception Hierarchy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3.3 Catching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3.4 Finally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3.5 Throw</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3.6 Throws</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644c412cbb_0_93"/>
          <p:cNvSpPr txBox="1"/>
          <p:nvPr>
            <p:ph type="title"/>
          </p:nvPr>
        </p:nvSpPr>
        <p:spPr>
          <a:xfrm>
            <a:off x="3124200" y="228600"/>
            <a:ext cx="8895300" cy="838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2A2A2A"/>
              </a:buClr>
              <a:buSzPts val="4000"/>
              <a:buFont typeface="Century Gothic"/>
              <a:buNone/>
            </a:pPr>
            <a:r>
              <a:rPr lang="en-US" sz="4800">
                <a:solidFill>
                  <a:srgbClr val="FF0000"/>
                </a:solidFill>
              </a:rPr>
              <a:t>Interface</a:t>
            </a:r>
            <a:endParaRPr sz="4800">
              <a:solidFill>
                <a:srgbClr val="FF0000"/>
              </a:solidFill>
            </a:endParaRPr>
          </a:p>
        </p:txBody>
      </p:sp>
      <p:sp>
        <p:nvSpPr>
          <p:cNvPr id="227" name="Google Shape;227;g2644c412cbb_0_93"/>
          <p:cNvSpPr/>
          <p:nvPr/>
        </p:nvSpPr>
        <p:spPr>
          <a:xfrm>
            <a:off x="4100" y="8200"/>
            <a:ext cx="2829300" cy="6781200"/>
          </a:xfrm>
          <a:prstGeom prst="rect">
            <a:avLst/>
          </a:prstGeom>
          <a:solidFill>
            <a:srgbClr val="D8D8D8"/>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228" name="Google Shape;228;g2644c412cbb_0_93"/>
          <p:cNvSpPr txBox="1"/>
          <p:nvPr>
            <p:ph idx="12" type="sldNum"/>
          </p:nvPr>
        </p:nvSpPr>
        <p:spPr>
          <a:xfrm>
            <a:off x="9830772" y="6448427"/>
            <a:ext cx="1143300" cy="180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29" name="Google Shape;229;g2644c412cbb_0_93"/>
          <p:cNvSpPr txBox="1"/>
          <p:nvPr>
            <p:ph idx="1" type="body"/>
          </p:nvPr>
        </p:nvSpPr>
        <p:spPr>
          <a:xfrm>
            <a:off x="3124200" y="1323250"/>
            <a:ext cx="8895300" cy="5397000"/>
          </a:xfrm>
          <a:prstGeom prst="rect">
            <a:avLst/>
          </a:prstGeom>
        </p:spPr>
        <p:txBody>
          <a:bodyPr anchorCtr="0" anchor="t" bIns="45700" lIns="91425" spcFirstLastPara="1" rIns="91425" wrap="square" tIns="45700">
            <a:noAutofit/>
          </a:bodyPr>
          <a:lstStyle/>
          <a:p>
            <a:pPr indent="0" lvl="0" marL="0" rtl="0" algn="l">
              <a:lnSpc>
                <a:spcPct val="115000"/>
              </a:lnSpc>
              <a:spcBef>
                <a:spcPts val="1800"/>
              </a:spcBef>
              <a:spcAft>
                <a:spcPts val="0"/>
              </a:spcAft>
              <a:buNone/>
            </a:pPr>
            <a:r>
              <a:rPr lang="en-US" sz="3600"/>
              <a:t>•One class can implements one or more interfaces.</a:t>
            </a:r>
            <a:endParaRPr sz="3600"/>
          </a:p>
          <a:p>
            <a:pPr indent="0" lvl="0" marL="0" rtl="0" algn="l">
              <a:lnSpc>
                <a:spcPct val="115000"/>
              </a:lnSpc>
              <a:spcBef>
                <a:spcPts val="1800"/>
              </a:spcBef>
              <a:spcAft>
                <a:spcPts val="0"/>
              </a:spcAft>
              <a:buNone/>
            </a:pPr>
            <a:r>
              <a:rPr lang="en-US" sz="3600"/>
              <a:t>•Interface don’t have the constructor.</a:t>
            </a:r>
            <a:endParaRPr sz="3600"/>
          </a:p>
          <a:p>
            <a:pPr indent="0" lvl="0" marL="0" rtl="0" algn="l">
              <a:lnSpc>
                <a:spcPct val="115000"/>
              </a:lnSpc>
              <a:spcBef>
                <a:spcPts val="1800"/>
              </a:spcBef>
              <a:spcAft>
                <a:spcPts val="0"/>
              </a:spcAft>
              <a:buNone/>
            </a:pPr>
            <a:r>
              <a:t/>
            </a:r>
            <a:endParaRPr sz="3600"/>
          </a:p>
          <a:p>
            <a:pPr indent="0" lvl="0" marL="0" rtl="0" algn="l">
              <a:lnSpc>
                <a:spcPct val="115000"/>
              </a:lnSpc>
              <a:spcBef>
                <a:spcPts val="1800"/>
              </a:spcBef>
              <a:spcAft>
                <a:spcPts val="0"/>
              </a:spcAft>
              <a:buNone/>
            </a:pPr>
            <a:r>
              <a:t/>
            </a:r>
            <a:endParaRPr sz="3600"/>
          </a:p>
        </p:txBody>
      </p:sp>
      <p:sp>
        <p:nvSpPr>
          <p:cNvPr id="230" name="Google Shape;230;g2644c412cbb_0_93"/>
          <p:cNvSpPr txBox="1"/>
          <p:nvPr/>
        </p:nvSpPr>
        <p:spPr>
          <a:xfrm>
            <a:off x="180950" y="77350"/>
            <a:ext cx="2475600" cy="6642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  </a:t>
            </a:r>
            <a:r>
              <a:rPr lang="en-US">
                <a:latin typeface="Century Gothic"/>
                <a:ea typeface="Century Gothic"/>
                <a:cs typeface="Century Gothic"/>
                <a:sym typeface="Century Gothic"/>
              </a:rPr>
              <a:t>Abstraction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1.1 A</a:t>
            </a:r>
            <a:r>
              <a:rPr lang="en-US">
                <a:latin typeface="Century Gothic"/>
                <a:ea typeface="Century Gothic"/>
                <a:cs typeface="Century Gothic"/>
                <a:sym typeface="Century Gothic"/>
              </a:rPr>
              <a:t>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1.2 A</a:t>
            </a:r>
            <a:r>
              <a:rPr lang="en-US">
                <a:latin typeface="Century Gothic"/>
                <a:ea typeface="Century Gothic"/>
                <a:cs typeface="Century Gothic"/>
                <a:sym typeface="Century Gothic"/>
              </a:rPr>
              <a:t>bstract Class</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1.3 </a:t>
            </a:r>
            <a:r>
              <a:rPr lang="en-US">
                <a:latin typeface="Century Gothic"/>
                <a:ea typeface="Century Gothic"/>
                <a:cs typeface="Century Gothic"/>
                <a:sym typeface="Century Gothic"/>
              </a:rPr>
              <a:t>Abstract Method</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entury Gothic"/>
                <a:ea typeface="Century Gothic"/>
                <a:cs typeface="Century Gothic"/>
                <a:sym typeface="Century Gothic"/>
              </a:rPr>
              <a:t>2. </a:t>
            </a:r>
            <a:r>
              <a:rPr b="1" lang="en-US">
                <a:latin typeface="Century Gothic"/>
                <a:ea typeface="Century Gothic"/>
                <a:cs typeface="Century Gothic"/>
                <a:sym typeface="Century Gothic"/>
              </a:rPr>
              <a:t>Interface</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2.1 Multiple Inheritance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3.</a:t>
            </a:r>
            <a:r>
              <a:rPr lang="en-US">
                <a:latin typeface="Century Gothic"/>
                <a:ea typeface="Century Gothic"/>
                <a:cs typeface="Century Gothic"/>
                <a:sym typeface="Century Gothic"/>
              </a:rPr>
              <a:t>Exception Handling</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3.1Types of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3.1.1 Checked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3.1.2 Unchecked</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3.2 Exception Hierarchy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3.3 Catching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3.4 Finally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3.5 Throw</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3.6 Throws</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2644c412cbb_0_111"/>
          <p:cNvSpPr txBox="1"/>
          <p:nvPr>
            <p:ph type="title"/>
          </p:nvPr>
        </p:nvSpPr>
        <p:spPr>
          <a:xfrm>
            <a:off x="3124200" y="228600"/>
            <a:ext cx="8895300" cy="16467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2A2A2A"/>
              </a:buClr>
              <a:buSzPts val="4000"/>
              <a:buFont typeface="Century Gothic"/>
              <a:buNone/>
            </a:pPr>
            <a:r>
              <a:rPr lang="en-US" sz="4800">
                <a:solidFill>
                  <a:srgbClr val="FF0000"/>
                </a:solidFill>
              </a:rPr>
              <a:t>Multiple Inheritance in java by interface</a:t>
            </a:r>
            <a:endParaRPr sz="4800">
              <a:solidFill>
                <a:srgbClr val="FF0000"/>
              </a:solidFill>
            </a:endParaRPr>
          </a:p>
        </p:txBody>
      </p:sp>
      <p:sp>
        <p:nvSpPr>
          <p:cNvPr id="236" name="Google Shape;236;g2644c412cbb_0_111"/>
          <p:cNvSpPr/>
          <p:nvPr/>
        </p:nvSpPr>
        <p:spPr>
          <a:xfrm>
            <a:off x="4100" y="8200"/>
            <a:ext cx="2829300" cy="6781200"/>
          </a:xfrm>
          <a:prstGeom prst="rect">
            <a:avLst/>
          </a:prstGeom>
          <a:solidFill>
            <a:srgbClr val="D8D8D8"/>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237" name="Google Shape;237;g2644c412cbb_0_111"/>
          <p:cNvSpPr txBox="1"/>
          <p:nvPr>
            <p:ph idx="12" type="sldNum"/>
          </p:nvPr>
        </p:nvSpPr>
        <p:spPr>
          <a:xfrm>
            <a:off x="9830772" y="6448427"/>
            <a:ext cx="1143300" cy="180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238" name="Google Shape;238;g2644c412cbb_0_111"/>
          <p:cNvPicPr preferRelativeResize="0"/>
          <p:nvPr/>
        </p:nvPicPr>
        <p:blipFill>
          <a:blip r:embed="rId3">
            <a:alphaModFix/>
          </a:blip>
          <a:stretch>
            <a:fillRect/>
          </a:stretch>
        </p:blipFill>
        <p:spPr>
          <a:xfrm>
            <a:off x="2985800" y="2256300"/>
            <a:ext cx="9053799" cy="3606748"/>
          </a:xfrm>
          <a:prstGeom prst="rect">
            <a:avLst/>
          </a:prstGeom>
          <a:noFill/>
          <a:ln>
            <a:noFill/>
          </a:ln>
        </p:spPr>
      </p:pic>
      <p:sp>
        <p:nvSpPr>
          <p:cNvPr id="239" name="Google Shape;239;g2644c412cbb_0_111"/>
          <p:cNvSpPr txBox="1"/>
          <p:nvPr/>
        </p:nvSpPr>
        <p:spPr>
          <a:xfrm>
            <a:off x="180950" y="77350"/>
            <a:ext cx="2475600" cy="6642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  </a:t>
            </a:r>
            <a:r>
              <a:rPr lang="en-US">
                <a:latin typeface="Century Gothic"/>
                <a:ea typeface="Century Gothic"/>
                <a:cs typeface="Century Gothic"/>
                <a:sym typeface="Century Gothic"/>
              </a:rPr>
              <a:t>Abstraction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1.1 A</a:t>
            </a:r>
            <a:r>
              <a:rPr lang="en-US">
                <a:latin typeface="Century Gothic"/>
                <a:ea typeface="Century Gothic"/>
                <a:cs typeface="Century Gothic"/>
                <a:sym typeface="Century Gothic"/>
              </a:rPr>
              <a:t>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1.2 A</a:t>
            </a:r>
            <a:r>
              <a:rPr lang="en-US">
                <a:latin typeface="Century Gothic"/>
                <a:ea typeface="Century Gothic"/>
                <a:cs typeface="Century Gothic"/>
                <a:sym typeface="Century Gothic"/>
              </a:rPr>
              <a:t>bstract Class</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1.3 </a:t>
            </a:r>
            <a:r>
              <a:rPr lang="en-US">
                <a:latin typeface="Century Gothic"/>
                <a:ea typeface="Century Gothic"/>
                <a:cs typeface="Century Gothic"/>
                <a:sym typeface="Century Gothic"/>
              </a:rPr>
              <a:t>Abstract Method</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entury Gothic"/>
                <a:ea typeface="Century Gothic"/>
                <a:cs typeface="Century Gothic"/>
                <a:sym typeface="Century Gothic"/>
              </a:rPr>
              <a:t>2. </a:t>
            </a:r>
            <a:r>
              <a:rPr b="1" lang="en-US">
                <a:latin typeface="Century Gothic"/>
                <a:ea typeface="Century Gothic"/>
                <a:cs typeface="Century Gothic"/>
                <a:sym typeface="Century Gothic"/>
              </a:rPr>
              <a:t>Interface</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lang="en-US">
                <a:latin typeface="Century Gothic"/>
                <a:ea typeface="Century Gothic"/>
                <a:cs typeface="Century Gothic"/>
                <a:sym typeface="Century Gothic"/>
              </a:rPr>
              <a:t>2.1 Multiple Inheritance</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3.</a:t>
            </a:r>
            <a:r>
              <a:rPr lang="en-US">
                <a:latin typeface="Century Gothic"/>
                <a:ea typeface="Century Gothic"/>
                <a:cs typeface="Century Gothic"/>
                <a:sym typeface="Century Gothic"/>
              </a:rPr>
              <a:t>Exception Handling</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3.1Types of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3.1.1 Checked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3.1.2 Unchecked</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3.2 Exception Hierarchy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3.3 Catching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3.4 Finally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3.5 Throw</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3.6 Throws</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2644c412cbb_0_131"/>
          <p:cNvSpPr txBox="1"/>
          <p:nvPr>
            <p:ph type="title"/>
          </p:nvPr>
        </p:nvSpPr>
        <p:spPr>
          <a:xfrm>
            <a:off x="3124200" y="76200"/>
            <a:ext cx="8895300" cy="16467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2A2A2A"/>
              </a:buClr>
              <a:buSzPts val="4000"/>
              <a:buFont typeface="Century Gothic"/>
              <a:buNone/>
            </a:pPr>
            <a:r>
              <a:rPr lang="en-US" sz="4800">
                <a:solidFill>
                  <a:srgbClr val="FF0000"/>
                </a:solidFill>
              </a:rPr>
              <a:t>Inheritance can contain following members</a:t>
            </a:r>
            <a:endParaRPr sz="4800">
              <a:solidFill>
                <a:srgbClr val="FF0000"/>
              </a:solidFill>
            </a:endParaRPr>
          </a:p>
        </p:txBody>
      </p:sp>
      <p:sp>
        <p:nvSpPr>
          <p:cNvPr id="245" name="Google Shape;245;g2644c412cbb_0_131"/>
          <p:cNvSpPr/>
          <p:nvPr/>
        </p:nvSpPr>
        <p:spPr>
          <a:xfrm>
            <a:off x="4100" y="8200"/>
            <a:ext cx="2829300" cy="6781200"/>
          </a:xfrm>
          <a:prstGeom prst="rect">
            <a:avLst/>
          </a:prstGeom>
          <a:solidFill>
            <a:srgbClr val="D8D8D8"/>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246" name="Google Shape;246;g2644c412cbb_0_131"/>
          <p:cNvSpPr txBox="1"/>
          <p:nvPr>
            <p:ph idx="12" type="sldNum"/>
          </p:nvPr>
        </p:nvSpPr>
        <p:spPr>
          <a:xfrm>
            <a:off x="9830772" y="6448427"/>
            <a:ext cx="1143300" cy="180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47" name="Google Shape;247;g2644c412cbb_0_131"/>
          <p:cNvSpPr txBox="1"/>
          <p:nvPr/>
        </p:nvSpPr>
        <p:spPr>
          <a:xfrm>
            <a:off x="3053950" y="1946675"/>
            <a:ext cx="8965500" cy="4773600"/>
          </a:xfrm>
          <a:prstGeom prst="rect">
            <a:avLst/>
          </a:prstGeom>
          <a:noFill/>
          <a:ln>
            <a:noFill/>
          </a:ln>
        </p:spPr>
        <p:txBody>
          <a:bodyPr anchorCtr="0" anchor="t" bIns="91425" lIns="91425" spcFirstLastPara="1" rIns="91425" wrap="square" tIns="91425">
            <a:noAutofit/>
          </a:bodyPr>
          <a:lstStyle/>
          <a:p>
            <a:pPr indent="-457200" lvl="0" marL="457200" rtl="0" algn="l">
              <a:lnSpc>
                <a:spcPct val="115000"/>
              </a:lnSpc>
              <a:spcBef>
                <a:spcPts val="0"/>
              </a:spcBef>
              <a:spcAft>
                <a:spcPts val="0"/>
              </a:spcAft>
              <a:buSzPts val="3600"/>
              <a:buFont typeface="Century Gothic"/>
              <a:buChar char="●"/>
            </a:pPr>
            <a:r>
              <a:rPr lang="en-US" sz="3600">
                <a:latin typeface="Century Gothic"/>
                <a:ea typeface="Century Gothic"/>
                <a:cs typeface="Century Gothic"/>
                <a:sym typeface="Century Gothic"/>
              </a:rPr>
              <a:t>Methods declared in interface are by-default, public and abstract, so it is unnecessary to use these modifiers for variables.</a:t>
            </a:r>
            <a:endParaRPr sz="3600">
              <a:latin typeface="Century Gothic"/>
              <a:ea typeface="Century Gothic"/>
              <a:cs typeface="Century Gothic"/>
              <a:sym typeface="Century Gothic"/>
            </a:endParaRPr>
          </a:p>
          <a:p>
            <a:pPr indent="0" lvl="0" marL="0" rtl="0" algn="l">
              <a:lnSpc>
                <a:spcPct val="115000"/>
              </a:lnSpc>
              <a:spcBef>
                <a:spcPts val="0"/>
              </a:spcBef>
              <a:spcAft>
                <a:spcPts val="0"/>
              </a:spcAft>
              <a:buNone/>
            </a:pPr>
            <a:r>
              <a:t/>
            </a:r>
            <a:endParaRPr sz="3600">
              <a:latin typeface="Century Gothic"/>
              <a:ea typeface="Century Gothic"/>
              <a:cs typeface="Century Gothic"/>
              <a:sym typeface="Century Gothic"/>
            </a:endParaRPr>
          </a:p>
        </p:txBody>
      </p:sp>
      <p:sp>
        <p:nvSpPr>
          <p:cNvPr id="248" name="Google Shape;248;g2644c412cbb_0_131"/>
          <p:cNvSpPr txBox="1"/>
          <p:nvPr/>
        </p:nvSpPr>
        <p:spPr>
          <a:xfrm>
            <a:off x="180950" y="77350"/>
            <a:ext cx="2475600" cy="6642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  </a:t>
            </a:r>
            <a:r>
              <a:rPr lang="en-US">
                <a:latin typeface="Century Gothic"/>
                <a:ea typeface="Century Gothic"/>
                <a:cs typeface="Century Gothic"/>
                <a:sym typeface="Century Gothic"/>
              </a:rPr>
              <a:t>Abstraction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1.1 A</a:t>
            </a:r>
            <a:r>
              <a:rPr lang="en-US">
                <a:latin typeface="Century Gothic"/>
                <a:ea typeface="Century Gothic"/>
                <a:cs typeface="Century Gothic"/>
                <a:sym typeface="Century Gothic"/>
              </a:rPr>
              <a:t>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1.2 A</a:t>
            </a:r>
            <a:r>
              <a:rPr lang="en-US">
                <a:latin typeface="Century Gothic"/>
                <a:ea typeface="Century Gothic"/>
                <a:cs typeface="Century Gothic"/>
                <a:sym typeface="Century Gothic"/>
              </a:rPr>
              <a:t>bstract Class</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1.3 </a:t>
            </a:r>
            <a:r>
              <a:rPr lang="en-US">
                <a:latin typeface="Century Gothic"/>
                <a:ea typeface="Century Gothic"/>
                <a:cs typeface="Century Gothic"/>
                <a:sym typeface="Century Gothic"/>
              </a:rPr>
              <a:t>Abstract Method</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entury Gothic"/>
                <a:ea typeface="Century Gothic"/>
                <a:cs typeface="Century Gothic"/>
                <a:sym typeface="Century Gothic"/>
              </a:rPr>
              <a:t>2. </a:t>
            </a:r>
            <a:r>
              <a:rPr b="1" lang="en-US">
                <a:latin typeface="Century Gothic"/>
                <a:ea typeface="Century Gothic"/>
                <a:cs typeface="Century Gothic"/>
                <a:sym typeface="Century Gothic"/>
              </a:rPr>
              <a:t>Interface</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lang="en-US">
                <a:latin typeface="Century Gothic"/>
                <a:ea typeface="Century Gothic"/>
                <a:cs typeface="Century Gothic"/>
                <a:sym typeface="Century Gothic"/>
              </a:rPr>
              <a:t>2.1 Multiple Inheritance</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3.</a:t>
            </a:r>
            <a:r>
              <a:rPr lang="en-US">
                <a:latin typeface="Century Gothic"/>
                <a:ea typeface="Century Gothic"/>
                <a:cs typeface="Century Gothic"/>
                <a:sym typeface="Century Gothic"/>
              </a:rPr>
              <a:t>Exception Handling</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3.1Types of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3.1.1 Checked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3.1.2 Unchecked</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3.2 Exception Hierarchy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3.3 Catching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3.4 Finally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3.5 Throw</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3.6 Throws</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695575" y="190373"/>
            <a:ext cx="9756000" cy="14664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6"/>
              </a:buClr>
              <a:buSzPts val="4800"/>
              <a:buFont typeface="Century Gothic"/>
              <a:buNone/>
            </a:pPr>
            <a:r>
              <a:rPr lang="en-US">
                <a:solidFill>
                  <a:schemeClr val="dk2"/>
                </a:solidFill>
              </a:rPr>
              <a:t>Revision Topic</a:t>
            </a:r>
            <a:endParaRPr>
              <a:solidFill>
                <a:schemeClr val="dk2"/>
              </a:solidFill>
            </a:endParaRPr>
          </a:p>
        </p:txBody>
      </p:sp>
      <p:sp>
        <p:nvSpPr>
          <p:cNvPr id="107" name="Google Shape;107;p2"/>
          <p:cNvSpPr txBox="1"/>
          <p:nvPr/>
        </p:nvSpPr>
        <p:spPr>
          <a:xfrm>
            <a:off x="1219200" y="2286000"/>
            <a:ext cx="9836700" cy="3277725"/>
          </a:xfrm>
          <a:prstGeom prst="rect">
            <a:avLst/>
          </a:prstGeom>
          <a:noFill/>
          <a:ln>
            <a:noFill/>
          </a:ln>
        </p:spPr>
        <p:txBody>
          <a:bodyPr anchorCtr="0" anchor="b" bIns="91425" lIns="91425" spcFirstLastPara="1" rIns="91425" wrap="square" tIns="91425">
            <a:noAutofit/>
          </a:bodyPr>
          <a:lstStyle/>
          <a:p>
            <a:pPr indent="-419100" lvl="0" marL="457200" marR="0" rtl="0" algn="l">
              <a:lnSpc>
                <a:spcPct val="115000"/>
              </a:lnSpc>
              <a:spcBef>
                <a:spcPts val="0"/>
              </a:spcBef>
              <a:spcAft>
                <a:spcPts val="0"/>
              </a:spcAft>
              <a:buClr>
                <a:srgbClr val="000000"/>
              </a:buClr>
              <a:buSzPts val="3000"/>
              <a:buFont typeface="Century Gothic"/>
              <a:buChar char="●"/>
            </a:pPr>
            <a:r>
              <a:rPr b="0" i="0" lang="en-US" sz="3000" u="none" cap="none" strike="noStrike">
                <a:solidFill>
                  <a:srgbClr val="191919"/>
                </a:solidFill>
                <a:latin typeface="Century Gothic"/>
                <a:ea typeface="Century Gothic"/>
                <a:cs typeface="Century Gothic"/>
                <a:sym typeface="Century Gothic"/>
              </a:rPr>
              <a:t>Class and Object</a:t>
            </a:r>
            <a:endParaRPr b="0" i="0" sz="3000" u="none" cap="none" strike="noStrike">
              <a:solidFill>
                <a:srgbClr val="000000"/>
              </a:solidFill>
              <a:latin typeface="Century Gothic"/>
              <a:ea typeface="Century Gothic"/>
              <a:cs typeface="Century Gothic"/>
              <a:sym typeface="Century Gothic"/>
            </a:endParaRPr>
          </a:p>
          <a:p>
            <a:pPr indent="-419100" lvl="0" marL="457200" marR="0" rtl="0" algn="l">
              <a:lnSpc>
                <a:spcPct val="115000"/>
              </a:lnSpc>
              <a:spcBef>
                <a:spcPts val="0"/>
              </a:spcBef>
              <a:spcAft>
                <a:spcPts val="0"/>
              </a:spcAft>
              <a:buClr>
                <a:srgbClr val="000000"/>
              </a:buClr>
              <a:buSzPts val="3000"/>
              <a:buFont typeface="Century Gothic"/>
              <a:buChar char="●"/>
            </a:pPr>
            <a:r>
              <a:rPr b="0" i="0" lang="en-US" sz="3000" u="none" cap="none" strike="noStrike">
                <a:solidFill>
                  <a:srgbClr val="191919"/>
                </a:solidFill>
                <a:latin typeface="Century Gothic"/>
                <a:ea typeface="Century Gothic"/>
                <a:cs typeface="Century Gothic"/>
                <a:sym typeface="Century Gothic"/>
              </a:rPr>
              <a:t>Constructor</a:t>
            </a:r>
            <a:endParaRPr b="0" i="0" sz="3000" u="none" cap="none" strike="noStrike">
              <a:solidFill>
                <a:srgbClr val="000000"/>
              </a:solidFill>
              <a:latin typeface="Century Gothic"/>
              <a:ea typeface="Century Gothic"/>
              <a:cs typeface="Century Gothic"/>
              <a:sym typeface="Century Gothic"/>
            </a:endParaRPr>
          </a:p>
          <a:p>
            <a:pPr indent="-419100" lvl="0" marL="457200" marR="0" rtl="0" algn="l">
              <a:lnSpc>
                <a:spcPct val="115000"/>
              </a:lnSpc>
              <a:spcBef>
                <a:spcPts val="0"/>
              </a:spcBef>
              <a:spcAft>
                <a:spcPts val="0"/>
              </a:spcAft>
              <a:buClr>
                <a:srgbClr val="000000"/>
              </a:buClr>
              <a:buSzPts val="3000"/>
              <a:buFont typeface="Century Gothic"/>
              <a:buChar char="●"/>
            </a:pPr>
            <a:r>
              <a:rPr b="0" i="0" lang="en-US" sz="3000" u="none" cap="none" strike="noStrike">
                <a:solidFill>
                  <a:srgbClr val="191919"/>
                </a:solidFill>
                <a:latin typeface="Century Gothic"/>
                <a:ea typeface="Century Gothic"/>
                <a:cs typeface="Century Gothic"/>
                <a:sym typeface="Century Gothic"/>
              </a:rPr>
              <a:t>Encapsulation</a:t>
            </a:r>
            <a:endParaRPr b="0" i="0" sz="3000" u="none" cap="none" strike="noStrike">
              <a:solidFill>
                <a:srgbClr val="000000"/>
              </a:solidFill>
              <a:latin typeface="Century Gothic"/>
              <a:ea typeface="Century Gothic"/>
              <a:cs typeface="Century Gothic"/>
              <a:sym typeface="Century Gothic"/>
            </a:endParaRPr>
          </a:p>
          <a:p>
            <a:pPr indent="-419100" lvl="0" marL="457200" marR="0" rtl="0" algn="l">
              <a:lnSpc>
                <a:spcPct val="115000"/>
              </a:lnSpc>
              <a:spcBef>
                <a:spcPts val="0"/>
              </a:spcBef>
              <a:spcAft>
                <a:spcPts val="0"/>
              </a:spcAft>
              <a:buClr>
                <a:srgbClr val="000000"/>
              </a:buClr>
              <a:buSzPts val="3000"/>
              <a:buFont typeface="Century Gothic"/>
              <a:buChar char="●"/>
            </a:pPr>
            <a:r>
              <a:rPr b="0" i="0" lang="en-US" sz="3000" u="none" cap="none" strike="noStrike">
                <a:solidFill>
                  <a:srgbClr val="191919"/>
                </a:solidFill>
                <a:latin typeface="Century Gothic"/>
                <a:ea typeface="Century Gothic"/>
                <a:cs typeface="Century Gothic"/>
                <a:sym typeface="Century Gothic"/>
              </a:rPr>
              <a:t>Inheritance</a:t>
            </a:r>
            <a:endParaRPr b="0" i="0" sz="3000" u="none" cap="none" strike="noStrike">
              <a:solidFill>
                <a:srgbClr val="000000"/>
              </a:solidFill>
              <a:latin typeface="Century Gothic"/>
              <a:ea typeface="Century Gothic"/>
              <a:cs typeface="Century Gothic"/>
              <a:sym typeface="Century Gothic"/>
            </a:endParaRPr>
          </a:p>
          <a:p>
            <a:pPr indent="-419100" lvl="0" marL="457200" marR="0" rtl="0" algn="l">
              <a:lnSpc>
                <a:spcPct val="115000"/>
              </a:lnSpc>
              <a:spcBef>
                <a:spcPts val="0"/>
              </a:spcBef>
              <a:spcAft>
                <a:spcPts val="0"/>
              </a:spcAft>
              <a:buClr>
                <a:srgbClr val="000000"/>
              </a:buClr>
              <a:buSzPts val="3000"/>
              <a:buFont typeface="Century Gothic"/>
              <a:buChar char="●"/>
            </a:pPr>
            <a:r>
              <a:rPr b="0" i="0" lang="en-US" sz="3000" u="none" cap="none" strike="noStrike">
                <a:solidFill>
                  <a:srgbClr val="191919"/>
                </a:solidFill>
                <a:latin typeface="Century Gothic"/>
                <a:ea typeface="Century Gothic"/>
                <a:cs typeface="Century Gothic"/>
                <a:sym typeface="Century Gothic"/>
              </a:rPr>
              <a:t>Polymorphism</a:t>
            </a:r>
            <a:endParaRPr b="0" i="0" sz="3000" u="none" cap="none" strike="noStrike">
              <a:solidFill>
                <a:srgbClr val="191919"/>
              </a:solidFill>
              <a:latin typeface="Century Gothic"/>
              <a:ea typeface="Century Gothic"/>
              <a:cs typeface="Century Gothic"/>
              <a:sym typeface="Century Gothic"/>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108" name="Google Shape;108;p2"/>
          <p:cNvSpPr txBox="1"/>
          <p:nvPr>
            <p:ph idx="12" type="sldNum"/>
          </p:nvPr>
        </p:nvSpPr>
        <p:spPr>
          <a:xfrm>
            <a:off x="9830772" y="6448427"/>
            <a:ext cx="1143299" cy="18097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2644c412cbb_0_140"/>
          <p:cNvSpPr txBox="1"/>
          <p:nvPr>
            <p:ph type="title"/>
          </p:nvPr>
        </p:nvSpPr>
        <p:spPr>
          <a:xfrm>
            <a:off x="3124200" y="76200"/>
            <a:ext cx="8895300" cy="1217100"/>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rgbClr val="2A2A2A"/>
              </a:buClr>
              <a:buSzPct val="83333"/>
              <a:buFont typeface="Century Gothic"/>
              <a:buNone/>
            </a:pPr>
            <a:r>
              <a:rPr lang="en-US" sz="4800">
                <a:solidFill>
                  <a:srgbClr val="FF0000"/>
                </a:solidFill>
              </a:rPr>
              <a:t>Multiple </a:t>
            </a:r>
            <a:r>
              <a:rPr lang="en-US" sz="4800">
                <a:solidFill>
                  <a:srgbClr val="FF0000"/>
                </a:solidFill>
              </a:rPr>
              <a:t>Inheritance in java by interface</a:t>
            </a:r>
            <a:endParaRPr sz="4800">
              <a:solidFill>
                <a:srgbClr val="FF0000"/>
              </a:solidFill>
            </a:endParaRPr>
          </a:p>
        </p:txBody>
      </p:sp>
      <p:sp>
        <p:nvSpPr>
          <p:cNvPr id="254" name="Google Shape;254;g2644c412cbb_0_140"/>
          <p:cNvSpPr/>
          <p:nvPr/>
        </p:nvSpPr>
        <p:spPr>
          <a:xfrm>
            <a:off x="4100" y="8200"/>
            <a:ext cx="2829300" cy="6781200"/>
          </a:xfrm>
          <a:prstGeom prst="rect">
            <a:avLst/>
          </a:prstGeom>
          <a:solidFill>
            <a:srgbClr val="D8D8D8"/>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255" name="Google Shape;255;g2644c412cbb_0_140"/>
          <p:cNvSpPr txBox="1"/>
          <p:nvPr>
            <p:ph idx="12" type="sldNum"/>
          </p:nvPr>
        </p:nvSpPr>
        <p:spPr>
          <a:xfrm>
            <a:off x="9830772" y="6448427"/>
            <a:ext cx="1143300" cy="180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56" name="Google Shape;256;g2644c412cbb_0_140"/>
          <p:cNvSpPr txBox="1"/>
          <p:nvPr/>
        </p:nvSpPr>
        <p:spPr>
          <a:xfrm>
            <a:off x="180950" y="77350"/>
            <a:ext cx="2475600" cy="6642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  </a:t>
            </a:r>
            <a:r>
              <a:rPr lang="en-US">
                <a:latin typeface="Century Gothic"/>
                <a:ea typeface="Century Gothic"/>
                <a:cs typeface="Century Gothic"/>
                <a:sym typeface="Century Gothic"/>
              </a:rPr>
              <a:t>Abstraction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1.1 A</a:t>
            </a:r>
            <a:r>
              <a:rPr lang="en-US">
                <a:latin typeface="Century Gothic"/>
                <a:ea typeface="Century Gothic"/>
                <a:cs typeface="Century Gothic"/>
                <a:sym typeface="Century Gothic"/>
              </a:rPr>
              <a:t>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1.2 A</a:t>
            </a:r>
            <a:r>
              <a:rPr lang="en-US">
                <a:latin typeface="Century Gothic"/>
                <a:ea typeface="Century Gothic"/>
                <a:cs typeface="Century Gothic"/>
                <a:sym typeface="Century Gothic"/>
              </a:rPr>
              <a:t>bstract Class</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1.3 </a:t>
            </a:r>
            <a:r>
              <a:rPr lang="en-US">
                <a:latin typeface="Century Gothic"/>
                <a:ea typeface="Century Gothic"/>
                <a:cs typeface="Century Gothic"/>
                <a:sym typeface="Century Gothic"/>
              </a:rPr>
              <a:t>Abstract Method</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entury Gothic"/>
                <a:ea typeface="Century Gothic"/>
                <a:cs typeface="Century Gothic"/>
                <a:sym typeface="Century Gothic"/>
              </a:rPr>
              <a:t>2. </a:t>
            </a:r>
            <a:r>
              <a:rPr b="1" lang="en-US">
                <a:latin typeface="Century Gothic"/>
                <a:ea typeface="Century Gothic"/>
                <a:cs typeface="Century Gothic"/>
                <a:sym typeface="Century Gothic"/>
              </a:rPr>
              <a:t>Interface</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lang="en-US">
                <a:latin typeface="Century Gothic"/>
                <a:ea typeface="Century Gothic"/>
                <a:cs typeface="Century Gothic"/>
                <a:sym typeface="Century Gothic"/>
              </a:rPr>
              <a:t>2.1 Multiple Inheritance</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3.</a:t>
            </a:r>
            <a:r>
              <a:rPr lang="en-US">
                <a:latin typeface="Century Gothic"/>
                <a:ea typeface="Century Gothic"/>
                <a:cs typeface="Century Gothic"/>
                <a:sym typeface="Century Gothic"/>
              </a:rPr>
              <a:t>Exception Handling</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3.1Types of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3.1.1 Checked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3.1.2 Unchecked</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3.2 Exception Hierarchy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3.3 Catching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3.4 Finally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3.5 Throw</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3.6 Throws</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Century Gothic"/>
              <a:ea typeface="Century Gothic"/>
              <a:cs typeface="Century Gothic"/>
              <a:sym typeface="Century Gothic"/>
            </a:endParaRPr>
          </a:p>
        </p:txBody>
      </p:sp>
      <p:sp>
        <p:nvSpPr>
          <p:cNvPr id="257" name="Google Shape;257;g2644c412cbb_0_140"/>
          <p:cNvSpPr txBox="1"/>
          <p:nvPr/>
        </p:nvSpPr>
        <p:spPr>
          <a:xfrm>
            <a:off x="3056700" y="1058100"/>
            <a:ext cx="8962800" cy="5731200"/>
          </a:xfrm>
          <a:prstGeom prst="rect">
            <a:avLst/>
          </a:prstGeom>
          <a:noFill/>
          <a:ln>
            <a:noFill/>
          </a:ln>
        </p:spPr>
        <p:txBody>
          <a:bodyPr anchorCtr="0" anchor="t" bIns="91425" lIns="91425" spcFirstLastPara="1" rIns="91425" wrap="square" tIns="91425">
            <a:noAutofit/>
          </a:bodyPr>
          <a:lstStyle/>
          <a:p>
            <a:pPr indent="0" lvl="0" marL="25400" rtl="0" algn="l">
              <a:lnSpc>
                <a:spcPct val="115000"/>
              </a:lnSpc>
              <a:spcBef>
                <a:spcPts val="0"/>
              </a:spcBef>
              <a:spcAft>
                <a:spcPts val="0"/>
              </a:spcAft>
              <a:buClr>
                <a:schemeClr val="dk1"/>
              </a:buClr>
              <a:buSzPts val="1100"/>
              <a:buFont typeface="Arial"/>
              <a:buNone/>
            </a:pPr>
            <a:r>
              <a:rPr b="1" lang="en-US" sz="1900">
                <a:solidFill>
                  <a:srgbClr val="7F0055"/>
                </a:solidFill>
                <a:highlight>
                  <a:srgbClr val="FFFFFF"/>
                </a:highlight>
              </a:rPr>
              <a:t>package</a:t>
            </a:r>
            <a:r>
              <a:rPr lang="en-US" sz="1900">
                <a:solidFill>
                  <a:schemeClr val="dk1"/>
                </a:solidFill>
                <a:highlight>
                  <a:srgbClr val="FFFFFF"/>
                </a:highlight>
              </a:rPr>
              <a:t> week6;</a:t>
            </a:r>
            <a:endParaRPr sz="1900">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b="1" lang="en-US" sz="1900">
                <a:solidFill>
                  <a:srgbClr val="7F0055"/>
                </a:solidFill>
                <a:highlight>
                  <a:srgbClr val="FFFFFF"/>
                </a:highlight>
              </a:rPr>
              <a:t>interface</a:t>
            </a:r>
            <a:r>
              <a:rPr lang="en-US" sz="1900">
                <a:solidFill>
                  <a:schemeClr val="dk1"/>
                </a:solidFill>
                <a:highlight>
                  <a:srgbClr val="FFFFFF"/>
                </a:highlight>
              </a:rPr>
              <a:t> Scooter {</a:t>
            </a:r>
            <a:endParaRPr sz="1900">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US" sz="1900">
                <a:solidFill>
                  <a:schemeClr val="dk1"/>
                </a:solidFill>
                <a:highlight>
                  <a:srgbClr val="FFFFFF"/>
                </a:highlight>
              </a:rPr>
              <a:t>	</a:t>
            </a:r>
            <a:r>
              <a:rPr b="1" lang="en-US" sz="1900">
                <a:solidFill>
                  <a:srgbClr val="7F0055"/>
                </a:solidFill>
                <a:highlight>
                  <a:srgbClr val="FFFFFF"/>
                </a:highlight>
              </a:rPr>
              <a:t>void</a:t>
            </a:r>
            <a:r>
              <a:rPr lang="en-US" sz="1900">
                <a:solidFill>
                  <a:schemeClr val="dk1"/>
                </a:solidFill>
                <a:highlight>
                  <a:srgbClr val="FFFFFF"/>
                </a:highlight>
              </a:rPr>
              <a:t> mileage();</a:t>
            </a:r>
            <a:endParaRPr sz="1900">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US" sz="1900">
                <a:solidFill>
                  <a:schemeClr val="dk1"/>
                </a:solidFill>
                <a:highlight>
                  <a:srgbClr val="FFFFFF"/>
                </a:highlight>
              </a:rPr>
              <a:t>}</a:t>
            </a:r>
            <a:endParaRPr sz="1900">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b="1" lang="en-US" sz="1900">
                <a:solidFill>
                  <a:srgbClr val="7F0055"/>
                </a:solidFill>
                <a:highlight>
                  <a:srgbClr val="FFFFFF"/>
                </a:highlight>
              </a:rPr>
              <a:t>interface</a:t>
            </a:r>
            <a:r>
              <a:rPr lang="en-US" sz="1900">
                <a:solidFill>
                  <a:schemeClr val="dk1"/>
                </a:solidFill>
                <a:highlight>
                  <a:srgbClr val="FFFFFF"/>
                </a:highlight>
              </a:rPr>
              <a:t> Brand{</a:t>
            </a:r>
            <a:endParaRPr sz="1900">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US" sz="1900">
                <a:solidFill>
                  <a:schemeClr val="dk1"/>
                </a:solidFill>
                <a:highlight>
                  <a:srgbClr val="FFFFFF"/>
                </a:highlight>
              </a:rPr>
              <a:t>	</a:t>
            </a:r>
            <a:r>
              <a:rPr b="1" lang="en-US" sz="1900">
                <a:solidFill>
                  <a:srgbClr val="7F0055"/>
                </a:solidFill>
                <a:highlight>
                  <a:srgbClr val="FFFFFF"/>
                </a:highlight>
              </a:rPr>
              <a:t>void</a:t>
            </a:r>
            <a:r>
              <a:rPr lang="en-US" sz="1900">
                <a:solidFill>
                  <a:schemeClr val="dk1"/>
                </a:solidFill>
                <a:highlight>
                  <a:srgbClr val="FFFFFF"/>
                </a:highlight>
              </a:rPr>
              <a:t> model();</a:t>
            </a:r>
            <a:endParaRPr sz="1900">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US" sz="1900">
                <a:solidFill>
                  <a:schemeClr val="dk1"/>
                </a:solidFill>
                <a:highlight>
                  <a:srgbClr val="FFFFFF"/>
                </a:highlight>
              </a:rPr>
              <a:t>}</a:t>
            </a:r>
            <a:endParaRPr sz="1900">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b="1" lang="en-US" sz="1900">
                <a:solidFill>
                  <a:srgbClr val="7F0055"/>
                </a:solidFill>
                <a:highlight>
                  <a:srgbClr val="FFFFFF"/>
                </a:highlight>
              </a:rPr>
              <a:t>class</a:t>
            </a:r>
            <a:r>
              <a:rPr lang="en-US" sz="1900">
                <a:solidFill>
                  <a:schemeClr val="dk1"/>
                </a:solidFill>
                <a:highlight>
                  <a:srgbClr val="FFFFFF"/>
                </a:highlight>
              </a:rPr>
              <a:t> RayZr </a:t>
            </a:r>
            <a:r>
              <a:rPr b="1" lang="en-US" sz="1900">
                <a:solidFill>
                  <a:srgbClr val="7F0055"/>
                </a:solidFill>
                <a:highlight>
                  <a:srgbClr val="FFFFFF"/>
                </a:highlight>
              </a:rPr>
              <a:t>implements</a:t>
            </a:r>
            <a:r>
              <a:rPr lang="en-US" sz="1900">
                <a:solidFill>
                  <a:schemeClr val="dk1"/>
                </a:solidFill>
                <a:highlight>
                  <a:srgbClr val="FFFFFF"/>
                </a:highlight>
              </a:rPr>
              <a:t> Scooter,Brand{</a:t>
            </a:r>
            <a:endParaRPr sz="1900">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US" sz="1900">
                <a:solidFill>
                  <a:schemeClr val="dk1"/>
                </a:solidFill>
                <a:highlight>
                  <a:srgbClr val="FFFFFF"/>
                </a:highlight>
              </a:rPr>
              <a:t>	</a:t>
            </a:r>
            <a:r>
              <a:rPr lang="en-US" sz="1900">
                <a:solidFill>
                  <a:srgbClr val="646464"/>
                </a:solidFill>
                <a:highlight>
                  <a:srgbClr val="FFFFFF"/>
                </a:highlight>
              </a:rPr>
              <a:t>@Override</a:t>
            </a:r>
            <a:endParaRPr sz="1900">
              <a:solidFill>
                <a:srgbClr val="646464"/>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US" sz="1900">
                <a:solidFill>
                  <a:schemeClr val="dk1"/>
                </a:solidFill>
                <a:highlight>
                  <a:srgbClr val="FFFFFF"/>
                </a:highlight>
              </a:rPr>
              <a:t>	</a:t>
            </a:r>
            <a:r>
              <a:rPr b="1" lang="en-US" sz="1900">
                <a:solidFill>
                  <a:srgbClr val="7F0055"/>
                </a:solidFill>
                <a:highlight>
                  <a:srgbClr val="FFFFFF"/>
                </a:highlight>
              </a:rPr>
              <a:t>public</a:t>
            </a:r>
            <a:r>
              <a:rPr lang="en-US" sz="1900">
                <a:solidFill>
                  <a:schemeClr val="dk1"/>
                </a:solidFill>
                <a:highlight>
                  <a:srgbClr val="FFFFFF"/>
                </a:highlight>
              </a:rPr>
              <a:t> </a:t>
            </a:r>
            <a:r>
              <a:rPr b="1" lang="en-US" sz="1900">
                <a:solidFill>
                  <a:srgbClr val="7F0055"/>
                </a:solidFill>
                <a:highlight>
                  <a:srgbClr val="FFFFFF"/>
                </a:highlight>
              </a:rPr>
              <a:t>void</a:t>
            </a:r>
            <a:r>
              <a:rPr lang="en-US" sz="1900">
                <a:solidFill>
                  <a:schemeClr val="dk1"/>
                </a:solidFill>
                <a:highlight>
                  <a:srgbClr val="FFFFFF"/>
                </a:highlight>
              </a:rPr>
              <a:t> mileage(){</a:t>
            </a:r>
            <a:endParaRPr sz="1900">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US" sz="1900">
                <a:solidFill>
                  <a:schemeClr val="dk1"/>
                </a:solidFill>
                <a:highlight>
                  <a:srgbClr val="FFFFFF"/>
                </a:highlight>
              </a:rPr>
              <a:t>		System.</a:t>
            </a:r>
            <a:r>
              <a:rPr b="1" i="1" lang="en-US" sz="1900">
                <a:solidFill>
                  <a:srgbClr val="0000C0"/>
                </a:solidFill>
                <a:highlight>
                  <a:srgbClr val="FFFFFF"/>
                </a:highlight>
              </a:rPr>
              <a:t>out</a:t>
            </a:r>
            <a:r>
              <a:rPr lang="en-US" sz="1900">
                <a:solidFill>
                  <a:schemeClr val="dk1"/>
                </a:solidFill>
                <a:highlight>
                  <a:srgbClr val="FFFFFF"/>
                </a:highlight>
              </a:rPr>
              <a:t>.println(</a:t>
            </a:r>
            <a:r>
              <a:rPr lang="en-US" sz="1900">
                <a:solidFill>
                  <a:srgbClr val="2A00FF"/>
                </a:solidFill>
                <a:highlight>
                  <a:srgbClr val="FFFFFF"/>
                </a:highlight>
              </a:rPr>
              <a:t>"Max mileage of 55km/hr"</a:t>
            </a:r>
            <a:r>
              <a:rPr lang="en-US" sz="1900">
                <a:solidFill>
                  <a:schemeClr val="dk1"/>
                </a:solidFill>
                <a:highlight>
                  <a:srgbClr val="FFFFFF"/>
                </a:highlight>
              </a:rPr>
              <a:t>);</a:t>
            </a:r>
            <a:endParaRPr sz="1900">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US" sz="1900">
                <a:solidFill>
                  <a:schemeClr val="dk1"/>
                </a:solidFill>
                <a:highlight>
                  <a:srgbClr val="FFFFFF"/>
                </a:highlight>
              </a:rPr>
              <a:t>	}</a:t>
            </a:r>
            <a:endParaRPr sz="1900">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US" sz="1900">
                <a:solidFill>
                  <a:schemeClr val="dk1"/>
                </a:solidFill>
                <a:highlight>
                  <a:srgbClr val="FFFFFF"/>
                </a:highlight>
              </a:rPr>
              <a:t>	</a:t>
            </a:r>
            <a:r>
              <a:rPr lang="en-US" sz="1900">
                <a:solidFill>
                  <a:srgbClr val="646464"/>
                </a:solidFill>
                <a:highlight>
                  <a:srgbClr val="FFFFFF"/>
                </a:highlight>
              </a:rPr>
              <a:t>@Override</a:t>
            </a:r>
            <a:endParaRPr sz="1900">
              <a:solidFill>
                <a:srgbClr val="646464"/>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US" sz="1900">
                <a:solidFill>
                  <a:schemeClr val="dk1"/>
                </a:solidFill>
                <a:highlight>
                  <a:srgbClr val="FFFFFF"/>
                </a:highlight>
              </a:rPr>
              <a:t>	</a:t>
            </a:r>
            <a:r>
              <a:rPr b="1" lang="en-US" sz="1900">
                <a:solidFill>
                  <a:srgbClr val="7F0055"/>
                </a:solidFill>
                <a:highlight>
                  <a:srgbClr val="FFFFFF"/>
                </a:highlight>
              </a:rPr>
              <a:t>public</a:t>
            </a:r>
            <a:r>
              <a:rPr lang="en-US" sz="1900">
                <a:solidFill>
                  <a:schemeClr val="dk1"/>
                </a:solidFill>
                <a:highlight>
                  <a:srgbClr val="FFFFFF"/>
                </a:highlight>
              </a:rPr>
              <a:t> </a:t>
            </a:r>
            <a:r>
              <a:rPr b="1" lang="en-US" sz="1900">
                <a:solidFill>
                  <a:srgbClr val="7F0055"/>
                </a:solidFill>
                <a:highlight>
                  <a:srgbClr val="FFFFFF"/>
                </a:highlight>
              </a:rPr>
              <a:t>void</a:t>
            </a:r>
            <a:r>
              <a:rPr lang="en-US" sz="1900">
                <a:solidFill>
                  <a:schemeClr val="dk1"/>
                </a:solidFill>
                <a:highlight>
                  <a:srgbClr val="FFFFFF"/>
                </a:highlight>
              </a:rPr>
              <a:t> model() {</a:t>
            </a:r>
            <a:endParaRPr sz="1900">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US" sz="1900">
                <a:solidFill>
                  <a:schemeClr val="dk1"/>
                </a:solidFill>
                <a:highlight>
                  <a:srgbClr val="FFFFFF"/>
                </a:highlight>
              </a:rPr>
              <a:t>		System.</a:t>
            </a:r>
            <a:r>
              <a:rPr b="1" i="1" lang="en-US" sz="1900">
                <a:solidFill>
                  <a:srgbClr val="0000C0"/>
                </a:solidFill>
                <a:highlight>
                  <a:srgbClr val="FFFFFF"/>
                </a:highlight>
              </a:rPr>
              <a:t>out</a:t>
            </a:r>
            <a:r>
              <a:rPr lang="en-US" sz="1900">
                <a:solidFill>
                  <a:schemeClr val="dk1"/>
                </a:solidFill>
                <a:highlight>
                  <a:srgbClr val="FFFFFF"/>
                </a:highlight>
              </a:rPr>
              <a:t>.println(</a:t>
            </a:r>
            <a:r>
              <a:rPr lang="en-US" sz="1900">
                <a:solidFill>
                  <a:srgbClr val="2A00FF"/>
                </a:solidFill>
                <a:highlight>
                  <a:srgbClr val="FFFFFF"/>
                </a:highlight>
              </a:rPr>
              <a:t>"Modeled by yamaha"</a:t>
            </a:r>
            <a:r>
              <a:rPr lang="en-US" sz="1900">
                <a:solidFill>
                  <a:schemeClr val="dk1"/>
                </a:solidFill>
                <a:highlight>
                  <a:srgbClr val="FFFFFF"/>
                </a:highlight>
              </a:rPr>
              <a:t>);</a:t>
            </a:r>
            <a:endParaRPr sz="1900">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US" sz="1900">
                <a:solidFill>
                  <a:schemeClr val="dk1"/>
                </a:solidFill>
                <a:highlight>
                  <a:srgbClr val="FFFFFF"/>
                </a:highlight>
              </a:rPr>
              <a:t>	}</a:t>
            </a:r>
            <a:endParaRPr sz="1900">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US" sz="1900">
                <a:solidFill>
                  <a:schemeClr val="dk1"/>
                </a:solidFill>
                <a:highlight>
                  <a:srgbClr val="FFFFFF"/>
                </a:highlight>
              </a:rPr>
              <a:t>}</a:t>
            </a:r>
            <a:endParaRPr sz="1900">
              <a:solidFill>
                <a:schemeClr val="dk1"/>
              </a:solidFill>
              <a:highlight>
                <a:srgbClr val="FFFFFF"/>
              </a:highlight>
            </a:endParaRPr>
          </a:p>
          <a:p>
            <a:pPr indent="0" lvl="0" marL="0" rtl="0" algn="l">
              <a:spcBef>
                <a:spcPts val="0"/>
              </a:spcBef>
              <a:spcAft>
                <a:spcPts val="0"/>
              </a:spcAft>
              <a:buNone/>
            </a:pPr>
            <a:r>
              <a:t/>
            </a:r>
            <a:endParaRPr sz="1900">
              <a:solidFill>
                <a:schemeClr val="dk1"/>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2a9df6d69e9_0_33"/>
          <p:cNvSpPr txBox="1"/>
          <p:nvPr>
            <p:ph type="title"/>
          </p:nvPr>
        </p:nvSpPr>
        <p:spPr>
          <a:xfrm>
            <a:off x="3124200" y="76200"/>
            <a:ext cx="8895300" cy="1343700"/>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rgbClr val="2A2A2A"/>
              </a:buClr>
              <a:buSzPct val="83333"/>
              <a:buFont typeface="Century Gothic"/>
              <a:buNone/>
            </a:pPr>
            <a:r>
              <a:rPr lang="en-US" sz="4800">
                <a:solidFill>
                  <a:srgbClr val="FF0000"/>
                </a:solidFill>
              </a:rPr>
              <a:t>Multiple Inheritance in java by interface</a:t>
            </a:r>
            <a:endParaRPr sz="4800">
              <a:solidFill>
                <a:srgbClr val="FF0000"/>
              </a:solidFill>
            </a:endParaRPr>
          </a:p>
        </p:txBody>
      </p:sp>
      <p:sp>
        <p:nvSpPr>
          <p:cNvPr id="263" name="Google Shape;263;g2a9df6d69e9_0_33"/>
          <p:cNvSpPr/>
          <p:nvPr/>
        </p:nvSpPr>
        <p:spPr>
          <a:xfrm>
            <a:off x="4100" y="8200"/>
            <a:ext cx="2829300" cy="6781200"/>
          </a:xfrm>
          <a:prstGeom prst="rect">
            <a:avLst/>
          </a:prstGeom>
          <a:solidFill>
            <a:srgbClr val="D8D8D8"/>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264" name="Google Shape;264;g2a9df6d69e9_0_33"/>
          <p:cNvSpPr txBox="1"/>
          <p:nvPr>
            <p:ph idx="12" type="sldNum"/>
          </p:nvPr>
        </p:nvSpPr>
        <p:spPr>
          <a:xfrm>
            <a:off x="9830772" y="6448427"/>
            <a:ext cx="1143300" cy="180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65" name="Google Shape;265;g2a9df6d69e9_0_33"/>
          <p:cNvSpPr txBox="1"/>
          <p:nvPr/>
        </p:nvSpPr>
        <p:spPr>
          <a:xfrm>
            <a:off x="180950" y="77350"/>
            <a:ext cx="2475600" cy="6642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  </a:t>
            </a:r>
            <a:r>
              <a:rPr lang="en-US">
                <a:latin typeface="Century Gothic"/>
                <a:ea typeface="Century Gothic"/>
                <a:cs typeface="Century Gothic"/>
                <a:sym typeface="Century Gothic"/>
              </a:rPr>
              <a:t>Abstraction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1.1 A</a:t>
            </a:r>
            <a:r>
              <a:rPr lang="en-US">
                <a:latin typeface="Century Gothic"/>
                <a:ea typeface="Century Gothic"/>
                <a:cs typeface="Century Gothic"/>
                <a:sym typeface="Century Gothic"/>
              </a:rPr>
              <a:t>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1.2 A</a:t>
            </a:r>
            <a:r>
              <a:rPr lang="en-US">
                <a:latin typeface="Century Gothic"/>
                <a:ea typeface="Century Gothic"/>
                <a:cs typeface="Century Gothic"/>
                <a:sym typeface="Century Gothic"/>
              </a:rPr>
              <a:t>bstract Class</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1.3 </a:t>
            </a:r>
            <a:r>
              <a:rPr lang="en-US">
                <a:latin typeface="Century Gothic"/>
                <a:ea typeface="Century Gothic"/>
                <a:cs typeface="Century Gothic"/>
                <a:sym typeface="Century Gothic"/>
              </a:rPr>
              <a:t>Abstract Method</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entury Gothic"/>
                <a:ea typeface="Century Gothic"/>
                <a:cs typeface="Century Gothic"/>
                <a:sym typeface="Century Gothic"/>
              </a:rPr>
              <a:t>2. </a:t>
            </a:r>
            <a:r>
              <a:rPr b="1" lang="en-US">
                <a:latin typeface="Century Gothic"/>
                <a:ea typeface="Century Gothic"/>
                <a:cs typeface="Century Gothic"/>
                <a:sym typeface="Century Gothic"/>
              </a:rPr>
              <a:t>Interface</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lang="en-US">
                <a:latin typeface="Century Gothic"/>
                <a:ea typeface="Century Gothic"/>
                <a:cs typeface="Century Gothic"/>
                <a:sym typeface="Century Gothic"/>
              </a:rPr>
              <a:t>2.1 Multiple Inheritance</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3.</a:t>
            </a:r>
            <a:r>
              <a:rPr lang="en-US">
                <a:latin typeface="Century Gothic"/>
                <a:ea typeface="Century Gothic"/>
                <a:cs typeface="Century Gothic"/>
                <a:sym typeface="Century Gothic"/>
              </a:rPr>
              <a:t>Exception Handling</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3.1Types of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3.1.1 Checked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3.1.2 Unchecked</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3.2 Exception Hierarchy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3.3 Catching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3.4 Finally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3.5 Throw</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3.6 Throws</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Century Gothic"/>
              <a:ea typeface="Century Gothic"/>
              <a:cs typeface="Century Gothic"/>
              <a:sym typeface="Century Gothic"/>
            </a:endParaRPr>
          </a:p>
        </p:txBody>
      </p:sp>
      <p:sp>
        <p:nvSpPr>
          <p:cNvPr id="266" name="Google Shape;266;g2a9df6d69e9_0_33"/>
          <p:cNvSpPr txBox="1"/>
          <p:nvPr/>
        </p:nvSpPr>
        <p:spPr>
          <a:xfrm>
            <a:off x="3056700" y="1469575"/>
            <a:ext cx="8962800" cy="2762700"/>
          </a:xfrm>
          <a:prstGeom prst="rect">
            <a:avLst/>
          </a:prstGeom>
          <a:noFill/>
          <a:ln>
            <a:noFill/>
          </a:ln>
        </p:spPr>
        <p:txBody>
          <a:bodyPr anchorCtr="0" anchor="t" bIns="91425" lIns="91425" spcFirstLastPara="1" rIns="91425" wrap="square" tIns="91425">
            <a:noAutofit/>
          </a:bodyPr>
          <a:lstStyle/>
          <a:p>
            <a:pPr indent="0" lvl="0" marL="25400" rtl="0" algn="l">
              <a:lnSpc>
                <a:spcPct val="115000"/>
              </a:lnSpc>
              <a:spcBef>
                <a:spcPts val="0"/>
              </a:spcBef>
              <a:spcAft>
                <a:spcPts val="0"/>
              </a:spcAft>
              <a:buNone/>
            </a:pPr>
            <a:r>
              <a:rPr b="1" lang="en-US" sz="1900">
                <a:solidFill>
                  <a:srgbClr val="7F0055"/>
                </a:solidFill>
                <a:highlight>
                  <a:srgbClr val="FFFFFF"/>
                </a:highlight>
              </a:rPr>
              <a:t>public</a:t>
            </a:r>
            <a:r>
              <a:rPr lang="en-US" sz="1900">
                <a:solidFill>
                  <a:schemeClr val="dk1"/>
                </a:solidFill>
                <a:highlight>
                  <a:srgbClr val="FFFFFF"/>
                </a:highlight>
              </a:rPr>
              <a:t> </a:t>
            </a:r>
            <a:r>
              <a:rPr b="1" lang="en-US" sz="1900">
                <a:solidFill>
                  <a:srgbClr val="7F0055"/>
                </a:solidFill>
                <a:highlight>
                  <a:srgbClr val="FFFFFF"/>
                </a:highlight>
              </a:rPr>
              <a:t>class</a:t>
            </a:r>
            <a:r>
              <a:rPr lang="en-US" sz="1900">
                <a:solidFill>
                  <a:schemeClr val="dk1"/>
                </a:solidFill>
                <a:highlight>
                  <a:srgbClr val="FFFFFF"/>
                </a:highlight>
              </a:rPr>
              <a:t> MultipleInheritance {</a:t>
            </a:r>
            <a:endParaRPr sz="1900">
              <a:solidFill>
                <a:schemeClr val="dk1"/>
              </a:solidFill>
              <a:highlight>
                <a:srgbClr val="FFFFFF"/>
              </a:highlight>
            </a:endParaRPr>
          </a:p>
          <a:p>
            <a:pPr indent="0" lvl="0" marL="25400" rtl="0" algn="l">
              <a:lnSpc>
                <a:spcPct val="115000"/>
              </a:lnSpc>
              <a:spcBef>
                <a:spcPts val="0"/>
              </a:spcBef>
              <a:spcAft>
                <a:spcPts val="0"/>
              </a:spcAft>
              <a:buNone/>
            </a:pPr>
            <a:r>
              <a:rPr lang="en-US" sz="1900">
                <a:solidFill>
                  <a:schemeClr val="dk1"/>
                </a:solidFill>
                <a:highlight>
                  <a:srgbClr val="FFFFFF"/>
                </a:highlight>
              </a:rPr>
              <a:t>	</a:t>
            </a:r>
            <a:r>
              <a:rPr b="1" lang="en-US" sz="1900">
                <a:solidFill>
                  <a:srgbClr val="7F0055"/>
                </a:solidFill>
                <a:highlight>
                  <a:srgbClr val="FFFFFF"/>
                </a:highlight>
              </a:rPr>
              <a:t>public</a:t>
            </a:r>
            <a:r>
              <a:rPr lang="en-US" sz="1900">
                <a:solidFill>
                  <a:schemeClr val="dk1"/>
                </a:solidFill>
                <a:highlight>
                  <a:srgbClr val="FFFFFF"/>
                </a:highlight>
              </a:rPr>
              <a:t> </a:t>
            </a:r>
            <a:r>
              <a:rPr b="1" lang="en-US" sz="1900">
                <a:solidFill>
                  <a:srgbClr val="7F0055"/>
                </a:solidFill>
                <a:highlight>
                  <a:srgbClr val="FFFFFF"/>
                </a:highlight>
              </a:rPr>
              <a:t>static</a:t>
            </a:r>
            <a:r>
              <a:rPr lang="en-US" sz="1900">
                <a:solidFill>
                  <a:schemeClr val="dk1"/>
                </a:solidFill>
                <a:highlight>
                  <a:srgbClr val="FFFFFF"/>
                </a:highlight>
              </a:rPr>
              <a:t> </a:t>
            </a:r>
            <a:r>
              <a:rPr b="1" lang="en-US" sz="1900">
                <a:solidFill>
                  <a:srgbClr val="7F0055"/>
                </a:solidFill>
                <a:highlight>
                  <a:srgbClr val="FFFFFF"/>
                </a:highlight>
              </a:rPr>
              <a:t>void</a:t>
            </a:r>
            <a:r>
              <a:rPr lang="en-US" sz="1900">
                <a:solidFill>
                  <a:schemeClr val="dk1"/>
                </a:solidFill>
                <a:highlight>
                  <a:srgbClr val="FFFFFF"/>
                </a:highlight>
              </a:rPr>
              <a:t> main(String[] </a:t>
            </a:r>
            <a:r>
              <a:rPr lang="en-US" sz="1900">
                <a:solidFill>
                  <a:srgbClr val="6A3E3E"/>
                </a:solidFill>
                <a:highlight>
                  <a:srgbClr val="FFFFFF"/>
                </a:highlight>
              </a:rPr>
              <a:t>args</a:t>
            </a:r>
            <a:r>
              <a:rPr lang="en-US" sz="1900">
                <a:solidFill>
                  <a:schemeClr val="dk1"/>
                </a:solidFill>
                <a:highlight>
                  <a:srgbClr val="FFFFFF"/>
                </a:highlight>
              </a:rPr>
              <a:t>) {</a:t>
            </a:r>
            <a:endParaRPr sz="1900">
              <a:solidFill>
                <a:schemeClr val="dk1"/>
              </a:solidFill>
              <a:highlight>
                <a:srgbClr val="FFFFFF"/>
              </a:highlight>
            </a:endParaRPr>
          </a:p>
          <a:p>
            <a:pPr indent="0" lvl="0" marL="25400" rtl="0" algn="l">
              <a:lnSpc>
                <a:spcPct val="115000"/>
              </a:lnSpc>
              <a:spcBef>
                <a:spcPts val="0"/>
              </a:spcBef>
              <a:spcAft>
                <a:spcPts val="0"/>
              </a:spcAft>
              <a:buNone/>
            </a:pPr>
            <a:r>
              <a:rPr lang="en-US" sz="1900">
                <a:solidFill>
                  <a:schemeClr val="dk1"/>
                </a:solidFill>
                <a:highlight>
                  <a:srgbClr val="FFFFFF"/>
                </a:highlight>
              </a:rPr>
              <a:t>           RayZr </a:t>
            </a:r>
            <a:r>
              <a:rPr lang="en-US" sz="1900">
                <a:solidFill>
                  <a:srgbClr val="6A3E3E"/>
                </a:solidFill>
                <a:highlight>
                  <a:srgbClr val="FFFFFF"/>
                </a:highlight>
              </a:rPr>
              <a:t>zr</a:t>
            </a:r>
            <a:r>
              <a:rPr lang="en-US" sz="1900">
                <a:solidFill>
                  <a:schemeClr val="dk1"/>
                </a:solidFill>
                <a:highlight>
                  <a:srgbClr val="FFFFFF"/>
                </a:highlight>
              </a:rPr>
              <a:t> = </a:t>
            </a:r>
            <a:r>
              <a:rPr b="1" lang="en-US" sz="1900">
                <a:solidFill>
                  <a:srgbClr val="7F0055"/>
                </a:solidFill>
                <a:highlight>
                  <a:srgbClr val="FFFFFF"/>
                </a:highlight>
              </a:rPr>
              <a:t>new</a:t>
            </a:r>
            <a:r>
              <a:rPr lang="en-US" sz="1900">
                <a:solidFill>
                  <a:schemeClr val="dk1"/>
                </a:solidFill>
                <a:highlight>
                  <a:srgbClr val="FFFFFF"/>
                </a:highlight>
              </a:rPr>
              <a:t> RayZr();</a:t>
            </a:r>
            <a:endParaRPr sz="1900">
              <a:solidFill>
                <a:schemeClr val="dk1"/>
              </a:solidFill>
              <a:highlight>
                <a:srgbClr val="FFFFFF"/>
              </a:highlight>
            </a:endParaRPr>
          </a:p>
          <a:p>
            <a:pPr indent="0" lvl="0" marL="25400" rtl="0" algn="l">
              <a:lnSpc>
                <a:spcPct val="115000"/>
              </a:lnSpc>
              <a:spcBef>
                <a:spcPts val="0"/>
              </a:spcBef>
              <a:spcAft>
                <a:spcPts val="0"/>
              </a:spcAft>
              <a:buNone/>
            </a:pPr>
            <a:r>
              <a:rPr lang="en-US" sz="1900">
                <a:solidFill>
                  <a:schemeClr val="dk1"/>
                </a:solidFill>
                <a:highlight>
                  <a:srgbClr val="FFFFFF"/>
                </a:highlight>
              </a:rPr>
              <a:t>           </a:t>
            </a:r>
            <a:r>
              <a:rPr lang="en-US" sz="1900">
                <a:solidFill>
                  <a:srgbClr val="6A3E3E"/>
                </a:solidFill>
                <a:highlight>
                  <a:srgbClr val="FFFFFF"/>
                </a:highlight>
              </a:rPr>
              <a:t>zr</a:t>
            </a:r>
            <a:r>
              <a:rPr lang="en-US" sz="1900">
                <a:solidFill>
                  <a:schemeClr val="dk1"/>
                </a:solidFill>
                <a:highlight>
                  <a:srgbClr val="FFFFFF"/>
                </a:highlight>
              </a:rPr>
              <a:t>.mileage();</a:t>
            </a:r>
            <a:endParaRPr sz="1900">
              <a:solidFill>
                <a:schemeClr val="dk1"/>
              </a:solidFill>
              <a:highlight>
                <a:srgbClr val="FFFFFF"/>
              </a:highlight>
            </a:endParaRPr>
          </a:p>
          <a:p>
            <a:pPr indent="0" lvl="0" marL="25400" rtl="0" algn="l">
              <a:lnSpc>
                <a:spcPct val="115000"/>
              </a:lnSpc>
              <a:spcBef>
                <a:spcPts val="0"/>
              </a:spcBef>
              <a:spcAft>
                <a:spcPts val="0"/>
              </a:spcAft>
              <a:buNone/>
            </a:pPr>
            <a:r>
              <a:rPr lang="en-US" sz="1900">
                <a:solidFill>
                  <a:schemeClr val="dk1"/>
                </a:solidFill>
                <a:highlight>
                  <a:srgbClr val="FFFFFF"/>
                </a:highlight>
              </a:rPr>
              <a:t>           </a:t>
            </a:r>
            <a:r>
              <a:rPr lang="en-US" sz="1900">
                <a:solidFill>
                  <a:srgbClr val="6A3E3E"/>
                </a:solidFill>
                <a:highlight>
                  <a:srgbClr val="FFFFFF"/>
                </a:highlight>
              </a:rPr>
              <a:t>zr</a:t>
            </a:r>
            <a:r>
              <a:rPr lang="en-US" sz="1900">
                <a:solidFill>
                  <a:schemeClr val="dk1"/>
                </a:solidFill>
                <a:highlight>
                  <a:srgbClr val="FFFFFF"/>
                </a:highlight>
              </a:rPr>
              <a:t>.model();</a:t>
            </a:r>
            <a:endParaRPr sz="1900">
              <a:solidFill>
                <a:schemeClr val="dk1"/>
              </a:solidFill>
              <a:highlight>
                <a:srgbClr val="FFFFFF"/>
              </a:highlight>
            </a:endParaRPr>
          </a:p>
          <a:p>
            <a:pPr indent="0" lvl="0" marL="25400" rtl="0" algn="l">
              <a:lnSpc>
                <a:spcPct val="115000"/>
              </a:lnSpc>
              <a:spcBef>
                <a:spcPts val="0"/>
              </a:spcBef>
              <a:spcAft>
                <a:spcPts val="0"/>
              </a:spcAft>
              <a:buNone/>
            </a:pPr>
            <a:r>
              <a:rPr lang="en-US" sz="1900">
                <a:solidFill>
                  <a:schemeClr val="dk1"/>
                </a:solidFill>
                <a:highlight>
                  <a:srgbClr val="FFFFFF"/>
                </a:highlight>
              </a:rPr>
              <a:t>	}</a:t>
            </a:r>
            <a:endParaRPr sz="1900">
              <a:solidFill>
                <a:schemeClr val="dk1"/>
              </a:solidFill>
              <a:highlight>
                <a:srgbClr val="FFFFFF"/>
              </a:highlight>
            </a:endParaRPr>
          </a:p>
          <a:p>
            <a:pPr indent="0" lvl="0" marL="25400" rtl="0" algn="l">
              <a:lnSpc>
                <a:spcPct val="115000"/>
              </a:lnSpc>
              <a:spcBef>
                <a:spcPts val="0"/>
              </a:spcBef>
              <a:spcAft>
                <a:spcPts val="0"/>
              </a:spcAft>
              <a:buNone/>
            </a:pPr>
            <a:r>
              <a:rPr lang="en-US" sz="1900">
                <a:solidFill>
                  <a:schemeClr val="dk1"/>
                </a:solidFill>
                <a:highlight>
                  <a:srgbClr val="FFFFFF"/>
                </a:highlight>
              </a:rPr>
              <a:t>}</a:t>
            </a:r>
            <a:endParaRPr sz="1900">
              <a:solidFill>
                <a:schemeClr val="dk1"/>
              </a:solidFill>
              <a:highlight>
                <a:srgbClr val="FFFFFF"/>
              </a:highlight>
            </a:endParaRPr>
          </a:p>
        </p:txBody>
      </p:sp>
      <p:sp>
        <p:nvSpPr>
          <p:cNvPr id="267" name="Google Shape;267;g2a9df6d69e9_0_33"/>
          <p:cNvSpPr txBox="1"/>
          <p:nvPr/>
        </p:nvSpPr>
        <p:spPr>
          <a:xfrm>
            <a:off x="3174275" y="4506675"/>
            <a:ext cx="7152000" cy="1979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FF0000"/>
                </a:solidFill>
                <a:latin typeface="Century Gothic"/>
                <a:ea typeface="Century Gothic"/>
                <a:cs typeface="Century Gothic"/>
                <a:sym typeface="Century Gothic"/>
              </a:rPr>
              <a:t>Output:</a:t>
            </a:r>
            <a:endParaRPr b="1" sz="2400">
              <a:solidFill>
                <a:srgbClr val="FF0000"/>
              </a:solidFill>
              <a:latin typeface="Century Gothic"/>
              <a:ea typeface="Century Gothic"/>
              <a:cs typeface="Century Gothic"/>
              <a:sym typeface="Century Gothic"/>
            </a:endParaRPr>
          </a:p>
          <a:p>
            <a:pPr indent="0" lvl="0" marL="0" rtl="0" algn="l">
              <a:spcBef>
                <a:spcPts val="0"/>
              </a:spcBef>
              <a:spcAft>
                <a:spcPts val="0"/>
              </a:spcAft>
              <a:buNone/>
            </a:pPr>
            <a:r>
              <a:rPr lang="en-US" sz="2400"/>
              <a:t>    </a:t>
            </a:r>
            <a:r>
              <a:rPr lang="en-US"/>
              <a:t>                 </a:t>
            </a:r>
            <a:r>
              <a:rPr lang="en-US" sz="1800"/>
              <a:t>      </a:t>
            </a:r>
            <a:r>
              <a:rPr lang="en-US" sz="2400"/>
              <a:t> </a:t>
            </a:r>
            <a:r>
              <a:rPr b="1" lang="en-US" sz="2400"/>
              <a:t>Max mileage of 55km/hr</a:t>
            </a:r>
            <a:endParaRPr b="1" sz="2400"/>
          </a:p>
          <a:p>
            <a:pPr indent="0" lvl="0" marL="0" rtl="0" algn="l">
              <a:spcBef>
                <a:spcPts val="0"/>
              </a:spcBef>
              <a:spcAft>
                <a:spcPts val="0"/>
              </a:spcAft>
              <a:buClr>
                <a:schemeClr val="dk1"/>
              </a:buClr>
              <a:buSzPts val="1100"/>
              <a:buFont typeface="Arial"/>
              <a:buNone/>
            </a:pPr>
            <a:r>
              <a:rPr b="1" lang="en-US" sz="2400"/>
              <a:t>                    Modeled by yamaha</a:t>
            </a:r>
            <a:endParaRPr b="1" sz="2400">
              <a:solidFill>
                <a:schemeClr val="dk1"/>
              </a:solidFill>
              <a:highlight>
                <a:srgbClr val="FFFFFF"/>
              </a:highlight>
            </a:endParaRPr>
          </a:p>
          <a:p>
            <a:pPr indent="0" lvl="0" marL="0" rtl="0" algn="l">
              <a:spcBef>
                <a:spcPts val="0"/>
              </a:spcBef>
              <a:spcAft>
                <a:spcPts val="0"/>
              </a:spcAft>
              <a:buNone/>
            </a:pPr>
            <a:r>
              <a:t/>
            </a:r>
            <a:endParaRPr sz="2400"/>
          </a:p>
          <a:p>
            <a:pPr indent="0" lvl="0" marL="0" rtl="0" algn="l">
              <a:spcBef>
                <a:spcPts val="0"/>
              </a:spcBef>
              <a:spcAft>
                <a:spcPts val="0"/>
              </a:spcAft>
              <a:buNone/>
            </a:pPr>
            <a:r>
              <a:t/>
            </a:r>
            <a:endParaRPr b="1" sz="2400">
              <a:solidFill>
                <a:schemeClr val="dk1"/>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2a9df6d69e9_0_52"/>
          <p:cNvSpPr txBox="1"/>
          <p:nvPr>
            <p:ph type="title"/>
          </p:nvPr>
        </p:nvSpPr>
        <p:spPr>
          <a:xfrm>
            <a:off x="1217925" y="156750"/>
            <a:ext cx="9756000" cy="7839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Questions</a:t>
            </a:r>
            <a:endParaRPr/>
          </a:p>
        </p:txBody>
      </p:sp>
      <p:sp>
        <p:nvSpPr>
          <p:cNvPr id="274" name="Google Shape;274;g2a9df6d69e9_0_52"/>
          <p:cNvSpPr txBox="1"/>
          <p:nvPr>
            <p:ph idx="1" type="body"/>
          </p:nvPr>
        </p:nvSpPr>
        <p:spPr>
          <a:xfrm>
            <a:off x="1217925" y="1754700"/>
            <a:ext cx="10734600" cy="4104000"/>
          </a:xfrm>
          <a:prstGeom prst="rect">
            <a:avLst/>
          </a:prstGeom>
        </p:spPr>
        <p:txBody>
          <a:bodyPr anchorCtr="0" anchor="t" bIns="45700" lIns="91425" spcFirstLastPara="1" rIns="91425" wrap="square" tIns="45700">
            <a:normAutofit/>
          </a:bodyPr>
          <a:lstStyle/>
          <a:p>
            <a:pPr indent="0" lvl="0" marL="0" rtl="0" algn="l">
              <a:spcBef>
                <a:spcPts val="1800"/>
              </a:spcBef>
              <a:spcAft>
                <a:spcPts val="0"/>
              </a:spcAft>
              <a:buNone/>
            </a:pPr>
            <a:r>
              <a:rPr b="1" lang="en-US" sz="3000"/>
              <a:t>1.Create an interface 'Bank' with a method 'deposit' and ‘withdraw’. It has subclass </a:t>
            </a:r>
            <a:r>
              <a:rPr b="1" lang="en-US" sz="3000"/>
              <a:t>‘Nepal Bank’ </a:t>
            </a:r>
            <a:r>
              <a:rPr b="1" lang="en-US" sz="3000"/>
              <a:t>that implements the interface ‘Bank’.</a:t>
            </a:r>
            <a:endParaRPr b="1" sz="3000"/>
          </a:p>
          <a:p>
            <a:pPr indent="0" lvl="0" marL="0" rtl="0" algn="l">
              <a:spcBef>
                <a:spcPts val="1800"/>
              </a:spcBef>
              <a:spcAft>
                <a:spcPts val="0"/>
              </a:spcAft>
              <a:buNone/>
            </a:pPr>
            <a:r>
              <a:rPr b="1" lang="en-US" sz="3000"/>
              <a:t>2.</a:t>
            </a:r>
            <a:r>
              <a:rPr b="1" lang="en-US" sz="3000"/>
              <a:t>Create an interface 'Bank' with a method 'deposit' and ‘withdraw’. Create another interface ‘Nepal Bank’ that extends the interface ‘Bank’.</a:t>
            </a:r>
            <a:endParaRPr b="1" sz="3000"/>
          </a:p>
        </p:txBody>
      </p:sp>
      <p:sp>
        <p:nvSpPr>
          <p:cNvPr id="275" name="Google Shape;275;g2a9df6d69e9_0_52"/>
          <p:cNvSpPr txBox="1"/>
          <p:nvPr>
            <p:ph idx="12" type="sldNum"/>
          </p:nvPr>
        </p:nvSpPr>
        <p:spPr>
          <a:xfrm>
            <a:off x="9830772" y="6448427"/>
            <a:ext cx="1143300" cy="180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2644c412cbb_0_216"/>
          <p:cNvSpPr txBox="1"/>
          <p:nvPr>
            <p:ph type="title"/>
          </p:nvPr>
        </p:nvSpPr>
        <p:spPr>
          <a:xfrm>
            <a:off x="990600" y="1600200"/>
            <a:ext cx="9756000" cy="22914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None/>
            </a:pPr>
            <a:r>
              <a:rPr b="1" lang="en-US" sz="4800">
                <a:solidFill>
                  <a:srgbClr val="FF0000"/>
                </a:solidFill>
              </a:rPr>
              <a:t>3</a:t>
            </a:r>
            <a:r>
              <a:rPr b="1" lang="en-US" sz="4800">
                <a:solidFill>
                  <a:srgbClr val="FF0000"/>
                </a:solidFill>
              </a:rPr>
              <a:t>. Exception Handling</a:t>
            </a:r>
            <a:endParaRPr b="1" sz="4800">
              <a:solidFill>
                <a:srgbClr val="FF0000"/>
              </a:solidFill>
            </a:endParaRPr>
          </a:p>
        </p:txBody>
      </p:sp>
      <p:sp>
        <p:nvSpPr>
          <p:cNvPr id="281" name="Google Shape;281;g2644c412cbb_0_216"/>
          <p:cNvSpPr txBox="1"/>
          <p:nvPr>
            <p:ph idx="12" type="sldNum"/>
          </p:nvPr>
        </p:nvSpPr>
        <p:spPr>
          <a:xfrm>
            <a:off x="9830772" y="6448427"/>
            <a:ext cx="1143300" cy="180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2644c412cbb_0_193"/>
          <p:cNvSpPr txBox="1"/>
          <p:nvPr>
            <p:ph type="title"/>
          </p:nvPr>
        </p:nvSpPr>
        <p:spPr>
          <a:xfrm>
            <a:off x="3097825" y="77350"/>
            <a:ext cx="8895300" cy="8691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2A2A2A"/>
              </a:buClr>
              <a:buSzPts val="4000"/>
              <a:buFont typeface="Century Gothic"/>
              <a:buNone/>
            </a:pPr>
            <a:r>
              <a:rPr lang="en-US" sz="4800">
                <a:solidFill>
                  <a:srgbClr val="FF0000"/>
                </a:solidFill>
              </a:rPr>
              <a:t>Overview</a:t>
            </a:r>
            <a:endParaRPr sz="4800">
              <a:solidFill>
                <a:srgbClr val="FF0000"/>
              </a:solidFill>
            </a:endParaRPr>
          </a:p>
        </p:txBody>
      </p:sp>
      <p:sp>
        <p:nvSpPr>
          <p:cNvPr id="287" name="Google Shape;287;g2644c412cbb_0_193"/>
          <p:cNvSpPr/>
          <p:nvPr/>
        </p:nvSpPr>
        <p:spPr>
          <a:xfrm>
            <a:off x="4100" y="8200"/>
            <a:ext cx="2829300" cy="6781200"/>
          </a:xfrm>
          <a:prstGeom prst="rect">
            <a:avLst/>
          </a:prstGeom>
          <a:solidFill>
            <a:srgbClr val="D8D8D8"/>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288" name="Google Shape;288;g2644c412cbb_0_193"/>
          <p:cNvSpPr txBox="1"/>
          <p:nvPr>
            <p:ph idx="12" type="sldNum"/>
          </p:nvPr>
        </p:nvSpPr>
        <p:spPr>
          <a:xfrm>
            <a:off x="9830772" y="6448427"/>
            <a:ext cx="1143300" cy="180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89" name="Google Shape;289;g2644c412cbb_0_193"/>
          <p:cNvSpPr txBox="1"/>
          <p:nvPr/>
        </p:nvSpPr>
        <p:spPr>
          <a:xfrm>
            <a:off x="3178975" y="1393025"/>
            <a:ext cx="8733000" cy="5055300"/>
          </a:xfrm>
          <a:prstGeom prst="rect">
            <a:avLst/>
          </a:prstGeom>
          <a:noFill/>
          <a:ln>
            <a:noFill/>
          </a:ln>
        </p:spPr>
        <p:txBody>
          <a:bodyPr anchorCtr="0" anchor="t" bIns="91425" lIns="91425" spcFirstLastPara="1" rIns="91425" wrap="square" tIns="91425">
            <a:noAutofit/>
          </a:bodyPr>
          <a:lstStyle/>
          <a:p>
            <a:pPr indent="-457200" lvl="0" marL="457200" rtl="0" algn="l">
              <a:lnSpc>
                <a:spcPct val="115000"/>
              </a:lnSpc>
              <a:spcBef>
                <a:spcPts val="700"/>
              </a:spcBef>
              <a:spcAft>
                <a:spcPts val="0"/>
              </a:spcAft>
              <a:buClr>
                <a:schemeClr val="dk1"/>
              </a:buClr>
              <a:buSzPts val="3600"/>
              <a:buFont typeface="Century Gothic"/>
              <a:buChar char="●"/>
            </a:pPr>
            <a:r>
              <a:rPr lang="en-US" sz="3600">
                <a:solidFill>
                  <a:schemeClr val="dk1"/>
                </a:solidFill>
                <a:latin typeface="Century Gothic"/>
                <a:ea typeface="Century Gothic"/>
                <a:cs typeface="Century Gothic"/>
                <a:sym typeface="Century Gothic"/>
              </a:rPr>
              <a:t>Introduction of Exception</a:t>
            </a:r>
            <a:endParaRPr sz="3600">
              <a:solidFill>
                <a:schemeClr val="dk1"/>
              </a:solidFill>
              <a:latin typeface="Century Gothic"/>
              <a:ea typeface="Century Gothic"/>
              <a:cs typeface="Century Gothic"/>
              <a:sym typeface="Century Gothic"/>
            </a:endParaRPr>
          </a:p>
          <a:p>
            <a:pPr indent="-457200" lvl="0" marL="457200" rtl="0" algn="l">
              <a:lnSpc>
                <a:spcPct val="115000"/>
              </a:lnSpc>
              <a:spcBef>
                <a:spcPts val="0"/>
              </a:spcBef>
              <a:spcAft>
                <a:spcPts val="0"/>
              </a:spcAft>
              <a:buClr>
                <a:schemeClr val="dk1"/>
              </a:buClr>
              <a:buSzPts val="3600"/>
              <a:buFont typeface="Century Gothic"/>
              <a:buChar char="●"/>
            </a:pPr>
            <a:r>
              <a:rPr lang="en-US" sz="3600">
                <a:solidFill>
                  <a:schemeClr val="dk1"/>
                </a:solidFill>
                <a:latin typeface="Century Gothic"/>
                <a:ea typeface="Century Gothic"/>
                <a:cs typeface="Century Gothic"/>
                <a:sym typeface="Century Gothic"/>
              </a:rPr>
              <a:t>try and catch blocks</a:t>
            </a:r>
            <a:endParaRPr sz="3600">
              <a:solidFill>
                <a:schemeClr val="dk1"/>
              </a:solidFill>
              <a:latin typeface="Century Gothic"/>
              <a:ea typeface="Century Gothic"/>
              <a:cs typeface="Century Gothic"/>
              <a:sym typeface="Century Gothic"/>
            </a:endParaRPr>
          </a:p>
          <a:p>
            <a:pPr indent="-457200" lvl="0" marL="457200" rtl="0" algn="l">
              <a:lnSpc>
                <a:spcPct val="115000"/>
              </a:lnSpc>
              <a:spcBef>
                <a:spcPts val="0"/>
              </a:spcBef>
              <a:spcAft>
                <a:spcPts val="0"/>
              </a:spcAft>
              <a:buClr>
                <a:schemeClr val="dk1"/>
              </a:buClr>
              <a:buSzPts val="3600"/>
              <a:buFont typeface="Century Gothic"/>
              <a:buChar char="●"/>
            </a:pPr>
            <a:r>
              <a:rPr lang="en-US" sz="3600">
                <a:solidFill>
                  <a:schemeClr val="dk1"/>
                </a:solidFill>
                <a:latin typeface="Century Gothic"/>
                <a:ea typeface="Century Gothic"/>
                <a:cs typeface="Century Gothic"/>
                <a:sym typeface="Century Gothic"/>
              </a:rPr>
              <a:t>finally block</a:t>
            </a:r>
            <a:endParaRPr sz="3600">
              <a:solidFill>
                <a:schemeClr val="dk1"/>
              </a:solidFill>
              <a:latin typeface="Century Gothic"/>
              <a:ea typeface="Century Gothic"/>
              <a:cs typeface="Century Gothic"/>
              <a:sym typeface="Century Gothic"/>
            </a:endParaRPr>
          </a:p>
          <a:p>
            <a:pPr indent="-457200" lvl="0" marL="457200" rtl="0" algn="l">
              <a:lnSpc>
                <a:spcPct val="115000"/>
              </a:lnSpc>
              <a:spcBef>
                <a:spcPts val="0"/>
              </a:spcBef>
              <a:spcAft>
                <a:spcPts val="0"/>
              </a:spcAft>
              <a:buClr>
                <a:schemeClr val="dk1"/>
              </a:buClr>
              <a:buSzPts val="3600"/>
              <a:buFont typeface="Century Gothic"/>
              <a:buChar char="●"/>
            </a:pPr>
            <a:r>
              <a:rPr lang="en-US" sz="3600">
                <a:solidFill>
                  <a:schemeClr val="dk1"/>
                </a:solidFill>
                <a:latin typeface="Century Gothic"/>
                <a:ea typeface="Century Gothic"/>
                <a:cs typeface="Century Gothic"/>
                <a:sym typeface="Century Gothic"/>
              </a:rPr>
              <a:t>types of Exception</a:t>
            </a:r>
            <a:endParaRPr sz="3600">
              <a:solidFill>
                <a:schemeClr val="dk1"/>
              </a:solidFill>
              <a:latin typeface="Century Gothic"/>
              <a:ea typeface="Century Gothic"/>
              <a:cs typeface="Century Gothic"/>
              <a:sym typeface="Century Gothic"/>
            </a:endParaRPr>
          </a:p>
          <a:p>
            <a:pPr indent="-457200" lvl="0" marL="457200" rtl="0" algn="l">
              <a:lnSpc>
                <a:spcPct val="115000"/>
              </a:lnSpc>
              <a:spcBef>
                <a:spcPts val="0"/>
              </a:spcBef>
              <a:spcAft>
                <a:spcPts val="0"/>
              </a:spcAft>
              <a:buClr>
                <a:schemeClr val="dk1"/>
              </a:buClr>
              <a:buSzPts val="3600"/>
              <a:buFont typeface="Century Gothic"/>
              <a:buChar char="●"/>
            </a:pPr>
            <a:r>
              <a:rPr lang="en-US" sz="3600">
                <a:solidFill>
                  <a:schemeClr val="dk1"/>
                </a:solidFill>
                <a:latin typeface="Century Gothic"/>
                <a:ea typeface="Century Gothic"/>
                <a:cs typeface="Century Gothic"/>
                <a:sym typeface="Century Gothic"/>
              </a:rPr>
              <a:t>throw and throws keyword</a:t>
            </a:r>
            <a:endParaRPr sz="3600">
              <a:solidFill>
                <a:schemeClr val="dk1"/>
              </a:solidFill>
              <a:latin typeface="Century Gothic"/>
              <a:ea typeface="Century Gothic"/>
              <a:cs typeface="Century Gothic"/>
              <a:sym typeface="Century Gothic"/>
            </a:endParaRPr>
          </a:p>
          <a:p>
            <a:pPr indent="0" lvl="0" marL="0" rtl="0" algn="l">
              <a:lnSpc>
                <a:spcPct val="115000"/>
              </a:lnSpc>
              <a:spcBef>
                <a:spcPts val="700"/>
              </a:spcBef>
              <a:spcAft>
                <a:spcPts val="0"/>
              </a:spcAft>
              <a:buClr>
                <a:schemeClr val="dk1"/>
              </a:buClr>
              <a:buSzPts val="1100"/>
              <a:buFont typeface="Arial"/>
              <a:buNone/>
            </a:pPr>
            <a:r>
              <a:t/>
            </a:r>
            <a:endParaRPr sz="3600">
              <a:solidFill>
                <a:srgbClr val="0AD0D9"/>
              </a:solidFill>
              <a:latin typeface="Century Gothic"/>
              <a:ea typeface="Century Gothic"/>
              <a:cs typeface="Century Gothic"/>
              <a:sym typeface="Century Gothic"/>
            </a:endParaRPr>
          </a:p>
          <a:p>
            <a:pPr indent="0" lvl="0" marL="457200" rtl="0" algn="just">
              <a:lnSpc>
                <a:spcPct val="115000"/>
              </a:lnSpc>
              <a:spcBef>
                <a:spcPts val="0"/>
              </a:spcBef>
              <a:spcAft>
                <a:spcPts val="0"/>
              </a:spcAft>
              <a:buNone/>
            </a:pPr>
            <a:r>
              <a:t/>
            </a:r>
            <a:endParaRPr b="1" sz="3600">
              <a:solidFill>
                <a:srgbClr val="008200"/>
              </a:solidFill>
              <a:latin typeface="Century Gothic"/>
              <a:ea typeface="Century Gothic"/>
              <a:cs typeface="Century Gothic"/>
              <a:sym typeface="Century Gothic"/>
            </a:endParaRPr>
          </a:p>
          <a:p>
            <a:pPr indent="0" lvl="0" marL="457200" rtl="0" algn="l">
              <a:lnSpc>
                <a:spcPct val="115000"/>
              </a:lnSpc>
              <a:spcBef>
                <a:spcPts val="0"/>
              </a:spcBef>
              <a:spcAft>
                <a:spcPts val="0"/>
              </a:spcAft>
              <a:buNone/>
            </a:pPr>
            <a:r>
              <a:t/>
            </a:r>
            <a:endParaRPr sz="3600">
              <a:latin typeface="Century Gothic"/>
              <a:ea typeface="Century Gothic"/>
              <a:cs typeface="Century Gothic"/>
              <a:sym typeface="Century Gothic"/>
            </a:endParaRPr>
          </a:p>
        </p:txBody>
      </p:sp>
      <p:sp>
        <p:nvSpPr>
          <p:cNvPr id="290" name="Google Shape;290;g2644c412cbb_0_193"/>
          <p:cNvSpPr txBox="1"/>
          <p:nvPr/>
        </p:nvSpPr>
        <p:spPr>
          <a:xfrm>
            <a:off x="180950" y="77350"/>
            <a:ext cx="2475600" cy="6642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  </a:t>
            </a:r>
            <a:r>
              <a:rPr lang="en-US">
                <a:latin typeface="Century Gothic"/>
                <a:ea typeface="Century Gothic"/>
                <a:cs typeface="Century Gothic"/>
                <a:sym typeface="Century Gothic"/>
              </a:rPr>
              <a:t>Abstraction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1.1 A</a:t>
            </a:r>
            <a:r>
              <a:rPr lang="en-US">
                <a:latin typeface="Century Gothic"/>
                <a:ea typeface="Century Gothic"/>
                <a:cs typeface="Century Gothic"/>
                <a:sym typeface="Century Gothic"/>
              </a:rPr>
              <a:t>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1.2 A</a:t>
            </a:r>
            <a:r>
              <a:rPr lang="en-US">
                <a:latin typeface="Century Gothic"/>
                <a:ea typeface="Century Gothic"/>
                <a:cs typeface="Century Gothic"/>
                <a:sym typeface="Century Gothic"/>
              </a:rPr>
              <a:t>bstract Class</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1.3 </a:t>
            </a:r>
            <a:r>
              <a:rPr lang="en-US">
                <a:latin typeface="Century Gothic"/>
                <a:ea typeface="Century Gothic"/>
                <a:cs typeface="Century Gothic"/>
                <a:sym typeface="Century Gothic"/>
              </a:rPr>
              <a:t>Abstract Method</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2. </a:t>
            </a:r>
            <a:r>
              <a:rPr lang="en-US">
                <a:latin typeface="Century Gothic"/>
                <a:ea typeface="Century Gothic"/>
                <a:cs typeface="Century Gothic"/>
                <a:sym typeface="Century Gothic"/>
              </a:rPr>
              <a:t>Interface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2.1 Multiple Inheritance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entury Gothic"/>
                <a:ea typeface="Century Gothic"/>
                <a:cs typeface="Century Gothic"/>
                <a:sym typeface="Century Gothic"/>
              </a:rPr>
              <a:t>3.</a:t>
            </a:r>
            <a:r>
              <a:rPr b="1" lang="en-US">
                <a:latin typeface="Century Gothic"/>
                <a:ea typeface="Century Gothic"/>
                <a:cs typeface="Century Gothic"/>
                <a:sym typeface="Century Gothic"/>
              </a:rPr>
              <a:t>Exception Handling</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3.1Types of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3.1.1 Checked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3.1.2 Unchecked</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3.2 Exception Hierarchy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3.3 Catching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3.4 Finally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3.5 Throw</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3.6 Throws</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2644c412cbb_0_222"/>
          <p:cNvSpPr/>
          <p:nvPr/>
        </p:nvSpPr>
        <p:spPr>
          <a:xfrm>
            <a:off x="4100" y="8200"/>
            <a:ext cx="2829300" cy="6781200"/>
          </a:xfrm>
          <a:prstGeom prst="rect">
            <a:avLst/>
          </a:prstGeom>
          <a:solidFill>
            <a:srgbClr val="D8D8D8"/>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296" name="Google Shape;296;g2644c412cbb_0_222"/>
          <p:cNvSpPr txBox="1"/>
          <p:nvPr>
            <p:ph idx="12" type="sldNum"/>
          </p:nvPr>
        </p:nvSpPr>
        <p:spPr>
          <a:xfrm>
            <a:off x="9830772" y="6448427"/>
            <a:ext cx="1143300" cy="180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97" name="Google Shape;297;g2644c412cbb_0_222"/>
          <p:cNvSpPr txBox="1"/>
          <p:nvPr/>
        </p:nvSpPr>
        <p:spPr>
          <a:xfrm>
            <a:off x="3196850" y="2178825"/>
            <a:ext cx="8733000" cy="2679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US" sz="3600">
                <a:latin typeface="Century Gothic"/>
                <a:ea typeface="Century Gothic"/>
                <a:cs typeface="Century Gothic"/>
                <a:sym typeface="Century Gothic"/>
              </a:rPr>
              <a:t>What do you mean by word exception. </a:t>
            </a:r>
            <a:r>
              <a:rPr lang="en-US" sz="3600">
                <a:solidFill>
                  <a:srgbClr val="FF0000"/>
                </a:solidFill>
                <a:latin typeface="Century Gothic"/>
                <a:ea typeface="Century Gothic"/>
                <a:cs typeface="Century Gothic"/>
                <a:sym typeface="Century Gothic"/>
              </a:rPr>
              <a:t>Any ideas?</a:t>
            </a:r>
            <a:r>
              <a:rPr lang="en-US" sz="3600">
                <a:solidFill>
                  <a:srgbClr val="203864"/>
                </a:solidFill>
                <a:latin typeface="Century Gothic"/>
                <a:ea typeface="Century Gothic"/>
                <a:cs typeface="Century Gothic"/>
                <a:sym typeface="Century Gothic"/>
              </a:rPr>
              <a:t> </a:t>
            </a:r>
            <a:r>
              <a:rPr lang="en-US" sz="3600">
                <a:latin typeface="Century Gothic"/>
                <a:ea typeface="Century Gothic"/>
                <a:cs typeface="Century Gothic"/>
                <a:sym typeface="Century Gothic"/>
              </a:rPr>
              <a:t>And What does it refers in Java?</a:t>
            </a:r>
            <a:endParaRPr sz="3600">
              <a:latin typeface="Century Gothic"/>
              <a:ea typeface="Century Gothic"/>
              <a:cs typeface="Century Gothic"/>
              <a:sym typeface="Century Gothic"/>
            </a:endParaRPr>
          </a:p>
        </p:txBody>
      </p:sp>
      <p:sp>
        <p:nvSpPr>
          <p:cNvPr id="298" name="Google Shape;298;g2644c412cbb_0_222"/>
          <p:cNvSpPr txBox="1"/>
          <p:nvPr/>
        </p:nvSpPr>
        <p:spPr>
          <a:xfrm>
            <a:off x="3363525" y="639950"/>
            <a:ext cx="5878800" cy="78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0000"/>
                </a:solidFill>
                <a:latin typeface="Century Gothic"/>
                <a:ea typeface="Century Gothic"/>
                <a:cs typeface="Century Gothic"/>
                <a:sym typeface="Century Gothic"/>
              </a:rPr>
              <a:t>Exception</a:t>
            </a:r>
            <a:endParaRPr sz="4800">
              <a:solidFill>
                <a:srgbClr val="FF0000"/>
              </a:solidFill>
              <a:latin typeface="Century Gothic"/>
              <a:ea typeface="Century Gothic"/>
              <a:cs typeface="Century Gothic"/>
              <a:sym typeface="Century Gothic"/>
            </a:endParaRPr>
          </a:p>
        </p:txBody>
      </p:sp>
      <p:sp>
        <p:nvSpPr>
          <p:cNvPr id="299" name="Google Shape;299;g2644c412cbb_0_222"/>
          <p:cNvSpPr txBox="1"/>
          <p:nvPr/>
        </p:nvSpPr>
        <p:spPr>
          <a:xfrm>
            <a:off x="180950" y="77350"/>
            <a:ext cx="2475600" cy="6642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  </a:t>
            </a:r>
            <a:r>
              <a:rPr lang="en-US">
                <a:latin typeface="Century Gothic"/>
                <a:ea typeface="Century Gothic"/>
                <a:cs typeface="Century Gothic"/>
                <a:sym typeface="Century Gothic"/>
              </a:rPr>
              <a:t>Abstraction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1.1 A</a:t>
            </a:r>
            <a:r>
              <a:rPr lang="en-US">
                <a:latin typeface="Century Gothic"/>
                <a:ea typeface="Century Gothic"/>
                <a:cs typeface="Century Gothic"/>
                <a:sym typeface="Century Gothic"/>
              </a:rPr>
              <a:t>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1.2 A</a:t>
            </a:r>
            <a:r>
              <a:rPr lang="en-US">
                <a:latin typeface="Century Gothic"/>
                <a:ea typeface="Century Gothic"/>
                <a:cs typeface="Century Gothic"/>
                <a:sym typeface="Century Gothic"/>
              </a:rPr>
              <a:t>bstract Class</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1.3 </a:t>
            </a:r>
            <a:r>
              <a:rPr lang="en-US">
                <a:latin typeface="Century Gothic"/>
                <a:ea typeface="Century Gothic"/>
                <a:cs typeface="Century Gothic"/>
                <a:sym typeface="Century Gothic"/>
              </a:rPr>
              <a:t>Abstract Method</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2. </a:t>
            </a:r>
            <a:r>
              <a:rPr lang="en-US">
                <a:latin typeface="Century Gothic"/>
                <a:ea typeface="Century Gothic"/>
                <a:cs typeface="Century Gothic"/>
                <a:sym typeface="Century Gothic"/>
              </a:rPr>
              <a:t>Interface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2.1 Multiple Inheritance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entury Gothic"/>
                <a:ea typeface="Century Gothic"/>
                <a:cs typeface="Century Gothic"/>
                <a:sym typeface="Century Gothic"/>
              </a:rPr>
              <a:t>3.</a:t>
            </a:r>
            <a:r>
              <a:rPr b="1" lang="en-US">
                <a:latin typeface="Century Gothic"/>
                <a:ea typeface="Century Gothic"/>
                <a:cs typeface="Century Gothic"/>
                <a:sym typeface="Century Gothic"/>
              </a:rPr>
              <a:t>Exception Handling</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3.1Types of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3.1.1 Checked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3.1.2 Unchecked</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3.2 Exception Hierarchy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3.3 Catching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3.4 Finally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3.5 Throw</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3.6 Throws</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2644c412cbb_0_231"/>
          <p:cNvSpPr txBox="1"/>
          <p:nvPr>
            <p:ph type="title"/>
          </p:nvPr>
        </p:nvSpPr>
        <p:spPr>
          <a:xfrm>
            <a:off x="3097825" y="77350"/>
            <a:ext cx="8895300" cy="8691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2A2A2A"/>
              </a:buClr>
              <a:buSzPts val="4000"/>
              <a:buFont typeface="Century Gothic"/>
              <a:buNone/>
            </a:pPr>
            <a:r>
              <a:rPr lang="en-US" sz="4800">
                <a:solidFill>
                  <a:srgbClr val="FF0000"/>
                </a:solidFill>
              </a:rPr>
              <a:t>Introduction</a:t>
            </a:r>
            <a:endParaRPr sz="4800">
              <a:solidFill>
                <a:srgbClr val="FF0000"/>
              </a:solidFill>
            </a:endParaRPr>
          </a:p>
        </p:txBody>
      </p:sp>
      <p:sp>
        <p:nvSpPr>
          <p:cNvPr id="305" name="Google Shape;305;g2644c412cbb_0_231"/>
          <p:cNvSpPr/>
          <p:nvPr/>
        </p:nvSpPr>
        <p:spPr>
          <a:xfrm>
            <a:off x="4100" y="8200"/>
            <a:ext cx="2829300" cy="6781200"/>
          </a:xfrm>
          <a:prstGeom prst="rect">
            <a:avLst/>
          </a:prstGeom>
          <a:solidFill>
            <a:srgbClr val="D8D8D8"/>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306" name="Google Shape;306;g2644c412cbb_0_231"/>
          <p:cNvSpPr txBox="1"/>
          <p:nvPr>
            <p:ph idx="12" type="sldNum"/>
          </p:nvPr>
        </p:nvSpPr>
        <p:spPr>
          <a:xfrm>
            <a:off x="9830772" y="6448427"/>
            <a:ext cx="1143300" cy="180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307" name="Google Shape;307;g2644c412cbb_0_231"/>
          <p:cNvSpPr txBox="1"/>
          <p:nvPr/>
        </p:nvSpPr>
        <p:spPr>
          <a:xfrm>
            <a:off x="3178975" y="1143000"/>
            <a:ext cx="8895300" cy="5646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800"/>
              </a:spcBef>
              <a:spcAft>
                <a:spcPts val="0"/>
              </a:spcAft>
              <a:buClr>
                <a:schemeClr val="dk1"/>
              </a:buClr>
              <a:buSzPts val="1100"/>
              <a:buFont typeface="Arial"/>
              <a:buNone/>
            </a:pPr>
            <a:r>
              <a:rPr lang="en-US" sz="3600">
                <a:solidFill>
                  <a:schemeClr val="dk1"/>
                </a:solidFill>
                <a:latin typeface="Century Gothic"/>
                <a:ea typeface="Century Gothic"/>
                <a:cs typeface="Century Gothic"/>
                <a:sym typeface="Century Gothic"/>
              </a:rPr>
              <a:t>•An exception (or exceptional event) is a problem that arises during the execution of a program.</a:t>
            </a:r>
            <a:endParaRPr sz="3600">
              <a:solidFill>
                <a:schemeClr val="dk1"/>
              </a:solidFill>
              <a:latin typeface="Century Gothic"/>
              <a:ea typeface="Century Gothic"/>
              <a:cs typeface="Century Gothic"/>
              <a:sym typeface="Century Gothic"/>
            </a:endParaRPr>
          </a:p>
          <a:p>
            <a:pPr indent="0" lvl="0" marL="0" rtl="0" algn="just">
              <a:lnSpc>
                <a:spcPct val="115000"/>
              </a:lnSpc>
              <a:spcBef>
                <a:spcPts val="800"/>
              </a:spcBef>
              <a:spcAft>
                <a:spcPts val="0"/>
              </a:spcAft>
              <a:buNone/>
            </a:pPr>
            <a:r>
              <a:rPr lang="en-US" sz="3600">
                <a:solidFill>
                  <a:schemeClr val="dk1"/>
                </a:solidFill>
                <a:latin typeface="Century Gothic"/>
                <a:ea typeface="Century Gothic"/>
                <a:cs typeface="Century Gothic"/>
                <a:sym typeface="Century Gothic"/>
              </a:rPr>
              <a:t>•When an exception occurs the normal flow of the program is disrupted and the program/Application terminates abnormally.Hence these exception must be handled.</a:t>
            </a:r>
            <a:endParaRPr sz="3600">
              <a:solidFill>
                <a:schemeClr val="dk1"/>
              </a:solidFill>
              <a:latin typeface="Century Gothic"/>
              <a:ea typeface="Century Gothic"/>
              <a:cs typeface="Century Gothic"/>
              <a:sym typeface="Century Gothic"/>
            </a:endParaRPr>
          </a:p>
          <a:p>
            <a:pPr indent="0" lvl="0" marL="0" rtl="0" algn="just">
              <a:lnSpc>
                <a:spcPct val="115000"/>
              </a:lnSpc>
              <a:spcBef>
                <a:spcPts val="800"/>
              </a:spcBef>
              <a:spcAft>
                <a:spcPts val="0"/>
              </a:spcAft>
              <a:buClr>
                <a:schemeClr val="dk1"/>
              </a:buClr>
              <a:buSzPts val="1100"/>
              <a:buFont typeface="Arial"/>
              <a:buNone/>
            </a:pPr>
            <a:r>
              <a:t/>
            </a:r>
            <a:endParaRPr sz="3600">
              <a:solidFill>
                <a:schemeClr val="dk1"/>
              </a:solidFill>
              <a:latin typeface="Century Gothic"/>
              <a:ea typeface="Century Gothic"/>
              <a:cs typeface="Century Gothic"/>
              <a:sym typeface="Century Gothic"/>
            </a:endParaRPr>
          </a:p>
          <a:p>
            <a:pPr indent="0" lvl="0" marL="457200" rtl="0" algn="l">
              <a:lnSpc>
                <a:spcPct val="115000"/>
              </a:lnSpc>
              <a:spcBef>
                <a:spcPts val="700"/>
              </a:spcBef>
              <a:spcAft>
                <a:spcPts val="0"/>
              </a:spcAft>
              <a:buNone/>
            </a:pPr>
            <a:r>
              <a:t/>
            </a:r>
            <a:endParaRPr sz="3600">
              <a:solidFill>
                <a:schemeClr val="dk1"/>
              </a:solidFill>
              <a:latin typeface="Century Gothic"/>
              <a:ea typeface="Century Gothic"/>
              <a:cs typeface="Century Gothic"/>
              <a:sym typeface="Century Gothic"/>
            </a:endParaRPr>
          </a:p>
          <a:p>
            <a:pPr indent="0" lvl="0" marL="0" rtl="0" algn="l">
              <a:lnSpc>
                <a:spcPct val="115000"/>
              </a:lnSpc>
              <a:spcBef>
                <a:spcPts val="700"/>
              </a:spcBef>
              <a:spcAft>
                <a:spcPts val="0"/>
              </a:spcAft>
              <a:buNone/>
            </a:pPr>
            <a:r>
              <a:t/>
            </a:r>
            <a:endParaRPr sz="3600">
              <a:solidFill>
                <a:srgbClr val="0AD0D9"/>
              </a:solidFill>
              <a:latin typeface="Century Gothic"/>
              <a:ea typeface="Century Gothic"/>
              <a:cs typeface="Century Gothic"/>
              <a:sym typeface="Century Gothic"/>
            </a:endParaRPr>
          </a:p>
          <a:p>
            <a:pPr indent="0" lvl="0" marL="457200" rtl="0" algn="just">
              <a:lnSpc>
                <a:spcPct val="115000"/>
              </a:lnSpc>
              <a:spcBef>
                <a:spcPts val="0"/>
              </a:spcBef>
              <a:spcAft>
                <a:spcPts val="0"/>
              </a:spcAft>
              <a:buNone/>
            </a:pPr>
            <a:r>
              <a:t/>
            </a:r>
            <a:endParaRPr b="1" sz="3600">
              <a:solidFill>
                <a:srgbClr val="008200"/>
              </a:solidFill>
              <a:latin typeface="Century Gothic"/>
              <a:ea typeface="Century Gothic"/>
              <a:cs typeface="Century Gothic"/>
              <a:sym typeface="Century Gothic"/>
            </a:endParaRPr>
          </a:p>
          <a:p>
            <a:pPr indent="0" lvl="0" marL="457200" rtl="0" algn="l">
              <a:lnSpc>
                <a:spcPct val="115000"/>
              </a:lnSpc>
              <a:spcBef>
                <a:spcPts val="0"/>
              </a:spcBef>
              <a:spcAft>
                <a:spcPts val="0"/>
              </a:spcAft>
              <a:buNone/>
            </a:pPr>
            <a:r>
              <a:t/>
            </a:r>
            <a:endParaRPr sz="3600">
              <a:latin typeface="Century Gothic"/>
              <a:ea typeface="Century Gothic"/>
              <a:cs typeface="Century Gothic"/>
              <a:sym typeface="Century Gothic"/>
            </a:endParaRPr>
          </a:p>
        </p:txBody>
      </p:sp>
      <p:sp>
        <p:nvSpPr>
          <p:cNvPr id="308" name="Google Shape;308;g2644c412cbb_0_231"/>
          <p:cNvSpPr txBox="1"/>
          <p:nvPr/>
        </p:nvSpPr>
        <p:spPr>
          <a:xfrm>
            <a:off x="180950" y="77350"/>
            <a:ext cx="2475600" cy="6642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  </a:t>
            </a:r>
            <a:r>
              <a:rPr lang="en-US">
                <a:latin typeface="Century Gothic"/>
                <a:ea typeface="Century Gothic"/>
                <a:cs typeface="Century Gothic"/>
                <a:sym typeface="Century Gothic"/>
              </a:rPr>
              <a:t>Abstraction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1.1 A</a:t>
            </a:r>
            <a:r>
              <a:rPr lang="en-US">
                <a:latin typeface="Century Gothic"/>
                <a:ea typeface="Century Gothic"/>
                <a:cs typeface="Century Gothic"/>
                <a:sym typeface="Century Gothic"/>
              </a:rPr>
              <a:t>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1.2 A</a:t>
            </a:r>
            <a:r>
              <a:rPr lang="en-US">
                <a:latin typeface="Century Gothic"/>
                <a:ea typeface="Century Gothic"/>
                <a:cs typeface="Century Gothic"/>
                <a:sym typeface="Century Gothic"/>
              </a:rPr>
              <a:t>bstract Class</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1.3 </a:t>
            </a:r>
            <a:r>
              <a:rPr lang="en-US">
                <a:latin typeface="Century Gothic"/>
                <a:ea typeface="Century Gothic"/>
                <a:cs typeface="Century Gothic"/>
                <a:sym typeface="Century Gothic"/>
              </a:rPr>
              <a:t>Abstract Method</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2. </a:t>
            </a:r>
            <a:r>
              <a:rPr lang="en-US">
                <a:latin typeface="Century Gothic"/>
                <a:ea typeface="Century Gothic"/>
                <a:cs typeface="Century Gothic"/>
                <a:sym typeface="Century Gothic"/>
              </a:rPr>
              <a:t>Interface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2.1 Multiple Inheritance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entury Gothic"/>
                <a:ea typeface="Century Gothic"/>
                <a:cs typeface="Century Gothic"/>
                <a:sym typeface="Century Gothic"/>
              </a:rPr>
              <a:t>3.</a:t>
            </a:r>
            <a:r>
              <a:rPr b="1" lang="en-US">
                <a:latin typeface="Century Gothic"/>
                <a:ea typeface="Century Gothic"/>
                <a:cs typeface="Century Gothic"/>
                <a:sym typeface="Century Gothic"/>
              </a:rPr>
              <a:t>Exception Handling</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3.1Types of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3.1.1 Checked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3.1.2 Unchecked</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3.2 Exception Hierarchy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3.3 Catching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3.4 Finally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3.5 Throw</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3.6 Throws</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2a9f845e050_0_0"/>
          <p:cNvSpPr txBox="1"/>
          <p:nvPr>
            <p:ph type="title"/>
          </p:nvPr>
        </p:nvSpPr>
        <p:spPr>
          <a:xfrm>
            <a:off x="3097825" y="77350"/>
            <a:ext cx="8895300" cy="8691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2A2A2A"/>
              </a:buClr>
              <a:buSzPts val="4000"/>
              <a:buFont typeface="Century Gothic"/>
              <a:buNone/>
            </a:pPr>
            <a:r>
              <a:rPr lang="en-US" sz="4800">
                <a:solidFill>
                  <a:srgbClr val="FF0000"/>
                </a:solidFill>
              </a:rPr>
              <a:t>Introduction</a:t>
            </a:r>
            <a:endParaRPr sz="4800">
              <a:solidFill>
                <a:srgbClr val="FF0000"/>
              </a:solidFill>
            </a:endParaRPr>
          </a:p>
        </p:txBody>
      </p:sp>
      <p:sp>
        <p:nvSpPr>
          <p:cNvPr id="314" name="Google Shape;314;g2a9f845e050_0_0"/>
          <p:cNvSpPr/>
          <p:nvPr/>
        </p:nvSpPr>
        <p:spPr>
          <a:xfrm>
            <a:off x="4100" y="8200"/>
            <a:ext cx="2829300" cy="6781200"/>
          </a:xfrm>
          <a:prstGeom prst="rect">
            <a:avLst/>
          </a:prstGeom>
          <a:solidFill>
            <a:srgbClr val="D8D8D8"/>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315" name="Google Shape;315;g2a9f845e050_0_0"/>
          <p:cNvSpPr txBox="1"/>
          <p:nvPr>
            <p:ph idx="12" type="sldNum"/>
          </p:nvPr>
        </p:nvSpPr>
        <p:spPr>
          <a:xfrm>
            <a:off x="9830772" y="6448427"/>
            <a:ext cx="1143300" cy="180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316" name="Google Shape;316;g2a9f845e050_0_0"/>
          <p:cNvSpPr txBox="1"/>
          <p:nvPr/>
        </p:nvSpPr>
        <p:spPr>
          <a:xfrm>
            <a:off x="3178975" y="1143000"/>
            <a:ext cx="8895300" cy="5646300"/>
          </a:xfrm>
          <a:prstGeom prst="rect">
            <a:avLst/>
          </a:prstGeom>
          <a:noFill/>
          <a:ln>
            <a:noFill/>
          </a:ln>
        </p:spPr>
        <p:txBody>
          <a:bodyPr anchorCtr="0" anchor="t" bIns="91425" lIns="91425" spcFirstLastPara="1" rIns="91425" wrap="square" tIns="91425">
            <a:noAutofit/>
          </a:bodyPr>
          <a:lstStyle/>
          <a:p>
            <a:pPr indent="0" lvl="0" marL="25400" rtl="0" algn="l">
              <a:lnSpc>
                <a:spcPct val="115000"/>
              </a:lnSpc>
              <a:spcBef>
                <a:spcPts val="0"/>
              </a:spcBef>
              <a:spcAft>
                <a:spcPts val="0"/>
              </a:spcAft>
              <a:buClr>
                <a:schemeClr val="dk1"/>
              </a:buClr>
              <a:buSzPts val="1100"/>
              <a:buFont typeface="Arial"/>
              <a:buNone/>
            </a:pPr>
            <a:r>
              <a:rPr b="1" lang="en-US" sz="2400">
                <a:solidFill>
                  <a:srgbClr val="7F0055"/>
                </a:solidFill>
                <a:highlight>
                  <a:srgbClr val="FFFFFF"/>
                </a:highlight>
              </a:rPr>
              <a:t>package</a:t>
            </a:r>
            <a:r>
              <a:rPr lang="en-US" sz="2400">
                <a:solidFill>
                  <a:schemeClr val="dk1"/>
                </a:solidFill>
                <a:highlight>
                  <a:srgbClr val="FFFFFF"/>
                </a:highlight>
              </a:rPr>
              <a:t> exception;</a:t>
            </a:r>
            <a:endParaRPr sz="2400">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b="1" lang="en-US" sz="2400">
                <a:solidFill>
                  <a:srgbClr val="7F0055"/>
                </a:solidFill>
                <a:highlight>
                  <a:srgbClr val="FFFFFF"/>
                </a:highlight>
              </a:rPr>
              <a:t>public</a:t>
            </a:r>
            <a:r>
              <a:rPr lang="en-US" sz="2400">
                <a:solidFill>
                  <a:schemeClr val="dk1"/>
                </a:solidFill>
                <a:highlight>
                  <a:srgbClr val="FFFFFF"/>
                </a:highlight>
              </a:rPr>
              <a:t> </a:t>
            </a:r>
            <a:r>
              <a:rPr b="1" lang="en-US" sz="2400">
                <a:solidFill>
                  <a:srgbClr val="7F0055"/>
                </a:solidFill>
                <a:highlight>
                  <a:srgbClr val="FFFFFF"/>
                </a:highlight>
              </a:rPr>
              <a:t>class</a:t>
            </a:r>
            <a:r>
              <a:rPr lang="en-US" sz="2400">
                <a:solidFill>
                  <a:schemeClr val="dk1"/>
                </a:solidFill>
                <a:highlight>
                  <a:srgbClr val="FFFFFF"/>
                </a:highlight>
              </a:rPr>
              <a:t> NewExcep {</a:t>
            </a:r>
            <a:endParaRPr sz="2400">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US" sz="2400">
                <a:solidFill>
                  <a:schemeClr val="dk1"/>
                </a:solidFill>
                <a:highlight>
                  <a:srgbClr val="FFFFFF"/>
                </a:highlight>
              </a:rPr>
              <a:t>	</a:t>
            </a:r>
            <a:r>
              <a:rPr b="1" lang="en-US" sz="2400">
                <a:solidFill>
                  <a:srgbClr val="7F0055"/>
                </a:solidFill>
                <a:highlight>
                  <a:srgbClr val="FFFFFF"/>
                </a:highlight>
              </a:rPr>
              <a:t>public</a:t>
            </a:r>
            <a:r>
              <a:rPr lang="en-US" sz="2400">
                <a:solidFill>
                  <a:schemeClr val="dk1"/>
                </a:solidFill>
                <a:highlight>
                  <a:srgbClr val="FFFFFF"/>
                </a:highlight>
              </a:rPr>
              <a:t> </a:t>
            </a:r>
            <a:r>
              <a:rPr b="1" lang="en-US" sz="2400">
                <a:solidFill>
                  <a:srgbClr val="7F0055"/>
                </a:solidFill>
                <a:highlight>
                  <a:srgbClr val="FFFFFF"/>
                </a:highlight>
              </a:rPr>
              <a:t>static</a:t>
            </a:r>
            <a:r>
              <a:rPr lang="en-US" sz="2400">
                <a:solidFill>
                  <a:schemeClr val="dk1"/>
                </a:solidFill>
                <a:highlight>
                  <a:srgbClr val="FFFFFF"/>
                </a:highlight>
              </a:rPr>
              <a:t> </a:t>
            </a:r>
            <a:r>
              <a:rPr b="1" lang="en-US" sz="2400">
                <a:solidFill>
                  <a:srgbClr val="7F0055"/>
                </a:solidFill>
                <a:highlight>
                  <a:srgbClr val="FFFFFF"/>
                </a:highlight>
              </a:rPr>
              <a:t>void</a:t>
            </a:r>
            <a:r>
              <a:rPr lang="en-US" sz="2400">
                <a:solidFill>
                  <a:schemeClr val="dk1"/>
                </a:solidFill>
                <a:highlight>
                  <a:srgbClr val="FFFFFF"/>
                </a:highlight>
              </a:rPr>
              <a:t> main(String[] </a:t>
            </a:r>
            <a:r>
              <a:rPr lang="en-US" sz="2400">
                <a:solidFill>
                  <a:srgbClr val="6A3E3E"/>
                </a:solidFill>
                <a:highlight>
                  <a:srgbClr val="FFFFFF"/>
                </a:highlight>
              </a:rPr>
              <a:t>args</a:t>
            </a:r>
            <a:r>
              <a:rPr lang="en-US" sz="2400">
                <a:solidFill>
                  <a:schemeClr val="dk1"/>
                </a:solidFill>
                <a:highlight>
                  <a:srgbClr val="FFFFFF"/>
                </a:highlight>
              </a:rPr>
              <a:t>) {</a:t>
            </a:r>
            <a:endParaRPr sz="2400">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US" sz="2400">
                <a:solidFill>
                  <a:schemeClr val="dk1"/>
                </a:solidFill>
                <a:highlight>
                  <a:srgbClr val="FFFFFF"/>
                </a:highlight>
              </a:rPr>
              <a:t>        </a:t>
            </a:r>
            <a:r>
              <a:rPr b="1" lang="en-US" sz="2400">
                <a:solidFill>
                  <a:srgbClr val="7F0055"/>
                </a:solidFill>
                <a:highlight>
                  <a:srgbClr val="FFFFFF"/>
                </a:highlight>
              </a:rPr>
              <a:t>int</a:t>
            </a:r>
            <a:r>
              <a:rPr lang="en-US" sz="2400">
                <a:solidFill>
                  <a:schemeClr val="dk1"/>
                </a:solidFill>
                <a:highlight>
                  <a:srgbClr val="FFFFFF"/>
                </a:highlight>
              </a:rPr>
              <a:t> </a:t>
            </a:r>
            <a:r>
              <a:rPr lang="en-US" sz="2400">
                <a:solidFill>
                  <a:srgbClr val="6A3E3E"/>
                </a:solidFill>
                <a:highlight>
                  <a:srgbClr val="FFFFFF"/>
                </a:highlight>
              </a:rPr>
              <a:t>x</a:t>
            </a:r>
            <a:r>
              <a:rPr lang="en-US" sz="2400">
                <a:solidFill>
                  <a:schemeClr val="dk1"/>
                </a:solidFill>
                <a:highlight>
                  <a:srgbClr val="FFFFFF"/>
                </a:highlight>
              </a:rPr>
              <a:t>=10;</a:t>
            </a:r>
            <a:endParaRPr sz="2400">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US" sz="2400">
                <a:solidFill>
                  <a:schemeClr val="dk1"/>
                </a:solidFill>
                <a:highlight>
                  <a:srgbClr val="FFFFFF"/>
                </a:highlight>
              </a:rPr>
              <a:t>        </a:t>
            </a:r>
            <a:r>
              <a:rPr b="1" lang="en-US" sz="2400">
                <a:solidFill>
                  <a:srgbClr val="7F0055"/>
                </a:solidFill>
                <a:highlight>
                  <a:srgbClr val="FFFFFF"/>
                </a:highlight>
              </a:rPr>
              <a:t>int</a:t>
            </a:r>
            <a:r>
              <a:rPr lang="en-US" sz="2400">
                <a:solidFill>
                  <a:schemeClr val="dk1"/>
                </a:solidFill>
                <a:highlight>
                  <a:srgbClr val="FFFFFF"/>
                </a:highlight>
              </a:rPr>
              <a:t> </a:t>
            </a:r>
            <a:r>
              <a:rPr lang="en-US" sz="2400">
                <a:solidFill>
                  <a:srgbClr val="6A3E3E"/>
                </a:solidFill>
                <a:highlight>
                  <a:srgbClr val="FFFFFF"/>
                </a:highlight>
              </a:rPr>
              <a:t>y</a:t>
            </a:r>
            <a:r>
              <a:rPr lang="en-US" sz="2400">
                <a:solidFill>
                  <a:schemeClr val="dk1"/>
                </a:solidFill>
                <a:highlight>
                  <a:srgbClr val="FFFFFF"/>
                </a:highlight>
              </a:rPr>
              <a:t>=0;</a:t>
            </a:r>
            <a:endParaRPr sz="2400">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US" sz="2400">
                <a:solidFill>
                  <a:schemeClr val="dk1"/>
                </a:solidFill>
                <a:highlight>
                  <a:srgbClr val="FFFFFF"/>
                </a:highlight>
              </a:rPr>
              <a:t>        System.</a:t>
            </a:r>
            <a:r>
              <a:rPr b="1" i="1" lang="en-US" sz="2400">
                <a:solidFill>
                  <a:srgbClr val="0000C0"/>
                </a:solidFill>
                <a:highlight>
                  <a:srgbClr val="FFFFFF"/>
                </a:highlight>
              </a:rPr>
              <a:t>out</a:t>
            </a:r>
            <a:r>
              <a:rPr lang="en-US" sz="2400">
                <a:solidFill>
                  <a:schemeClr val="dk1"/>
                </a:solidFill>
                <a:highlight>
                  <a:srgbClr val="FFFFFF"/>
                </a:highlight>
              </a:rPr>
              <a:t>.println(</a:t>
            </a:r>
            <a:r>
              <a:rPr lang="en-US" sz="2400">
                <a:solidFill>
                  <a:srgbClr val="6A3E3E"/>
                </a:solidFill>
                <a:highlight>
                  <a:srgbClr val="FFFFFF"/>
                </a:highlight>
              </a:rPr>
              <a:t>x</a:t>
            </a:r>
            <a:r>
              <a:rPr lang="en-US" sz="2400">
                <a:solidFill>
                  <a:schemeClr val="dk1"/>
                </a:solidFill>
                <a:highlight>
                  <a:srgbClr val="FFFFFF"/>
                </a:highlight>
              </a:rPr>
              <a:t>/</a:t>
            </a:r>
            <a:r>
              <a:rPr lang="en-US" sz="2400">
                <a:solidFill>
                  <a:srgbClr val="6A3E3E"/>
                </a:solidFill>
                <a:highlight>
                  <a:srgbClr val="FFFFFF"/>
                </a:highlight>
              </a:rPr>
              <a:t>y</a:t>
            </a:r>
            <a:r>
              <a:rPr lang="en-US" sz="2400">
                <a:solidFill>
                  <a:schemeClr val="dk1"/>
                </a:solidFill>
                <a:highlight>
                  <a:srgbClr val="FFFFFF"/>
                </a:highlight>
              </a:rPr>
              <a:t>);</a:t>
            </a:r>
            <a:endParaRPr sz="2400">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US" sz="2400">
                <a:solidFill>
                  <a:schemeClr val="dk1"/>
                </a:solidFill>
                <a:highlight>
                  <a:srgbClr val="FFFFFF"/>
                </a:highlight>
              </a:rPr>
              <a:t>        System.</a:t>
            </a:r>
            <a:r>
              <a:rPr b="1" i="1" lang="en-US" sz="2400">
                <a:solidFill>
                  <a:srgbClr val="0000C0"/>
                </a:solidFill>
                <a:highlight>
                  <a:srgbClr val="FFFFFF"/>
                </a:highlight>
              </a:rPr>
              <a:t>out</a:t>
            </a:r>
            <a:r>
              <a:rPr lang="en-US" sz="2400">
                <a:solidFill>
                  <a:schemeClr val="dk1"/>
                </a:solidFill>
                <a:highlight>
                  <a:srgbClr val="FFFFFF"/>
                </a:highlight>
              </a:rPr>
              <a:t>.println(</a:t>
            </a:r>
            <a:r>
              <a:rPr lang="en-US" sz="2400">
                <a:solidFill>
                  <a:srgbClr val="2A00FF"/>
                </a:solidFill>
                <a:highlight>
                  <a:srgbClr val="FFFFFF"/>
                </a:highlight>
              </a:rPr>
              <a:t>"Hello Java"</a:t>
            </a:r>
            <a:r>
              <a:rPr lang="en-US" sz="2400">
                <a:solidFill>
                  <a:schemeClr val="dk1"/>
                </a:solidFill>
                <a:highlight>
                  <a:srgbClr val="FFFFFF"/>
                </a:highlight>
              </a:rPr>
              <a:t>);</a:t>
            </a:r>
            <a:endParaRPr sz="2400">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US" sz="2400">
                <a:solidFill>
                  <a:schemeClr val="dk1"/>
                </a:solidFill>
                <a:highlight>
                  <a:srgbClr val="FFFFFF"/>
                </a:highlight>
              </a:rPr>
              <a:t>	}</a:t>
            </a:r>
            <a:endParaRPr sz="2400">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US" sz="2400">
                <a:solidFill>
                  <a:schemeClr val="dk1"/>
                </a:solidFill>
                <a:highlight>
                  <a:srgbClr val="FFFFFF"/>
                </a:highlight>
              </a:rPr>
              <a:t>}</a:t>
            </a:r>
            <a:endParaRPr sz="2400">
              <a:solidFill>
                <a:schemeClr val="dk1"/>
              </a:solidFill>
              <a:highlight>
                <a:srgbClr val="FFFFFF"/>
              </a:highlight>
            </a:endParaRPr>
          </a:p>
          <a:p>
            <a:pPr indent="0" lvl="0" marL="0" rtl="0" algn="just">
              <a:lnSpc>
                <a:spcPct val="115000"/>
              </a:lnSpc>
              <a:spcBef>
                <a:spcPts val="800"/>
              </a:spcBef>
              <a:spcAft>
                <a:spcPts val="0"/>
              </a:spcAft>
              <a:buNone/>
            </a:pPr>
            <a:r>
              <a:t/>
            </a:r>
            <a:endParaRPr sz="2400">
              <a:solidFill>
                <a:schemeClr val="dk1"/>
              </a:solidFill>
              <a:latin typeface="Century Gothic"/>
              <a:ea typeface="Century Gothic"/>
              <a:cs typeface="Century Gothic"/>
              <a:sym typeface="Century Gothic"/>
            </a:endParaRPr>
          </a:p>
          <a:p>
            <a:pPr indent="0" lvl="0" marL="0" rtl="0" algn="just">
              <a:lnSpc>
                <a:spcPct val="115000"/>
              </a:lnSpc>
              <a:spcBef>
                <a:spcPts val="800"/>
              </a:spcBef>
              <a:spcAft>
                <a:spcPts val="0"/>
              </a:spcAft>
              <a:buClr>
                <a:schemeClr val="dk1"/>
              </a:buClr>
              <a:buSzPts val="1100"/>
              <a:buFont typeface="Arial"/>
              <a:buNone/>
            </a:pPr>
            <a:r>
              <a:t/>
            </a:r>
            <a:endParaRPr sz="2400">
              <a:solidFill>
                <a:schemeClr val="dk1"/>
              </a:solidFill>
              <a:latin typeface="Century Gothic"/>
              <a:ea typeface="Century Gothic"/>
              <a:cs typeface="Century Gothic"/>
              <a:sym typeface="Century Gothic"/>
            </a:endParaRPr>
          </a:p>
          <a:p>
            <a:pPr indent="0" lvl="0" marL="457200" rtl="0" algn="l">
              <a:lnSpc>
                <a:spcPct val="115000"/>
              </a:lnSpc>
              <a:spcBef>
                <a:spcPts val="700"/>
              </a:spcBef>
              <a:spcAft>
                <a:spcPts val="0"/>
              </a:spcAft>
              <a:buNone/>
            </a:pPr>
            <a:r>
              <a:t/>
            </a:r>
            <a:endParaRPr sz="2400">
              <a:solidFill>
                <a:schemeClr val="dk1"/>
              </a:solidFill>
              <a:latin typeface="Century Gothic"/>
              <a:ea typeface="Century Gothic"/>
              <a:cs typeface="Century Gothic"/>
              <a:sym typeface="Century Gothic"/>
            </a:endParaRPr>
          </a:p>
          <a:p>
            <a:pPr indent="0" lvl="0" marL="0" rtl="0" algn="l">
              <a:lnSpc>
                <a:spcPct val="115000"/>
              </a:lnSpc>
              <a:spcBef>
                <a:spcPts val="700"/>
              </a:spcBef>
              <a:spcAft>
                <a:spcPts val="0"/>
              </a:spcAft>
              <a:buNone/>
            </a:pPr>
            <a:r>
              <a:t/>
            </a:r>
            <a:endParaRPr sz="2400">
              <a:solidFill>
                <a:srgbClr val="0AD0D9"/>
              </a:solidFill>
              <a:latin typeface="Century Gothic"/>
              <a:ea typeface="Century Gothic"/>
              <a:cs typeface="Century Gothic"/>
              <a:sym typeface="Century Gothic"/>
            </a:endParaRPr>
          </a:p>
          <a:p>
            <a:pPr indent="0" lvl="0" marL="457200" rtl="0" algn="just">
              <a:lnSpc>
                <a:spcPct val="115000"/>
              </a:lnSpc>
              <a:spcBef>
                <a:spcPts val="0"/>
              </a:spcBef>
              <a:spcAft>
                <a:spcPts val="0"/>
              </a:spcAft>
              <a:buNone/>
            </a:pPr>
            <a:r>
              <a:t/>
            </a:r>
            <a:endParaRPr b="1" sz="2400">
              <a:solidFill>
                <a:srgbClr val="008200"/>
              </a:solidFill>
              <a:latin typeface="Century Gothic"/>
              <a:ea typeface="Century Gothic"/>
              <a:cs typeface="Century Gothic"/>
              <a:sym typeface="Century Gothic"/>
            </a:endParaRPr>
          </a:p>
          <a:p>
            <a:pPr indent="0" lvl="0" marL="457200" rtl="0" algn="l">
              <a:lnSpc>
                <a:spcPct val="115000"/>
              </a:lnSpc>
              <a:spcBef>
                <a:spcPts val="0"/>
              </a:spcBef>
              <a:spcAft>
                <a:spcPts val="0"/>
              </a:spcAft>
              <a:buNone/>
            </a:pPr>
            <a:r>
              <a:t/>
            </a:r>
            <a:endParaRPr sz="2400">
              <a:latin typeface="Century Gothic"/>
              <a:ea typeface="Century Gothic"/>
              <a:cs typeface="Century Gothic"/>
              <a:sym typeface="Century Gothic"/>
            </a:endParaRPr>
          </a:p>
        </p:txBody>
      </p:sp>
      <p:sp>
        <p:nvSpPr>
          <p:cNvPr id="317" name="Google Shape;317;g2a9f845e050_0_0"/>
          <p:cNvSpPr txBox="1"/>
          <p:nvPr/>
        </p:nvSpPr>
        <p:spPr>
          <a:xfrm>
            <a:off x="180950" y="77350"/>
            <a:ext cx="2475600" cy="6642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  </a:t>
            </a:r>
            <a:r>
              <a:rPr lang="en-US">
                <a:latin typeface="Century Gothic"/>
                <a:ea typeface="Century Gothic"/>
                <a:cs typeface="Century Gothic"/>
                <a:sym typeface="Century Gothic"/>
              </a:rPr>
              <a:t>Abstraction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1.1 A</a:t>
            </a:r>
            <a:r>
              <a:rPr lang="en-US">
                <a:latin typeface="Century Gothic"/>
                <a:ea typeface="Century Gothic"/>
                <a:cs typeface="Century Gothic"/>
                <a:sym typeface="Century Gothic"/>
              </a:rPr>
              <a:t>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1.2 A</a:t>
            </a:r>
            <a:r>
              <a:rPr lang="en-US">
                <a:latin typeface="Century Gothic"/>
                <a:ea typeface="Century Gothic"/>
                <a:cs typeface="Century Gothic"/>
                <a:sym typeface="Century Gothic"/>
              </a:rPr>
              <a:t>bstract Class</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1.3 </a:t>
            </a:r>
            <a:r>
              <a:rPr lang="en-US">
                <a:latin typeface="Century Gothic"/>
                <a:ea typeface="Century Gothic"/>
                <a:cs typeface="Century Gothic"/>
                <a:sym typeface="Century Gothic"/>
              </a:rPr>
              <a:t>Abstract Method</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2. </a:t>
            </a:r>
            <a:r>
              <a:rPr lang="en-US">
                <a:latin typeface="Century Gothic"/>
                <a:ea typeface="Century Gothic"/>
                <a:cs typeface="Century Gothic"/>
                <a:sym typeface="Century Gothic"/>
              </a:rPr>
              <a:t>Interface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2.1 Multiple Inheritance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entury Gothic"/>
                <a:ea typeface="Century Gothic"/>
                <a:cs typeface="Century Gothic"/>
                <a:sym typeface="Century Gothic"/>
              </a:rPr>
              <a:t>3.</a:t>
            </a:r>
            <a:r>
              <a:rPr b="1" lang="en-US">
                <a:latin typeface="Century Gothic"/>
                <a:ea typeface="Century Gothic"/>
                <a:cs typeface="Century Gothic"/>
                <a:sym typeface="Century Gothic"/>
              </a:rPr>
              <a:t>Exception Handling</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3.1Types of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3.1.1 Checked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3.1.2 Unchecked</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3.2 Exception Hierarchy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3.3 Catching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3.4 Finally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3.5 Throw</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3.6 Throws</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Century Gothic"/>
              <a:ea typeface="Century Gothic"/>
              <a:cs typeface="Century Gothic"/>
              <a:sym typeface="Century Gothic"/>
            </a:endParaRPr>
          </a:p>
        </p:txBody>
      </p:sp>
      <p:sp>
        <p:nvSpPr>
          <p:cNvPr id="318" name="Google Shape;318;g2a9f845e050_0_0"/>
          <p:cNvSpPr txBox="1"/>
          <p:nvPr/>
        </p:nvSpPr>
        <p:spPr>
          <a:xfrm>
            <a:off x="3350625" y="4741825"/>
            <a:ext cx="8543100" cy="17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rgbClr val="FF0000"/>
                </a:solidFill>
                <a:latin typeface="Century Gothic"/>
                <a:ea typeface="Century Gothic"/>
                <a:cs typeface="Century Gothic"/>
                <a:sym typeface="Century Gothic"/>
              </a:rPr>
              <a:t>Output:</a:t>
            </a:r>
            <a:endParaRPr b="1" sz="2400">
              <a:solidFill>
                <a:srgbClr val="FF0000"/>
              </a:solidFill>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rPr lang="en-US" sz="2400">
                <a:solidFill>
                  <a:schemeClr val="dk1"/>
                </a:solidFill>
              </a:rPr>
              <a:t>  </a:t>
            </a:r>
            <a:r>
              <a:rPr lang="en-US" sz="1500">
                <a:solidFill>
                  <a:schemeClr val="dk1"/>
                </a:solidFill>
              </a:rPr>
              <a:t> </a:t>
            </a:r>
            <a:r>
              <a:rPr lang="en-US" sz="1800">
                <a:solidFill>
                  <a:schemeClr val="dk1"/>
                </a:solidFill>
              </a:rPr>
              <a:t> </a:t>
            </a:r>
            <a:r>
              <a:rPr lang="en-US" sz="1800">
                <a:solidFill>
                  <a:srgbClr val="FF0000"/>
                </a:solidFill>
              </a:rPr>
              <a:t>Exception in thread "main"</a:t>
            </a:r>
            <a:r>
              <a:rPr lang="en-US" sz="1800">
                <a:solidFill>
                  <a:schemeClr val="dk1"/>
                </a:solidFill>
              </a:rPr>
              <a:t> java.lang.ArithmeticException</a:t>
            </a:r>
            <a:r>
              <a:rPr lang="en-US" sz="1800">
                <a:solidFill>
                  <a:srgbClr val="FF0000"/>
                </a:solidFill>
              </a:rPr>
              <a:t>: / by zero</a:t>
            </a:r>
            <a:endParaRPr sz="1800">
              <a:solidFill>
                <a:srgbClr val="FF0000"/>
              </a:solidFill>
            </a:endParaRPr>
          </a:p>
          <a:p>
            <a:pPr indent="0" lvl="0" marL="0" rtl="0" algn="l">
              <a:spcBef>
                <a:spcPts val="0"/>
              </a:spcBef>
              <a:spcAft>
                <a:spcPts val="0"/>
              </a:spcAft>
              <a:buClr>
                <a:schemeClr val="dk1"/>
              </a:buClr>
              <a:buSzPts val="1100"/>
              <a:buFont typeface="Arial"/>
              <a:buNone/>
            </a:pPr>
            <a:r>
              <a:rPr lang="en-US" sz="1800">
                <a:solidFill>
                  <a:schemeClr val="dk1"/>
                </a:solidFill>
              </a:rPr>
              <a:t>    </a:t>
            </a:r>
            <a:r>
              <a:rPr lang="en-US" sz="1800">
                <a:solidFill>
                  <a:srgbClr val="FF0000"/>
                </a:solidFill>
              </a:rPr>
              <a:t>at oodp/exception.NewExcep.main(</a:t>
            </a:r>
            <a:r>
              <a:rPr lang="en-US" sz="1800" u="sng">
                <a:solidFill>
                  <a:srgbClr val="0066CC"/>
                </a:solidFill>
                <a:highlight>
                  <a:srgbClr val="FFFFFF"/>
                </a:highlight>
              </a:rPr>
              <a:t>NewExcep.java:7</a:t>
            </a:r>
            <a:r>
              <a:rPr lang="en-US" sz="1800">
                <a:solidFill>
                  <a:srgbClr val="FF0000"/>
                </a:solidFill>
              </a:rPr>
              <a:t>)</a:t>
            </a:r>
            <a:endParaRPr sz="2400">
              <a:solidFill>
                <a:schemeClr val="dk1"/>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2644c412cbb_0_241"/>
          <p:cNvSpPr txBox="1"/>
          <p:nvPr>
            <p:ph type="title"/>
          </p:nvPr>
        </p:nvSpPr>
        <p:spPr>
          <a:xfrm>
            <a:off x="3097825" y="77350"/>
            <a:ext cx="8895300" cy="8691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2A2A2A"/>
              </a:buClr>
              <a:buSzPts val="4000"/>
              <a:buFont typeface="Century Gothic"/>
              <a:buNone/>
            </a:pPr>
            <a:r>
              <a:rPr lang="en-US" sz="4800">
                <a:solidFill>
                  <a:srgbClr val="FF0000"/>
                </a:solidFill>
              </a:rPr>
              <a:t>Error vs Exception</a:t>
            </a:r>
            <a:endParaRPr sz="4800">
              <a:solidFill>
                <a:srgbClr val="FF0000"/>
              </a:solidFill>
            </a:endParaRPr>
          </a:p>
        </p:txBody>
      </p:sp>
      <p:sp>
        <p:nvSpPr>
          <p:cNvPr id="324" name="Google Shape;324;g2644c412cbb_0_241"/>
          <p:cNvSpPr/>
          <p:nvPr/>
        </p:nvSpPr>
        <p:spPr>
          <a:xfrm>
            <a:off x="4100" y="8200"/>
            <a:ext cx="2829300" cy="6781200"/>
          </a:xfrm>
          <a:prstGeom prst="rect">
            <a:avLst/>
          </a:prstGeom>
          <a:solidFill>
            <a:srgbClr val="D8D8D8"/>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325" name="Google Shape;325;g2644c412cbb_0_241"/>
          <p:cNvSpPr txBox="1"/>
          <p:nvPr>
            <p:ph idx="12" type="sldNum"/>
          </p:nvPr>
        </p:nvSpPr>
        <p:spPr>
          <a:xfrm>
            <a:off x="9830772" y="6448427"/>
            <a:ext cx="1143300" cy="180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326" name="Google Shape;326;g2644c412cbb_0_241"/>
          <p:cNvSpPr txBox="1"/>
          <p:nvPr/>
        </p:nvSpPr>
        <p:spPr>
          <a:xfrm>
            <a:off x="3196825" y="1303750"/>
            <a:ext cx="8895300" cy="506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None/>
            </a:pPr>
            <a:r>
              <a:rPr b="1" lang="en-US" sz="3600">
                <a:solidFill>
                  <a:srgbClr val="FF0000"/>
                </a:solidFill>
                <a:latin typeface="Century Gothic"/>
                <a:ea typeface="Century Gothic"/>
                <a:cs typeface="Century Gothic"/>
                <a:sym typeface="Century Gothic"/>
              </a:rPr>
              <a:t>Error:</a:t>
            </a:r>
            <a:r>
              <a:rPr lang="en-US" sz="3600">
                <a:solidFill>
                  <a:srgbClr val="FF0000"/>
                </a:solidFill>
                <a:latin typeface="Century Gothic"/>
                <a:ea typeface="Century Gothic"/>
                <a:cs typeface="Century Gothic"/>
                <a:sym typeface="Century Gothic"/>
              </a:rPr>
              <a:t> </a:t>
            </a:r>
            <a:r>
              <a:rPr lang="en-US" sz="3600">
                <a:solidFill>
                  <a:schemeClr val="dk1"/>
                </a:solidFill>
                <a:latin typeface="Century Gothic"/>
                <a:ea typeface="Century Gothic"/>
                <a:cs typeface="Century Gothic"/>
                <a:sym typeface="Century Gothic"/>
              </a:rPr>
              <a:t>An Error indicates serious problem that a reasonable application should not try to catch.</a:t>
            </a:r>
            <a:endParaRPr sz="3600">
              <a:solidFill>
                <a:schemeClr val="dk1"/>
              </a:solidFill>
              <a:latin typeface="Century Gothic"/>
              <a:ea typeface="Century Gothic"/>
              <a:cs typeface="Century Gothic"/>
              <a:sym typeface="Century Gothic"/>
            </a:endParaRPr>
          </a:p>
          <a:p>
            <a:pPr indent="0" lvl="0" marL="0" rtl="0" algn="l">
              <a:lnSpc>
                <a:spcPct val="115000"/>
              </a:lnSpc>
              <a:spcBef>
                <a:spcPts val="800"/>
              </a:spcBef>
              <a:spcAft>
                <a:spcPts val="0"/>
              </a:spcAft>
              <a:buNone/>
            </a:pPr>
            <a:br>
              <a:rPr lang="en-US" sz="3600">
                <a:solidFill>
                  <a:schemeClr val="dk1"/>
                </a:solidFill>
                <a:latin typeface="Century Gothic"/>
                <a:ea typeface="Century Gothic"/>
                <a:cs typeface="Century Gothic"/>
                <a:sym typeface="Century Gothic"/>
              </a:rPr>
            </a:br>
            <a:r>
              <a:rPr lang="en-US" sz="3600">
                <a:solidFill>
                  <a:schemeClr val="dk1"/>
                </a:solidFill>
                <a:latin typeface="Century Gothic"/>
                <a:ea typeface="Century Gothic"/>
                <a:cs typeface="Century Gothic"/>
                <a:sym typeface="Century Gothic"/>
              </a:rPr>
              <a:t> </a:t>
            </a:r>
            <a:r>
              <a:rPr b="1" lang="en-US" sz="3600">
                <a:solidFill>
                  <a:srgbClr val="FF0000"/>
                </a:solidFill>
                <a:latin typeface="Century Gothic"/>
                <a:ea typeface="Century Gothic"/>
                <a:cs typeface="Century Gothic"/>
                <a:sym typeface="Century Gothic"/>
              </a:rPr>
              <a:t>Exception:</a:t>
            </a:r>
            <a:r>
              <a:rPr lang="en-US" sz="3600">
                <a:solidFill>
                  <a:schemeClr val="dk1"/>
                </a:solidFill>
                <a:latin typeface="Century Gothic"/>
                <a:ea typeface="Century Gothic"/>
                <a:cs typeface="Century Gothic"/>
                <a:sym typeface="Century Gothic"/>
              </a:rPr>
              <a:t> Exception indicates conditions that a reasonable application might try to catch.</a:t>
            </a:r>
            <a:endParaRPr sz="3600">
              <a:solidFill>
                <a:schemeClr val="dk1"/>
              </a:solidFill>
              <a:latin typeface="Century Gothic"/>
              <a:ea typeface="Century Gothic"/>
              <a:cs typeface="Century Gothic"/>
              <a:sym typeface="Century Gothic"/>
            </a:endParaRPr>
          </a:p>
          <a:p>
            <a:pPr indent="0" lvl="0" marL="0" rtl="0" algn="just">
              <a:lnSpc>
                <a:spcPct val="115000"/>
              </a:lnSpc>
              <a:spcBef>
                <a:spcPts val="800"/>
              </a:spcBef>
              <a:spcAft>
                <a:spcPts val="0"/>
              </a:spcAft>
              <a:buNone/>
            </a:pPr>
            <a:r>
              <a:t/>
            </a:r>
            <a:endParaRPr sz="3600">
              <a:solidFill>
                <a:schemeClr val="dk1"/>
              </a:solidFill>
              <a:latin typeface="Century Gothic"/>
              <a:ea typeface="Century Gothic"/>
              <a:cs typeface="Century Gothic"/>
              <a:sym typeface="Century Gothic"/>
            </a:endParaRPr>
          </a:p>
          <a:p>
            <a:pPr indent="0" lvl="0" marL="0" rtl="0" algn="just">
              <a:lnSpc>
                <a:spcPct val="115000"/>
              </a:lnSpc>
              <a:spcBef>
                <a:spcPts val="800"/>
              </a:spcBef>
              <a:spcAft>
                <a:spcPts val="0"/>
              </a:spcAft>
              <a:buNone/>
            </a:pPr>
            <a:r>
              <a:t/>
            </a:r>
            <a:endParaRPr sz="3600">
              <a:solidFill>
                <a:schemeClr val="dk1"/>
              </a:solidFill>
              <a:latin typeface="Century Gothic"/>
              <a:ea typeface="Century Gothic"/>
              <a:cs typeface="Century Gothic"/>
              <a:sym typeface="Century Gothic"/>
            </a:endParaRPr>
          </a:p>
          <a:p>
            <a:pPr indent="0" lvl="0" marL="457200" rtl="0" algn="l">
              <a:lnSpc>
                <a:spcPct val="115000"/>
              </a:lnSpc>
              <a:spcBef>
                <a:spcPts val="700"/>
              </a:spcBef>
              <a:spcAft>
                <a:spcPts val="0"/>
              </a:spcAft>
              <a:buNone/>
            </a:pPr>
            <a:r>
              <a:t/>
            </a:r>
            <a:endParaRPr sz="3600">
              <a:solidFill>
                <a:schemeClr val="dk1"/>
              </a:solidFill>
              <a:latin typeface="Century Gothic"/>
              <a:ea typeface="Century Gothic"/>
              <a:cs typeface="Century Gothic"/>
              <a:sym typeface="Century Gothic"/>
            </a:endParaRPr>
          </a:p>
          <a:p>
            <a:pPr indent="0" lvl="0" marL="0" rtl="0" algn="l">
              <a:lnSpc>
                <a:spcPct val="115000"/>
              </a:lnSpc>
              <a:spcBef>
                <a:spcPts val="700"/>
              </a:spcBef>
              <a:spcAft>
                <a:spcPts val="0"/>
              </a:spcAft>
              <a:buNone/>
            </a:pPr>
            <a:r>
              <a:t/>
            </a:r>
            <a:endParaRPr sz="3600">
              <a:solidFill>
                <a:srgbClr val="0AD0D9"/>
              </a:solidFill>
              <a:latin typeface="Century Gothic"/>
              <a:ea typeface="Century Gothic"/>
              <a:cs typeface="Century Gothic"/>
              <a:sym typeface="Century Gothic"/>
            </a:endParaRPr>
          </a:p>
          <a:p>
            <a:pPr indent="0" lvl="0" marL="457200" rtl="0" algn="just">
              <a:lnSpc>
                <a:spcPct val="115000"/>
              </a:lnSpc>
              <a:spcBef>
                <a:spcPts val="0"/>
              </a:spcBef>
              <a:spcAft>
                <a:spcPts val="0"/>
              </a:spcAft>
              <a:buNone/>
            </a:pPr>
            <a:r>
              <a:t/>
            </a:r>
            <a:endParaRPr b="1" sz="3600">
              <a:solidFill>
                <a:srgbClr val="008200"/>
              </a:solidFill>
              <a:latin typeface="Century Gothic"/>
              <a:ea typeface="Century Gothic"/>
              <a:cs typeface="Century Gothic"/>
              <a:sym typeface="Century Gothic"/>
            </a:endParaRPr>
          </a:p>
          <a:p>
            <a:pPr indent="0" lvl="0" marL="457200" rtl="0" algn="l">
              <a:lnSpc>
                <a:spcPct val="115000"/>
              </a:lnSpc>
              <a:spcBef>
                <a:spcPts val="0"/>
              </a:spcBef>
              <a:spcAft>
                <a:spcPts val="0"/>
              </a:spcAft>
              <a:buNone/>
            </a:pPr>
            <a:r>
              <a:t/>
            </a:r>
            <a:endParaRPr sz="3600">
              <a:latin typeface="Century Gothic"/>
              <a:ea typeface="Century Gothic"/>
              <a:cs typeface="Century Gothic"/>
              <a:sym typeface="Century Gothic"/>
            </a:endParaRPr>
          </a:p>
        </p:txBody>
      </p:sp>
      <p:sp>
        <p:nvSpPr>
          <p:cNvPr id="327" name="Google Shape;327;g2644c412cbb_0_241"/>
          <p:cNvSpPr txBox="1"/>
          <p:nvPr/>
        </p:nvSpPr>
        <p:spPr>
          <a:xfrm>
            <a:off x="180950" y="77350"/>
            <a:ext cx="2475600" cy="6642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  </a:t>
            </a:r>
            <a:r>
              <a:rPr lang="en-US">
                <a:latin typeface="Century Gothic"/>
                <a:ea typeface="Century Gothic"/>
                <a:cs typeface="Century Gothic"/>
                <a:sym typeface="Century Gothic"/>
              </a:rPr>
              <a:t>Abstraction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1.1 A</a:t>
            </a:r>
            <a:r>
              <a:rPr lang="en-US">
                <a:latin typeface="Century Gothic"/>
                <a:ea typeface="Century Gothic"/>
                <a:cs typeface="Century Gothic"/>
                <a:sym typeface="Century Gothic"/>
              </a:rPr>
              <a:t>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1.2 A</a:t>
            </a:r>
            <a:r>
              <a:rPr lang="en-US">
                <a:latin typeface="Century Gothic"/>
                <a:ea typeface="Century Gothic"/>
                <a:cs typeface="Century Gothic"/>
                <a:sym typeface="Century Gothic"/>
              </a:rPr>
              <a:t>bstract Class</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1.3 </a:t>
            </a:r>
            <a:r>
              <a:rPr lang="en-US">
                <a:latin typeface="Century Gothic"/>
                <a:ea typeface="Century Gothic"/>
                <a:cs typeface="Century Gothic"/>
                <a:sym typeface="Century Gothic"/>
              </a:rPr>
              <a:t>Abstract Method</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2. </a:t>
            </a:r>
            <a:r>
              <a:rPr lang="en-US">
                <a:latin typeface="Century Gothic"/>
                <a:ea typeface="Century Gothic"/>
                <a:cs typeface="Century Gothic"/>
                <a:sym typeface="Century Gothic"/>
              </a:rPr>
              <a:t>Interface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2.1 Multiple Inheritance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entury Gothic"/>
                <a:ea typeface="Century Gothic"/>
                <a:cs typeface="Century Gothic"/>
                <a:sym typeface="Century Gothic"/>
              </a:rPr>
              <a:t>3.</a:t>
            </a:r>
            <a:r>
              <a:rPr b="1" lang="en-US">
                <a:latin typeface="Century Gothic"/>
                <a:ea typeface="Century Gothic"/>
                <a:cs typeface="Century Gothic"/>
                <a:sym typeface="Century Gothic"/>
              </a:rPr>
              <a:t>Exception Handling</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3.1Types of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3.1.1 Checked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3.1.2 Unchecked</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3.2 Exception Hierarchy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3.3 Catching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3.4 Finally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3.5 Throw</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3.6 Throws</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2644c412cbb_0_269"/>
          <p:cNvSpPr txBox="1"/>
          <p:nvPr>
            <p:ph type="title"/>
          </p:nvPr>
        </p:nvSpPr>
        <p:spPr>
          <a:xfrm>
            <a:off x="3115675" y="79775"/>
            <a:ext cx="8895300" cy="1137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2A2A2A"/>
              </a:buClr>
              <a:buSzPts val="4000"/>
              <a:buFont typeface="Century Gothic"/>
              <a:buNone/>
            </a:pPr>
            <a:r>
              <a:rPr lang="en-US" sz="4800">
                <a:solidFill>
                  <a:srgbClr val="FF0000"/>
                </a:solidFill>
              </a:rPr>
              <a:t>Types of Exception</a:t>
            </a:r>
            <a:endParaRPr sz="4800">
              <a:solidFill>
                <a:srgbClr val="FF0000"/>
              </a:solidFill>
            </a:endParaRPr>
          </a:p>
        </p:txBody>
      </p:sp>
      <p:sp>
        <p:nvSpPr>
          <p:cNvPr id="333" name="Google Shape;333;g2644c412cbb_0_269"/>
          <p:cNvSpPr/>
          <p:nvPr/>
        </p:nvSpPr>
        <p:spPr>
          <a:xfrm>
            <a:off x="4100" y="8200"/>
            <a:ext cx="2829300" cy="6781200"/>
          </a:xfrm>
          <a:prstGeom prst="rect">
            <a:avLst/>
          </a:prstGeom>
          <a:solidFill>
            <a:srgbClr val="D8D8D8"/>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334" name="Google Shape;334;g2644c412cbb_0_269"/>
          <p:cNvSpPr txBox="1"/>
          <p:nvPr>
            <p:ph idx="12" type="sldNum"/>
          </p:nvPr>
        </p:nvSpPr>
        <p:spPr>
          <a:xfrm>
            <a:off x="9830772" y="6448427"/>
            <a:ext cx="1143300" cy="180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335" name="Google Shape;335;g2644c412cbb_0_269"/>
          <p:cNvSpPr txBox="1"/>
          <p:nvPr/>
        </p:nvSpPr>
        <p:spPr>
          <a:xfrm>
            <a:off x="3196825" y="1532350"/>
            <a:ext cx="8895300" cy="5063700"/>
          </a:xfrm>
          <a:prstGeom prst="rect">
            <a:avLst/>
          </a:prstGeom>
          <a:noFill/>
          <a:ln>
            <a:noFill/>
          </a:ln>
        </p:spPr>
        <p:txBody>
          <a:bodyPr anchorCtr="0" anchor="t" bIns="91425" lIns="91425" spcFirstLastPara="1" rIns="91425" wrap="square" tIns="91425">
            <a:noAutofit/>
          </a:bodyPr>
          <a:lstStyle/>
          <a:p>
            <a:pPr indent="-457200" lvl="0" marL="457200" rtl="0" algn="l">
              <a:lnSpc>
                <a:spcPct val="115000"/>
              </a:lnSpc>
              <a:spcBef>
                <a:spcPts val="0"/>
              </a:spcBef>
              <a:spcAft>
                <a:spcPts val="0"/>
              </a:spcAft>
              <a:buSzPts val="3600"/>
              <a:buFont typeface="Century Gothic"/>
              <a:buChar char="●"/>
            </a:pPr>
            <a:r>
              <a:rPr lang="en-US" sz="3600">
                <a:latin typeface="Century Gothic"/>
                <a:ea typeface="Century Gothic"/>
                <a:cs typeface="Century Gothic"/>
                <a:sym typeface="Century Gothic"/>
              </a:rPr>
              <a:t>Depending on whether the compiler is verifying the exception at compile time or not, Exceptions are divided into two types.</a:t>
            </a:r>
            <a:endParaRPr sz="3600">
              <a:latin typeface="Century Gothic"/>
              <a:ea typeface="Century Gothic"/>
              <a:cs typeface="Century Gothic"/>
              <a:sym typeface="Century Gothic"/>
            </a:endParaRPr>
          </a:p>
          <a:p>
            <a:pPr indent="0" lvl="0" marL="0" rtl="0" algn="l">
              <a:lnSpc>
                <a:spcPct val="115000"/>
              </a:lnSpc>
              <a:spcBef>
                <a:spcPts val="0"/>
              </a:spcBef>
              <a:spcAft>
                <a:spcPts val="0"/>
              </a:spcAft>
              <a:buNone/>
            </a:pPr>
            <a:r>
              <a:rPr lang="en-US" sz="3600">
                <a:latin typeface="Century Gothic"/>
                <a:ea typeface="Century Gothic"/>
                <a:cs typeface="Century Gothic"/>
                <a:sym typeface="Century Gothic"/>
              </a:rPr>
              <a:t>      </a:t>
            </a:r>
            <a:endParaRPr sz="3600">
              <a:latin typeface="Century Gothic"/>
              <a:ea typeface="Century Gothic"/>
              <a:cs typeface="Century Gothic"/>
              <a:sym typeface="Century Gothic"/>
            </a:endParaRPr>
          </a:p>
          <a:p>
            <a:pPr indent="0" lvl="0" marL="0" rtl="0" algn="l">
              <a:lnSpc>
                <a:spcPct val="115000"/>
              </a:lnSpc>
              <a:spcBef>
                <a:spcPts val="0"/>
              </a:spcBef>
              <a:spcAft>
                <a:spcPts val="0"/>
              </a:spcAft>
              <a:buNone/>
            </a:pPr>
            <a:r>
              <a:rPr lang="en-US" sz="3600">
                <a:latin typeface="Century Gothic"/>
                <a:ea typeface="Century Gothic"/>
                <a:cs typeface="Century Gothic"/>
                <a:sym typeface="Century Gothic"/>
              </a:rPr>
              <a:t>           1. </a:t>
            </a:r>
            <a:r>
              <a:rPr lang="en-US" sz="3600">
                <a:latin typeface="Century Gothic"/>
                <a:ea typeface="Century Gothic"/>
                <a:cs typeface="Century Gothic"/>
                <a:sym typeface="Century Gothic"/>
              </a:rPr>
              <a:t>Checked exceptions</a:t>
            </a:r>
            <a:endParaRPr sz="3600">
              <a:latin typeface="Century Gothic"/>
              <a:ea typeface="Century Gothic"/>
              <a:cs typeface="Century Gothic"/>
              <a:sym typeface="Century Gothic"/>
            </a:endParaRPr>
          </a:p>
          <a:p>
            <a:pPr indent="0" lvl="0" marL="0" rtl="0" algn="l">
              <a:lnSpc>
                <a:spcPct val="115000"/>
              </a:lnSpc>
              <a:spcBef>
                <a:spcPts val="0"/>
              </a:spcBef>
              <a:spcAft>
                <a:spcPts val="0"/>
              </a:spcAft>
              <a:buNone/>
            </a:pPr>
            <a:r>
              <a:rPr lang="en-US" sz="3600">
                <a:latin typeface="Century Gothic"/>
                <a:ea typeface="Century Gothic"/>
                <a:cs typeface="Century Gothic"/>
                <a:sym typeface="Century Gothic"/>
              </a:rPr>
              <a:t>           2. Unchecked exceptions</a:t>
            </a:r>
            <a:endParaRPr sz="3600">
              <a:latin typeface="Century Gothic"/>
              <a:ea typeface="Century Gothic"/>
              <a:cs typeface="Century Gothic"/>
              <a:sym typeface="Century Gothic"/>
            </a:endParaRPr>
          </a:p>
          <a:p>
            <a:pPr indent="0" lvl="0" marL="0" rtl="0" algn="l">
              <a:lnSpc>
                <a:spcPct val="115000"/>
              </a:lnSpc>
              <a:spcBef>
                <a:spcPts val="0"/>
              </a:spcBef>
              <a:spcAft>
                <a:spcPts val="0"/>
              </a:spcAft>
              <a:buNone/>
            </a:pPr>
            <a:r>
              <a:t/>
            </a:r>
            <a:endParaRPr sz="2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3600">
              <a:latin typeface="Century Gothic"/>
              <a:ea typeface="Century Gothic"/>
              <a:cs typeface="Century Gothic"/>
              <a:sym typeface="Century Gothic"/>
            </a:endParaRPr>
          </a:p>
          <a:p>
            <a:pPr indent="0" lvl="0" marL="0" rtl="0" algn="l">
              <a:lnSpc>
                <a:spcPct val="115000"/>
              </a:lnSpc>
              <a:spcBef>
                <a:spcPts val="0"/>
              </a:spcBef>
              <a:spcAft>
                <a:spcPts val="0"/>
              </a:spcAft>
              <a:buNone/>
            </a:pPr>
            <a:r>
              <a:t/>
            </a:r>
            <a:endParaRPr sz="3600">
              <a:latin typeface="Century Gothic"/>
              <a:ea typeface="Century Gothic"/>
              <a:cs typeface="Century Gothic"/>
              <a:sym typeface="Century Gothic"/>
            </a:endParaRPr>
          </a:p>
        </p:txBody>
      </p:sp>
      <p:sp>
        <p:nvSpPr>
          <p:cNvPr id="336" name="Google Shape;336;g2644c412cbb_0_269"/>
          <p:cNvSpPr txBox="1"/>
          <p:nvPr/>
        </p:nvSpPr>
        <p:spPr>
          <a:xfrm>
            <a:off x="180950" y="77350"/>
            <a:ext cx="2475600" cy="6642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  </a:t>
            </a:r>
            <a:r>
              <a:rPr lang="en-US">
                <a:latin typeface="Century Gothic"/>
                <a:ea typeface="Century Gothic"/>
                <a:cs typeface="Century Gothic"/>
                <a:sym typeface="Century Gothic"/>
              </a:rPr>
              <a:t>Abstraction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1.1 A</a:t>
            </a:r>
            <a:r>
              <a:rPr lang="en-US">
                <a:latin typeface="Century Gothic"/>
                <a:ea typeface="Century Gothic"/>
                <a:cs typeface="Century Gothic"/>
                <a:sym typeface="Century Gothic"/>
              </a:rPr>
              <a:t>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1.2 A</a:t>
            </a:r>
            <a:r>
              <a:rPr lang="en-US">
                <a:latin typeface="Century Gothic"/>
                <a:ea typeface="Century Gothic"/>
                <a:cs typeface="Century Gothic"/>
                <a:sym typeface="Century Gothic"/>
              </a:rPr>
              <a:t>bstract Class</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1.3 </a:t>
            </a:r>
            <a:r>
              <a:rPr lang="en-US">
                <a:latin typeface="Century Gothic"/>
                <a:ea typeface="Century Gothic"/>
                <a:cs typeface="Century Gothic"/>
                <a:sym typeface="Century Gothic"/>
              </a:rPr>
              <a:t>Abstract Method</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2. </a:t>
            </a:r>
            <a:r>
              <a:rPr lang="en-US">
                <a:latin typeface="Century Gothic"/>
                <a:ea typeface="Century Gothic"/>
                <a:cs typeface="Century Gothic"/>
                <a:sym typeface="Century Gothic"/>
              </a:rPr>
              <a:t>Interface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2.1 Multiple Inheritance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entury Gothic"/>
                <a:ea typeface="Century Gothic"/>
                <a:cs typeface="Century Gothic"/>
                <a:sym typeface="Century Gothic"/>
              </a:rPr>
              <a:t>3.</a:t>
            </a:r>
            <a:r>
              <a:rPr b="1" lang="en-US">
                <a:latin typeface="Century Gothic"/>
                <a:ea typeface="Century Gothic"/>
                <a:cs typeface="Century Gothic"/>
                <a:sym typeface="Century Gothic"/>
              </a:rPr>
              <a:t>Exception Handling</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lang="en-US">
                <a:latin typeface="Century Gothic"/>
                <a:ea typeface="Century Gothic"/>
                <a:cs typeface="Century Gothic"/>
                <a:sym typeface="Century Gothic"/>
              </a:rPr>
              <a:t>3.1Types of Exception</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3.1.1 Checked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3.1.2 Unchecked</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3.2 Exception Hierarchy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3.3 Catching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3.4 Finally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3.5 Throw</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3.6 Throws</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1666875" y="2984855"/>
            <a:ext cx="8858250" cy="762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A2A2A"/>
              </a:buClr>
              <a:buSzPts val="4000"/>
              <a:buFont typeface="Century Gothic"/>
              <a:buNone/>
            </a:pPr>
            <a:r>
              <a:rPr lang="en-US"/>
              <a:t>LET’S GET STARTED WITH Tutorial 6</a:t>
            </a:r>
            <a:endParaRPr/>
          </a:p>
        </p:txBody>
      </p:sp>
      <p:sp>
        <p:nvSpPr>
          <p:cNvPr id="114" name="Google Shape;114;p16"/>
          <p:cNvSpPr txBox="1"/>
          <p:nvPr>
            <p:ph idx="12" type="sldNum"/>
          </p:nvPr>
        </p:nvSpPr>
        <p:spPr>
          <a:xfrm>
            <a:off x="9830772" y="6448427"/>
            <a:ext cx="1143299" cy="18097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2644c412cbb_0_313"/>
          <p:cNvSpPr txBox="1"/>
          <p:nvPr>
            <p:ph type="title"/>
          </p:nvPr>
        </p:nvSpPr>
        <p:spPr>
          <a:xfrm>
            <a:off x="2998450" y="77350"/>
            <a:ext cx="8895300" cy="913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2A2A2A"/>
              </a:buClr>
              <a:buSzPts val="4000"/>
              <a:buFont typeface="Century Gothic"/>
              <a:buNone/>
            </a:pPr>
            <a:r>
              <a:rPr lang="en-US" sz="4800">
                <a:solidFill>
                  <a:srgbClr val="FF0000"/>
                </a:solidFill>
              </a:rPr>
              <a:t> Exception</a:t>
            </a:r>
            <a:endParaRPr sz="4800">
              <a:solidFill>
                <a:srgbClr val="FF0000"/>
              </a:solidFill>
            </a:endParaRPr>
          </a:p>
        </p:txBody>
      </p:sp>
      <p:sp>
        <p:nvSpPr>
          <p:cNvPr id="342" name="Google Shape;342;g2644c412cbb_0_313"/>
          <p:cNvSpPr/>
          <p:nvPr/>
        </p:nvSpPr>
        <p:spPr>
          <a:xfrm>
            <a:off x="4100" y="8200"/>
            <a:ext cx="2829300" cy="6781200"/>
          </a:xfrm>
          <a:prstGeom prst="rect">
            <a:avLst/>
          </a:prstGeom>
          <a:solidFill>
            <a:srgbClr val="D8D8D8"/>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343" name="Google Shape;343;g2644c412cbb_0_313"/>
          <p:cNvSpPr txBox="1"/>
          <p:nvPr>
            <p:ph idx="12" type="sldNum"/>
          </p:nvPr>
        </p:nvSpPr>
        <p:spPr>
          <a:xfrm>
            <a:off x="9830772" y="6448427"/>
            <a:ext cx="1143300" cy="180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344" name="Google Shape;344;g2644c412cbb_0_313"/>
          <p:cNvSpPr txBox="1"/>
          <p:nvPr/>
        </p:nvSpPr>
        <p:spPr>
          <a:xfrm>
            <a:off x="180950" y="77350"/>
            <a:ext cx="2475600" cy="6642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  </a:t>
            </a:r>
            <a:r>
              <a:rPr lang="en-US">
                <a:latin typeface="Century Gothic"/>
                <a:ea typeface="Century Gothic"/>
                <a:cs typeface="Century Gothic"/>
                <a:sym typeface="Century Gothic"/>
              </a:rPr>
              <a:t>Abstraction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1.1 A</a:t>
            </a:r>
            <a:r>
              <a:rPr lang="en-US">
                <a:latin typeface="Century Gothic"/>
                <a:ea typeface="Century Gothic"/>
                <a:cs typeface="Century Gothic"/>
                <a:sym typeface="Century Gothic"/>
              </a:rPr>
              <a:t>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1.2 A</a:t>
            </a:r>
            <a:r>
              <a:rPr lang="en-US">
                <a:latin typeface="Century Gothic"/>
                <a:ea typeface="Century Gothic"/>
                <a:cs typeface="Century Gothic"/>
                <a:sym typeface="Century Gothic"/>
              </a:rPr>
              <a:t>bstract Class</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1.3 </a:t>
            </a:r>
            <a:r>
              <a:rPr lang="en-US">
                <a:latin typeface="Century Gothic"/>
                <a:ea typeface="Century Gothic"/>
                <a:cs typeface="Century Gothic"/>
                <a:sym typeface="Century Gothic"/>
              </a:rPr>
              <a:t>Abstract Method</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2. </a:t>
            </a:r>
            <a:r>
              <a:rPr lang="en-US">
                <a:latin typeface="Century Gothic"/>
                <a:ea typeface="Century Gothic"/>
                <a:cs typeface="Century Gothic"/>
                <a:sym typeface="Century Gothic"/>
              </a:rPr>
              <a:t>Interface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2.1 Multiple Inheritance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entury Gothic"/>
                <a:ea typeface="Century Gothic"/>
                <a:cs typeface="Century Gothic"/>
                <a:sym typeface="Century Gothic"/>
              </a:rPr>
              <a:t>3.</a:t>
            </a:r>
            <a:r>
              <a:rPr b="1" lang="en-US">
                <a:latin typeface="Century Gothic"/>
                <a:ea typeface="Century Gothic"/>
                <a:cs typeface="Century Gothic"/>
                <a:sym typeface="Century Gothic"/>
              </a:rPr>
              <a:t>Exception Handling</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lang="en-US">
                <a:latin typeface="Century Gothic"/>
                <a:ea typeface="Century Gothic"/>
                <a:cs typeface="Century Gothic"/>
                <a:sym typeface="Century Gothic"/>
              </a:rPr>
              <a:t>3.1Types of Exception</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3.1.1 Checked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3.1.2 Unchecked</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3.2 Exception Hierarchy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3.3 Catching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3.4 Finally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3.5 Throw</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3.6 Throws</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Century Gothic"/>
              <a:ea typeface="Century Gothic"/>
              <a:cs typeface="Century Gothic"/>
              <a:sym typeface="Century Gothic"/>
            </a:endParaRPr>
          </a:p>
        </p:txBody>
      </p:sp>
      <p:sp>
        <p:nvSpPr>
          <p:cNvPr id="345" name="Google Shape;345;g2644c412cbb_0_313"/>
          <p:cNvSpPr txBox="1"/>
          <p:nvPr/>
        </p:nvSpPr>
        <p:spPr>
          <a:xfrm>
            <a:off x="3233050" y="1587125"/>
            <a:ext cx="8660700" cy="5042100"/>
          </a:xfrm>
          <a:prstGeom prst="rect">
            <a:avLst/>
          </a:prstGeom>
          <a:noFill/>
          <a:ln>
            <a:noFill/>
          </a:ln>
        </p:spPr>
        <p:txBody>
          <a:bodyPr anchorCtr="0" anchor="t" bIns="91425" lIns="91425" spcFirstLastPara="1" rIns="91425" wrap="square" tIns="91425">
            <a:noAutofit/>
          </a:bodyPr>
          <a:lstStyle/>
          <a:p>
            <a:pPr indent="0" lvl="0" marL="25400" rtl="0" algn="l">
              <a:lnSpc>
                <a:spcPct val="115000"/>
              </a:lnSpc>
              <a:spcBef>
                <a:spcPts val="0"/>
              </a:spcBef>
              <a:spcAft>
                <a:spcPts val="0"/>
              </a:spcAft>
              <a:buClr>
                <a:schemeClr val="dk1"/>
              </a:buClr>
              <a:buSzPts val="1100"/>
              <a:buFont typeface="Arial"/>
              <a:buNone/>
            </a:pPr>
            <a:r>
              <a:rPr b="1" lang="en-US" sz="2400">
                <a:solidFill>
                  <a:srgbClr val="7F0055"/>
                </a:solidFill>
                <a:highlight>
                  <a:srgbClr val="FFFFFF"/>
                </a:highlight>
              </a:rPr>
              <a:t>package</a:t>
            </a:r>
            <a:r>
              <a:rPr lang="en-US" sz="2400">
                <a:solidFill>
                  <a:schemeClr val="dk1"/>
                </a:solidFill>
                <a:highlight>
                  <a:srgbClr val="FFFFFF"/>
                </a:highlight>
              </a:rPr>
              <a:t> week6;</a:t>
            </a:r>
            <a:endParaRPr sz="2400">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b="1" lang="en-US" sz="2400">
                <a:solidFill>
                  <a:srgbClr val="7F0055"/>
                </a:solidFill>
                <a:highlight>
                  <a:srgbClr val="FFFFFF"/>
                </a:highlight>
              </a:rPr>
              <a:t>public</a:t>
            </a:r>
            <a:r>
              <a:rPr lang="en-US" sz="2400">
                <a:solidFill>
                  <a:schemeClr val="dk1"/>
                </a:solidFill>
                <a:highlight>
                  <a:srgbClr val="FFFFFF"/>
                </a:highlight>
              </a:rPr>
              <a:t> </a:t>
            </a:r>
            <a:r>
              <a:rPr b="1" lang="en-US" sz="2400">
                <a:solidFill>
                  <a:srgbClr val="7F0055"/>
                </a:solidFill>
                <a:highlight>
                  <a:srgbClr val="FFFFFF"/>
                </a:highlight>
              </a:rPr>
              <a:t>class</a:t>
            </a:r>
            <a:r>
              <a:rPr lang="en-US" sz="2400">
                <a:solidFill>
                  <a:schemeClr val="dk1"/>
                </a:solidFill>
                <a:highlight>
                  <a:srgbClr val="FFFFFF"/>
                </a:highlight>
              </a:rPr>
              <a:t> CheckedExcep {</a:t>
            </a:r>
            <a:endParaRPr sz="2400">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b="1" lang="en-US" sz="2400">
                <a:solidFill>
                  <a:srgbClr val="7F0055"/>
                </a:solidFill>
                <a:highlight>
                  <a:srgbClr val="FFFFFF"/>
                </a:highlight>
              </a:rPr>
              <a:t>public</a:t>
            </a:r>
            <a:r>
              <a:rPr lang="en-US" sz="2400">
                <a:solidFill>
                  <a:schemeClr val="dk1"/>
                </a:solidFill>
                <a:highlight>
                  <a:srgbClr val="FFFFFF"/>
                </a:highlight>
              </a:rPr>
              <a:t> </a:t>
            </a:r>
            <a:r>
              <a:rPr b="1" lang="en-US" sz="2400">
                <a:solidFill>
                  <a:srgbClr val="7F0055"/>
                </a:solidFill>
                <a:highlight>
                  <a:srgbClr val="FFFFFF"/>
                </a:highlight>
              </a:rPr>
              <a:t>static</a:t>
            </a:r>
            <a:r>
              <a:rPr lang="en-US" sz="2400">
                <a:solidFill>
                  <a:schemeClr val="dk1"/>
                </a:solidFill>
                <a:highlight>
                  <a:srgbClr val="FFFFFF"/>
                </a:highlight>
              </a:rPr>
              <a:t> </a:t>
            </a:r>
            <a:r>
              <a:rPr b="1" lang="en-US" sz="2400">
                <a:solidFill>
                  <a:srgbClr val="7F0055"/>
                </a:solidFill>
                <a:highlight>
                  <a:srgbClr val="FFFFFF"/>
                </a:highlight>
              </a:rPr>
              <a:t>void</a:t>
            </a:r>
            <a:r>
              <a:rPr lang="en-US" sz="2400">
                <a:solidFill>
                  <a:schemeClr val="dk1"/>
                </a:solidFill>
                <a:highlight>
                  <a:srgbClr val="FFFFFF"/>
                </a:highlight>
              </a:rPr>
              <a:t> main(String[] </a:t>
            </a:r>
            <a:r>
              <a:rPr lang="en-US" sz="2400">
                <a:solidFill>
                  <a:srgbClr val="6A3E3E"/>
                </a:solidFill>
                <a:highlight>
                  <a:srgbClr val="FFFFFF"/>
                </a:highlight>
              </a:rPr>
              <a:t>args</a:t>
            </a:r>
            <a:r>
              <a:rPr lang="en-US" sz="2400">
                <a:solidFill>
                  <a:schemeClr val="dk1"/>
                </a:solidFill>
                <a:highlight>
                  <a:srgbClr val="FFFFFF"/>
                </a:highlight>
              </a:rPr>
              <a:t>) {</a:t>
            </a:r>
            <a:endParaRPr sz="2400">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US" sz="2400">
                <a:solidFill>
                  <a:schemeClr val="dk1"/>
                </a:solidFill>
                <a:highlight>
                  <a:srgbClr val="FFFFFF"/>
                </a:highlight>
              </a:rPr>
              <a:t>	</a:t>
            </a:r>
            <a:r>
              <a:rPr b="1" lang="en-US" sz="2400">
                <a:solidFill>
                  <a:srgbClr val="7F0055"/>
                </a:solidFill>
                <a:highlight>
                  <a:srgbClr val="FFFFFF"/>
                </a:highlight>
              </a:rPr>
              <a:t>int</a:t>
            </a:r>
            <a:r>
              <a:rPr lang="en-US" sz="2400">
                <a:solidFill>
                  <a:schemeClr val="dk1"/>
                </a:solidFill>
                <a:highlight>
                  <a:srgbClr val="FFFFFF"/>
                </a:highlight>
              </a:rPr>
              <a:t> </a:t>
            </a:r>
            <a:r>
              <a:rPr lang="en-US" sz="2400">
                <a:solidFill>
                  <a:srgbClr val="6A3E3E"/>
                </a:solidFill>
                <a:highlight>
                  <a:srgbClr val="FFFFFF"/>
                </a:highlight>
              </a:rPr>
              <a:t>x</a:t>
            </a:r>
            <a:r>
              <a:rPr lang="en-US" sz="2400">
                <a:solidFill>
                  <a:schemeClr val="dk1"/>
                </a:solidFill>
                <a:highlight>
                  <a:srgbClr val="FFFFFF"/>
                </a:highlight>
              </a:rPr>
              <a:t>=20;</a:t>
            </a:r>
            <a:endParaRPr sz="2400">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US" sz="2400">
                <a:solidFill>
                  <a:schemeClr val="dk1"/>
                </a:solidFill>
                <a:highlight>
                  <a:srgbClr val="FFFFFF"/>
                </a:highlight>
              </a:rPr>
              <a:t>	</a:t>
            </a:r>
            <a:r>
              <a:rPr b="1" lang="en-US" sz="2400">
                <a:solidFill>
                  <a:srgbClr val="7F0055"/>
                </a:solidFill>
                <a:highlight>
                  <a:srgbClr val="FFFFFF"/>
                </a:highlight>
              </a:rPr>
              <a:t>int</a:t>
            </a:r>
            <a:r>
              <a:rPr lang="en-US" sz="2400">
                <a:solidFill>
                  <a:schemeClr val="dk1"/>
                </a:solidFill>
                <a:highlight>
                  <a:srgbClr val="FFFFFF"/>
                </a:highlight>
              </a:rPr>
              <a:t> </a:t>
            </a:r>
            <a:r>
              <a:rPr lang="en-US" sz="2400">
                <a:solidFill>
                  <a:srgbClr val="6A3E3E"/>
                </a:solidFill>
                <a:highlight>
                  <a:srgbClr val="FFFFFF"/>
                </a:highlight>
              </a:rPr>
              <a:t>y</a:t>
            </a:r>
            <a:r>
              <a:rPr lang="en-US" sz="2400">
                <a:solidFill>
                  <a:schemeClr val="dk1"/>
                </a:solidFill>
                <a:highlight>
                  <a:srgbClr val="FFFFFF"/>
                </a:highlight>
              </a:rPr>
              <a:t>=0;</a:t>
            </a:r>
            <a:endParaRPr sz="2400">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US" sz="2400">
                <a:solidFill>
                  <a:schemeClr val="dk1"/>
                </a:solidFill>
                <a:highlight>
                  <a:srgbClr val="FFFFFF"/>
                </a:highlight>
              </a:rPr>
              <a:t>	</a:t>
            </a:r>
            <a:r>
              <a:rPr b="1" lang="en-US" sz="2400">
                <a:solidFill>
                  <a:srgbClr val="7F0055"/>
                </a:solidFill>
                <a:highlight>
                  <a:srgbClr val="FFFFFF"/>
                </a:highlight>
              </a:rPr>
              <a:t>int</a:t>
            </a:r>
            <a:r>
              <a:rPr lang="en-US" sz="2400">
                <a:solidFill>
                  <a:schemeClr val="dk1"/>
                </a:solidFill>
                <a:highlight>
                  <a:srgbClr val="FFFFFF"/>
                </a:highlight>
              </a:rPr>
              <a:t> </a:t>
            </a:r>
            <a:r>
              <a:rPr lang="en-US" sz="2400">
                <a:solidFill>
                  <a:srgbClr val="6A3E3E"/>
                </a:solidFill>
                <a:highlight>
                  <a:srgbClr val="F0D8A8"/>
                </a:highlight>
              </a:rPr>
              <a:t>z</a:t>
            </a:r>
            <a:r>
              <a:rPr lang="en-US" sz="2400">
                <a:solidFill>
                  <a:schemeClr val="dk1"/>
                </a:solidFill>
                <a:highlight>
                  <a:srgbClr val="FFFFFF"/>
                </a:highlight>
              </a:rPr>
              <a:t>=</a:t>
            </a:r>
            <a:r>
              <a:rPr lang="en-US" sz="2400">
                <a:solidFill>
                  <a:srgbClr val="6A3E3E"/>
                </a:solidFill>
                <a:highlight>
                  <a:srgbClr val="FFFFFF"/>
                </a:highlight>
              </a:rPr>
              <a:t>x</a:t>
            </a:r>
            <a:r>
              <a:rPr lang="en-US" sz="2400">
                <a:solidFill>
                  <a:schemeClr val="dk1"/>
                </a:solidFill>
                <a:highlight>
                  <a:srgbClr val="FFFFFF"/>
                </a:highlight>
              </a:rPr>
              <a:t>/</a:t>
            </a:r>
            <a:r>
              <a:rPr lang="en-US" sz="2400">
                <a:solidFill>
                  <a:srgbClr val="6A3E3E"/>
                </a:solidFill>
                <a:highlight>
                  <a:srgbClr val="FFFFFF"/>
                </a:highlight>
              </a:rPr>
              <a:t>y</a:t>
            </a:r>
            <a:r>
              <a:rPr lang="en-US" sz="2400">
                <a:solidFill>
                  <a:schemeClr val="dk1"/>
                </a:solidFill>
                <a:highlight>
                  <a:srgbClr val="FFFFFF"/>
                </a:highlight>
              </a:rPr>
              <a:t>;</a:t>
            </a:r>
            <a:endParaRPr sz="2400">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US" sz="2400">
                <a:solidFill>
                  <a:schemeClr val="dk1"/>
                </a:solidFill>
                <a:highlight>
                  <a:srgbClr val="FFFFFF"/>
                </a:highlight>
              </a:rPr>
              <a:t>	System.</a:t>
            </a:r>
            <a:r>
              <a:rPr b="1" i="1" lang="en-US" sz="2400">
                <a:solidFill>
                  <a:srgbClr val="0000C0"/>
                </a:solidFill>
                <a:highlight>
                  <a:srgbClr val="FFFFFF"/>
                </a:highlight>
              </a:rPr>
              <a:t>out</a:t>
            </a:r>
            <a:r>
              <a:rPr lang="en-US" sz="2400">
                <a:solidFill>
                  <a:schemeClr val="dk1"/>
                </a:solidFill>
                <a:highlight>
                  <a:srgbClr val="FFFFFF"/>
                </a:highlight>
              </a:rPr>
              <a:t>.println(</a:t>
            </a:r>
            <a:r>
              <a:rPr lang="en-US" sz="2400">
                <a:solidFill>
                  <a:srgbClr val="6A3E3E"/>
                </a:solidFill>
                <a:highlight>
                  <a:srgbClr val="D4D4D4"/>
                </a:highlight>
              </a:rPr>
              <a:t>z</a:t>
            </a:r>
            <a:r>
              <a:rPr lang="en-US" sz="2400">
                <a:solidFill>
                  <a:schemeClr val="dk1"/>
                </a:solidFill>
                <a:highlight>
                  <a:srgbClr val="FFFFFF"/>
                </a:highlight>
              </a:rPr>
              <a:t>);</a:t>
            </a:r>
            <a:endParaRPr sz="2400">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US" sz="2400">
                <a:solidFill>
                  <a:schemeClr val="dk1"/>
                </a:solidFill>
                <a:highlight>
                  <a:srgbClr val="FFFFFF"/>
                </a:highlight>
              </a:rPr>
              <a:t>}</a:t>
            </a:r>
            <a:endParaRPr sz="2400">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US" sz="2400">
                <a:solidFill>
                  <a:schemeClr val="dk1"/>
                </a:solidFill>
                <a:highlight>
                  <a:srgbClr val="FFFFFF"/>
                </a:highlight>
              </a:rPr>
              <a:t>}</a:t>
            </a:r>
            <a:endParaRPr sz="2400">
              <a:solidFill>
                <a:schemeClr val="dk1"/>
              </a:solidFill>
              <a:highlight>
                <a:srgbClr val="FFFFFF"/>
              </a:highlight>
            </a:endParaRPr>
          </a:p>
        </p:txBody>
      </p:sp>
      <p:sp>
        <p:nvSpPr>
          <p:cNvPr id="346" name="Google Shape;346;g2644c412cbb_0_313"/>
          <p:cNvSpPr txBox="1"/>
          <p:nvPr/>
        </p:nvSpPr>
        <p:spPr>
          <a:xfrm>
            <a:off x="3958050" y="4722225"/>
            <a:ext cx="8120700" cy="17637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FF0000"/>
                </a:solidFill>
                <a:latin typeface="Century Gothic"/>
                <a:ea typeface="Century Gothic"/>
                <a:cs typeface="Century Gothic"/>
                <a:sym typeface="Century Gothic"/>
              </a:rPr>
              <a:t>Output:</a:t>
            </a:r>
            <a:endParaRPr b="1" sz="2400">
              <a:solidFill>
                <a:srgbClr val="FF0000"/>
              </a:solidFill>
              <a:latin typeface="Century Gothic"/>
              <a:ea typeface="Century Gothic"/>
              <a:cs typeface="Century Gothic"/>
              <a:sym typeface="Century Gothic"/>
            </a:endParaRPr>
          </a:p>
          <a:p>
            <a:pPr indent="0" lvl="0" marL="0" rtl="0" algn="l">
              <a:spcBef>
                <a:spcPts val="0"/>
              </a:spcBef>
              <a:spcAft>
                <a:spcPts val="0"/>
              </a:spcAft>
              <a:buNone/>
            </a:pPr>
            <a:r>
              <a:rPr lang="en-US" sz="2400"/>
              <a:t>  </a:t>
            </a:r>
            <a:r>
              <a:rPr lang="en-US" sz="1500"/>
              <a:t> </a:t>
            </a:r>
            <a:r>
              <a:rPr lang="en-US" sz="1800"/>
              <a:t> </a:t>
            </a:r>
            <a:r>
              <a:rPr lang="en-US" sz="1800">
                <a:solidFill>
                  <a:srgbClr val="FF0000"/>
                </a:solidFill>
              </a:rPr>
              <a:t>Exception in thread "main"</a:t>
            </a:r>
            <a:r>
              <a:rPr lang="en-US" sz="1800"/>
              <a:t> java.lang.ArithmeticException</a:t>
            </a:r>
            <a:r>
              <a:rPr lang="en-US" sz="1800">
                <a:solidFill>
                  <a:srgbClr val="FF0000"/>
                </a:solidFill>
              </a:rPr>
              <a:t>: / by zero</a:t>
            </a:r>
            <a:endParaRPr sz="1800">
              <a:solidFill>
                <a:srgbClr val="FF0000"/>
              </a:solidFill>
            </a:endParaRPr>
          </a:p>
          <a:p>
            <a:pPr indent="0" lvl="0" marL="0" rtl="0" algn="l">
              <a:spcBef>
                <a:spcPts val="0"/>
              </a:spcBef>
              <a:spcAft>
                <a:spcPts val="0"/>
              </a:spcAft>
              <a:buClr>
                <a:schemeClr val="dk1"/>
              </a:buClr>
              <a:buSzPts val="1100"/>
              <a:buFont typeface="Arial"/>
              <a:buNone/>
            </a:pPr>
            <a:r>
              <a:rPr lang="en-US" sz="1800"/>
              <a:t>    </a:t>
            </a:r>
            <a:r>
              <a:rPr lang="en-US" sz="1800">
                <a:solidFill>
                  <a:srgbClr val="FF0000"/>
                </a:solidFill>
              </a:rPr>
              <a:t>at oodp/week6.CheckedExcep.main(</a:t>
            </a:r>
            <a:r>
              <a:rPr lang="en-US" sz="1800"/>
              <a:t>CheckedExcep.java:7</a:t>
            </a:r>
            <a:r>
              <a:rPr lang="en-US" sz="1800">
                <a:solidFill>
                  <a:srgbClr val="FF0000"/>
                </a:solidFill>
              </a:rPr>
              <a:t>)</a:t>
            </a:r>
            <a:endParaRPr sz="2000">
              <a:solidFill>
                <a:srgbClr val="FF0000"/>
              </a:solidFill>
              <a:highlight>
                <a:srgbClr val="FFFFFF"/>
              </a:highlight>
            </a:endParaRPr>
          </a:p>
          <a:p>
            <a:pPr indent="0" lvl="0" marL="0" rtl="0" algn="l">
              <a:spcBef>
                <a:spcPts val="0"/>
              </a:spcBef>
              <a:spcAft>
                <a:spcPts val="0"/>
              </a:spcAft>
              <a:buNone/>
            </a:pPr>
            <a:r>
              <a:t/>
            </a:r>
            <a:endParaRPr b="1"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b="1" sz="2400">
              <a:solidFill>
                <a:schemeClr val="dk1"/>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2a9df6d69e9_0_70"/>
          <p:cNvSpPr/>
          <p:nvPr/>
        </p:nvSpPr>
        <p:spPr>
          <a:xfrm>
            <a:off x="4100" y="8200"/>
            <a:ext cx="2829300" cy="6781200"/>
          </a:xfrm>
          <a:prstGeom prst="rect">
            <a:avLst/>
          </a:prstGeom>
          <a:solidFill>
            <a:srgbClr val="D8D8D8"/>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352" name="Google Shape;352;g2a9df6d69e9_0_70"/>
          <p:cNvSpPr txBox="1"/>
          <p:nvPr>
            <p:ph idx="12" type="sldNum"/>
          </p:nvPr>
        </p:nvSpPr>
        <p:spPr>
          <a:xfrm>
            <a:off x="9830772" y="6448427"/>
            <a:ext cx="1143300" cy="180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353" name="Google Shape;353;g2a9df6d69e9_0_70"/>
          <p:cNvSpPr txBox="1"/>
          <p:nvPr/>
        </p:nvSpPr>
        <p:spPr>
          <a:xfrm>
            <a:off x="3178975" y="880150"/>
            <a:ext cx="8895300" cy="584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3600">
              <a:solidFill>
                <a:srgbClr val="FF0000"/>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t/>
            </a:r>
            <a:endParaRPr sz="3600">
              <a:solidFill>
                <a:srgbClr val="FF0000"/>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t/>
            </a:r>
            <a:endParaRPr sz="3000">
              <a:solidFill>
                <a:srgbClr val="00B050"/>
              </a:solidFill>
              <a:latin typeface="Century Gothic"/>
              <a:ea typeface="Century Gothic"/>
              <a:cs typeface="Century Gothic"/>
              <a:sym typeface="Century Gothic"/>
            </a:endParaRPr>
          </a:p>
          <a:p>
            <a:pPr indent="0" lvl="0" marL="0" rtl="0" algn="l">
              <a:spcBef>
                <a:spcPts val="0"/>
              </a:spcBef>
              <a:spcAft>
                <a:spcPts val="0"/>
              </a:spcAft>
              <a:buNone/>
            </a:pPr>
            <a:r>
              <a:t/>
            </a:r>
            <a:endParaRPr sz="3600">
              <a:latin typeface="Century Gothic"/>
              <a:ea typeface="Century Gothic"/>
              <a:cs typeface="Century Gothic"/>
              <a:sym typeface="Century Gothic"/>
            </a:endParaRPr>
          </a:p>
          <a:p>
            <a:pPr indent="0" lvl="0" marL="0" rtl="0" algn="l">
              <a:spcBef>
                <a:spcPts val="0"/>
              </a:spcBef>
              <a:spcAft>
                <a:spcPts val="0"/>
              </a:spcAft>
              <a:buNone/>
            </a:pPr>
            <a:r>
              <a:t/>
            </a:r>
            <a:endParaRPr sz="3600">
              <a:latin typeface="Century Gothic"/>
              <a:ea typeface="Century Gothic"/>
              <a:cs typeface="Century Gothic"/>
              <a:sym typeface="Century Gothic"/>
            </a:endParaRPr>
          </a:p>
          <a:p>
            <a:pPr indent="0" lvl="0" marL="0" rtl="0" algn="l">
              <a:spcBef>
                <a:spcPts val="0"/>
              </a:spcBef>
              <a:spcAft>
                <a:spcPts val="0"/>
              </a:spcAft>
              <a:buNone/>
            </a:pPr>
            <a:r>
              <a:t/>
            </a:r>
            <a:endParaRPr sz="3200">
              <a:solidFill>
                <a:srgbClr val="00B050"/>
              </a:solidFill>
              <a:latin typeface="Century Gothic"/>
              <a:ea typeface="Century Gothic"/>
              <a:cs typeface="Century Gothic"/>
              <a:sym typeface="Century Gothic"/>
            </a:endParaRPr>
          </a:p>
          <a:p>
            <a:pPr indent="0" lvl="0" marL="0" rtl="0" algn="l">
              <a:spcBef>
                <a:spcPts val="0"/>
              </a:spcBef>
              <a:spcAft>
                <a:spcPts val="0"/>
              </a:spcAft>
              <a:buNone/>
            </a:pPr>
            <a:r>
              <a:t/>
            </a:r>
            <a:endParaRPr sz="3600">
              <a:latin typeface="Century Gothic"/>
              <a:ea typeface="Century Gothic"/>
              <a:cs typeface="Century Gothic"/>
              <a:sym typeface="Century Gothic"/>
            </a:endParaRPr>
          </a:p>
          <a:p>
            <a:pPr indent="0" lvl="0" marL="0" rtl="0" algn="l">
              <a:lnSpc>
                <a:spcPct val="115000"/>
              </a:lnSpc>
              <a:spcBef>
                <a:spcPts val="0"/>
              </a:spcBef>
              <a:spcAft>
                <a:spcPts val="0"/>
              </a:spcAft>
              <a:buNone/>
            </a:pPr>
            <a:r>
              <a:t/>
            </a:r>
            <a:endParaRPr sz="3600">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t/>
            </a:r>
            <a:endParaRPr sz="3600">
              <a:latin typeface="Century Gothic"/>
              <a:ea typeface="Century Gothic"/>
              <a:cs typeface="Century Gothic"/>
              <a:sym typeface="Century Gothic"/>
            </a:endParaRPr>
          </a:p>
        </p:txBody>
      </p:sp>
      <p:sp>
        <p:nvSpPr>
          <p:cNvPr id="354" name="Google Shape;354;g2a9df6d69e9_0_70"/>
          <p:cNvSpPr txBox="1"/>
          <p:nvPr/>
        </p:nvSpPr>
        <p:spPr>
          <a:xfrm>
            <a:off x="180950" y="77350"/>
            <a:ext cx="2475600" cy="6642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  </a:t>
            </a:r>
            <a:r>
              <a:rPr lang="en-US">
                <a:latin typeface="Century Gothic"/>
                <a:ea typeface="Century Gothic"/>
                <a:cs typeface="Century Gothic"/>
                <a:sym typeface="Century Gothic"/>
              </a:rPr>
              <a:t>Abstraction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1.1 A</a:t>
            </a:r>
            <a:r>
              <a:rPr lang="en-US">
                <a:latin typeface="Century Gothic"/>
                <a:ea typeface="Century Gothic"/>
                <a:cs typeface="Century Gothic"/>
                <a:sym typeface="Century Gothic"/>
              </a:rPr>
              <a:t>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1.2 A</a:t>
            </a:r>
            <a:r>
              <a:rPr lang="en-US">
                <a:latin typeface="Century Gothic"/>
                <a:ea typeface="Century Gothic"/>
                <a:cs typeface="Century Gothic"/>
                <a:sym typeface="Century Gothic"/>
              </a:rPr>
              <a:t>bstract Class</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1.3 </a:t>
            </a:r>
            <a:r>
              <a:rPr lang="en-US">
                <a:latin typeface="Century Gothic"/>
                <a:ea typeface="Century Gothic"/>
                <a:cs typeface="Century Gothic"/>
                <a:sym typeface="Century Gothic"/>
              </a:rPr>
              <a:t>Abstract Method</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2. </a:t>
            </a:r>
            <a:r>
              <a:rPr lang="en-US">
                <a:latin typeface="Century Gothic"/>
                <a:ea typeface="Century Gothic"/>
                <a:cs typeface="Century Gothic"/>
                <a:sym typeface="Century Gothic"/>
              </a:rPr>
              <a:t>Interface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2.1 Multiple Inheritance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entury Gothic"/>
                <a:ea typeface="Century Gothic"/>
                <a:cs typeface="Century Gothic"/>
                <a:sym typeface="Century Gothic"/>
              </a:rPr>
              <a:t>3.</a:t>
            </a:r>
            <a:r>
              <a:rPr b="1" lang="en-US">
                <a:latin typeface="Century Gothic"/>
                <a:ea typeface="Century Gothic"/>
                <a:cs typeface="Century Gothic"/>
                <a:sym typeface="Century Gothic"/>
              </a:rPr>
              <a:t>Exception Handling</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lang="en-US">
                <a:latin typeface="Century Gothic"/>
                <a:ea typeface="Century Gothic"/>
                <a:cs typeface="Century Gothic"/>
                <a:sym typeface="Century Gothic"/>
              </a:rPr>
              <a:t>3.1Types of Exception</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3.1.1 Checked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3.1.2 Unchecked</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3.2 Exception Hierarchy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3.3 Catching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3.4 Finally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3.5 Throw</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3.6 Throws</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Century Gothic"/>
              <a:ea typeface="Century Gothic"/>
              <a:cs typeface="Century Gothic"/>
              <a:sym typeface="Century Gothic"/>
            </a:endParaRPr>
          </a:p>
        </p:txBody>
      </p:sp>
      <p:sp>
        <p:nvSpPr>
          <p:cNvPr id="355" name="Google Shape;355;g2a9df6d69e9_0_70"/>
          <p:cNvSpPr txBox="1"/>
          <p:nvPr/>
        </p:nvSpPr>
        <p:spPr>
          <a:xfrm>
            <a:off x="3115500" y="1704700"/>
            <a:ext cx="8895300" cy="4839900"/>
          </a:xfrm>
          <a:prstGeom prst="rect">
            <a:avLst/>
          </a:prstGeom>
          <a:noFill/>
          <a:ln>
            <a:noFill/>
          </a:ln>
        </p:spPr>
        <p:txBody>
          <a:bodyPr anchorCtr="0" anchor="t" bIns="91425" lIns="91425" spcFirstLastPara="1" rIns="91425" wrap="square" tIns="91425">
            <a:noAutofit/>
          </a:bodyPr>
          <a:lstStyle/>
          <a:p>
            <a:pPr indent="0" lvl="0" marL="25400" rtl="0" algn="l">
              <a:lnSpc>
                <a:spcPct val="115000"/>
              </a:lnSpc>
              <a:spcBef>
                <a:spcPts val="0"/>
              </a:spcBef>
              <a:spcAft>
                <a:spcPts val="0"/>
              </a:spcAft>
              <a:buNone/>
            </a:pPr>
            <a:r>
              <a:rPr b="1" lang="en-US" sz="2400">
                <a:solidFill>
                  <a:srgbClr val="7F0055"/>
                </a:solidFill>
                <a:highlight>
                  <a:srgbClr val="FFFFFF"/>
                </a:highlight>
              </a:rPr>
              <a:t>package</a:t>
            </a:r>
            <a:r>
              <a:rPr lang="en-US" sz="2400">
                <a:solidFill>
                  <a:schemeClr val="dk1"/>
                </a:solidFill>
                <a:highlight>
                  <a:srgbClr val="FFFFFF"/>
                </a:highlight>
              </a:rPr>
              <a:t> week6;</a:t>
            </a:r>
            <a:endParaRPr sz="2400">
              <a:solidFill>
                <a:schemeClr val="dk1"/>
              </a:solidFill>
              <a:highlight>
                <a:srgbClr val="FFFFFF"/>
              </a:highlight>
            </a:endParaRPr>
          </a:p>
          <a:p>
            <a:pPr indent="0" lvl="0" marL="25400" rtl="0" algn="l">
              <a:lnSpc>
                <a:spcPct val="115000"/>
              </a:lnSpc>
              <a:spcBef>
                <a:spcPts val="0"/>
              </a:spcBef>
              <a:spcAft>
                <a:spcPts val="0"/>
              </a:spcAft>
              <a:buNone/>
            </a:pPr>
            <a:r>
              <a:rPr b="1" lang="en-US" sz="2400">
                <a:solidFill>
                  <a:srgbClr val="7F0055"/>
                </a:solidFill>
                <a:highlight>
                  <a:srgbClr val="FFFFFF"/>
                </a:highlight>
              </a:rPr>
              <a:t>public</a:t>
            </a:r>
            <a:r>
              <a:rPr lang="en-US" sz="2400">
                <a:solidFill>
                  <a:schemeClr val="dk1"/>
                </a:solidFill>
                <a:highlight>
                  <a:srgbClr val="FFFFFF"/>
                </a:highlight>
              </a:rPr>
              <a:t> </a:t>
            </a:r>
            <a:r>
              <a:rPr b="1" lang="en-US" sz="2400">
                <a:solidFill>
                  <a:srgbClr val="7F0055"/>
                </a:solidFill>
                <a:highlight>
                  <a:srgbClr val="FFFFFF"/>
                </a:highlight>
              </a:rPr>
              <a:t>class</a:t>
            </a:r>
            <a:r>
              <a:rPr lang="en-US" sz="2400">
                <a:solidFill>
                  <a:schemeClr val="dk1"/>
                </a:solidFill>
                <a:highlight>
                  <a:srgbClr val="FFFFFF"/>
                </a:highlight>
              </a:rPr>
              <a:t> NullExcep {</a:t>
            </a:r>
            <a:endParaRPr sz="2400">
              <a:solidFill>
                <a:schemeClr val="dk1"/>
              </a:solidFill>
              <a:highlight>
                <a:srgbClr val="FFFFFF"/>
              </a:highlight>
            </a:endParaRPr>
          </a:p>
          <a:p>
            <a:pPr indent="0" lvl="0" marL="25400" rtl="0" algn="l">
              <a:lnSpc>
                <a:spcPct val="115000"/>
              </a:lnSpc>
              <a:spcBef>
                <a:spcPts val="0"/>
              </a:spcBef>
              <a:spcAft>
                <a:spcPts val="0"/>
              </a:spcAft>
              <a:buNone/>
            </a:pPr>
            <a:r>
              <a:rPr lang="en-US" sz="2400">
                <a:solidFill>
                  <a:schemeClr val="dk1"/>
                </a:solidFill>
                <a:highlight>
                  <a:srgbClr val="FFFFFF"/>
                </a:highlight>
              </a:rPr>
              <a:t>	</a:t>
            </a:r>
            <a:r>
              <a:rPr b="1" lang="en-US" sz="2400">
                <a:solidFill>
                  <a:srgbClr val="7F0055"/>
                </a:solidFill>
                <a:highlight>
                  <a:srgbClr val="FFFFFF"/>
                </a:highlight>
              </a:rPr>
              <a:t>public</a:t>
            </a:r>
            <a:r>
              <a:rPr lang="en-US" sz="2400">
                <a:solidFill>
                  <a:schemeClr val="dk1"/>
                </a:solidFill>
                <a:highlight>
                  <a:srgbClr val="FFFFFF"/>
                </a:highlight>
              </a:rPr>
              <a:t> </a:t>
            </a:r>
            <a:r>
              <a:rPr b="1" lang="en-US" sz="2400">
                <a:solidFill>
                  <a:srgbClr val="7F0055"/>
                </a:solidFill>
                <a:highlight>
                  <a:srgbClr val="FFFFFF"/>
                </a:highlight>
              </a:rPr>
              <a:t>static</a:t>
            </a:r>
            <a:r>
              <a:rPr lang="en-US" sz="2400">
                <a:solidFill>
                  <a:schemeClr val="dk1"/>
                </a:solidFill>
                <a:highlight>
                  <a:srgbClr val="FFFFFF"/>
                </a:highlight>
              </a:rPr>
              <a:t> </a:t>
            </a:r>
            <a:r>
              <a:rPr b="1" lang="en-US" sz="2400">
                <a:solidFill>
                  <a:srgbClr val="7F0055"/>
                </a:solidFill>
                <a:highlight>
                  <a:srgbClr val="FFFFFF"/>
                </a:highlight>
              </a:rPr>
              <a:t>void</a:t>
            </a:r>
            <a:r>
              <a:rPr lang="en-US" sz="2400">
                <a:solidFill>
                  <a:schemeClr val="dk1"/>
                </a:solidFill>
                <a:highlight>
                  <a:srgbClr val="FFFFFF"/>
                </a:highlight>
              </a:rPr>
              <a:t> main(String[] </a:t>
            </a:r>
            <a:r>
              <a:rPr lang="en-US" sz="2400">
                <a:solidFill>
                  <a:srgbClr val="6A3E3E"/>
                </a:solidFill>
                <a:highlight>
                  <a:srgbClr val="FFFFFF"/>
                </a:highlight>
              </a:rPr>
              <a:t>args</a:t>
            </a:r>
            <a:r>
              <a:rPr lang="en-US" sz="2400">
                <a:solidFill>
                  <a:schemeClr val="dk1"/>
                </a:solidFill>
                <a:highlight>
                  <a:srgbClr val="FFFFFF"/>
                </a:highlight>
              </a:rPr>
              <a:t>) {</a:t>
            </a:r>
            <a:endParaRPr sz="2400">
              <a:solidFill>
                <a:schemeClr val="dk1"/>
              </a:solidFill>
              <a:highlight>
                <a:srgbClr val="FFFFFF"/>
              </a:highlight>
            </a:endParaRPr>
          </a:p>
          <a:p>
            <a:pPr indent="0" lvl="0" marL="25400" rtl="0" algn="l">
              <a:lnSpc>
                <a:spcPct val="115000"/>
              </a:lnSpc>
              <a:spcBef>
                <a:spcPts val="0"/>
              </a:spcBef>
              <a:spcAft>
                <a:spcPts val="0"/>
              </a:spcAft>
              <a:buNone/>
            </a:pPr>
            <a:r>
              <a:rPr lang="en-US" sz="2400">
                <a:solidFill>
                  <a:schemeClr val="dk1"/>
                </a:solidFill>
                <a:highlight>
                  <a:srgbClr val="FFFFFF"/>
                </a:highlight>
              </a:rPr>
              <a:t>		String </a:t>
            </a:r>
            <a:r>
              <a:rPr lang="en-US" sz="2400">
                <a:solidFill>
                  <a:srgbClr val="6A3E3E"/>
                </a:solidFill>
                <a:highlight>
                  <a:srgbClr val="FFFFFF"/>
                </a:highlight>
              </a:rPr>
              <a:t>s</a:t>
            </a:r>
            <a:r>
              <a:rPr lang="en-US" sz="2400">
                <a:solidFill>
                  <a:schemeClr val="dk1"/>
                </a:solidFill>
                <a:highlight>
                  <a:srgbClr val="FFFFFF"/>
                </a:highlight>
              </a:rPr>
              <a:t>=</a:t>
            </a:r>
            <a:r>
              <a:rPr b="1" lang="en-US" sz="2400">
                <a:solidFill>
                  <a:srgbClr val="7F0055"/>
                </a:solidFill>
                <a:highlight>
                  <a:srgbClr val="FFFFFF"/>
                </a:highlight>
              </a:rPr>
              <a:t>null</a:t>
            </a:r>
            <a:r>
              <a:rPr lang="en-US" sz="2400">
                <a:solidFill>
                  <a:schemeClr val="dk1"/>
                </a:solidFill>
                <a:highlight>
                  <a:srgbClr val="FFFFFF"/>
                </a:highlight>
              </a:rPr>
              <a:t>; </a:t>
            </a:r>
            <a:endParaRPr sz="2400">
              <a:solidFill>
                <a:schemeClr val="dk1"/>
              </a:solidFill>
              <a:highlight>
                <a:srgbClr val="FFFFFF"/>
              </a:highlight>
            </a:endParaRPr>
          </a:p>
          <a:p>
            <a:pPr indent="0" lvl="0" marL="25400" rtl="0" algn="l">
              <a:lnSpc>
                <a:spcPct val="115000"/>
              </a:lnSpc>
              <a:spcBef>
                <a:spcPts val="0"/>
              </a:spcBef>
              <a:spcAft>
                <a:spcPts val="0"/>
              </a:spcAft>
              <a:buNone/>
            </a:pPr>
            <a:r>
              <a:rPr lang="en-US" sz="2400">
                <a:solidFill>
                  <a:schemeClr val="dk1"/>
                </a:solidFill>
                <a:highlight>
                  <a:srgbClr val="FFFFFF"/>
                </a:highlight>
              </a:rPr>
              <a:t>		System.</a:t>
            </a:r>
            <a:r>
              <a:rPr b="1" i="1" lang="en-US" sz="2400">
                <a:solidFill>
                  <a:srgbClr val="0000C0"/>
                </a:solidFill>
                <a:highlight>
                  <a:srgbClr val="FFFFFF"/>
                </a:highlight>
              </a:rPr>
              <a:t>out</a:t>
            </a:r>
            <a:r>
              <a:rPr lang="en-US" sz="2400">
                <a:solidFill>
                  <a:schemeClr val="dk1"/>
                </a:solidFill>
                <a:highlight>
                  <a:srgbClr val="FFFFFF"/>
                </a:highlight>
              </a:rPr>
              <a:t>.println(</a:t>
            </a:r>
            <a:r>
              <a:rPr lang="en-US" sz="2400" u="sng">
                <a:solidFill>
                  <a:srgbClr val="6A3E3E"/>
                </a:solidFill>
                <a:highlight>
                  <a:srgbClr val="FFFFFF"/>
                </a:highlight>
              </a:rPr>
              <a:t>s</a:t>
            </a:r>
            <a:r>
              <a:rPr lang="en-US" sz="2400">
                <a:solidFill>
                  <a:schemeClr val="dk1"/>
                </a:solidFill>
                <a:highlight>
                  <a:srgbClr val="FFFFFF"/>
                </a:highlight>
              </a:rPr>
              <a:t>.length());</a:t>
            </a:r>
            <a:r>
              <a:rPr lang="en-US" sz="2400">
                <a:solidFill>
                  <a:srgbClr val="3F7F5F"/>
                </a:solidFill>
                <a:highlight>
                  <a:srgbClr val="FFFFFF"/>
                </a:highlight>
              </a:rPr>
              <a:t>//NullPointerException</a:t>
            </a:r>
            <a:endParaRPr sz="2400">
              <a:solidFill>
                <a:srgbClr val="3F7F5F"/>
              </a:solidFill>
              <a:highlight>
                <a:srgbClr val="FFFFFF"/>
              </a:highlight>
            </a:endParaRPr>
          </a:p>
          <a:p>
            <a:pPr indent="0" lvl="0" marL="25400" rtl="0" algn="l">
              <a:lnSpc>
                <a:spcPct val="115000"/>
              </a:lnSpc>
              <a:spcBef>
                <a:spcPts val="0"/>
              </a:spcBef>
              <a:spcAft>
                <a:spcPts val="0"/>
              </a:spcAft>
              <a:buNone/>
            </a:pPr>
            <a:r>
              <a:rPr lang="en-US" sz="2400">
                <a:solidFill>
                  <a:schemeClr val="dk1"/>
                </a:solidFill>
                <a:highlight>
                  <a:srgbClr val="FFFFFF"/>
                </a:highlight>
              </a:rPr>
              <a:t>	}</a:t>
            </a:r>
            <a:endParaRPr sz="2400">
              <a:solidFill>
                <a:schemeClr val="dk1"/>
              </a:solidFill>
              <a:highlight>
                <a:srgbClr val="FFFFFF"/>
              </a:highlight>
            </a:endParaRPr>
          </a:p>
          <a:p>
            <a:pPr indent="0" lvl="0" marL="25400" rtl="0" algn="l">
              <a:lnSpc>
                <a:spcPct val="115000"/>
              </a:lnSpc>
              <a:spcBef>
                <a:spcPts val="0"/>
              </a:spcBef>
              <a:spcAft>
                <a:spcPts val="0"/>
              </a:spcAft>
              <a:buNone/>
            </a:pPr>
            <a:r>
              <a:rPr lang="en-US" sz="2400">
                <a:solidFill>
                  <a:schemeClr val="dk1"/>
                </a:solidFill>
                <a:highlight>
                  <a:srgbClr val="FFFFFF"/>
                </a:highlight>
              </a:rPr>
              <a:t>}</a:t>
            </a:r>
            <a:endParaRPr sz="2400">
              <a:solidFill>
                <a:schemeClr val="dk1"/>
              </a:solidFill>
              <a:highlight>
                <a:srgbClr val="FFFFFF"/>
              </a:highlight>
            </a:endParaRPr>
          </a:p>
          <a:p>
            <a:pPr indent="0" lvl="0" marL="0" rtl="0" algn="l">
              <a:spcBef>
                <a:spcPts val="0"/>
              </a:spcBef>
              <a:spcAft>
                <a:spcPts val="0"/>
              </a:spcAft>
              <a:buNone/>
            </a:pPr>
            <a:r>
              <a:t/>
            </a:r>
            <a:endParaRPr sz="2400">
              <a:solidFill>
                <a:schemeClr val="dk1"/>
              </a:solidFill>
              <a:latin typeface="Century Gothic"/>
              <a:ea typeface="Century Gothic"/>
              <a:cs typeface="Century Gothic"/>
              <a:sym typeface="Century Gothic"/>
            </a:endParaRPr>
          </a:p>
        </p:txBody>
      </p:sp>
      <p:sp>
        <p:nvSpPr>
          <p:cNvPr id="356" name="Google Shape;356;g2a9df6d69e9_0_70"/>
          <p:cNvSpPr txBox="1"/>
          <p:nvPr/>
        </p:nvSpPr>
        <p:spPr>
          <a:xfrm>
            <a:off x="2978325" y="4722225"/>
            <a:ext cx="9100500" cy="17637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FF0000"/>
                </a:solidFill>
                <a:latin typeface="Century Gothic"/>
                <a:ea typeface="Century Gothic"/>
                <a:cs typeface="Century Gothic"/>
                <a:sym typeface="Century Gothic"/>
              </a:rPr>
              <a:t>Output:</a:t>
            </a:r>
            <a:endParaRPr b="1" sz="2400">
              <a:solidFill>
                <a:srgbClr val="FF0000"/>
              </a:solidFill>
              <a:latin typeface="Century Gothic"/>
              <a:ea typeface="Century Gothic"/>
              <a:cs typeface="Century Gothic"/>
              <a:sym typeface="Century Gothic"/>
            </a:endParaRPr>
          </a:p>
          <a:p>
            <a:pPr indent="0" lvl="0" marL="0" rtl="0" algn="l">
              <a:spcBef>
                <a:spcPts val="0"/>
              </a:spcBef>
              <a:spcAft>
                <a:spcPts val="0"/>
              </a:spcAft>
              <a:buNone/>
            </a:pPr>
            <a:r>
              <a:rPr lang="en-US" sz="2400"/>
              <a:t>  </a:t>
            </a:r>
            <a:r>
              <a:rPr lang="en-US" sz="1500"/>
              <a:t> </a:t>
            </a:r>
            <a:r>
              <a:rPr lang="en-US" sz="1800"/>
              <a:t> </a:t>
            </a:r>
            <a:r>
              <a:rPr lang="en-US" sz="1800">
                <a:solidFill>
                  <a:srgbClr val="FF0000"/>
                </a:solidFill>
              </a:rPr>
              <a:t>Exception in thread "main"</a:t>
            </a:r>
            <a:r>
              <a:rPr lang="en-US" sz="1800"/>
              <a:t> java.lang.NullPointerException</a:t>
            </a:r>
            <a:r>
              <a:rPr lang="en-US" sz="1800">
                <a:solidFill>
                  <a:srgbClr val="FF0000"/>
                </a:solidFill>
              </a:rPr>
              <a:t>: / Cannot invoke String.</a:t>
            </a:r>
            <a:endParaRPr sz="1800">
              <a:solidFill>
                <a:srgbClr val="FF0000"/>
              </a:solidFill>
            </a:endParaRPr>
          </a:p>
          <a:p>
            <a:pPr indent="0" lvl="0" marL="0" rtl="0" algn="l">
              <a:spcBef>
                <a:spcPts val="0"/>
              </a:spcBef>
              <a:spcAft>
                <a:spcPts val="0"/>
              </a:spcAft>
              <a:buNone/>
            </a:pPr>
            <a:r>
              <a:rPr lang="en-US" sz="1800"/>
              <a:t>    </a:t>
            </a:r>
            <a:r>
              <a:rPr lang="en-US" sz="1800">
                <a:solidFill>
                  <a:srgbClr val="FF0000"/>
                </a:solidFill>
              </a:rPr>
              <a:t>at oodp/week6.NullExcep.main</a:t>
            </a:r>
            <a:r>
              <a:rPr lang="en-US" sz="1800"/>
              <a:t>(NullExcep.java:6</a:t>
            </a:r>
            <a:r>
              <a:rPr lang="en-US" sz="1800">
                <a:solidFill>
                  <a:srgbClr val="FF0000"/>
                </a:solidFill>
              </a:rPr>
              <a:t>)</a:t>
            </a:r>
            <a:endParaRPr sz="1800">
              <a:solidFill>
                <a:srgbClr val="FF0000"/>
              </a:solidFill>
              <a:highlight>
                <a:srgbClr val="FFFFFF"/>
              </a:highlight>
            </a:endParaRPr>
          </a:p>
          <a:p>
            <a:pPr indent="0" lvl="0" marL="0" rtl="0" algn="l">
              <a:spcBef>
                <a:spcPts val="0"/>
              </a:spcBef>
              <a:spcAft>
                <a:spcPts val="0"/>
              </a:spcAft>
              <a:buNone/>
            </a:pPr>
            <a:r>
              <a:t/>
            </a:r>
            <a:endParaRPr b="1"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b="1" sz="2400">
              <a:solidFill>
                <a:schemeClr val="dk1"/>
              </a:solidFill>
              <a:latin typeface="Century Gothic"/>
              <a:ea typeface="Century Gothic"/>
              <a:cs typeface="Century Gothic"/>
              <a:sym typeface="Century Gothic"/>
            </a:endParaRPr>
          </a:p>
        </p:txBody>
      </p:sp>
      <p:sp>
        <p:nvSpPr>
          <p:cNvPr id="357" name="Google Shape;357;g2a9df6d69e9_0_70"/>
          <p:cNvSpPr txBox="1"/>
          <p:nvPr>
            <p:ph type="title"/>
          </p:nvPr>
        </p:nvSpPr>
        <p:spPr>
          <a:xfrm>
            <a:off x="2998450" y="77350"/>
            <a:ext cx="8895300" cy="913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2A2A2A"/>
              </a:buClr>
              <a:buSzPts val="4000"/>
              <a:buFont typeface="Century Gothic"/>
              <a:buNone/>
            </a:pPr>
            <a:r>
              <a:rPr lang="en-US" sz="4800">
                <a:solidFill>
                  <a:srgbClr val="FF0000"/>
                </a:solidFill>
              </a:rPr>
              <a:t> Exception</a:t>
            </a:r>
            <a:endParaRPr sz="4800">
              <a:solidFill>
                <a:srgbClr val="FF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2a9df6d69e9_0_92"/>
          <p:cNvSpPr/>
          <p:nvPr/>
        </p:nvSpPr>
        <p:spPr>
          <a:xfrm>
            <a:off x="4100" y="8200"/>
            <a:ext cx="2829300" cy="6781200"/>
          </a:xfrm>
          <a:prstGeom prst="rect">
            <a:avLst/>
          </a:prstGeom>
          <a:solidFill>
            <a:srgbClr val="D8D8D8"/>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363" name="Google Shape;363;g2a9df6d69e9_0_92"/>
          <p:cNvSpPr txBox="1"/>
          <p:nvPr>
            <p:ph idx="12" type="sldNum"/>
          </p:nvPr>
        </p:nvSpPr>
        <p:spPr>
          <a:xfrm>
            <a:off x="9830772" y="6448427"/>
            <a:ext cx="1143300" cy="180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364" name="Google Shape;364;g2a9df6d69e9_0_92"/>
          <p:cNvSpPr txBox="1"/>
          <p:nvPr/>
        </p:nvSpPr>
        <p:spPr>
          <a:xfrm>
            <a:off x="3178975" y="880150"/>
            <a:ext cx="8895300" cy="584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3600">
              <a:solidFill>
                <a:srgbClr val="FF0000"/>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t/>
            </a:r>
            <a:endParaRPr sz="3600">
              <a:solidFill>
                <a:srgbClr val="FF0000"/>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t/>
            </a:r>
            <a:endParaRPr sz="3000">
              <a:solidFill>
                <a:srgbClr val="00B050"/>
              </a:solidFill>
              <a:latin typeface="Century Gothic"/>
              <a:ea typeface="Century Gothic"/>
              <a:cs typeface="Century Gothic"/>
              <a:sym typeface="Century Gothic"/>
            </a:endParaRPr>
          </a:p>
          <a:p>
            <a:pPr indent="0" lvl="0" marL="0" rtl="0" algn="l">
              <a:spcBef>
                <a:spcPts val="0"/>
              </a:spcBef>
              <a:spcAft>
                <a:spcPts val="0"/>
              </a:spcAft>
              <a:buNone/>
            </a:pPr>
            <a:r>
              <a:t/>
            </a:r>
            <a:endParaRPr sz="3600">
              <a:latin typeface="Century Gothic"/>
              <a:ea typeface="Century Gothic"/>
              <a:cs typeface="Century Gothic"/>
              <a:sym typeface="Century Gothic"/>
            </a:endParaRPr>
          </a:p>
          <a:p>
            <a:pPr indent="0" lvl="0" marL="0" rtl="0" algn="l">
              <a:spcBef>
                <a:spcPts val="0"/>
              </a:spcBef>
              <a:spcAft>
                <a:spcPts val="0"/>
              </a:spcAft>
              <a:buNone/>
            </a:pPr>
            <a:r>
              <a:t/>
            </a:r>
            <a:endParaRPr sz="3600">
              <a:latin typeface="Century Gothic"/>
              <a:ea typeface="Century Gothic"/>
              <a:cs typeface="Century Gothic"/>
              <a:sym typeface="Century Gothic"/>
            </a:endParaRPr>
          </a:p>
          <a:p>
            <a:pPr indent="0" lvl="0" marL="0" rtl="0" algn="l">
              <a:spcBef>
                <a:spcPts val="0"/>
              </a:spcBef>
              <a:spcAft>
                <a:spcPts val="0"/>
              </a:spcAft>
              <a:buNone/>
            </a:pPr>
            <a:r>
              <a:t/>
            </a:r>
            <a:endParaRPr sz="3200">
              <a:solidFill>
                <a:srgbClr val="00B050"/>
              </a:solidFill>
              <a:latin typeface="Century Gothic"/>
              <a:ea typeface="Century Gothic"/>
              <a:cs typeface="Century Gothic"/>
              <a:sym typeface="Century Gothic"/>
            </a:endParaRPr>
          </a:p>
          <a:p>
            <a:pPr indent="0" lvl="0" marL="0" rtl="0" algn="l">
              <a:spcBef>
                <a:spcPts val="0"/>
              </a:spcBef>
              <a:spcAft>
                <a:spcPts val="0"/>
              </a:spcAft>
              <a:buNone/>
            </a:pPr>
            <a:r>
              <a:t/>
            </a:r>
            <a:endParaRPr sz="3600">
              <a:latin typeface="Century Gothic"/>
              <a:ea typeface="Century Gothic"/>
              <a:cs typeface="Century Gothic"/>
              <a:sym typeface="Century Gothic"/>
            </a:endParaRPr>
          </a:p>
          <a:p>
            <a:pPr indent="0" lvl="0" marL="0" rtl="0" algn="l">
              <a:lnSpc>
                <a:spcPct val="115000"/>
              </a:lnSpc>
              <a:spcBef>
                <a:spcPts val="0"/>
              </a:spcBef>
              <a:spcAft>
                <a:spcPts val="0"/>
              </a:spcAft>
              <a:buNone/>
            </a:pPr>
            <a:r>
              <a:t/>
            </a:r>
            <a:endParaRPr sz="3600">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t/>
            </a:r>
            <a:endParaRPr sz="3600">
              <a:latin typeface="Century Gothic"/>
              <a:ea typeface="Century Gothic"/>
              <a:cs typeface="Century Gothic"/>
              <a:sym typeface="Century Gothic"/>
            </a:endParaRPr>
          </a:p>
        </p:txBody>
      </p:sp>
      <p:sp>
        <p:nvSpPr>
          <p:cNvPr id="365" name="Google Shape;365;g2a9df6d69e9_0_92"/>
          <p:cNvSpPr txBox="1"/>
          <p:nvPr/>
        </p:nvSpPr>
        <p:spPr>
          <a:xfrm>
            <a:off x="180950" y="77350"/>
            <a:ext cx="2475600" cy="6642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  </a:t>
            </a:r>
            <a:r>
              <a:rPr lang="en-US">
                <a:latin typeface="Century Gothic"/>
                <a:ea typeface="Century Gothic"/>
                <a:cs typeface="Century Gothic"/>
                <a:sym typeface="Century Gothic"/>
              </a:rPr>
              <a:t>Abstraction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1.1 A</a:t>
            </a:r>
            <a:r>
              <a:rPr lang="en-US">
                <a:latin typeface="Century Gothic"/>
                <a:ea typeface="Century Gothic"/>
                <a:cs typeface="Century Gothic"/>
                <a:sym typeface="Century Gothic"/>
              </a:rPr>
              <a:t>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1.2 A</a:t>
            </a:r>
            <a:r>
              <a:rPr lang="en-US">
                <a:latin typeface="Century Gothic"/>
                <a:ea typeface="Century Gothic"/>
                <a:cs typeface="Century Gothic"/>
                <a:sym typeface="Century Gothic"/>
              </a:rPr>
              <a:t>bstract Class</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1.3 </a:t>
            </a:r>
            <a:r>
              <a:rPr lang="en-US">
                <a:latin typeface="Century Gothic"/>
                <a:ea typeface="Century Gothic"/>
                <a:cs typeface="Century Gothic"/>
                <a:sym typeface="Century Gothic"/>
              </a:rPr>
              <a:t>Abstract Method</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2. </a:t>
            </a:r>
            <a:r>
              <a:rPr lang="en-US">
                <a:latin typeface="Century Gothic"/>
                <a:ea typeface="Century Gothic"/>
                <a:cs typeface="Century Gothic"/>
                <a:sym typeface="Century Gothic"/>
              </a:rPr>
              <a:t>Interface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2.1 Multiple Inheritance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entury Gothic"/>
                <a:ea typeface="Century Gothic"/>
                <a:cs typeface="Century Gothic"/>
                <a:sym typeface="Century Gothic"/>
              </a:rPr>
              <a:t>3.</a:t>
            </a:r>
            <a:r>
              <a:rPr b="1" lang="en-US">
                <a:latin typeface="Century Gothic"/>
                <a:ea typeface="Century Gothic"/>
                <a:cs typeface="Century Gothic"/>
                <a:sym typeface="Century Gothic"/>
              </a:rPr>
              <a:t>Exception Handling</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lang="en-US">
                <a:latin typeface="Century Gothic"/>
                <a:ea typeface="Century Gothic"/>
                <a:cs typeface="Century Gothic"/>
                <a:sym typeface="Century Gothic"/>
              </a:rPr>
              <a:t>3.1Types of Exception</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3.1.1 Checked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lang="en-US">
                <a:latin typeface="Century Gothic"/>
                <a:ea typeface="Century Gothic"/>
                <a:cs typeface="Century Gothic"/>
                <a:sym typeface="Century Gothic"/>
              </a:rPr>
              <a:t>3.1.2 Unchecked</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lang="en-US">
                <a:latin typeface="Century Gothic"/>
                <a:ea typeface="Century Gothic"/>
                <a:cs typeface="Century Gothic"/>
                <a:sym typeface="Century Gothic"/>
              </a:rPr>
              <a:t>         Exception</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3.2 Exception Hierarchy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3.3 Catching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3.4 Finally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3.5 Throw</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3.6 Throws</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Century Gothic"/>
              <a:ea typeface="Century Gothic"/>
              <a:cs typeface="Century Gothic"/>
              <a:sym typeface="Century Gothic"/>
            </a:endParaRPr>
          </a:p>
        </p:txBody>
      </p:sp>
      <p:sp>
        <p:nvSpPr>
          <p:cNvPr id="366" name="Google Shape;366;g2a9df6d69e9_0_92"/>
          <p:cNvSpPr txBox="1"/>
          <p:nvPr/>
        </p:nvSpPr>
        <p:spPr>
          <a:xfrm>
            <a:off x="3115500" y="1704700"/>
            <a:ext cx="8895300" cy="4839900"/>
          </a:xfrm>
          <a:prstGeom prst="rect">
            <a:avLst/>
          </a:prstGeom>
          <a:noFill/>
          <a:ln>
            <a:noFill/>
          </a:ln>
        </p:spPr>
        <p:txBody>
          <a:bodyPr anchorCtr="0" anchor="t" bIns="91425" lIns="91425" spcFirstLastPara="1" rIns="91425" wrap="square" tIns="91425">
            <a:noAutofit/>
          </a:bodyPr>
          <a:lstStyle/>
          <a:p>
            <a:pPr indent="0" lvl="0" marL="25400" rtl="0" algn="l">
              <a:lnSpc>
                <a:spcPct val="115000"/>
              </a:lnSpc>
              <a:spcBef>
                <a:spcPts val="0"/>
              </a:spcBef>
              <a:spcAft>
                <a:spcPts val="0"/>
              </a:spcAft>
              <a:buNone/>
            </a:pPr>
            <a:r>
              <a:rPr b="1" lang="en-US" sz="2400">
                <a:solidFill>
                  <a:srgbClr val="7F0055"/>
                </a:solidFill>
                <a:highlight>
                  <a:srgbClr val="FFFFFF"/>
                </a:highlight>
              </a:rPr>
              <a:t>package</a:t>
            </a:r>
            <a:r>
              <a:rPr lang="en-US" sz="2400">
                <a:solidFill>
                  <a:schemeClr val="dk1"/>
                </a:solidFill>
                <a:highlight>
                  <a:srgbClr val="FFFFFF"/>
                </a:highlight>
              </a:rPr>
              <a:t> week6;</a:t>
            </a:r>
            <a:endParaRPr sz="2400">
              <a:solidFill>
                <a:schemeClr val="dk1"/>
              </a:solidFill>
              <a:highlight>
                <a:srgbClr val="FFFFFF"/>
              </a:highlight>
            </a:endParaRPr>
          </a:p>
          <a:p>
            <a:pPr indent="0" lvl="0" marL="25400" rtl="0" algn="l">
              <a:lnSpc>
                <a:spcPct val="115000"/>
              </a:lnSpc>
              <a:spcBef>
                <a:spcPts val="0"/>
              </a:spcBef>
              <a:spcAft>
                <a:spcPts val="0"/>
              </a:spcAft>
              <a:buNone/>
            </a:pPr>
            <a:r>
              <a:rPr b="1" lang="en-US" sz="2400">
                <a:solidFill>
                  <a:srgbClr val="7F0055"/>
                </a:solidFill>
                <a:highlight>
                  <a:srgbClr val="FFFFFF"/>
                </a:highlight>
              </a:rPr>
              <a:t>public</a:t>
            </a:r>
            <a:r>
              <a:rPr lang="en-US" sz="2400">
                <a:solidFill>
                  <a:schemeClr val="dk1"/>
                </a:solidFill>
                <a:highlight>
                  <a:srgbClr val="FFFFFF"/>
                </a:highlight>
              </a:rPr>
              <a:t> </a:t>
            </a:r>
            <a:r>
              <a:rPr b="1" lang="en-US" sz="2400">
                <a:solidFill>
                  <a:srgbClr val="7F0055"/>
                </a:solidFill>
                <a:highlight>
                  <a:srgbClr val="FFFFFF"/>
                </a:highlight>
              </a:rPr>
              <a:t>class</a:t>
            </a:r>
            <a:r>
              <a:rPr lang="en-US" sz="2400">
                <a:solidFill>
                  <a:schemeClr val="dk1"/>
                </a:solidFill>
                <a:highlight>
                  <a:srgbClr val="FFFFFF"/>
                </a:highlight>
              </a:rPr>
              <a:t> ArrayOut {</a:t>
            </a:r>
            <a:endParaRPr sz="2400">
              <a:solidFill>
                <a:schemeClr val="dk1"/>
              </a:solidFill>
              <a:highlight>
                <a:srgbClr val="FFFFFF"/>
              </a:highlight>
            </a:endParaRPr>
          </a:p>
          <a:p>
            <a:pPr indent="0" lvl="0" marL="25400" rtl="0" algn="l">
              <a:lnSpc>
                <a:spcPct val="115000"/>
              </a:lnSpc>
              <a:spcBef>
                <a:spcPts val="0"/>
              </a:spcBef>
              <a:spcAft>
                <a:spcPts val="0"/>
              </a:spcAft>
              <a:buNone/>
            </a:pPr>
            <a:r>
              <a:rPr lang="en-US" sz="2400">
                <a:solidFill>
                  <a:schemeClr val="dk1"/>
                </a:solidFill>
                <a:highlight>
                  <a:srgbClr val="FFFFFF"/>
                </a:highlight>
              </a:rPr>
              <a:t>	</a:t>
            </a:r>
            <a:r>
              <a:rPr b="1" lang="en-US" sz="2400">
                <a:solidFill>
                  <a:srgbClr val="7F0055"/>
                </a:solidFill>
                <a:highlight>
                  <a:srgbClr val="FFFFFF"/>
                </a:highlight>
              </a:rPr>
              <a:t>public</a:t>
            </a:r>
            <a:r>
              <a:rPr lang="en-US" sz="2400">
                <a:solidFill>
                  <a:schemeClr val="dk1"/>
                </a:solidFill>
                <a:highlight>
                  <a:srgbClr val="FFFFFF"/>
                </a:highlight>
              </a:rPr>
              <a:t> </a:t>
            </a:r>
            <a:r>
              <a:rPr b="1" lang="en-US" sz="2400">
                <a:solidFill>
                  <a:srgbClr val="7F0055"/>
                </a:solidFill>
                <a:highlight>
                  <a:srgbClr val="FFFFFF"/>
                </a:highlight>
              </a:rPr>
              <a:t>static</a:t>
            </a:r>
            <a:r>
              <a:rPr lang="en-US" sz="2400">
                <a:solidFill>
                  <a:schemeClr val="dk1"/>
                </a:solidFill>
                <a:highlight>
                  <a:srgbClr val="FFFFFF"/>
                </a:highlight>
              </a:rPr>
              <a:t> </a:t>
            </a:r>
            <a:r>
              <a:rPr b="1" lang="en-US" sz="2400">
                <a:solidFill>
                  <a:srgbClr val="7F0055"/>
                </a:solidFill>
                <a:highlight>
                  <a:srgbClr val="FFFFFF"/>
                </a:highlight>
              </a:rPr>
              <a:t>void</a:t>
            </a:r>
            <a:r>
              <a:rPr lang="en-US" sz="2400">
                <a:solidFill>
                  <a:schemeClr val="dk1"/>
                </a:solidFill>
                <a:highlight>
                  <a:srgbClr val="FFFFFF"/>
                </a:highlight>
              </a:rPr>
              <a:t> main(String[] </a:t>
            </a:r>
            <a:r>
              <a:rPr lang="en-US" sz="2400">
                <a:solidFill>
                  <a:srgbClr val="6A3E3E"/>
                </a:solidFill>
                <a:highlight>
                  <a:srgbClr val="FFFFFF"/>
                </a:highlight>
              </a:rPr>
              <a:t>args</a:t>
            </a:r>
            <a:r>
              <a:rPr lang="en-US" sz="2400">
                <a:solidFill>
                  <a:schemeClr val="dk1"/>
                </a:solidFill>
                <a:highlight>
                  <a:srgbClr val="FFFFFF"/>
                </a:highlight>
              </a:rPr>
              <a:t>) {</a:t>
            </a:r>
            <a:endParaRPr sz="2400">
              <a:solidFill>
                <a:schemeClr val="dk1"/>
              </a:solidFill>
              <a:highlight>
                <a:srgbClr val="FFFFFF"/>
              </a:highlight>
            </a:endParaRPr>
          </a:p>
          <a:p>
            <a:pPr indent="0" lvl="0" marL="25400" rtl="0" algn="l">
              <a:lnSpc>
                <a:spcPct val="115000"/>
              </a:lnSpc>
              <a:spcBef>
                <a:spcPts val="0"/>
              </a:spcBef>
              <a:spcAft>
                <a:spcPts val="0"/>
              </a:spcAft>
              <a:buNone/>
            </a:pPr>
            <a:r>
              <a:rPr lang="en-US" sz="2400">
                <a:solidFill>
                  <a:schemeClr val="dk1"/>
                </a:solidFill>
                <a:highlight>
                  <a:srgbClr val="FFFFFF"/>
                </a:highlight>
              </a:rPr>
              <a:t>	</a:t>
            </a:r>
            <a:r>
              <a:rPr b="1" lang="en-US" sz="2400">
                <a:solidFill>
                  <a:srgbClr val="7F0055"/>
                </a:solidFill>
                <a:highlight>
                  <a:srgbClr val="FFFFFF"/>
                </a:highlight>
              </a:rPr>
              <a:t>int</a:t>
            </a:r>
            <a:r>
              <a:rPr lang="en-US" sz="2400">
                <a:solidFill>
                  <a:schemeClr val="dk1"/>
                </a:solidFill>
                <a:highlight>
                  <a:srgbClr val="FFFFFF"/>
                </a:highlight>
              </a:rPr>
              <a:t> </a:t>
            </a:r>
            <a:r>
              <a:rPr lang="en-US" sz="2400">
                <a:solidFill>
                  <a:srgbClr val="6A3E3E"/>
                </a:solidFill>
                <a:highlight>
                  <a:srgbClr val="FFFFFF"/>
                </a:highlight>
              </a:rPr>
              <a:t>a</a:t>
            </a:r>
            <a:r>
              <a:rPr lang="en-US" sz="2400">
                <a:solidFill>
                  <a:schemeClr val="dk1"/>
                </a:solidFill>
                <a:highlight>
                  <a:srgbClr val="FFFFFF"/>
                </a:highlight>
              </a:rPr>
              <a:t>[]=</a:t>
            </a:r>
            <a:r>
              <a:rPr b="1" lang="en-US" sz="2400">
                <a:solidFill>
                  <a:srgbClr val="7F0055"/>
                </a:solidFill>
                <a:highlight>
                  <a:srgbClr val="FFFFFF"/>
                </a:highlight>
              </a:rPr>
              <a:t>new</a:t>
            </a:r>
            <a:r>
              <a:rPr lang="en-US" sz="2400">
                <a:solidFill>
                  <a:schemeClr val="dk1"/>
                </a:solidFill>
                <a:highlight>
                  <a:srgbClr val="FFFFFF"/>
                </a:highlight>
              </a:rPr>
              <a:t> </a:t>
            </a:r>
            <a:r>
              <a:rPr b="1" lang="en-US" sz="2400">
                <a:solidFill>
                  <a:srgbClr val="7F0055"/>
                </a:solidFill>
                <a:highlight>
                  <a:srgbClr val="FFFFFF"/>
                </a:highlight>
              </a:rPr>
              <a:t>int</a:t>
            </a:r>
            <a:r>
              <a:rPr lang="en-US" sz="2400">
                <a:solidFill>
                  <a:schemeClr val="dk1"/>
                </a:solidFill>
                <a:highlight>
                  <a:srgbClr val="FFFFFF"/>
                </a:highlight>
              </a:rPr>
              <a:t>[5]; </a:t>
            </a:r>
            <a:endParaRPr sz="2400">
              <a:solidFill>
                <a:schemeClr val="dk1"/>
              </a:solidFill>
              <a:highlight>
                <a:srgbClr val="FFFFFF"/>
              </a:highlight>
            </a:endParaRPr>
          </a:p>
          <a:p>
            <a:pPr indent="0" lvl="0" marL="25400" rtl="0" algn="l">
              <a:lnSpc>
                <a:spcPct val="115000"/>
              </a:lnSpc>
              <a:spcBef>
                <a:spcPts val="0"/>
              </a:spcBef>
              <a:spcAft>
                <a:spcPts val="0"/>
              </a:spcAft>
              <a:buNone/>
            </a:pPr>
            <a:r>
              <a:rPr lang="en-US" sz="2400">
                <a:solidFill>
                  <a:schemeClr val="dk1"/>
                </a:solidFill>
                <a:highlight>
                  <a:srgbClr val="FFFFFF"/>
                </a:highlight>
              </a:rPr>
              <a:t>	</a:t>
            </a:r>
            <a:r>
              <a:rPr lang="en-US" sz="2400">
                <a:solidFill>
                  <a:srgbClr val="6A3E3E"/>
                </a:solidFill>
                <a:highlight>
                  <a:srgbClr val="FFFFFF"/>
                </a:highlight>
              </a:rPr>
              <a:t>a</a:t>
            </a:r>
            <a:r>
              <a:rPr lang="en-US" sz="2400">
                <a:solidFill>
                  <a:schemeClr val="dk1"/>
                </a:solidFill>
                <a:highlight>
                  <a:srgbClr val="FFFFFF"/>
                </a:highlight>
              </a:rPr>
              <a:t>[10]=50; </a:t>
            </a:r>
            <a:r>
              <a:rPr lang="en-US" sz="2400">
                <a:solidFill>
                  <a:srgbClr val="3F7F5F"/>
                </a:solidFill>
                <a:highlight>
                  <a:srgbClr val="FFFFFF"/>
                </a:highlight>
              </a:rPr>
              <a:t>//ArrayIndexOutOfBoundsException</a:t>
            </a:r>
            <a:endParaRPr sz="2400">
              <a:solidFill>
                <a:srgbClr val="3F7F5F"/>
              </a:solidFill>
              <a:highlight>
                <a:srgbClr val="FFFFFF"/>
              </a:highlight>
            </a:endParaRPr>
          </a:p>
          <a:p>
            <a:pPr indent="0" lvl="0" marL="25400" rtl="0" algn="l">
              <a:lnSpc>
                <a:spcPct val="115000"/>
              </a:lnSpc>
              <a:spcBef>
                <a:spcPts val="0"/>
              </a:spcBef>
              <a:spcAft>
                <a:spcPts val="0"/>
              </a:spcAft>
              <a:buNone/>
            </a:pPr>
            <a:r>
              <a:rPr lang="en-US" sz="2400">
                <a:solidFill>
                  <a:schemeClr val="dk1"/>
                </a:solidFill>
                <a:highlight>
                  <a:srgbClr val="FFFFFF"/>
                </a:highlight>
              </a:rPr>
              <a:t>	}</a:t>
            </a:r>
            <a:endParaRPr sz="2400">
              <a:solidFill>
                <a:schemeClr val="dk1"/>
              </a:solidFill>
              <a:highlight>
                <a:srgbClr val="FFFFFF"/>
              </a:highlight>
            </a:endParaRPr>
          </a:p>
          <a:p>
            <a:pPr indent="0" lvl="0" marL="25400" rtl="0" algn="l">
              <a:lnSpc>
                <a:spcPct val="115000"/>
              </a:lnSpc>
              <a:spcBef>
                <a:spcPts val="0"/>
              </a:spcBef>
              <a:spcAft>
                <a:spcPts val="0"/>
              </a:spcAft>
              <a:buNone/>
            </a:pPr>
            <a:r>
              <a:rPr lang="en-US" sz="2400">
                <a:solidFill>
                  <a:schemeClr val="dk1"/>
                </a:solidFill>
                <a:highlight>
                  <a:srgbClr val="FFFFFF"/>
                </a:highlight>
              </a:rPr>
              <a:t>}</a:t>
            </a:r>
            <a:endParaRPr sz="2400">
              <a:solidFill>
                <a:schemeClr val="dk1"/>
              </a:solidFill>
              <a:highlight>
                <a:srgbClr val="FFFFFF"/>
              </a:highlight>
            </a:endParaRPr>
          </a:p>
          <a:p>
            <a:pPr indent="0" lvl="0" marL="25400" rtl="0" algn="l">
              <a:lnSpc>
                <a:spcPct val="115000"/>
              </a:lnSpc>
              <a:spcBef>
                <a:spcPts val="0"/>
              </a:spcBef>
              <a:spcAft>
                <a:spcPts val="0"/>
              </a:spcAft>
              <a:buNone/>
            </a:pPr>
            <a:r>
              <a:t/>
            </a:r>
            <a:endParaRPr b="1" sz="2400">
              <a:solidFill>
                <a:srgbClr val="7F0055"/>
              </a:solidFill>
              <a:highlight>
                <a:srgbClr val="FFFFFF"/>
              </a:highlight>
            </a:endParaRPr>
          </a:p>
          <a:p>
            <a:pPr indent="0" lvl="0" marL="0" rtl="0" algn="l">
              <a:spcBef>
                <a:spcPts val="0"/>
              </a:spcBef>
              <a:spcAft>
                <a:spcPts val="0"/>
              </a:spcAft>
              <a:buNone/>
            </a:pPr>
            <a:r>
              <a:t/>
            </a:r>
            <a:endParaRPr sz="2400">
              <a:solidFill>
                <a:schemeClr val="dk1"/>
              </a:solidFill>
              <a:latin typeface="Century Gothic"/>
              <a:ea typeface="Century Gothic"/>
              <a:cs typeface="Century Gothic"/>
              <a:sym typeface="Century Gothic"/>
            </a:endParaRPr>
          </a:p>
        </p:txBody>
      </p:sp>
      <p:sp>
        <p:nvSpPr>
          <p:cNvPr id="367" name="Google Shape;367;g2a9df6d69e9_0_92"/>
          <p:cNvSpPr txBox="1"/>
          <p:nvPr/>
        </p:nvSpPr>
        <p:spPr>
          <a:xfrm>
            <a:off x="2978325" y="4722225"/>
            <a:ext cx="9100500" cy="17637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FF0000"/>
                </a:solidFill>
                <a:latin typeface="Century Gothic"/>
                <a:ea typeface="Century Gothic"/>
                <a:cs typeface="Century Gothic"/>
                <a:sym typeface="Century Gothic"/>
              </a:rPr>
              <a:t>Output:</a:t>
            </a:r>
            <a:endParaRPr b="1" sz="2400">
              <a:solidFill>
                <a:srgbClr val="FF0000"/>
              </a:solidFill>
              <a:latin typeface="Century Gothic"/>
              <a:ea typeface="Century Gothic"/>
              <a:cs typeface="Century Gothic"/>
              <a:sym typeface="Century Gothic"/>
            </a:endParaRPr>
          </a:p>
          <a:p>
            <a:pPr indent="0" lvl="0" marL="0" rtl="0" algn="l">
              <a:spcBef>
                <a:spcPts val="0"/>
              </a:spcBef>
              <a:spcAft>
                <a:spcPts val="0"/>
              </a:spcAft>
              <a:buNone/>
            </a:pPr>
            <a:r>
              <a:rPr lang="en-US" sz="2400"/>
              <a:t>  </a:t>
            </a:r>
            <a:r>
              <a:rPr lang="en-US" sz="1500"/>
              <a:t> </a:t>
            </a:r>
            <a:r>
              <a:rPr lang="en-US" sz="1800"/>
              <a:t> </a:t>
            </a:r>
            <a:r>
              <a:rPr lang="en-US" sz="1800">
                <a:solidFill>
                  <a:srgbClr val="FF0000"/>
                </a:solidFill>
              </a:rPr>
              <a:t>Exception in thread "main"</a:t>
            </a:r>
            <a:r>
              <a:rPr lang="en-US" sz="1800"/>
              <a:t> </a:t>
            </a:r>
            <a:r>
              <a:rPr lang="en-US" sz="1800"/>
              <a:t>java.lang.ArrayIndexOutOfBoundsException: </a:t>
            </a:r>
            <a:r>
              <a:rPr lang="en-US" sz="1800">
                <a:solidFill>
                  <a:srgbClr val="FF0000"/>
                </a:solidFill>
              </a:rPr>
              <a:t>Index 10 out      of bounds for length 5</a:t>
            </a:r>
            <a:endParaRPr sz="1800">
              <a:solidFill>
                <a:srgbClr val="FF0000"/>
              </a:solidFill>
            </a:endParaRPr>
          </a:p>
          <a:p>
            <a:pPr indent="0" lvl="0" marL="0" rtl="0" algn="l">
              <a:spcBef>
                <a:spcPts val="0"/>
              </a:spcBef>
              <a:spcAft>
                <a:spcPts val="0"/>
              </a:spcAft>
              <a:buNone/>
            </a:pPr>
            <a:r>
              <a:rPr lang="en-US" sz="1800"/>
              <a:t>    </a:t>
            </a:r>
            <a:r>
              <a:rPr lang="en-US" sz="1800">
                <a:solidFill>
                  <a:srgbClr val="FF0000"/>
                </a:solidFill>
              </a:rPr>
              <a:t>at oodp/week6.</a:t>
            </a:r>
            <a:r>
              <a:rPr lang="en-US" sz="1800">
                <a:solidFill>
                  <a:srgbClr val="FF0000"/>
                </a:solidFill>
              </a:rPr>
              <a:t>ArrayOut.main</a:t>
            </a:r>
            <a:r>
              <a:rPr lang="en-US" sz="1800"/>
              <a:t>(ArrayOut.java:6)</a:t>
            </a:r>
            <a:endParaRPr sz="2200">
              <a:solidFill>
                <a:srgbClr val="FF0000"/>
              </a:solidFill>
              <a:highlight>
                <a:srgbClr val="FFFFFF"/>
              </a:highlight>
            </a:endParaRPr>
          </a:p>
          <a:p>
            <a:pPr indent="0" lvl="0" marL="0" rtl="0" algn="l">
              <a:spcBef>
                <a:spcPts val="0"/>
              </a:spcBef>
              <a:spcAft>
                <a:spcPts val="0"/>
              </a:spcAft>
              <a:buNone/>
            </a:pPr>
            <a:r>
              <a:t/>
            </a:r>
            <a:endParaRPr b="1"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b="1" sz="2400">
              <a:solidFill>
                <a:schemeClr val="dk1"/>
              </a:solidFill>
              <a:latin typeface="Century Gothic"/>
              <a:ea typeface="Century Gothic"/>
              <a:cs typeface="Century Gothic"/>
              <a:sym typeface="Century Gothic"/>
            </a:endParaRPr>
          </a:p>
        </p:txBody>
      </p:sp>
      <p:sp>
        <p:nvSpPr>
          <p:cNvPr id="368" name="Google Shape;368;g2a9df6d69e9_0_92"/>
          <p:cNvSpPr txBox="1"/>
          <p:nvPr>
            <p:ph type="title"/>
          </p:nvPr>
        </p:nvSpPr>
        <p:spPr>
          <a:xfrm>
            <a:off x="2998450" y="77350"/>
            <a:ext cx="8895300" cy="913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2A2A2A"/>
              </a:buClr>
              <a:buSzPts val="4000"/>
              <a:buFont typeface="Century Gothic"/>
              <a:buNone/>
            </a:pPr>
            <a:r>
              <a:rPr lang="en-US" sz="4800">
                <a:solidFill>
                  <a:srgbClr val="FF0000"/>
                </a:solidFill>
              </a:rPr>
              <a:t> Exception</a:t>
            </a:r>
            <a:endParaRPr sz="4800">
              <a:solidFill>
                <a:srgbClr val="FF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2644c412cbb_0_373"/>
          <p:cNvSpPr/>
          <p:nvPr/>
        </p:nvSpPr>
        <p:spPr>
          <a:xfrm>
            <a:off x="4100" y="8200"/>
            <a:ext cx="2829300" cy="6781200"/>
          </a:xfrm>
          <a:prstGeom prst="rect">
            <a:avLst/>
          </a:prstGeom>
          <a:solidFill>
            <a:srgbClr val="D8D8D8"/>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374" name="Google Shape;374;g2644c412cbb_0_373"/>
          <p:cNvSpPr txBox="1"/>
          <p:nvPr>
            <p:ph idx="12" type="sldNum"/>
          </p:nvPr>
        </p:nvSpPr>
        <p:spPr>
          <a:xfrm>
            <a:off x="9830772" y="6448427"/>
            <a:ext cx="1143300" cy="180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375" name="Google Shape;375;g2644c412cbb_0_373"/>
          <p:cNvSpPr txBox="1"/>
          <p:nvPr/>
        </p:nvSpPr>
        <p:spPr>
          <a:xfrm>
            <a:off x="3089675" y="196450"/>
            <a:ext cx="76080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0000"/>
                </a:solidFill>
                <a:latin typeface="Century Gothic"/>
                <a:ea typeface="Century Gothic"/>
                <a:cs typeface="Century Gothic"/>
                <a:sym typeface="Century Gothic"/>
              </a:rPr>
              <a:t>Exception Hierarchy</a:t>
            </a:r>
            <a:endParaRPr sz="4800">
              <a:solidFill>
                <a:srgbClr val="FF0000"/>
              </a:solidFill>
              <a:latin typeface="Century Gothic"/>
              <a:ea typeface="Century Gothic"/>
              <a:cs typeface="Century Gothic"/>
              <a:sym typeface="Century Gothic"/>
            </a:endParaRPr>
          </a:p>
        </p:txBody>
      </p:sp>
      <p:pic>
        <p:nvPicPr>
          <p:cNvPr id="376" name="Google Shape;376;g2644c412cbb_0_373"/>
          <p:cNvPicPr preferRelativeResize="0"/>
          <p:nvPr/>
        </p:nvPicPr>
        <p:blipFill>
          <a:blip r:embed="rId3">
            <a:alphaModFix/>
          </a:blip>
          <a:stretch>
            <a:fillRect/>
          </a:stretch>
        </p:blipFill>
        <p:spPr>
          <a:xfrm>
            <a:off x="2985800" y="1259650"/>
            <a:ext cx="9053801" cy="5022688"/>
          </a:xfrm>
          <a:prstGeom prst="rect">
            <a:avLst/>
          </a:prstGeom>
          <a:noFill/>
          <a:ln>
            <a:noFill/>
          </a:ln>
        </p:spPr>
      </p:pic>
      <p:sp>
        <p:nvSpPr>
          <p:cNvPr id="377" name="Google Shape;377;g2644c412cbb_0_373"/>
          <p:cNvSpPr txBox="1"/>
          <p:nvPr/>
        </p:nvSpPr>
        <p:spPr>
          <a:xfrm>
            <a:off x="180950" y="77350"/>
            <a:ext cx="2475600" cy="6642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  </a:t>
            </a:r>
            <a:r>
              <a:rPr lang="en-US">
                <a:latin typeface="Century Gothic"/>
                <a:ea typeface="Century Gothic"/>
                <a:cs typeface="Century Gothic"/>
                <a:sym typeface="Century Gothic"/>
              </a:rPr>
              <a:t>Abstraction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1.1 A</a:t>
            </a:r>
            <a:r>
              <a:rPr lang="en-US">
                <a:latin typeface="Century Gothic"/>
                <a:ea typeface="Century Gothic"/>
                <a:cs typeface="Century Gothic"/>
                <a:sym typeface="Century Gothic"/>
              </a:rPr>
              <a:t>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1.2 A</a:t>
            </a:r>
            <a:r>
              <a:rPr lang="en-US">
                <a:latin typeface="Century Gothic"/>
                <a:ea typeface="Century Gothic"/>
                <a:cs typeface="Century Gothic"/>
                <a:sym typeface="Century Gothic"/>
              </a:rPr>
              <a:t>bstract Class</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1.3 </a:t>
            </a:r>
            <a:r>
              <a:rPr lang="en-US">
                <a:latin typeface="Century Gothic"/>
                <a:ea typeface="Century Gothic"/>
                <a:cs typeface="Century Gothic"/>
                <a:sym typeface="Century Gothic"/>
              </a:rPr>
              <a:t>Abstract Method</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2. </a:t>
            </a:r>
            <a:r>
              <a:rPr lang="en-US">
                <a:latin typeface="Century Gothic"/>
                <a:ea typeface="Century Gothic"/>
                <a:cs typeface="Century Gothic"/>
                <a:sym typeface="Century Gothic"/>
              </a:rPr>
              <a:t>Interface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2.1 Multiple Inheritance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entury Gothic"/>
                <a:ea typeface="Century Gothic"/>
                <a:cs typeface="Century Gothic"/>
                <a:sym typeface="Century Gothic"/>
              </a:rPr>
              <a:t>3.</a:t>
            </a:r>
            <a:r>
              <a:rPr b="1" lang="en-US">
                <a:latin typeface="Century Gothic"/>
                <a:ea typeface="Century Gothic"/>
                <a:cs typeface="Century Gothic"/>
                <a:sym typeface="Century Gothic"/>
              </a:rPr>
              <a:t>Exception Handling</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3.1Types of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3.1.1 Checked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3.1.2 Unchecked</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lang="en-US">
                <a:latin typeface="Century Gothic"/>
                <a:ea typeface="Century Gothic"/>
                <a:cs typeface="Century Gothic"/>
                <a:sym typeface="Century Gothic"/>
              </a:rPr>
              <a:t>3.2 Exception Hierarchy</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3.3 Catching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3.4 Finally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3.5 Throw</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3.6 Throws</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2644c412cbb_0_382"/>
          <p:cNvSpPr/>
          <p:nvPr/>
        </p:nvSpPr>
        <p:spPr>
          <a:xfrm>
            <a:off x="4100" y="8200"/>
            <a:ext cx="2829300" cy="6781200"/>
          </a:xfrm>
          <a:prstGeom prst="rect">
            <a:avLst/>
          </a:prstGeom>
          <a:solidFill>
            <a:srgbClr val="D8D8D8"/>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383" name="Google Shape;383;g2644c412cbb_0_382"/>
          <p:cNvSpPr txBox="1"/>
          <p:nvPr>
            <p:ph idx="12" type="sldNum"/>
          </p:nvPr>
        </p:nvSpPr>
        <p:spPr>
          <a:xfrm>
            <a:off x="9830772" y="6448427"/>
            <a:ext cx="1143300" cy="180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384" name="Google Shape;384;g2644c412cbb_0_382"/>
          <p:cNvSpPr txBox="1"/>
          <p:nvPr/>
        </p:nvSpPr>
        <p:spPr>
          <a:xfrm>
            <a:off x="3089675" y="196450"/>
            <a:ext cx="76080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0000"/>
                </a:solidFill>
                <a:latin typeface="Century Gothic"/>
                <a:ea typeface="Century Gothic"/>
                <a:cs typeface="Century Gothic"/>
                <a:sym typeface="Century Gothic"/>
              </a:rPr>
              <a:t>Exception Hierarchy</a:t>
            </a:r>
            <a:endParaRPr sz="4800">
              <a:solidFill>
                <a:srgbClr val="FF0000"/>
              </a:solidFill>
              <a:latin typeface="Century Gothic"/>
              <a:ea typeface="Century Gothic"/>
              <a:cs typeface="Century Gothic"/>
              <a:sym typeface="Century Gothic"/>
            </a:endParaRPr>
          </a:p>
        </p:txBody>
      </p:sp>
      <p:pic>
        <p:nvPicPr>
          <p:cNvPr id="385" name="Google Shape;385;g2644c412cbb_0_382"/>
          <p:cNvPicPr preferRelativeResize="0"/>
          <p:nvPr/>
        </p:nvPicPr>
        <p:blipFill>
          <a:blip r:embed="rId3">
            <a:alphaModFix/>
          </a:blip>
          <a:stretch>
            <a:fillRect/>
          </a:stretch>
        </p:blipFill>
        <p:spPr>
          <a:xfrm>
            <a:off x="2985800" y="1259650"/>
            <a:ext cx="8890674" cy="5188775"/>
          </a:xfrm>
          <a:prstGeom prst="rect">
            <a:avLst/>
          </a:prstGeom>
          <a:noFill/>
          <a:ln>
            <a:noFill/>
          </a:ln>
        </p:spPr>
      </p:pic>
      <p:sp>
        <p:nvSpPr>
          <p:cNvPr id="386" name="Google Shape;386;g2644c412cbb_0_382"/>
          <p:cNvSpPr txBox="1"/>
          <p:nvPr/>
        </p:nvSpPr>
        <p:spPr>
          <a:xfrm>
            <a:off x="180950" y="77350"/>
            <a:ext cx="2475600" cy="6642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  </a:t>
            </a:r>
            <a:r>
              <a:rPr lang="en-US">
                <a:latin typeface="Century Gothic"/>
                <a:ea typeface="Century Gothic"/>
                <a:cs typeface="Century Gothic"/>
                <a:sym typeface="Century Gothic"/>
              </a:rPr>
              <a:t>Abstraction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1.1 A</a:t>
            </a:r>
            <a:r>
              <a:rPr lang="en-US">
                <a:latin typeface="Century Gothic"/>
                <a:ea typeface="Century Gothic"/>
                <a:cs typeface="Century Gothic"/>
                <a:sym typeface="Century Gothic"/>
              </a:rPr>
              <a:t>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1.2 A</a:t>
            </a:r>
            <a:r>
              <a:rPr lang="en-US">
                <a:latin typeface="Century Gothic"/>
                <a:ea typeface="Century Gothic"/>
                <a:cs typeface="Century Gothic"/>
                <a:sym typeface="Century Gothic"/>
              </a:rPr>
              <a:t>bstract Class</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1.3 </a:t>
            </a:r>
            <a:r>
              <a:rPr lang="en-US">
                <a:latin typeface="Century Gothic"/>
                <a:ea typeface="Century Gothic"/>
                <a:cs typeface="Century Gothic"/>
                <a:sym typeface="Century Gothic"/>
              </a:rPr>
              <a:t>Abstract Method</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2. </a:t>
            </a:r>
            <a:r>
              <a:rPr lang="en-US">
                <a:latin typeface="Century Gothic"/>
                <a:ea typeface="Century Gothic"/>
                <a:cs typeface="Century Gothic"/>
                <a:sym typeface="Century Gothic"/>
              </a:rPr>
              <a:t>Interface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2.1 Multiple Inheritance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entury Gothic"/>
                <a:ea typeface="Century Gothic"/>
                <a:cs typeface="Century Gothic"/>
                <a:sym typeface="Century Gothic"/>
              </a:rPr>
              <a:t>3.</a:t>
            </a:r>
            <a:r>
              <a:rPr b="1" lang="en-US">
                <a:latin typeface="Century Gothic"/>
                <a:ea typeface="Century Gothic"/>
                <a:cs typeface="Century Gothic"/>
                <a:sym typeface="Century Gothic"/>
              </a:rPr>
              <a:t>Exception Handling</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3.1Types of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3.1.1 Checked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3.1.2 Unchecked</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lang="en-US">
                <a:latin typeface="Century Gothic"/>
                <a:ea typeface="Century Gothic"/>
                <a:cs typeface="Century Gothic"/>
                <a:sym typeface="Century Gothic"/>
              </a:rPr>
              <a:t>3.2 Exception Hierarchy</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3.3 Catching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3.4 Finally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3.5 Throw</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3.6 Throws</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2644c412cbb_0_391"/>
          <p:cNvSpPr/>
          <p:nvPr/>
        </p:nvSpPr>
        <p:spPr>
          <a:xfrm>
            <a:off x="4100" y="8200"/>
            <a:ext cx="2829300" cy="6781200"/>
          </a:xfrm>
          <a:prstGeom prst="rect">
            <a:avLst/>
          </a:prstGeom>
          <a:solidFill>
            <a:srgbClr val="D8D8D8"/>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392" name="Google Shape;392;g2644c412cbb_0_391"/>
          <p:cNvSpPr txBox="1"/>
          <p:nvPr>
            <p:ph idx="12" type="sldNum"/>
          </p:nvPr>
        </p:nvSpPr>
        <p:spPr>
          <a:xfrm>
            <a:off x="9830772" y="6448427"/>
            <a:ext cx="1143300" cy="180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393" name="Google Shape;393;g2644c412cbb_0_391"/>
          <p:cNvSpPr txBox="1"/>
          <p:nvPr/>
        </p:nvSpPr>
        <p:spPr>
          <a:xfrm>
            <a:off x="3089675" y="196450"/>
            <a:ext cx="76080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0000"/>
                </a:solidFill>
                <a:latin typeface="Century Gothic"/>
                <a:ea typeface="Century Gothic"/>
                <a:cs typeface="Century Gothic"/>
                <a:sym typeface="Century Gothic"/>
              </a:rPr>
              <a:t>Catching </a:t>
            </a:r>
            <a:r>
              <a:rPr lang="en-US" sz="4800">
                <a:solidFill>
                  <a:srgbClr val="FF0000"/>
                </a:solidFill>
                <a:latin typeface="Century Gothic"/>
                <a:ea typeface="Century Gothic"/>
                <a:cs typeface="Century Gothic"/>
                <a:sym typeface="Century Gothic"/>
              </a:rPr>
              <a:t>Exception</a:t>
            </a:r>
            <a:endParaRPr sz="4800">
              <a:solidFill>
                <a:srgbClr val="FF0000"/>
              </a:solidFill>
              <a:latin typeface="Century Gothic"/>
              <a:ea typeface="Century Gothic"/>
              <a:cs typeface="Century Gothic"/>
              <a:sym typeface="Century Gothic"/>
            </a:endParaRPr>
          </a:p>
        </p:txBody>
      </p:sp>
      <p:sp>
        <p:nvSpPr>
          <p:cNvPr id="394" name="Google Shape;394;g2644c412cbb_0_391"/>
          <p:cNvSpPr txBox="1"/>
          <p:nvPr/>
        </p:nvSpPr>
        <p:spPr>
          <a:xfrm>
            <a:off x="3125400" y="1250150"/>
            <a:ext cx="8858400" cy="5379300"/>
          </a:xfrm>
          <a:prstGeom prst="rect">
            <a:avLst/>
          </a:prstGeom>
          <a:noFill/>
          <a:ln>
            <a:noFill/>
          </a:ln>
        </p:spPr>
        <p:txBody>
          <a:bodyPr anchorCtr="0" anchor="t" bIns="91425" lIns="91425" spcFirstLastPara="1" rIns="91425" wrap="square" tIns="91425">
            <a:noAutofit/>
          </a:bodyPr>
          <a:lstStyle/>
          <a:p>
            <a:pPr indent="-457200" lvl="0" marL="457200" rtl="0" algn="l">
              <a:lnSpc>
                <a:spcPct val="115000"/>
              </a:lnSpc>
              <a:spcBef>
                <a:spcPts val="0"/>
              </a:spcBef>
              <a:spcAft>
                <a:spcPts val="0"/>
              </a:spcAft>
              <a:buClr>
                <a:schemeClr val="dk1"/>
              </a:buClr>
              <a:buSzPts val="3600"/>
              <a:buFont typeface="Century Gothic"/>
              <a:buChar char="●"/>
            </a:pPr>
            <a:r>
              <a:rPr lang="en-US" sz="3600">
                <a:solidFill>
                  <a:schemeClr val="dk1"/>
                </a:solidFill>
                <a:latin typeface="Century Gothic"/>
                <a:ea typeface="Century Gothic"/>
                <a:cs typeface="Century Gothic"/>
                <a:sym typeface="Century Gothic"/>
              </a:rPr>
              <a:t>A method catches an exception using a combination of the </a:t>
            </a:r>
            <a:r>
              <a:rPr b="1" lang="en-US" sz="3600">
                <a:solidFill>
                  <a:schemeClr val="dk1"/>
                </a:solidFill>
                <a:latin typeface="Century Gothic"/>
                <a:ea typeface="Century Gothic"/>
                <a:cs typeface="Century Gothic"/>
                <a:sym typeface="Century Gothic"/>
              </a:rPr>
              <a:t>try</a:t>
            </a:r>
            <a:r>
              <a:rPr lang="en-US" sz="3600">
                <a:solidFill>
                  <a:schemeClr val="dk1"/>
                </a:solidFill>
                <a:latin typeface="Century Gothic"/>
                <a:ea typeface="Century Gothic"/>
                <a:cs typeface="Century Gothic"/>
                <a:sym typeface="Century Gothic"/>
              </a:rPr>
              <a:t> and </a:t>
            </a:r>
            <a:r>
              <a:rPr b="1" lang="en-US" sz="3600">
                <a:solidFill>
                  <a:schemeClr val="dk1"/>
                </a:solidFill>
                <a:latin typeface="Century Gothic"/>
                <a:ea typeface="Century Gothic"/>
                <a:cs typeface="Century Gothic"/>
                <a:sym typeface="Century Gothic"/>
              </a:rPr>
              <a:t>catch </a:t>
            </a:r>
            <a:r>
              <a:rPr lang="en-US" sz="3600">
                <a:solidFill>
                  <a:schemeClr val="dk1"/>
                </a:solidFill>
                <a:latin typeface="Century Gothic"/>
                <a:ea typeface="Century Gothic"/>
                <a:cs typeface="Century Gothic"/>
                <a:sym typeface="Century Gothic"/>
              </a:rPr>
              <a:t>keywords.</a:t>
            </a:r>
            <a:endParaRPr sz="3600">
              <a:solidFill>
                <a:schemeClr val="dk1"/>
              </a:solidFill>
              <a:latin typeface="Century Gothic"/>
              <a:ea typeface="Century Gothic"/>
              <a:cs typeface="Century Gothic"/>
              <a:sym typeface="Century Gothic"/>
            </a:endParaRPr>
          </a:p>
          <a:p>
            <a:pPr indent="-457200" lvl="0" marL="457200" rtl="0" algn="l">
              <a:lnSpc>
                <a:spcPct val="115000"/>
              </a:lnSpc>
              <a:spcBef>
                <a:spcPts val="0"/>
              </a:spcBef>
              <a:spcAft>
                <a:spcPts val="0"/>
              </a:spcAft>
              <a:buClr>
                <a:schemeClr val="dk1"/>
              </a:buClr>
              <a:buSzPts val="3600"/>
              <a:buFont typeface="Century Gothic"/>
              <a:buChar char="●"/>
            </a:pPr>
            <a:r>
              <a:t/>
            </a:r>
            <a:endParaRPr sz="3600">
              <a:solidFill>
                <a:schemeClr val="dk1"/>
              </a:solidFill>
              <a:latin typeface="Century Gothic"/>
              <a:ea typeface="Century Gothic"/>
              <a:cs typeface="Century Gothic"/>
              <a:sym typeface="Century Gothic"/>
            </a:endParaRPr>
          </a:p>
        </p:txBody>
      </p:sp>
      <p:sp>
        <p:nvSpPr>
          <p:cNvPr id="395" name="Google Shape;395;g2644c412cbb_0_391"/>
          <p:cNvSpPr txBox="1"/>
          <p:nvPr/>
        </p:nvSpPr>
        <p:spPr>
          <a:xfrm>
            <a:off x="3696900" y="3303975"/>
            <a:ext cx="7090200" cy="33255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2400">
                <a:solidFill>
                  <a:schemeClr val="dk1"/>
                </a:solidFill>
                <a:latin typeface="Century Gothic"/>
                <a:ea typeface="Century Gothic"/>
                <a:cs typeface="Century Gothic"/>
                <a:sym typeface="Century Gothic"/>
              </a:rPr>
              <a:t>Syntax:</a:t>
            </a:r>
            <a:endParaRPr b="1" sz="2400">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rPr lang="en-US" sz="2400">
                <a:solidFill>
                  <a:schemeClr val="dk1"/>
                </a:solidFill>
                <a:latin typeface="Century Gothic"/>
                <a:ea typeface="Century Gothic"/>
                <a:cs typeface="Century Gothic"/>
                <a:sym typeface="Century Gothic"/>
              </a:rPr>
              <a:t>try {</a:t>
            </a:r>
            <a:endParaRPr sz="2400">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rPr lang="en-US" sz="2400">
                <a:solidFill>
                  <a:schemeClr val="dk1"/>
                </a:solidFill>
                <a:latin typeface="Century Gothic"/>
                <a:ea typeface="Century Gothic"/>
                <a:cs typeface="Century Gothic"/>
                <a:sym typeface="Century Gothic"/>
              </a:rPr>
              <a:t>  </a:t>
            </a:r>
            <a:r>
              <a:rPr lang="en-US" sz="2400">
                <a:solidFill>
                  <a:srgbClr val="00B050"/>
                </a:solidFill>
                <a:latin typeface="Century Gothic"/>
                <a:ea typeface="Century Gothic"/>
                <a:cs typeface="Century Gothic"/>
                <a:sym typeface="Century Gothic"/>
              </a:rPr>
              <a:t> // Protected code</a:t>
            </a:r>
            <a:endParaRPr sz="2400">
              <a:solidFill>
                <a:srgbClr val="00B050"/>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rPr lang="en-US" sz="2400">
                <a:solidFill>
                  <a:schemeClr val="dk1"/>
                </a:solidFill>
                <a:latin typeface="Century Gothic"/>
                <a:ea typeface="Century Gothic"/>
                <a:cs typeface="Century Gothic"/>
                <a:sym typeface="Century Gothic"/>
              </a:rPr>
              <a:t>} catch (ExceptionType1 e1) {</a:t>
            </a:r>
            <a:endParaRPr sz="2400">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rPr lang="en-US" sz="2400">
                <a:solidFill>
                  <a:schemeClr val="dk1"/>
                </a:solidFill>
                <a:latin typeface="Century Gothic"/>
                <a:ea typeface="Century Gothic"/>
                <a:cs typeface="Century Gothic"/>
                <a:sym typeface="Century Gothic"/>
              </a:rPr>
              <a:t>  </a:t>
            </a:r>
            <a:r>
              <a:rPr lang="en-US" sz="2400">
                <a:solidFill>
                  <a:srgbClr val="00B050"/>
                </a:solidFill>
                <a:latin typeface="Century Gothic"/>
                <a:ea typeface="Century Gothic"/>
                <a:cs typeface="Century Gothic"/>
                <a:sym typeface="Century Gothic"/>
              </a:rPr>
              <a:t> // Catch block</a:t>
            </a:r>
            <a:endParaRPr sz="2400">
              <a:solidFill>
                <a:srgbClr val="00B050"/>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rPr lang="en-US" sz="2400">
                <a:solidFill>
                  <a:schemeClr val="dk1"/>
                </a:solidFill>
                <a:latin typeface="Century Gothic"/>
                <a:ea typeface="Century Gothic"/>
                <a:cs typeface="Century Gothic"/>
                <a:sym typeface="Century Gothic"/>
              </a:rPr>
              <a:t>} </a:t>
            </a:r>
            <a:endParaRPr sz="2400">
              <a:solidFill>
                <a:schemeClr val="dk1"/>
              </a:solidFill>
              <a:latin typeface="Century Gothic"/>
              <a:ea typeface="Century Gothic"/>
              <a:cs typeface="Century Gothic"/>
              <a:sym typeface="Century Gothic"/>
            </a:endParaRPr>
          </a:p>
        </p:txBody>
      </p:sp>
      <p:sp>
        <p:nvSpPr>
          <p:cNvPr id="396" name="Google Shape;396;g2644c412cbb_0_391"/>
          <p:cNvSpPr txBox="1"/>
          <p:nvPr/>
        </p:nvSpPr>
        <p:spPr>
          <a:xfrm>
            <a:off x="180950" y="77350"/>
            <a:ext cx="2475600" cy="6642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  </a:t>
            </a:r>
            <a:r>
              <a:rPr lang="en-US">
                <a:latin typeface="Century Gothic"/>
                <a:ea typeface="Century Gothic"/>
                <a:cs typeface="Century Gothic"/>
                <a:sym typeface="Century Gothic"/>
              </a:rPr>
              <a:t>Abstraction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1.1 A</a:t>
            </a:r>
            <a:r>
              <a:rPr lang="en-US">
                <a:latin typeface="Century Gothic"/>
                <a:ea typeface="Century Gothic"/>
                <a:cs typeface="Century Gothic"/>
                <a:sym typeface="Century Gothic"/>
              </a:rPr>
              <a:t>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1.2 A</a:t>
            </a:r>
            <a:r>
              <a:rPr lang="en-US">
                <a:latin typeface="Century Gothic"/>
                <a:ea typeface="Century Gothic"/>
                <a:cs typeface="Century Gothic"/>
                <a:sym typeface="Century Gothic"/>
              </a:rPr>
              <a:t>bstract Class</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1.3 </a:t>
            </a:r>
            <a:r>
              <a:rPr lang="en-US">
                <a:latin typeface="Century Gothic"/>
                <a:ea typeface="Century Gothic"/>
                <a:cs typeface="Century Gothic"/>
                <a:sym typeface="Century Gothic"/>
              </a:rPr>
              <a:t>Abstract Method</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2. </a:t>
            </a:r>
            <a:r>
              <a:rPr lang="en-US">
                <a:latin typeface="Century Gothic"/>
                <a:ea typeface="Century Gothic"/>
                <a:cs typeface="Century Gothic"/>
                <a:sym typeface="Century Gothic"/>
              </a:rPr>
              <a:t>Interface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2.1 Multiple Inheritance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entury Gothic"/>
                <a:ea typeface="Century Gothic"/>
                <a:cs typeface="Century Gothic"/>
                <a:sym typeface="Century Gothic"/>
              </a:rPr>
              <a:t>3.</a:t>
            </a:r>
            <a:r>
              <a:rPr b="1" lang="en-US">
                <a:latin typeface="Century Gothic"/>
                <a:ea typeface="Century Gothic"/>
                <a:cs typeface="Century Gothic"/>
                <a:sym typeface="Century Gothic"/>
              </a:rPr>
              <a:t>Exception Handling</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3.1Types of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3.1.1 Checked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3.1.2 Unchecked</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3.2 Exception Hierarchy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lang="en-US">
                <a:latin typeface="Century Gothic"/>
                <a:ea typeface="Century Gothic"/>
                <a:cs typeface="Century Gothic"/>
                <a:sym typeface="Century Gothic"/>
              </a:rPr>
              <a:t>3.3 Catching exception</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3.4 Finally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3.5 Throw</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3.6 Throws</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2644c412cbb_0_402"/>
          <p:cNvSpPr/>
          <p:nvPr/>
        </p:nvSpPr>
        <p:spPr>
          <a:xfrm>
            <a:off x="4100" y="8200"/>
            <a:ext cx="2829300" cy="6781200"/>
          </a:xfrm>
          <a:prstGeom prst="rect">
            <a:avLst/>
          </a:prstGeom>
          <a:solidFill>
            <a:srgbClr val="D8D8D8"/>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402" name="Google Shape;402;g2644c412cbb_0_402"/>
          <p:cNvSpPr txBox="1"/>
          <p:nvPr>
            <p:ph idx="12" type="sldNum"/>
          </p:nvPr>
        </p:nvSpPr>
        <p:spPr>
          <a:xfrm>
            <a:off x="9830772" y="6448427"/>
            <a:ext cx="1143300" cy="180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403" name="Google Shape;403;g2644c412cbb_0_402"/>
          <p:cNvPicPr preferRelativeResize="0"/>
          <p:nvPr/>
        </p:nvPicPr>
        <p:blipFill>
          <a:blip r:embed="rId3">
            <a:alphaModFix/>
          </a:blip>
          <a:stretch>
            <a:fillRect/>
          </a:stretch>
        </p:blipFill>
        <p:spPr>
          <a:xfrm>
            <a:off x="2985800" y="499525"/>
            <a:ext cx="8676373" cy="5931651"/>
          </a:xfrm>
          <a:prstGeom prst="rect">
            <a:avLst/>
          </a:prstGeom>
          <a:noFill/>
          <a:ln>
            <a:noFill/>
          </a:ln>
        </p:spPr>
      </p:pic>
      <p:sp>
        <p:nvSpPr>
          <p:cNvPr id="404" name="Google Shape;404;g2644c412cbb_0_402"/>
          <p:cNvSpPr txBox="1"/>
          <p:nvPr/>
        </p:nvSpPr>
        <p:spPr>
          <a:xfrm>
            <a:off x="180950" y="77350"/>
            <a:ext cx="2475600" cy="6642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  </a:t>
            </a:r>
            <a:r>
              <a:rPr lang="en-US">
                <a:latin typeface="Century Gothic"/>
                <a:ea typeface="Century Gothic"/>
                <a:cs typeface="Century Gothic"/>
                <a:sym typeface="Century Gothic"/>
              </a:rPr>
              <a:t>Abstraction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1.1 A</a:t>
            </a:r>
            <a:r>
              <a:rPr lang="en-US">
                <a:latin typeface="Century Gothic"/>
                <a:ea typeface="Century Gothic"/>
                <a:cs typeface="Century Gothic"/>
                <a:sym typeface="Century Gothic"/>
              </a:rPr>
              <a:t>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1.2 A</a:t>
            </a:r>
            <a:r>
              <a:rPr lang="en-US">
                <a:latin typeface="Century Gothic"/>
                <a:ea typeface="Century Gothic"/>
                <a:cs typeface="Century Gothic"/>
                <a:sym typeface="Century Gothic"/>
              </a:rPr>
              <a:t>bstract Class</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1.3 </a:t>
            </a:r>
            <a:r>
              <a:rPr lang="en-US">
                <a:latin typeface="Century Gothic"/>
                <a:ea typeface="Century Gothic"/>
                <a:cs typeface="Century Gothic"/>
                <a:sym typeface="Century Gothic"/>
              </a:rPr>
              <a:t>Abstract Method</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2. </a:t>
            </a:r>
            <a:r>
              <a:rPr lang="en-US">
                <a:latin typeface="Century Gothic"/>
                <a:ea typeface="Century Gothic"/>
                <a:cs typeface="Century Gothic"/>
                <a:sym typeface="Century Gothic"/>
              </a:rPr>
              <a:t>Interface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2.1 Multiple Inheritance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entury Gothic"/>
                <a:ea typeface="Century Gothic"/>
                <a:cs typeface="Century Gothic"/>
                <a:sym typeface="Century Gothic"/>
              </a:rPr>
              <a:t>3.</a:t>
            </a:r>
            <a:r>
              <a:rPr b="1" lang="en-US">
                <a:latin typeface="Century Gothic"/>
                <a:ea typeface="Century Gothic"/>
                <a:cs typeface="Century Gothic"/>
                <a:sym typeface="Century Gothic"/>
              </a:rPr>
              <a:t>Exception Handling</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3.1Types of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3.1.1 Checked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3.1.2 Unchecked</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3.2 Exception Hierarchy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lang="en-US">
                <a:latin typeface="Century Gothic"/>
                <a:ea typeface="Century Gothic"/>
                <a:cs typeface="Century Gothic"/>
                <a:sym typeface="Century Gothic"/>
              </a:rPr>
              <a:t>3.3 Catching Exception</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3.4 Finally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3.5 Throw</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3.6 Throws</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2644c412cbb_0_412"/>
          <p:cNvSpPr/>
          <p:nvPr/>
        </p:nvSpPr>
        <p:spPr>
          <a:xfrm>
            <a:off x="4100" y="8200"/>
            <a:ext cx="2829300" cy="6781200"/>
          </a:xfrm>
          <a:prstGeom prst="rect">
            <a:avLst/>
          </a:prstGeom>
          <a:solidFill>
            <a:srgbClr val="D8D8D8"/>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410" name="Google Shape;410;g2644c412cbb_0_412"/>
          <p:cNvSpPr txBox="1"/>
          <p:nvPr>
            <p:ph idx="12" type="sldNum"/>
          </p:nvPr>
        </p:nvSpPr>
        <p:spPr>
          <a:xfrm>
            <a:off x="9830772" y="6448427"/>
            <a:ext cx="1143300" cy="180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411" name="Google Shape;411;g2644c412cbb_0_412"/>
          <p:cNvSpPr txBox="1"/>
          <p:nvPr/>
        </p:nvSpPr>
        <p:spPr>
          <a:xfrm>
            <a:off x="3089675" y="77350"/>
            <a:ext cx="76080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0000"/>
                </a:solidFill>
                <a:latin typeface="Century Gothic"/>
                <a:ea typeface="Century Gothic"/>
                <a:cs typeface="Century Gothic"/>
                <a:sym typeface="Century Gothic"/>
              </a:rPr>
              <a:t>Multi Catch Blocks</a:t>
            </a:r>
            <a:endParaRPr sz="4800">
              <a:solidFill>
                <a:srgbClr val="FF0000"/>
              </a:solidFill>
              <a:latin typeface="Century Gothic"/>
              <a:ea typeface="Century Gothic"/>
              <a:cs typeface="Century Gothic"/>
              <a:sym typeface="Century Gothic"/>
            </a:endParaRPr>
          </a:p>
        </p:txBody>
      </p:sp>
      <p:sp>
        <p:nvSpPr>
          <p:cNvPr id="412" name="Google Shape;412;g2644c412cbb_0_412"/>
          <p:cNvSpPr txBox="1"/>
          <p:nvPr/>
        </p:nvSpPr>
        <p:spPr>
          <a:xfrm>
            <a:off x="3089675" y="988150"/>
            <a:ext cx="9018900" cy="1660800"/>
          </a:xfrm>
          <a:prstGeom prst="rect">
            <a:avLst/>
          </a:prstGeom>
          <a:noFill/>
          <a:ln>
            <a:noFill/>
          </a:ln>
        </p:spPr>
        <p:txBody>
          <a:bodyPr anchorCtr="0" anchor="t" bIns="91425" lIns="91425" spcFirstLastPara="1" rIns="91425" wrap="square" tIns="91425">
            <a:noAutofit/>
          </a:bodyPr>
          <a:lstStyle/>
          <a:p>
            <a:pPr indent="-419100" lvl="0" marL="457200" rtl="0" algn="l">
              <a:lnSpc>
                <a:spcPct val="115000"/>
              </a:lnSpc>
              <a:spcBef>
                <a:spcPts val="0"/>
              </a:spcBef>
              <a:spcAft>
                <a:spcPts val="0"/>
              </a:spcAft>
              <a:buClr>
                <a:schemeClr val="dk1"/>
              </a:buClr>
              <a:buSzPts val="3000"/>
              <a:buFont typeface="Century Gothic"/>
              <a:buChar char="●"/>
            </a:pPr>
            <a:r>
              <a:rPr lang="en-US" sz="3000">
                <a:solidFill>
                  <a:schemeClr val="dk1"/>
                </a:solidFill>
                <a:latin typeface="Century Gothic"/>
                <a:ea typeface="Century Gothic"/>
                <a:cs typeface="Century Gothic"/>
                <a:sym typeface="Century Gothic"/>
              </a:rPr>
              <a:t>A try block can be followed by multiple catch blocks. The syntax for multiple catch blocks looks like the following </a:t>
            </a:r>
            <a:endParaRPr sz="3000">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t/>
            </a:r>
            <a:endParaRPr sz="2400">
              <a:solidFill>
                <a:schemeClr val="dk1"/>
              </a:solidFill>
              <a:latin typeface="Century Gothic"/>
              <a:ea typeface="Century Gothic"/>
              <a:cs typeface="Century Gothic"/>
              <a:sym typeface="Century Gothic"/>
            </a:endParaRPr>
          </a:p>
        </p:txBody>
      </p:sp>
      <p:sp>
        <p:nvSpPr>
          <p:cNvPr id="413" name="Google Shape;413;g2644c412cbb_0_412"/>
          <p:cNvSpPr txBox="1"/>
          <p:nvPr/>
        </p:nvSpPr>
        <p:spPr>
          <a:xfrm>
            <a:off x="3696900" y="2648950"/>
            <a:ext cx="7090200" cy="42090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2400">
                <a:solidFill>
                  <a:schemeClr val="dk1"/>
                </a:solidFill>
                <a:latin typeface="Century Gothic"/>
                <a:ea typeface="Century Gothic"/>
                <a:cs typeface="Century Gothic"/>
                <a:sym typeface="Century Gothic"/>
              </a:rPr>
              <a:t>Syntax:</a:t>
            </a:r>
            <a:endParaRPr b="1" sz="2400">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Clr>
                <a:schemeClr val="dk1"/>
              </a:buClr>
              <a:buSzPts val="1100"/>
              <a:buFont typeface="Arial"/>
              <a:buNone/>
            </a:pPr>
            <a:r>
              <a:rPr lang="en-US" sz="2400">
                <a:solidFill>
                  <a:schemeClr val="dk1"/>
                </a:solidFill>
                <a:latin typeface="Century Gothic"/>
                <a:ea typeface="Century Gothic"/>
                <a:cs typeface="Century Gothic"/>
                <a:sym typeface="Century Gothic"/>
              </a:rPr>
              <a:t>try {</a:t>
            </a:r>
            <a:endParaRPr sz="2400">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Clr>
                <a:schemeClr val="dk1"/>
              </a:buClr>
              <a:buSzPts val="1100"/>
              <a:buFont typeface="Arial"/>
              <a:buNone/>
            </a:pPr>
            <a:r>
              <a:rPr lang="en-US" sz="2400">
                <a:solidFill>
                  <a:schemeClr val="dk1"/>
                </a:solidFill>
                <a:latin typeface="Century Gothic"/>
                <a:ea typeface="Century Gothic"/>
                <a:cs typeface="Century Gothic"/>
                <a:sym typeface="Century Gothic"/>
              </a:rPr>
              <a:t>  </a:t>
            </a:r>
            <a:r>
              <a:rPr lang="en-US" sz="2400">
                <a:solidFill>
                  <a:srgbClr val="00B050"/>
                </a:solidFill>
                <a:latin typeface="Century Gothic"/>
                <a:ea typeface="Century Gothic"/>
                <a:cs typeface="Century Gothic"/>
                <a:sym typeface="Century Gothic"/>
              </a:rPr>
              <a:t> // Protected code</a:t>
            </a:r>
            <a:endParaRPr sz="2400">
              <a:solidFill>
                <a:srgbClr val="00B050"/>
              </a:solidFill>
              <a:latin typeface="Century Gothic"/>
              <a:ea typeface="Century Gothic"/>
              <a:cs typeface="Century Gothic"/>
              <a:sym typeface="Century Gothic"/>
            </a:endParaRPr>
          </a:p>
          <a:p>
            <a:pPr indent="0" lvl="0" marL="0" rtl="0" algn="l">
              <a:lnSpc>
                <a:spcPct val="115000"/>
              </a:lnSpc>
              <a:spcBef>
                <a:spcPts val="0"/>
              </a:spcBef>
              <a:spcAft>
                <a:spcPts val="0"/>
              </a:spcAft>
              <a:buClr>
                <a:schemeClr val="dk1"/>
              </a:buClr>
              <a:buSzPts val="1100"/>
              <a:buFont typeface="Arial"/>
              <a:buNone/>
            </a:pPr>
            <a:r>
              <a:rPr lang="en-US" sz="2400">
                <a:solidFill>
                  <a:schemeClr val="dk1"/>
                </a:solidFill>
                <a:latin typeface="Century Gothic"/>
                <a:ea typeface="Century Gothic"/>
                <a:cs typeface="Century Gothic"/>
                <a:sym typeface="Century Gothic"/>
              </a:rPr>
              <a:t>} catch (ExceptionType1 e1) {</a:t>
            </a:r>
            <a:endParaRPr sz="2400">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Clr>
                <a:schemeClr val="dk1"/>
              </a:buClr>
              <a:buSzPts val="1100"/>
              <a:buFont typeface="Arial"/>
              <a:buNone/>
            </a:pPr>
            <a:r>
              <a:rPr lang="en-US" sz="2400">
                <a:solidFill>
                  <a:schemeClr val="dk1"/>
                </a:solidFill>
                <a:latin typeface="Century Gothic"/>
                <a:ea typeface="Century Gothic"/>
                <a:cs typeface="Century Gothic"/>
                <a:sym typeface="Century Gothic"/>
              </a:rPr>
              <a:t>  </a:t>
            </a:r>
            <a:r>
              <a:rPr lang="en-US" sz="2400">
                <a:solidFill>
                  <a:srgbClr val="00B050"/>
                </a:solidFill>
                <a:latin typeface="Century Gothic"/>
                <a:ea typeface="Century Gothic"/>
                <a:cs typeface="Century Gothic"/>
                <a:sym typeface="Century Gothic"/>
              </a:rPr>
              <a:t> // Catch block</a:t>
            </a:r>
            <a:endParaRPr sz="2400">
              <a:solidFill>
                <a:srgbClr val="00B050"/>
              </a:solidFill>
              <a:latin typeface="Century Gothic"/>
              <a:ea typeface="Century Gothic"/>
              <a:cs typeface="Century Gothic"/>
              <a:sym typeface="Century Gothic"/>
            </a:endParaRPr>
          </a:p>
          <a:p>
            <a:pPr indent="0" lvl="0" marL="0" rtl="0" algn="l">
              <a:lnSpc>
                <a:spcPct val="115000"/>
              </a:lnSpc>
              <a:spcBef>
                <a:spcPts val="0"/>
              </a:spcBef>
              <a:spcAft>
                <a:spcPts val="0"/>
              </a:spcAft>
              <a:buClr>
                <a:schemeClr val="dk1"/>
              </a:buClr>
              <a:buSzPts val="1100"/>
              <a:buFont typeface="Arial"/>
              <a:buNone/>
            </a:pPr>
            <a:r>
              <a:rPr lang="en-US" sz="2400">
                <a:solidFill>
                  <a:schemeClr val="dk1"/>
                </a:solidFill>
                <a:latin typeface="Century Gothic"/>
                <a:ea typeface="Century Gothic"/>
                <a:cs typeface="Century Gothic"/>
                <a:sym typeface="Century Gothic"/>
              </a:rPr>
              <a:t>} catch (ExceptionType2 e2) {</a:t>
            </a:r>
            <a:endParaRPr sz="2400">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Clr>
                <a:schemeClr val="dk1"/>
              </a:buClr>
              <a:buSzPts val="1100"/>
              <a:buFont typeface="Arial"/>
              <a:buNone/>
            </a:pPr>
            <a:r>
              <a:rPr lang="en-US" sz="2400">
                <a:solidFill>
                  <a:schemeClr val="dk1"/>
                </a:solidFill>
                <a:latin typeface="Century Gothic"/>
                <a:ea typeface="Century Gothic"/>
                <a:cs typeface="Century Gothic"/>
                <a:sym typeface="Century Gothic"/>
              </a:rPr>
              <a:t>   </a:t>
            </a:r>
            <a:r>
              <a:rPr lang="en-US" sz="2400">
                <a:solidFill>
                  <a:srgbClr val="00B050"/>
                </a:solidFill>
                <a:latin typeface="Century Gothic"/>
                <a:ea typeface="Century Gothic"/>
                <a:cs typeface="Century Gothic"/>
                <a:sym typeface="Century Gothic"/>
              </a:rPr>
              <a:t>// Catch block</a:t>
            </a:r>
            <a:endParaRPr sz="2400">
              <a:solidFill>
                <a:srgbClr val="00B050"/>
              </a:solidFill>
              <a:latin typeface="Century Gothic"/>
              <a:ea typeface="Century Gothic"/>
              <a:cs typeface="Century Gothic"/>
              <a:sym typeface="Century Gothic"/>
            </a:endParaRPr>
          </a:p>
          <a:p>
            <a:pPr indent="0" lvl="0" marL="0" rtl="0" algn="l">
              <a:lnSpc>
                <a:spcPct val="115000"/>
              </a:lnSpc>
              <a:spcBef>
                <a:spcPts val="0"/>
              </a:spcBef>
              <a:spcAft>
                <a:spcPts val="0"/>
              </a:spcAft>
              <a:buClr>
                <a:schemeClr val="dk1"/>
              </a:buClr>
              <a:buSzPts val="1100"/>
              <a:buFont typeface="Arial"/>
              <a:buNone/>
            </a:pPr>
            <a:r>
              <a:rPr lang="en-US" sz="2400">
                <a:solidFill>
                  <a:schemeClr val="dk1"/>
                </a:solidFill>
                <a:latin typeface="Century Gothic"/>
                <a:ea typeface="Century Gothic"/>
                <a:cs typeface="Century Gothic"/>
                <a:sym typeface="Century Gothic"/>
              </a:rPr>
              <a:t>} catch (ExceptionType3 e3) {</a:t>
            </a:r>
            <a:endParaRPr sz="2400">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rPr lang="en-US" sz="2400">
                <a:solidFill>
                  <a:schemeClr val="dk1"/>
                </a:solidFill>
                <a:latin typeface="Century Gothic"/>
                <a:ea typeface="Century Gothic"/>
                <a:cs typeface="Century Gothic"/>
                <a:sym typeface="Century Gothic"/>
              </a:rPr>
              <a:t>   </a:t>
            </a:r>
            <a:r>
              <a:rPr lang="en-US" sz="2400">
                <a:solidFill>
                  <a:srgbClr val="00B050"/>
                </a:solidFill>
                <a:latin typeface="Century Gothic"/>
                <a:ea typeface="Century Gothic"/>
                <a:cs typeface="Century Gothic"/>
                <a:sym typeface="Century Gothic"/>
              </a:rPr>
              <a:t>// Catch block</a:t>
            </a:r>
            <a:endParaRPr sz="2400">
              <a:solidFill>
                <a:srgbClr val="00B050"/>
              </a:solidFill>
              <a:latin typeface="Century Gothic"/>
              <a:ea typeface="Century Gothic"/>
              <a:cs typeface="Century Gothic"/>
              <a:sym typeface="Century Gothic"/>
            </a:endParaRPr>
          </a:p>
          <a:p>
            <a:pPr indent="0" lvl="0" marL="0" rtl="0" algn="l">
              <a:lnSpc>
                <a:spcPct val="115000"/>
              </a:lnSpc>
              <a:spcBef>
                <a:spcPts val="0"/>
              </a:spcBef>
              <a:spcAft>
                <a:spcPts val="0"/>
              </a:spcAft>
              <a:buClr>
                <a:schemeClr val="dk1"/>
              </a:buClr>
              <a:buSzPts val="1100"/>
              <a:buFont typeface="Arial"/>
              <a:buNone/>
            </a:pPr>
            <a:r>
              <a:rPr lang="en-US" sz="2400">
                <a:solidFill>
                  <a:schemeClr val="dk1"/>
                </a:solidFill>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t/>
            </a:r>
            <a:endParaRPr sz="2400">
              <a:solidFill>
                <a:schemeClr val="dk1"/>
              </a:solidFill>
              <a:latin typeface="Century Gothic"/>
              <a:ea typeface="Century Gothic"/>
              <a:cs typeface="Century Gothic"/>
              <a:sym typeface="Century Gothic"/>
            </a:endParaRPr>
          </a:p>
        </p:txBody>
      </p:sp>
      <p:sp>
        <p:nvSpPr>
          <p:cNvPr id="414" name="Google Shape;414;g2644c412cbb_0_412"/>
          <p:cNvSpPr txBox="1"/>
          <p:nvPr/>
        </p:nvSpPr>
        <p:spPr>
          <a:xfrm>
            <a:off x="180950" y="77350"/>
            <a:ext cx="2475600" cy="6642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  </a:t>
            </a:r>
            <a:r>
              <a:rPr lang="en-US">
                <a:latin typeface="Century Gothic"/>
                <a:ea typeface="Century Gothic"/>
                <a:cs typeface="Century Gothic"/>
                <a:sym typeface="Century Gothic"/>
              </a:rPr>
              <a:t>Abstraction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1.1 A</a:t>
            </a:r>
            <a:r>
              <a:rPr lang="en-US">
                <a:latin typeface="Century Gothic"/>
                <a:ea typeface="Century Gothic"/>
                <a:cs typeface="Century Gothic"/>
                <a:sym typeface="Century Gothic"/>
              </a:rPr>
              <a:t>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1.2 A</a:t>
            </a:r>
            <a:r>
              <a:rPr lang="en-US">
                <a:latin typeface="Century Gothic"/>
                <a:ea typeface="Century Gothic"/>
                <a:cs typeface="Century Gothic"/>
                <a:sym typeface="Century Gothic"/>
              </a:rPr>
              <a:t>bstract Class</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1.3 </a:t>
            </a:r>
            <a:r>
              <a:rPr lang="en-US">
                <a:latin typeface="Century Gothic"/>
                <a:ea typeface="Century Gothic"/>
                <a:cs typeface="Century Gothic"/>
                <a:sym typeface="Century Gothic"/>
              </a:rPr>
              <a:t>Abstract Method</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2. </a:t>
            </a:r>
            <a:r>
              <a:rPr lang="en-US">
                <a:latin typeface="Century Gothic"/>
                <a:ea typeface="Century Gothic"/>
                <a:cs typeface="Century Gothic"/>
                <a:sym typeface="Century Gothic"/>
              </a:rPr>
              <a:t>Interface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2.1 Multiple Inheritance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entury Gothic"/>
                <a:ea typeface="Century Gothic"/>
                <a:cs typeface="Century Gothic"/>
                <a:sym typeface="Century Gothic"/>
              </a:rPr>
              <a:t>3.</a:t>
            </a:r>
            <a:r>
              <a:rPr b="1" lang="en-US">
                <a:latin typeface="Century Gothic"/>
                <a:ea typeface="Century Gothic"/>
                <a:cs typeface="Century Gothic"/>
                <a:sym typeface="Century Gothic"/>
              </a:rPr>
              <a:t>Exception Handling</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3.1Types of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3.1.1 Checked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3.1.2 Unchecked</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3.2 Exception Hierarchy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lang="en-US">
                <a:latin typeface="Century Gothic"/>
                <a:ea typeface="Century Gothic"/>
                <a:cs typeface="Century Gothic"/>
                <a:sym typeface="Century Gothic"/>
              </a:rPr>
              <a:t>3.3 Catching Exception</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3.4 Finally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3.5 Throw</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3.6 Throws</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2644c412cbb_0_426"/>
          <p:cNvSpPr/>
          <p:nvPr/>
        </p:nvSpPr>
        <p:spPr>
          <a:xfrm>
            <a:off x="4100" y="8200"/>
            <a:ext cx="2829300" cy="6781200"/>
          </a:xfrm>
          <a:prstGeom prst="rect">
            <a:avLst/>
          </a:prstGeom>
          <a:solidFill>
            <a:srgbClr val="D8D8D8"/>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420" name="Google Shape;420;g2644c412cbb_0_426"/>
          <p:cNvSpPr txBox="1"/>
          <p:nvPr>
            <p:ph idx="12" type="sldNum"/>
          </p:nvPr>
        </p:nvSpPr>
        <p:spPr>
          <a:xfrm>
            <a:off x="9830772" y="6448427"/>
            <a:ext cx="1143300" cy="180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421" name="Google Shape;421;g2644c412cbb_0_426"/>
          <p:cNvSpPr txBox="1"/>
          <p:nvPr/>
        </p:nvSpPr>
        <p:spPr>
          <a:xfrm>
            <a:off x="3089675" y="77350"/>
            <a:ext cx="76080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0000"/>
                </a:solidFill>
                <a:latin typeface="Century Gothic"/>
                <a:ea typeface="Century Gothic"/>
                <a:cs typeface="Century Gothic"/>
                <a:sym typeface="Century Gothic"/>
              </a:rPr>
              <a:t>Multi Catch Blocks</a:t>
            </a:r>
            <a:endParaRPr sz="4800">
              <a:solidFill>
                <a:srgbClr val="FF0000"/>
              </a:solidFill>
              <a:latin typeface="Century Gothic"/>
              <a:ea typeface="Century Gothic"/>
              <a:cs typeface="Century Gothic"/>
              <a:sym typeface="Century Gothic"/>
            </a:endParaRPr>
          </a:p>
        </p:txBody>
      </p:sp>
      <p:sp>
        <p:nvSpPr>
          <p:cNvPr id="422" name="Google Shape;422;g2644c412cbb_0_426"/>
          <p:cNvSpPr txBox="1"/>
          <p:nvPr/>
        </p:nvSpPr>
        <p:spPr>
          <a:xfrm>
            <a:off x="3089675" y="1523925"/>
            <a:ext cx="9018900" cy="519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3600">
                <a:latin typeface="Century Gothic"/>
                <a:ea typeface="Century Gothic"/>
                <a:cs typeface="Century Gothic"/>
                <a:sym typeface="Century Gothic"/>
              </a:rPr>
              <a:t>Rule 1:</a:t>
            </a:r>
            <a:r>
              <a:rPr lang="en-US" sz="3600">
                <a:latin typeface="Century Gothic"/>
                <a:ea typeface="Century Gothic"/>
                <a:cs typeface="Century Gothic"/>
                <a:sym typeface="Century Gothic"/>
              </a:rPr>
              <a:t> At a time only one Exception is occured and at a time only one catch block is executed.</a:t>
            </a:r>
            <a:endParaRPr sz="3600">
              <a:latin typeface="Century Gothic"/>
              <a:ea typeface="Century Gothic"/>
              <a:cs typeface="Century Gothic"/>
              <a:sym typeface="Century Gothic"/>
            </a:endParaRPr>
          </a:p>
          <a:p>
            <a:pPr indent="0" lvl="0" marL="0" rtl="0" algn="l">
              <a:lnSpc>
                <a:spcPct val="115000"/>
              </a:lnSpc>
              <a:spcBef>
                <a:spcPts val="0"/>
              </a:spcBef>
              <a:spcAft>
                <a:spcPts val="0"/>
              </a:spcAft>
              <a:buNone/>
            </a:pPr>
            <a:r>
              <a:rPr b="1" lang="en-US" sz="3600">
                <a:latin typeface="Century Gothic"/>
                <a:ea typeface="Century Gothic"/>
                <a:cs typeface="Century Gothic"/>
                <a:sym typeface="Century Gothic"/>
              </a:rPr>
              <a:t>Rule 2: </a:t>
            </a:r>
            <a:r>
              <a:rPr lang="en-US" sz="3600">
                <a:latin typeface="Century Gothic"/>
                <a:ea typeface="Century Gothic"/>
                <a:cs typeface="Century Gothic"/>
                <a:sym typeface="Century Gothic"/>
              </a:rPr>
              <a:t>All catch blocks must be ordered from most specific to most general i.e. catch for ArithmeticException must come before catch for Exception</a:t>
            </a:r>
            <a:endParaRPr sz="3600">
              <a:latin typeface="Century Gothic"/>
              <a:ea typeface="Century Gothic"/>
              <a:cs typeface="Century Gothic"/>
              <a:sym typeface="Century Gothic"/>
            </a:endParaRPr>
          </a:p>
        </p:txBody>
      </p:sp>
      <p:sp>
        <p:nvSpPr>
          <p:cNvPr id="423" name="Google Shape;423;g2644c412cbb_0_426"/>
          <p:cNvSpPr txBox="1"/>
          <p:nvPr/>
        </p:nvSpPr>
        <p:spPr>
          <a:xfrm>
            <a:off x="180950" y="77350"/>
            <a:ext cx="2475600" cy="6642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  </a:t>
            </a:r>
            <a:r>
              <a:rPr lang="en-US">
                <a:latin typeface="Century Gothic"/>
                <a:ea typeface="Century Gothic"/>
                <a:cs typeface="Century Gothic"/>
                <a:sym typeface="Century Gothic"/>
              </a:rPr>
              <a:t>Abstraction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1.1 A</a:t>
            </a:r>
            <a:r>
              <a:rPr lang="en-US">
                <a:latin typeface="Century Gothic"/>
                <a:ea typeface="Century Gothic"/>
                <a:cs typeface="Century Gothic"/>
                <a:sym typeface="Century Gothic"/>
              </a:rPr>
              <a:t>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1.2 A</a:t>
            </a:r>
            <a:r>
              <a:rPr lang="en-US">
                <a:latin typeface="Century Gothic"/>
                <a:ea typeface="Century Gothic"/>
                <a:cs typeface="Century Gothic"/>
                <a:sym typeface="Century Gothic"/>
              </a:rPr>
              <a:t>bstract Class</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1.3 </a:t>
            </a:r>
            <a:r>
              <a:rPr lang="en-US">
                <a:latin typeface="Century Gothic"/>
                <a:ea typeface="Century Gothic"/>
                <a:cs typeface="Century Gothic"/>
                <a:sym typeface="Century Gothic"/>
              </a:rPr>
              <a:t>Abstract Method</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2. </a:t>
            </a:r>
            <a:r>
              <a:rPr lang="en-US">
                <a:latin typeface="Century Gothic"/>
                <a:ea typeface="Century Gothic"/>
                <a:cs typeface="Century Gothic"/>
                <a:sym typeface="Century Gothic"/>
              </a:rPr>
              <a:t>Interface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2.1 Multiple Inheritance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entury Gothic"/>
                <a:ea typeface="Century Gothic"/>
                <a:cs typeface="Century Gothic"/>
                <a:sym typeface="Century Gothic"/>
              </a:rPr>
              <a:t>3.</a:t>
            </a:r>
            <a:r>
              <a:rPr b="1" lang="en-US">
                <a:latin typeface="Century Gothic"/>
                <a:ea typeface="Century Gothic"/>
                <a:cs typeface="Century Gothic"/>
                <a:sym typeface="Century Gothic"/>
              </a:rPr>
              <a:t>Exception Handling</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3.1Types of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3.1.1 Checked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3.1.2 Unchecked</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3.2 Exception Hierarchy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lang="en-US">
                <a:latin typeface="Century Gothic"/>
                <a:ea typeface="Century Gothic"/>
                <a:cs typeface="Century Gothic"/>
                <a:sym typeface="Century Gothic"/>
              </a:rPr>
              <a:t>3.3 Catching Exception</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3.4 Finally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3.5 Throw</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3.6 Throws</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g2644c412cbb_0_436"/>
          <p:cNvSpPr/>
          <p:nvPr/>
        </p:nvSpPr>
        <p:spPr>
          <a:xfrm>
            <a:off x="4100" y="8200"/>
            <a:ext cx="2829300" cy="6781200"/>
          </a:xfrm>
          <a:prstGeom prst="rect">
            <a:avLst/>
          </a:prstGeom>
          <a:solidFill>
            <a:srgbClr val="D8D8D8"/>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429" name="Google Shape;429;g2644c412cbb_0_436"/>
          <p:cNvSpPr txBox="1"/>
          <p:nvPr>
            <p:ph idx="12" type="sldNum"/>
          </p:nvPr>
        </p:nvSpPr>
        <p:spPr>
          <a:xfrm>
            <a:off x="9830772" y="6448427"/>
            <a:ext cx="1143300" cy="180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430" name="Google Shape;430;g2644c412cbb_0_436"/>
          <p:cNvSpPr txBox="1"/>
          <p:nvPr/>
        </p:nvSpPr>
        <p:spPr>
          <a:xfrm>
            <a:off x="3089675" y="77350"/>
            <a:ext cx="76080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0000"/>
                </a:solidFill>
                <a:latin typeface="Century Gothic"/>
                <a:ea typeface="Century Gothic"/>
                <a:cs typeface="Century Gothic"/>
                <a:sym typeface="Century Gothic"/>
              </a:rPr>
              <a:t>Multi Catch Blocks</a:t>
            </a:r>
            <a:endParaRPr sz="4800">
              <a:solidFill>
                <a:srgbClr val="FF0000"/>
              </a:solidFill>
              <a:latin typeface="Century Gothic"/>
              <a:ea typeface="Century Gothic"/>
              <a:cs typeface="Century Gothic"/>
              <a:sym typeface="Century Gothic"/>
            </a:endParaRPr>
          </a:p>
        </p:txBody>
      </p:sp>
      <p:sp>
        <p:nvSpPr>
          <p:cNvPr id="431" name="Google Shape;431;g2644c412cbb_0_436"/>
          <p:cNvSpPr txBox="1"/>
          <p:nvPr/>
        </p:nvSpPr>
        <p:spPr>
          <a:xfrm>
            <a:off x="180950" y="77350"/>
            <a:ext cx="2475600" cy="6642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  </a:t>
            </a:r>
            <a:r>
              <a:rPr lang="en-US">
                <a:latin typeface="Century Gothic"/>
                <a:ea typeface="Century Gothic"/>
                <a:cs typeface="Century Gothic"/>
                <a:sym typeface="Century Gothic"/>
              </a:rPr>
              <a:t>Abstraction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1.1 A</a:t>
            </a:r>
            <a:r>
              <a:rPr lang="en-US">
                <a:latin typeface="Century Gothic"/>
                <a:ea typeface="Century Gothic"/>
                <a:cs typeface="Century Gothic"/>
                <a:sym typeface="Century Gothic"/>
              </a:rPr>
              <a:t>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1.2 A</a:t>
            </a:r>
            <a:r>
              <a:rPr lang="en-US">
                <a:latin typeface="Century Gothic"/>
                <a:ea typeface="Century Gothic"/>
                <a:cs typeface="Century Gothic"/>
                <a:sym typeface="Century Gothic"/>
              </a:rPr>
              <a:t>bstract Class</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1.3 </a:t>
            </a:r>
            <a:r>
              <a:rPr lang="en-US">
                <a:latin typeface="Century Gothic"/>
                <a:ea typeface="Century Gothic"/>
                <a:cs typeface="Century Gothic"/>
                <a:sym typeface="Century Gothic"/>
              </a:rPr>
              <a:t>Abstract Method</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2. </a:t>
            </a:r>
            <a:r>
              <a:rPr lang="en-US">
                <a:latin typeface="Century Gothic"/>
                <a:ea typeface="Century Gothic"/>
                <a:cs typeface="Century Gothic"/>
                <a:sym typeface="Century Gothic"/>
              </a:rPr>
              <a:t>Interface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2.1 Multiple Inheritance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entury Gothic"/>
                <a:ea typeface="Century Gothic"/>
                <a:cs typeface="Century Gothic"/>
                <a:sym typeface="Century Gothic"/>
              </a:rPr>
              <a:t>3.</a:t>
            </a:r>
            <a:r>
              <a:rPr b="1" lang="en-US">
                <a:latin typeface="Century Gothic"/>
                <a:ea typeface="Century Gothic"/>
                <a:cs typeface="Century Gothic"/>
                <a:sym typeface="Century Gothic"/>
              </a:rPr>
              <a:t>Exception Handling</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3.1Types of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3.1.1 Checked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3.1.2 Unchecked</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3.2 Exception Hierarchy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lang="en-US">
                <a:latin typeface="Century Gothic"/>
                <a:ea typeface="Century Gothic"/>
                <a:cs typeface="Century Gothic"/>
                <a:sym typeface="Century Gothic"/>
              </a:rPr>
              <a:t>3.3 Catching Exception</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3.4 Finally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3.5 Throw</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3.6 Throws</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Century Gothic"/>
              <a:ea typeface="Century Gothic"/>
              <a:cs typeface="Century Gothic"/>
              <a:sym typeface="Century Gothic"/>
            </a:endParaRPr>
          </a:p>
        </p:txBody>
      </p:sp>
      <p:pic>
        <p:nvPicPr>
          <p:cNvPr id="432" name="Google Shape;432;g2644c412cbb_0_436"/>
          <p:cNvPicPr preferRelativeResize="0"/>
          <p:nvPr/>
        </p:nvPicPr>
        <p:blipFill>
          <a:blip r:embed="rId3">
            <a:alphaModFix/>
          </a:blip>
          <a:stretch>
            <a:fillRect/>
          </a:stretch>
        </p:blipFill>
        <p:spPr>
          <a:xfrm>
            <a:off x="3217975" y="1428750"/>
            <a:ext cx="8891101" cy="52005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644b362e58_0_0"/>
          <p:cNvSpPr txBox="1"/>
          <p:nvPr>
            <p:ph type="title"/>
          </p:nvPr>
        </p:nvSpPr>
        <p:spPr>
          <a:xfrm>
            <a:off x="1217931" y="274638"/>
            <a:ext cx="9756000" cy="1325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800"/>
              <a:buNone/>
            </a:pPr>
            <a:r>
              <a:rPr lang="en-US" sz="4800">
                <a:solidFill>
                  <a:srgbClr val="FF0000"/>
                </a:solidFill>
              </a:rPr>
              <a:t>Will Be Dealing With</a:t>
            </a:r>
            <a:endParaRPr sz="4800">
              <a:solidFill>
                <a:srgbClr val="FF0000"/>
              </a:solidFill>
            </a:endParaRPr>
          </a:p>
        </p:txBody>
      </p:sp>
      <p:sp>
        <p:nvSpPr>
          <p:cNvPr id="121" name="Google Shape;121;g2644b362e58_0_0"/>
          <p:cNvSpPr txBox="1"/>
          <p:nvPr>
            <p:ph idx="1" type="body"/>
          </p:nvPr>
        </p:nvSpPr>
        <p:spPr>
          <a:xfrm>
            <a:off x="1217931" y="1828800"/>
            <a:ext cx="9756000" cy="4343400"/>
          </a:xfrm>
          <a:prstGeom prst="rect">
            <a:avLst/>
          </a:prstGeom>
          <a:noFill/>
          <a:ln>
            <a:noFill/>
          </a:ln>
        </p:spPr>
        <p:txBody>
          <a:bodyPr anchorCtr="0" anchor="t" bIns="45700" lIns="91425" spcFirstLastPara="1" rIns="91425" wrap="square" tIns="45700">
            <a:normAutofit lnSpcReduction="20000"/>
          </a:bodyPr>
          <a:lstStyle/>
          <a:p>
            <a:pPr indent="0" lvl="0" marL="0" rtl="0" algn="just">
              <a:lnSpc>
                <a:spcPct val="115000"/>
              </a:lnSpc>
              <a:spcBef>
                <a:spcPts val="0"/>
              </a:spcBef>
              <a:spcAft>
                <a:spcPts val="0"/>
              </a:spcAft>
              <a:buNone/>
            </a:pPr>
            <a:r>
              <a:rPr lang="en-US" sz="3600"/>
              <a:t>•</a:t>
            </a:r>
            <a:r>
              <a:rPr lang="en-US" sz="3600"/>
              <a:t>Abstraction</a:t>
            </a:r>
            <a:endParaRPr sz="3600"/>
          </a:p>
          <a:p>
            <a:pPr indent="0" lvl="0" marL="0" rtl="0" algn="just">
              <a:lnSpc>
                <a:spcPct val="115000"/>
              </a:lnSpc>
              <a:spcBef>
                <a:spcPts val="0"/>
              </a:spcBef>
              <a:spcAft>
                <a:spcPts val="0"/>
              </a:spcAft>
              <a:buClr>
                <a:schemeClr val="dk1"/>
              </a:buClr>
              <a:buSzPts val="1100"/>
              <a:buFont typeface="Arial"/>
              <a:buNone/>
            </a:pPr>
            <a:r>
              <a:rPr lang="en-US" sz="3600"/>
              <a:t>•Abstract</a:t>
            </a:r>
            <a:endParaRPr sz="3600"/>
          </a:p>
          <a:p>
            <a:pPr indent="0" lvl="0" marL="0" rtl="0" algn="just">
              <a:lnSpc>
                <a:spcPct val="115000"/>
              </a:lnSpc>
              <a:spcBef>
                <a:spcPts val="0"/>
              </a:spcBef>
              <a:spcAft>
                <a:spcPts val="0"/>
              </a:spcAft>
              <a:buClr>
                <a:schemeClr val="dk1"/>
              </a:buClr>
              <a:buSzPts val="1100"/>
              <a:buFont typeface="Arial"/>
              <a:buNone/>
            </a:pPr>
            <a:r>
              <a:rPr lang="en-US" sz="3600"/>
              <a:t>•Abstract Class</a:t>
            </a:r>
            <a:endParaRPr sz="3600"/>
          </a:p>
          <a:p>
            <a:pPr indent="0" lvl="0" marL="0" rtl="0" algn="just">
              <a:lnSpc>
                <a:spcPct val="115000"/>
              </a:lnSpc>
              <a:spcBef>
                <a:spcPts val="1000"/>
              </a:spcBef>
              <a:spcAft>
                <a:spcPts val="0"/>
              </a:spcAft>
              <a:buClr>
                <a:schemeClr val="dk1"/>
              </a:buClr>
              <a:buSzPts val="1100"/>
              <a:buFont typeface="Arial"/>
              <a:buNone/>
            </a:pPr>
            <a:r>
              <a:rPr lang="en-US" sz="3600"/>
              <a:t>•Abstract Method</a:t>
            </a:r>
            <a:endParaRPr sz="3600"/>
          </a:p>
          <a:p>
            <a:pPr indent="0" lvl="0" marL="0" rtl="0" algn="just">
              <a:lnSpc>
                <a:spcPct val="115000"/>
              </a:lnSpc>
              <a:spcBef>
                <a:spcPts val="1000"/>
              </a:spcBef>
              <a:spcAft>
                <a:spcPts val="0"/>
              </a:spcAft>
              <a:buClr>
                <a:schemeClr val="dk1"/>
              </a:buClr>
              <a:buSzPts val="1100"/>
              <a:buFont typeface="Arial"/>
              <a:buNone/>
            </a:pPr>
            <a:r>
              <a:rPr lang="en-US" sz="3600"/>
              <a:t>•Interface</a:t>
            </a:r>
            <a:endParaRPr sz="3600"/>
          </a:p>
          <a:p>
            <a:pPr indent="0" lvl="0" marL="0" rtl="0" algn="just">
              <a:lnSpc>
                <a:spcPct val="115000"/>
              </a:lnSpc>
              <a:spcBef>
                <a:spcPts val="1000"/>
              </a:spcBef>
              <a:spcAft>
                <a:spcPts val="0"/>
              </a:spcAft>
              <a:buClr>
                <a:schemeClr val="dk1"/>
              </a:buClr>
              <a:buSzPts val="1100"/>
              <a:buFont typeface="Arial"/>
              <a:buNone/>
            </a:pPr>
            <a:r>
              <a:rPr lang="en-US" sz="3600"/>
              <a:t>•Multiple Inheritance</a:t>
            </a:r>
            <a:endParaRPr sz="3600"/>
          </a:p>
          <a:p>
            <a:pPr indent="0" lvl="0" marL="0" rtl="0" algn="l">
              <a:lnSpc>
                <a:spcPct val="115000"/>
              </a:lnSpc>
              <a:spcBef>
                <a:spcPts val="1800"/>
              </a:spcBef>
              <a:spcAft>
                <a:spcPts val="0"/>
              </a:spcAft>
              <a:buSzPts val="1440"/>
              <a:buNone/>
            </a:pPr>
            <a:r>
              <a:t/>
            </a:r>
            <a:endParaRPr/>
          </a:p>
        </p:txBody>
      </p:sp>
      <p:sp>
        <p:nvSpPr>
          <p:cNvPr id="122" name="Google Shape;122;g2644b362e58_0_0"/>
          <p:cNvSpPr txBox="1"/>
          <p:nvPr>
            <p:ph idx="12" type="sldNum"/>
          </p:nvPr>
        </p:nvSpPr>
        <p:spPr>
          <a:xfrm>
            <a:off x="9830772" y="6448427"/>
            <a:ext cx="1143300" cy="180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2644c412cbb_0_446"/>
          <p:cNvSpPr/>
          <p:nvPr/>
        </p:nvSpPr>
        <p:spPr>
          <a:xfrm>
            <a:off x="4100" y="8200"/>
            <a:ext cx="2829300" cy="6781200"/>
          </a:xfrm>
          <a:prstGeom prst="rect">
            <a:avLst/>
          </a:prstGeom>
          <a:solidFill>
            <a:srgbClr val="D8D8D8"/>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438" name="Google Shape;438;g2644c412cbb_0_446"/>
          <p:cNvSpPr txBox="1"/>
          <p:nvPr>
            <p:ph idx="12" type="sldNum"/>
          </p:nvPr>
        </p:nvSpPr>
        <p:spPr>
          <a:xfrm>
            <a:off x="9830772" y="6448427"/>
            <a:ext cx="1143300" cy="180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439" name="Google Shape;439;g2644c412cbb_0_446"/>
          <p:cNvSpPr txBox="1"/>
          <p:nvPr/>
        </p:nvSpPr>
        <p:spPr>
          <a:xfrm>
            <a:off x="3089675" y="77350"/>
            <a:ext cx="76080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0000"/>
                </a:solidFill>
                <a:latin typeface="Century Gothic"/>
                <a:ea typeface="Century Gothic"/>
                <a:cs typeface="Century Gothic"/>
                <a:sym typeface="Century Gothic"/>
              </a:rPr>
              <a:t>Nested Try Block</a:t>
            </a:r>
            <a:endParaRPr sz="4800">
              <a:solidFill>
                <a:srgbClr val="FF0000"/>
              </a:solidFill>
              <a:latin typeface="Century Gothic"/>
              <a:ea typeface="Century Gothic"/>
              <a:cs typeface="Century Gothic"/>
              <a:sym typeface="Century Gothic"/>
            </a:endParaRPr>
          </a:p>
        </p:txBody>
      </p:sp>
      <p:pic>
        <p:nvPicPr>
          <p:cNvPr id="440" name="Google Shape;440;g2644c412cbb_0_446"/>
          <p:cNvPicPr preferRelativeResize="0"/>
          <p:nvPr/>
        </p:nvPicPr>
        <p:blipFill>
          <a:blip r:embed="rId3">
            <a:alphaModFix/>
          </a:blip>
          <a:stretch>
            <a:fillRect/>
          </a:stretch>
        </p:blipFill>
        <p:spPr>
          <a:xfrm>
            <a:off x="4509800" y="872775"/>
            <a:ext cx="4026974" cy="5832825"/>
          </a:xfrm>
          <a:prstGeom prst="rect">
            <a:avLst/>
          </a:prstGeom>
          <a:noFill/>
          <a:ln>
            <a:noFill/>
          </a:ln>
        </p:spPr>
      </p:pic>
      <p:sp>
        <p:nvSpPr>
          <p:cNvPr id="441" name="Google Shape;441;g2644c412cbb_0_446"/>
          <p:cNvSpPr txBox="1"/>
          <p:nvPr/>
        </p:nvSpPr>
        <p:spPr>
          <a:xfrm>
            <a:off x="180950" y="77350"/>
            <a:ext cx="2475600" cy="6642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  </a:t>
            </a:r>
            <a:r>
              <a:rPr lang="en-US">
                <a:latin typeface="Century Gothic"/>
                <a:ea typeface="Century Gothic"/>
                <a:cs typeface="Century Gothic"/>
                <a:sym typeface="Century Gothic"/>
              </a:rPr>
              <a:t>Abstraction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1.1 A</a:t>
            </a:r>
            <a:r>
              <a:rPr lang="en-US">
                <a:latin typeface="Century Gothic"/>
                <a:ea typeface="Century Gothic"/>
                <a:cs typeface="Century Gothic"/>
                <a:sym typeface="Century Gothic"/>
              </a:rPr>
              <a:t>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1.2 A</a:t>
            </a:r>
            <a:r>
              <a:rPr lang="en-US">
                <a:latin typeface="Century Gothic"/>
                <a:ea typeface="Century Gothic"/>
                <a:cs typeface="Century Gothic"/>
                <a:sym typeface="Century Gothic"/>
              </a:rPr>
              <a:t>bstract Class</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1.3 </a:t>
            </a:r>
            <a:r>
              <a:rPr lang="en-US">
                <a:latin typeface="Century Gothic"/>
                <a:ea typeface="Century Gothic"/>
                <a:cs typeface="Century Gothic"/>
                <a:sym typeface="Century Gothic"/>
              </a:rPr>
              <a:t>Abstract Method</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2. </a:t>
            </a:r>
            <a:r>
              <a:rPr lang="en-US">
                <a:latin typeface="Century Gothic"/>
                <a:ea typeface="Century Gothic"/>
                <a:cs typeface="Century Gothic"/>
                <a:sym typeface="Century Gothic"/>
              </a:rPr>
              <a:t>Interface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2.1 Multiple Inheritance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entury Gothic"/>
                <a:ea typeface="Century Gothic"/>
                <a:cs typeface="Century Gothic"/>
                <a:sym typeface="Century Gothic"/>
              </a:rPr>
              <a:t>3.</a:t>
            </a:r>
            <a:r>
              <a:rPr b="1" lang="en-US">
                <a:latin typeface="Century Gothic"/>
                <a:ea typeface="Century Gothic"/>
                <a:cs typeface="Century Gothic"/>
                <a:sym typeface="Century Gothic"/>
              </a:rPr>
              <a:t>Exception Handling</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3.1Types of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3.1.1 Checked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3.1.2 Unchecked</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3.2 Exception Hierarchy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lang="en-US">
                <a:latin typeface="Century Gothic"/>
                <a:ea typeface="Century Gothic"/>
                <a:cs typeface="Century Gothic"/>
                <a:sym typeface="Century Gothic"/>
              </a:rPr>
              <a:t>3.3 Catching Exception</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3.4 Finally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3.5 Throw</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3.6 Throws</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g2644c412cbb_0_456"/>
          <p:cNvSpPr/>
          <p:nvPr/>
        </p:nvSpPr>
        <p:spPr>
          <a:xfrm>
            <a:off x="4100" y="8200"/>
            <a:ext cx="2829300" cy="6781200"/>
          </a:xfrm>
          <a:prstGeom prst="rect">
            <a:avLst/>
          </a:prstGeom>
          <a:solidFill>
            <a:srgbClr val="D8D8D8"/>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447" name="Google Shape;447;g2644c412cbb_0_456"/>
          <p:cNvSpPr txBox="1"/>
          <p:nvPr>
            <p:ph idx="12" type="sldNum"/>
          </p:nvPr>
        </p:nvSpPr>
        <p:spPr>
          <a:xfrm>
            <a:off x="9830772" y="6448427"/>
            <a:ext cx="1143300" cy="180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448" name="Google Shape;448;g2644c412cbb_0_456"/>
          <p:cNvPicPr preferRelativeResize="0"/>
          <p:nvPr/>
        </p:nvPicPr>
        <p:blipFill>
          <a:blip r:embed="rId3">
            <a:alphaModFix/>
          </a:blip>
          <a:stretch>
            <a:fillRect/>
          </a:stretch>
        </p:blipFill>
        <p:spPr>
          <a:xfrm>
            <a:off x="4357400" y="-152400"/>
            <a:ext cx="6153709" cy="6858000"/>
          </a:xfrm>
          <a:prstGeom prst="rect">
            <a:avLst/>
          </a:prstGeom>
          <a:noFill/>
          <a:ln>
            <a:noFill/>
          </a:ln>
        </p:spPr>
      </p:pic>
      <p:sp>
        <p:nvSpPr>
          <p:cNvPr id="449" name="Google Shape;449;g2644c412cbb_0_456"/>
          <p:cNvSpPr txBox="1"/>
          <p:nvPr/>
        </p:nvSpPr>
        <p:spPr>
          <a:xfrm>
            <a:off x="180950" y="77350"/>
            <a:ext cx="2475600" cy="6642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  </a:t>
            </a:r>
            <a:r>
              <a:rPr lang="en-US">
                <a:latin typeface="Century Gothic"/>
                <a:ea typeface="Century Gothic"/>
                <a:cs typeface="Century Gothic"/>
                <a:sym typeface="Century Gothic"/>
              </a:rPr>
              <a:t>Abstraction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1.1 A</a:t>
            </a:r>
            <a:r>
              <a:rPr lang="en-US">
                <a:latin typeface="Century Gothic"/>
                <a:ea typeface="Century Gothic"/>
                <a:cs typeface="Century Gothic"/>
                <a:sym typeface="Century Gothic"/>
              </a:rPr>
              <a:t>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1.2 A</a:t>
            </a:r>
            <a:r>
              <a:rPr lang="en-US">
                <a:latin typeface="Century Gothic"/>
                <a:ea typeface="Century Gothic"/>
                <a:cs typeface="Century Gothic"/>
                <a:sym typeface="Century Gothic"/>
              </a:rPr>
              <a:t>bstract Class</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1.3 </a:t>
            </a:r>
            <a:r>
              <a:rPr lang="en-US">
                <a:latin typeface="Century Gothic"/>
                <a:ea typeface="Century Gothic"/>
                <a:cs typeface="Century Gothic"/>
                <a:sym typeface="Century Gothic"/>
              </a:rPr>
              <a:t>Abstract Method</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2. </a:t>
            </a:r>
            <a:r>
              <a:rPr lang="en-US">
                <a:latin typeface="Century Gothic"/>
                <a:ea typeface="Century Gothic"/>
                <a:cs typeface="Century Gothic"/>
                <a:sym typeface="Century Gothic"/>
              </a:rPr>
              <a:t>Interface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2.1 Multiple Inheritance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entury Gothic"/>
                <a:ea typeface="Century Gothic"/>
                <a:cs typeface="Century Gothic"/>
                <a:sym typeface="Century Gothic"/>
              </a:rPr>
              <a:t>3.</a:t>
            </a:r>
            <a:r>
              <a:rPr b="1" lang="en-US">
                <a:latin typeface="Century Gothic"/>
                <a:ea typeface="Century Gothic"/>
                <a:cs typeface="Century Gothic"/>
                <a:sym typeface="Century Gothic"/>
              </a:rPr>
              <a:t>Exception Handling</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3.1Types of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3.1.1 Checked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3.1.2 Unchecked</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3.2 Exception Hierarchy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lang="en-US">
                <a:latin typeface="Century Gothic"/>
                <a:ea typeface="Century Gothic"/>
                <a:cs typeface="Century Gothic"/>
                <a:sym typeface="Century Gothic"/>
              </a:rPr>
              <a:t>3.3 Catching Exception</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3.4 Finally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3.5 Throw</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3.6 Throws</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g2644c412cbb_0_465"/>
          <p:cNvSpPr/>
          <p:nvPr/>
        </p:nvSpPr>
        <p:spPr>
          <a:xfrm>
            <a:off x="4100" y="8200"/>
            <a:ext cx="2829300" cy="6781200"/>
          </a:xfrm>
          <a:prstGeom prst="rect">
            <a:avLst/>
          </a:prstGeom>
          <a:solidFill>
            <a:srgbClr val="D8D8D8"/>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455" name="Google Shape;455;g2644c412cbb_0_465"/>
          <p:cNvSpPr txBox="1"/>
          <p:nvPr>
            <p:ph idx="12" type="sldNum"/>
          </p:nvPr>
        </p:nvSpPr>
        <p:spPr>
          <a:xfrm>
            <a:off x="9830772" y="6448427"/>
            <a:ext cx="1143300" cy="180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456" name="Google Shape;456;g2644c412cbb_0_465"/>
          <p:cNvSpPr txBox="1"/>
          <p:nvPr/>
        </p:nvSpPr>
        <p:spPr>
          <a:xfrm>
            <a:off x="3089675" y="77350"/>
            <a:ext cx="76080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0000"/>
                </a:solidFill>
                <a:latin typeface="Century Gothic"/>
                <a:ea typeface="Century Gothic"/>
                <a:cs typeface="Century Gothic"/>
                <a:sym typeface="Century Gothic"/>
              </a:rPr>
              <a:t>Finally Block</a:t>
            </a:r>
            <a:endParaRPr sz="4800">
              <a:solidFill>
                <a:srgbClr val="FF0000"/>
              </a:solidFill>
              <a:latin typeface="Century Gothic"/>
              <a:ea typeface="Century Gothic"/>
              <a:cs typeface="Century Gothic"/>
              <a:sym typeface="Century Gothic"/>
            </a:endParaRPr>
          </a:p>
        </p:txBody>
      </p:sp>
      <p:sp>
        <p:nvSpPr>
          <p:cNvPr id="457" name="Google Shape;457;g2644c412cbb_0_465"/>
          <p:cNvSpPr txBox="1"/>
          <p:nvPr/>
        </p:nvSpPr>
        <p:spPr>
          <a:xfrm>
            <a:off x="3429000" y="988150"/>
            <a:ext cx="8554800" cy="5641200"/>
          </a:xfrm>
          <a:prstGeom prst="rect">
            <a:avLst/>
          </a:prstGeom>
          <a:noFill/>
          <a:ln>
            <a:noFill/>
          </a:ln>
        </p:spPr>
        <p:txBody>
          <a:bodyPr anchorCtr="0" anchor="t" bIns="91425" lIns="91425" spcFirstLastPara="1" rIns="91425" wrap="square" tIns="91425">
            <a:noAutofit/>
          </a:bodyPr>
          <a:lstStyle/>
          <a:p>
            <a:pPr indent="-457200" lvl="0" marL="457200" rtl="0" algn="l">
              <a:lnSpc>
                <a:spcPct val="115000"/>
              </a:lnSpc>
              <a:spcBef>
                <a:spcPts val="0"/>
              </a:spcBef>
              <a:spcAft>
                <a:spcPts val="0"/>
              </a:spcAft>
              <a:buSzPts val="3600"/>
              <a:buFont typeface="Century Gothic"/>
              <a:buChar char="●"/>
            </a:pPr>
            <a:r>
              <a:rPr lang="en-US" sz="3600">
                <a:latin typeface="Century Gothic"/>
                <a:ea typeface="Century Gothic"/>
                <a:cs typeface="Century Gothic"/>
                <a:sym typeface="Century Gothic"/>
              </a:rPr>
              <a:t>Java finally block is a block that is used to execute important code such as closing connection, stream etc.</a:t>
            </a:r>
            <a:endParaRPr sz="3600">
              <a:latin typeface="Century Gothic"/>
              <a:ea typeface="Century Gothic"/>
              <a:cs typeface="Century Gothic"/>
              <a:sym typeface="Century Gothic"/>
            </a:endParaRPr>
          </a:p>
          <a:p>
            <a:pPr indent="-457200" lvl="0" marL="457200" rtl="0" algn="l">
              <a:lnSpc>
                <a:spcPct val="115000"/>
              </a:lnSpc>
              <a:spcBef>
                <a:spcPts val="0"/>
              </a:spcBef>
              <a:spcAft>
                <a:spcPts val="0"/>
              </a:spcAft>
              <a:buSzPts val="3600"/>
              <a:buFont typeface="Century Gothic"/>
              <a:buChar char="●"/>
            </a:pPr>
            <a:r>
              <a:rPr lang="en-US" sz="3600">
                <a:latin typeface="Century Gothic"/>
                <a:ea typeface="Century Gothic"/>
                <a:cs typeface="Century Gothic"/>
                <a:sym typeface="Century Gothic"/>
              </a:rPr>
              <a:t>Java finally block is always executed whether exception is handled or not.</a:t>
            </a:r>
            <a:endParaRPr sz="3600">
              <a:latin typeface="Century Gothic"/>
              <a:ea typeface="Century Gothic"/>
              <a:cs typeface="Century Gothic"/>
              <a:sym typeface="Century Gothic"/>
            </a:endParaRPr>
          </a:p>
          <a:p>
            <a:pPr indent="-457200" lvl="0" marL="457200" rtl="0" algn="l">
              <a:lnSpc>
                <a:spcPct val="115000"/>
              </a:lnSpc>
              <a:spcBef>
                <a:spcPts val="0"/>
              </a:spcBef>
              <a:spcAft>
                <a:spcPts val="0"/>
              </a:spcAft>
              <a:buSzPts val="3600"/>
              <a:buFont typeface="Century Gothic"/>
              <a:buChar char="●"/>
            </a:pPr>
            <a:r>
              <a:rPr lang="en-US" sz="3600">
                <a:latin typeface="Century Gothic"/>
                <a:ea typeface="Century Gothic"/>
                <a:cs typeface="Century Gothic"/>
                <a:sym typeface="Century Gothic"/>
              </a:rPr>
              <a:t>Java finally block follows try or catch block.</a:t>
            </a:r>
            <a:endParaRPr sz="3600">
              <a:latin typeface="Century Gothic"/>
              <a:ea typeface="Century Gothic"/>
              <a:cs typeface="Century Gothic"/>
              <a:sym typeface="Century Gothic"/>
            </a:endParaRPr>
          </a:p>
          <a:p>
            <a:pPr indent="0" lvl="0" marL="0" rtl="0" algn="l">
              <a:lnSpc>
                <a:spcPct val="115000"/>
              </a:lnSpc>
              <a:spcBef>
                <a:spcPts val="0"/>
              </a:spcBef>
              <a:spcAft>
                <a:spcPts val="0"/>
              </a:spcAft>
              <a:buNone/>
            </a:pPr>
            <a:r>
              <a:t/>
            </a:r>
            <a:endParaRPr sz="3600">
              <a:latin typeface="Century Gothic"/>
              <a:ea typeface="Century Gothic"/>
              <a:cs typeface="Century Gothic"/>
              <a:sym typeface="Century Gothic"/>
            </a:endParaRPr>
          </a:p>
        </p:txBody>
      </p:sp>
      <p:sp>
        <p:nvSpPr>
          <p:cNvPr id="458" name="Google Shape;458;g2644c412cbb_0_465"/>
          <p:cNvSpPr txBox="1"/>
          <p:nvPr/>
        </p:nvSpPr>
        <p:spPr>
          <a:xfrm>
            <a:off x="180950" y="77350"/>
            <a:ext cx="2475600" cy="6642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  </a:t>
            </a:r>
            <a:r>
              <a:rPr lang="en-US">
                <a:latin typeface="Century Gothic"/>
                <a:ea typeface="Century Gothic"/>
                <a:cs typeface="Century Gothic"/>
                <a:sym typeface="Century Gothic"/>
              </a:rPr>
              <a:t>Abstraction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1.1 A</a:t>
            </a:r>
            <a:r>
              <a:rPr lang="en-US">
                <a:latin typeface="Century Gothic"/>
                <a:ea typeface="Century Gothic"/>
                <a:cs typeface="Century Gothic"/>
                <a:sym typeface="Century Gothic"/>
              </a:rPr>
              <a:t>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1.2 A</a:t>
            </a:r>
            <a:r>
              <a:rPr lang="en-US">
                <a:latin typeface="Century Gothic"/>
                <a:ea typeface="Century Gothic"/>
                <a:cs typeface="Century Gothic"/>
                <a:sym typeface="Century Gothic"/>
              </a:rPr>
              <a:t>bstract Class</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1.3 </a:t>
            </a:r>
            <a:r>
              <a:rPr lang="en-US">
                <a:latin typeface="Century Gothic"/>
                <a:ea typeface="Century Gothic"/>
                <a:cs typeface="Century Gothic"/>
                <a:sym typeface="Century Gothic"/>
              </a:rPr>
              <a:t>Abstract Method</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2. </a:t>
            </a:r>
            <a:r>
              <a:rPr lang="en-US">
                <a:latin typeface="Century Gothic"/>
                <a:ea typeface="Century Gothic"/>
                <a:cs typeface="Century Gothic"/>
                <a:sym typeface="Century Gothic"/>
              </a:rPr>
              <a:t>Interface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2.1 Multiple Inheritance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entury Gothic"/>
                <a:ea typeface="Century Gothic"/>
                <a:cs typeface="Century Gothic"/>
                <a:sym typeface="Century Gothic"/>
              </a:rPr>
              <a:t>3.</a:t>
            </a:r>
            <a:r>
              <a:rPr b="1" lang="en-US">
                <a:latin typeface="Century Gothic"/>
                <a:ea typeface="Century Gothic"/>
                <a:cs typeface="Century Gothic"/>
                <a:sym typeface="Century Gothic"/>
              </a:rPr>
              <a:t>Exception Handling</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3.1Types of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3.1.1 Checked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3.1.2 Unchecked</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3.2 Exception Hierarchy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3.3 Catching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lang="en-US">
                <a:latin typeface="Century Gothic"/>
                <a:ea typeface="Century Gothic"/>
                <a:cs typeface="Century Gothic"/>
                <a:sym typeface="Century Gothic"/>
              </a:rPr>
              <a:t>3.4 Finally</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3.5 Throw</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3.6 Throws</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g2644c412cbb_0_475"/>
          <p:cNvSpPr/>
          <p:nvPr/>
        </p:nvSpPr>
        <p:spPr>
          <a:xfrm>
            <a:off x="4100" y="8200"/>
            <a:ext cx="2829300" cy="6781200"/>
          </a:xfrm>
          <a:prstGeom prst="rect">
            <a:avLst/>
          </a:prstGeom>
          <a:solidFill>
            <a:srgbClr val="D8D8D8"/>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464" name="Google Shape;464;g2644c412cbb_0_475"/>
          <p:cNvSpPr txBox="1"/>
          <p:nvPr>
            <p:ph idx="12" type="sldNum"/>
          </p:nvPr>
        </p:nvSpPr>
        <p:spPr>
          <a:xfrm>
            <a:off x="9830772" y="6448427"/>
            <a:ext cx="1143300" cy="180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465" name="Google Shape;465;g2644c412cbb_0_475"/>
          <p:cNvSpPr txBox="1"/>
          <p:nvPr/>
        </p:nvSpPr>
        <p:spPr>
          <a:xfrm>
            <a:off x="3089675" y="77350"/>
            <a:ext cx="76080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0000"/>
                </a:solidFill>
                <a:latin typeface="Century Gothic"/>
                <a:ea typeface="Century Gothic"/>
                <a:cs typeface="Century Gothic"/>
                <a:sym typeface="Century Gothic"/>
              </a:rPr>
              <a:t>Finally Block</a:t>
            </a:r>
            <a:endParaRPr sz="4800">
              <a:solidFill>
                <a:srgbClr val="FF0000"/>
              </a:solidFill>
              <a:latin typeface="Century Gothic"/>
              <a:ea typeface="Century Gothic"/>
              <a:cs typeface="Century Gothic"/>
              <a:sym typeface="Century Gothic"/>
            </a:endParaRPr>
          </a:p>
        </p:txBody>
      </p:sp>
      <p:pic>
        <p:nvPicPr>
          <p:cNvPr id="466" name="Google Shape;466;g2644c412cbb_0_475"/>
          <p:cNvPicPr preferRelativeResize="0"/>
          <p:nvPr/>
        </p:nvPicPr>
        <p:blipFill>
          <a:blip r:embed="rId3">
            <a:alphaModFix/>
          </a:blip>
          <a:stretch>
            <a:fillRect/>
          </a:stretch>
        </p:blipFill>
        <p:spPr>
          <a:xfrm>
            <a:off x="2985800" y="1140550"/>
            <a:ext cx="9053801" cy="5159637"/>
          </a:xfrm>
          <a:prstGeom prst="rect">
            <a:avLst/>
          </a:prstGeom>
          <a:noFill/>
          <a:ln>
            <a:noFill/>
          </a:ln>
        </p:spPr>
      </p:pic>
      <p:sp>
        <p:nvSpPr>
          <p:cNvPr id="467" name="Google Shape;467;g2644c412cbb_0_475"/>
          <p:cNvSpPr txBox="1"/>
          <p:nvPr/>
        </p:nvSpPr>
        <p:spPr>
          <a:xfrm>
            <a:off x="180950" y="77350"/>
            <a:ext cx="2475600" cy="6642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  </a:t>
            </a:r>
            <a:r>
              <a:rPr lang="en-US">
                <a:latin typeface="Century Gothic"/>
                <a:ea typeface="Century Gothic"/>
                <a:cs typeface="Century Gothic"/>
                <a:sym typeface="Century Gothic"/>
              </a:rPr>
              <a:t>Abstraction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1.1 A</a:t>
            </a:r>
            <a:r>
              <a:rPr lang="en-US">
                <a:latin typeface="Century Gothic"/>
                <a:ea typeface="Century Gothic"/>
                <a:cs typeface="Century Gothic"/>
                <a:sym typeface="Century Gothic"/>
              </a:rPr>
              <a:t>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1.2 A</a:t>
            </a:r>
            <a:r>
              <a:rPr lang="en-US">
                <a:latin typeface="Century Gothic"/>
                <a:ea typeface="Century Gothic"/>
                <a:cs typeface="Century Gothic"/>
                <a:sym typeface="Century Gothic"/>
              </a:rPr>
              <a:t>bstract Class</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1.3 </a:t>
            </a:r>
            <a:r>
              <a:rPr lang="en-US">
                <a:latin typeface="Century Gothic"/>
                <a:ea typeface="Century Gothic"/>
                <a:cs typeface="Century Gothic"/>
                <a:sym typeface="Century Gothic"/>
              </a:rPr>
              <a:t>Abstract Method</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2. </a:t>
            </a:r>
            <a:r>
              <a:rPr lang="en-US">
                <a:latin typeface="Century Gothic"/>
                <a:ea typeface="Century Gothic"/>
                <a:cs typeface="Century Gothic"/>
                <a:sym typeface="Century Gothic"/>
              </a:rPr>
              <a:t>Interface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2.1 Multiple Inheritance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entury Gothic"/>
                <a:ea typeface="Century Gothic"/>
                <a:cs typeface="Century Gothic"/>
                <a:sym typeface="Century Gothic"/>
              </a:rPr>
              <a:t>3.</a:t>
            </a:r>
            <a:r>
              <a:rPr b="1" lang="en-US">
                <a:latin typeface="Century Gothic"/>
                <a:ea typeface="Century Gothic"/>
                <a:cs typeface="Century Gothic"/>
                <a:sym typeface="Century Gothic"/>
              </a:rPr>
              <a:t>Exception Handling</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3.1Types of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3.1.1 Checked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3.1.2 Unchecked</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3.2 Exception Hierarchy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3.3 Catching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lang="en-US">
                <a:latin typeface="Century Gothic"/>
                <a:ea typeface="Century Gothic"/>
                <a:cs typeface="Century Gothic"/>
                <a:sym typeface="Century Gothic"/>
              </a:rPr>
              <a:t>3.4 Finally</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3.5 Throw</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3.6 Throws</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g2644c412cbb_0_484"/>
          <p:cNvSpPr/>
          <p:nvPr/>
        </p:nvSpPr>
        <p:spPr>
          <a:xfrm>
            <a:off x="4100" y="8200"/>
            <a:ext cx="2829300" cy="6781200"/>
          </a:xfrm>
          <a:prstGeom prst="rect">
            <a:avLst/>
          </a:prstGeom>
          <a:solidFill>
            <a:srgbClr val="D8D8D8"/>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473" name="Google Shape;473;g2644c412cbb_0_484"/>
          <p:cNvSpPr txBox="1"/>
          <p:nvPr>
            <p:ph idx="12" type="sldNum"/>
          </p:nvPr>
        </p:nvSpPr>
        <p:spPr>
          <a:xfrm>
            <a:off x="9830772" y="6448427"/>
            <a:ext cx="1143300" cy="180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474" name="Google Shape;474;g2644c412cbb_0_484"/>
          <p:cNvSpPr txBox="1"/>
          <p:nvPr/>
        </p:nvSpPr>
        <p:spPr>
          <a:xfrm>
            <a:off x="3232550" y="363100"/>
            <a:ext cx="76080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0000"/>
                </a:solidFill>
                <a:latin typeface="Century Gothic"/>
                <a:ea typeface="Century Gothic"/>
                <a:cs typeface="Century Gothic"/>
                <a:sym typeface="Century Gothic"/>
              </a:rPr>
              <a:t>Throw Keyword</a:t>
            </a:r>
            <a:endParaRPr sz="4800">
              <a:solidFill>
                <a:srgbClr val="FF0000"/>
              </a:solidFill>
              <a:latin typeface="Century Gothic"/>
              <a:ea typeface="Century Gothic"/>
              <a:cs typeface="Century Gothic"/>
              <a:sym typeface="Century Gothic"/>
            </a:endParaRPr>
          </a:p>
        </p:txBody>
      </p:sp>
      <p:sp>
        <p:nvSpPr>
          <p:cNvPr id="475" name="Google Shape;475;g2644c412cbb_0_484"/>
          <p:cNvSpPr txBox="1"/>
          <p:nvPr/>
        </p:nvSpPr>
        <p:spPr>
          <a:xfrm>
            <a:off x="3089675" y="988150"/>
            <a:ext cx="8947500" cy="573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3400">
              <a:solidFill>
                <a:srgbClr val="FF0000"/>
              </a:solidFill>
              <a:latin typeface="Century Gothic"/>
              <a:ea typeface="Century Gothic"/>
              <a:cs typeface="Century Gothic"/>
              <a:sym typeface="Century Gothic"/>
            </a:endParaRPr>
          </a:p>
          <a:p>
            <a:pPr indent="0" lvl="0" marL="0" rtl="0" algn="l">
              <a:lnSpc>
                <a:spcPct val="115000"/>
              </a:lnSpc>
              <a:spcBef>
                <a:spcPts val="0"/>
              </a:spcBef>
              <a:spcAft>
                <a:spcPts val="0"/>
              </a:spcAft>
              <a:buClr>
                <a:schemeClr val="dk1"/>
              </a:buClr>
              <a:buSzPts val="1100"/>
              <a:buFont typeface="Arial"/>
              <a:buNone/>
            </a:pPr>
            <a:r>
              <a:rPr lang="en-US" sz="3400">
                <a:solidFill>
                  <a:schemeClr val="dk1"/>
                </a:solidFill>
                <a:latin typeface="Century Gothic"/>
                <a:ea typeface="Century Gothic"/>
                <a:cs typeface="Century Gothic"/>
                <a:sym typeface="Century Gothic"/>
              </a:rPr>
              <a:t>•The Java throw keyword is used to explicitly throw an exception.</a:t>
            </a:r>
            <a:endParaRPr sz="3400">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Clr>
                <a:schemeClr val="dk1"/>
              </a:buClr>
              <a:buSzPts val="1100"/>
              <a:buFont typeface="Arial"/>
              <a:buNone/>
            </a:pPr>
            <a:r>
              <a:rPr lang="en-US" sz="3400">
                <a:solidFill>
                  <a:schemeClr val="dk1"/>
                </a:solidFill>
                <a:latin typeface="Century Gothic"/>
                <a:ea typeface="Century Gothic"/>
                <a:cs typeface="Century Gothic"/>
                <a:sym typeface="Century Gothic"/>
              </a:rPr>
              <a:t>•We can throw either checked or unchecked exception in java by throw keyword. (Only one exception)</a:t>
            </a:r>
            <a:endParaRPr sz="3400">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Clr>
                <a:schemeClr val="dk1"/>
              </a:buClr>
              <a:buSzPts val="1100"/>
              <a:buFont typeface="Arial"/>
              <a:buNone/>
            </a:pPr>
            <a:r>
              <a:rPr lang="en-US" sz="3400">
                <a:solidFill>
                  <a:schemeClr val="dk1"/>
                </a:solidFill>
                <a:latin typeface="Century Gothic"/>
                <a:ea typeface="Century Gothic"/>
                <a:cs typeface="Century Gothic"/>
                <a:sym typeface="Century Gothic"/>
              </a:rPr>
              <a:t>•The throw keyword is mainly used to throw custom exception. We will see custom exceptions later.</a:t>
            </a:r>
            <a:endParaRPr sz="3400">
              <a:solidFill>
                <a:schemeClr val="dk1"/>
              </a:solidFill>
              <a:latin typeface="Century Gothic"/>
              <a:ea typeface="Century Gothic"/>
              <a:cs typeface="Century Gothic"/>
              <a:sym typeface="Century Gothic"/>
            </a:endParaRPr>
          </a:p>
        </p:txBody>
      </p:sp>
      <p:sp>
        <p:nvSpPr>
          <p:cNvPr id="476" name="Google Shape;476;g2644c412cbb_0_484"/>
          <p:cNvSpPr txBox="1"/>
          <p:nvPr/>
        </p:nvSpPr>
        <p:spPr>
          <a:xfrm>
            <a:off x="180950" y="77350"/>
            <a:ext cx="2475600" cy="6642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  </a:t>
            </a:r>
            <a:r>
              <a:rPr lang="en-US">
                <a:latin typeface="Century Gothic"/>
                <a:ea typeface="Century Gothic"/>
                <a:cs typeface="Century Gothic"/>
                <a:sym typeface="Century Gothic"/>
              </a:rPr>
              <a:t>Abstraction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1.1 A</a:t>
            </a:r>
            <a:r>
              <a:rPr lang="en-US">
                <a:latin typeface="Century Gothic"/>
                <a:ea typeface="Century Gothic"/>
                <a:cs typeface="Century Gothic"/>
                <a:sym typeface="Century Gothic"/>
              </a:rPr>
              <a:t>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1.2 A</a:t>
            </a:r>
            <a:r>
              <a:rPr lang="en-US">
                <a:latin typeface="Century Gothic"/>
                <a:ea typeface="Century Gothic"/>
                <a:cs typeface="Century Gothic"/>
                <a:sym typeface="Century Gothic"/>
              </a:rPr>
              <a:t>bstract Class</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1.3 </a:t>
            </a:r>
            <a:r>
              <a:rPr lang="en-US">
                <a:latin typeface="Century Gothic"/>
                <a:ea typeface="Century Gothic"/>
                <a:cs typeface="Century Gothic"/>
                <a:sym typeface="Century Gothic"/>
              </a:rPr>
              <a:t>Abstract Method</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2. </a:t>
            </a:r>
            <a:r>
              <a:rPr lang="en-US">
                <a:latin typeface="Century Gothic"/>
                <a:ea typeface="Century Gothic"/>
                <a:cs typeface="Century Gothic"/>
                <a:sym typeface="Century Gothic"/>
              </a:rPr>
              <a:t>Interface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2.1 Multiple Inheritance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entury Gothic"/>
                <a:ea typeface="Century Gothic"/>
                <a:cs typeface="Century Gothic"/>
                <a:sym typeface="Century Gothic"/>
              </a:rPr>
              <a:t>3.</a:t>
            </a:r>
            <a:r>
              <a:rPr b="1" lang="en-US">
                <a:latin typeface="Century Gothic"/>
                <a:ea typeface="Century Gothic"/>
                <a:cs typeface="Century Gothic"/>
                <a:sym typeface="Century Gothic"/>
              </a:rPr>
              <a:t>Exception Handling</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3.1Types of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3.1.1 Checked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3.1.2 Unchecked</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3.2 Exception Hierarchy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3.3 Catching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3.4 Finally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lang="en-US">
                <a:latin typeface="Century Gothic"/>
                <a:ea typeface="Century Gothic"/>
                <a:cs typeface="Century Gothic"/>
                <a:sym typeface="Century Gothic"/>
              </a:rPr>
              <a:t>3.5 Throw</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3.6 Throws</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g2644c412cbb_0_494"/>
          <p:cNvSpPr/>
          <p:nvPr/>
        </p:nvSpPr>
        <p:spPr>
          <a:xfrm>
            <a:off x="4100" y="8200"/>
            <a:ext cx="2829300" cy="6781200"/>
          </a:xfrm>
          <a:prstGeom prst="rect">
            <a:avLst/>
          </a:prstGeom>
          <a:solidFill>
            <a:srgbClr val="D8D8D8"/>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482" name="Google Shape;482;g2644c412cbb_0_494"/>
          <p:cNvSpPr txBox="1"/>
          <p:nvPr>
            <p:ph idx="12" type="sldNum"/>
          </p:nvPr>
        </p:nvSpPr>
        <p:spPr>
          <a:xfrm>
            <a:off x="9830772" y="6448427"/>
            <a:ext cx="1143300" cy="180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483" name="Google Shape;483;g2644c412cbb_0_494"/>
          <p:cNvPicPr preferRelativeResize="0"/>
          <p:nvPr/>
        </p:nvPicPr>
        <p:blipFill>
          <a:blip r:embed="rId3">
            <a:alphaModFix/>
          </a:blip>
          <a:stretch>
            <a:fillRect/>
          </a:stretch>
        </p:blipFill>
        <p:spPr>
          <a:xfrm>
            <a:off x="2985800" y="533400"/>
            <a:ext cx="9053801" cy="5879982"/>
          </a:xfrm>
          <a:prstGeom prst="rect">
            <a:avLst/>
          </a:prstGeom>
          <a:noFill/>
          <a:ln>
            <a:noFill/>
          </a:ln>
        </p:spPr>
      </p:pic>
      <p:sp>
        <p:nvSpPr>
          <p:cNvPr id="484" name="Google Shape;484;g2644c412cbb_0_494"/>
          <p:cNvSpPr txBox="1"/>
          <p:nvPr/>
        </p:nvSpPr>
        <p:spPr>
          <a:xfrm>
            <a:off x="180950" y="77350"/>
            <a:ext cx="2475600" cy="6642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  </a:t>
            </a:r>
            <a:r>
              <a:rPr lang="en-US">
                <a:latin typeface="Century Gothic"/>
                <a:ea typeface="Century Gothic"/>
                <a:cs typeface="Century Gothic"/>
                <a:sym typeface="Century Gothic"/>
              </a:rPr>
              <a:t>Abstraction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1.1 A</a:t>
            </a:r>
            <a:r>
              <a:rPr lang="en-US">
                <a:latin typeface="Century Gothic"/>
                <a:ea typeface="Century Gothic"/>
                <a:cs typeface="Century Gothic"/>
                <a:sym typeface="Century Gothic"/>
              </a:rPr>
              <a:t>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1.2 A</a:t>
            </a:r>
            <a:r>
              <a:rPr lang="en-US">
                <a:latin typeface="Century Gothic"/>
                <a:ea typeface="Century Gothic"/>
                <a:cs typeface="Century Gothic"/>
                <a:sym typeface="Century Gothic"/>
              </a:rPr>
              <a:t>bstract Class</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1.3 </a:t>
            </a:r>
            <a:r>
              <a:rPr lang="en-US">
                <a:latin typeface="Century Gothic"/>
                <a:ea typeface="Century Gothic"/>
                <a:cs typeface="Century Gothic"/>
                <a:sym typeface="Century Gothic"/>
              </a:rPr>
              <a:t>Abstract Method</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2. </a:t>
            </a:r>
            <a:r>
              <a:rPr lang="en-US">
                <a:latin typeface="Century Gothic"/>
                <a:ea typeface="Century Gothic"/>
                <a:cs typeface="Century Gothic"/>
                <a:sym typeface="Century Gothic"/>
              </a:rPr>
              <a:t>Interface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2.1 Multiple Inheritance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entury Gothic"/>
                <a:ea typeface="Century Gothic"/>
                <a:cs typeface="Century Gothic"/>
                <a:sym typeface="Century Gothic"/>
              </a:rPr>
              <a:t>3.</a:t>
            </a:r>
            <a:r>
              <a:rPr b="1" lang="en-US">
                <a:latin typeface="Century Gothic"/>
                <a:ea typeface="Century Gothic"/>
                <a:cs typeface="Century Gothic"/>
                <a:sym typeface="Century Gothic"/>
              </a:rPr>
              <a:t>Exception Handling</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3.1Types of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3.1.1 Checked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3.1.2 Unchecked</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3.2 Exception Hierarchy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3.3 Catching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3.4 Finally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lang="en-US">
                <a:latin typeface="Century Gothic"/>
                <a:ea typeface="Century Gothic"/>
                <a:cs typeface="Century Gothic"/>
                <a:sym typeface="Century Gothic"/>
              </a:rPr>
              <a:t>3.5 Throw</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3.6 Throws</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g2644c412cbb_0_510"/>
          <p:cNvSpPr/>
          <p:nvPr/>
        </p:nvSpPr>
        <p:spPr>
          <a:xfrm>
            <a:off x="4100" y="8200"/>
            <a:ext cx="2829300" cy="6781200"/>
          </a:xfrm>
          <a:prstGeom prst="rect">
            <a:avLst/>
          </a:prstGeom>
          <a:solidFill>
            <a:srgbClr val="D8D8D8"/>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490" name="Google Shape;490;g2644c412cbb_0_510"/>
          <p:cNvSpPr txBox="1"/>
          <p:nvPr>
            <p:ph idx="12" type="sldNum"/>
          </p:nvPr>
        </p:nvSpPr>
        <p:spPr>
          <a:xfrm>
            <a:off x="9830772" y="6448427"/>
            <a:ext cx="1143300" cy="180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491" name="Google Shape;491;g2644c412cbb_0_510"/>
          <p:cNvSpPr txBox="1"/>
          <p:nvPr/>
        </p:nvSpPr>
        <p:spPr>
          <a:xfrm>
            <a:off x="3232550" y="363100"/>
            <a:ext cx="76080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0000"/>
                </a:solidFill>
                <a:latin typeface="Century Gothic"/>
                <a:ea typeface="Century Gothic"/>
                <a:cs typeface="Century Gothic"/>
                <a:sym typeface="Century Gothic"/>
              </a:rPr>
              <a:t>Throws Keyword</a:t>
            </a:r>
            <a:endParaRPr sz="4800">
              <a:solidFill>
                <a:srgbClr val="FF0000"/>
              </a:solidFill>
              <a:latin typeface="Century Gothic"/>
              <a:ea typeface="Century Gothic"/>
              <a:cs typeface="Century Gothic"/>
              <a:sym typeface="Century Gothic"/>
            </a:endParaRPr>
          </a:p>
        </p:txBody>
      </p:sp>
      <p:sp>
        <p:nvSpPr>
          <p:cNvPr id="492" name="Google Shape;492;g2644c412cbb_0_510"/>
          <p:cNvSpPr txBox="1"/>
          <p:nvPr/>
        </p:nvSpPr>
        <p:spPr>
          <a:xfrm>
            <a:off x="3089675" y="988150"/>
            <a:ext cx="8947500" cy="573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3400">
              <a:solidFill>
                <a:srgbClr val="FF0000"/>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rPr lang="en-US" sz="3600">
                <a:latin typeface="Century Gothic"/>
                <a:ea typeface="Century Gothic"/>
                <a:cs typeface="Century Gothic"/>
                <a:sym typeface="Century Gothic"/>
              </a:rPr>
              <a:t>•The Java throws keyword is used to declare an exception.</a:t>
            </a:r>
            <a:endParaRPr sz="3600">
              <a:latin typeface="Century Gothic"/>
              <a:ea typeface="Century Gothic"/>
              <a:cs typeface="Century Gothic"/>
              <a:sym typeface="Century Gothic"/>
            </a:endParaRPr>
          </a:p>
          <a:p>
            <a:pPr indent="0" lvl="0" marL="0" rtl="0" algn="l">
              <a:lnSpc>
                <a:spcPct val="115000"/>
              </a:lnSpc>
              <a:spcBef>
                <a:spcPts val="0"/>
              </a:spcBef>
              <a:spcAft>
                <a:spcPts val="0"/>
              </a:spcAft>
              <a:buNone/>
            </a:pPr>
            <a:r>
              <a:rPr lang="en-US" sz="3600">
                <a:latin typeface="Century Gothic"/>
                <a:ea typeface="Century Gothic"/>
                <a:cs typeface="Century Gothic"/>
                <a:sym typeface="Century Gothic"/>
              </a:rPr>
              <a:t>•It gives an information to the programmer that there may occur an exception so it is better for the programmer to provide the exception handling code so that normal flow can be maintained.</a:t>
            </a:r>
            <a:endParaRPr sz="3600">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t/>
            </a:r>
            <a:endParaRPr sz="3400">
              <a:solidFill>
                <a:schemeClr val="dk1"/>
              </a:solidFill>
              <a:latin typeface="Century Gothic"/>
              <a:ea typeface="Century Gothic"/>
              <a:cs typeface="Century Gothic"/>
              <a:sym typeface="Century Gothic"/>
            </a:endParaRPr>
          </a:p>
        </p:txBody>
      </p:sp>
      <p:sp>
        <p:nvSpPr>
          <p:cNvPr id="493" name="Google Shape;493;g2644c412cbb_0_510"/>
          <p:cNvSpPr txBox="1"/>
          <p:nvPr/>
        </p:nvSpPr>
        <p:spPr>
          <a:xfrm>
            <a:off x="180950" y="77350"/>
            <a:ext cx="2475600" cy="6642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  </a:t>
            </a:r>
            <a:r>
              <a:rPr lang="en-US">
                <a:latin typeface="Century Gothic"/>
                <a:ea typeface="Century Gothic"/>
                <a:cs typeface="Century Gothic"/>
                <a:sym typeface="Century Gothic"/>
              </a:rPr>
              <a:t>Abstraction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1.1 A</a:t>
            </a:r>
            <a:r>
              <a:rPr lang="en-US">
                <a:latin typeface="Century Gothic"/>
                <a:ea typeface="Century Gothic"/>
                <a:cs typeface="Century Gothic"/>
                <a:sym typeface="Century Gothic"/>
              </a:rPr>
              <a:t>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1.2 A</a:t>
            </a:r>
            <a:r>
              <a:rPr lang="en-US">
                <a:latin typeface="Century Gothic"/>
                <a:ea typeface="Century Gothic"/>
                <a:cs typeface="Century Gothic"/>
                <a:sym typeface="Century Gothic"/>
              </a:rPr>
              <a:t>bstract Class</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1.3 </a:t>
            </a:r>
            <a:r>
              <a:rPr lang="en-US">
                <a:latin typeface="Century Gothic"/>
                <a:ea typeface="Century Gothic"/>
                <a:cs typeface="Century Gothic"/>
                <a:sym typeface="Century Gothic"/>
              </a:rPr>
              <a:t>Abstract Method</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2. </a:t>
            </a:r>
            <a:r>
              <a:rPr lang="en-US">
                <a:latin typeface="Century Gothic"/>
                <a:ea typeface="Century Gothic"/>
                <a:cs typeface="Century Gothic"/>
                <a:sym typeface="Century Gothic"/>
              </a:rPr>
              <a:t>Interface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2.1 Multiple Inheritance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entury Gothic"/>
                <a:ea typeface="Century Gothic"/>
                <a:cs typeface="Century Gothic"/>
                <a:sym typeface="Century Gothic"/>
              </a:rPr>
              <a:t>3.</a:t>
            </a:r>
            <a:r>
              <a:rPr b="1" lang="en-US">
                <a:latin typeface="Century Gothic"/>
                <a:ea typeface="Century Gothic"/>
                <a:cs typeface="Century Gothic"/>
                <a:sym typeface="Century Gothic"/>
              </a:rPr>
              <a:t>Exception Handling</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3.1Types of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3.1.1 Checked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3.1.2 Unchecked</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3.2 Exception Hierarchy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3.3 Catching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3.4 Finally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3.5 Throw</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lang="en-US">
                <a:latin typeface="Century Gothic"/>
                <a:ea typeface="Century Gothic"/>
                <a:cs typeface="Century Gothic"/>
                <a:sym typeface="Century Gothic"/>
              </a:rPr>
              <a:t>3.6 Throws</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g2644c412cbb_0_537"/>
          <p:cNvSpPr/>
          <p:nvPr/>
        </p:nvSpPr>
        <p:spPr>
          <a:xfrm>
            <a:off x="4100" y="8200"/>
            <a:ext cx="2829300" cy="6781200"/>
          </a:xfrm>
          <a:prstGeom prst="rect">
            <a:avLst/>
          </a:prstGeom>
          <a:solidFill>
            <a:srgbClr val="D8D8D8"/>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499" name="Google Shape;499;g2644c412cbb_0_537"/>
          <p:cNvSpPr txBox="1"/>
          <p:nvPr>
            <p:ph idx="12" type="sldNum"/>
          </p:nvPr>
        </p:nvSpPr>
        <p:spPr>
          <a:xfrm>
            <a:off x="9830772" y="6448427"/>
            <a:ext cx="1143300" cy="180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500" name="Google Shape;500;g2644c412cbb_0_537"/>
          <p:cNvSpPr txBox="1"/>
          <p:nvPr/>
        </p:nvSpPr>
        <p:spPr>
          <a:xfrm>
            <a:off x="3232550" y="363100"/>
            <a:ext cx="76080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0000"/>
                </a:solidFill>
                <a:latin typeface="Century Gothic"/>
                <a:ea typeface="Century Gothic"/>
                <a:cs typeface="Century Gothic"/>
                <a:sym typeface="Century Gothic"/>
              </a:rPr>
              <a:t>Throws Keyword</a:t>
            </a:r>
            <a:endParaRPr sz="4800">
              <a:solidFill>
                <a:srgbClr val="FF0000"/>
              </a:solidFill>
              <a:latin typeface="Century Gothic"/>
              <a:ea typeface="Century Gothic"/>
              <a:cs typeface="Century Gothic"/>
              <a:sym typeface="Century Gothic"/>
            </a:endParaRPr>
          </a:p>
        </p:txBody>
      </p:sp>
      <p:pic>
        <p:nvPicPr>
          <p:cNvPr id="501" name="Google Shape;501;g2644c412cbb_0_537"/>
          <p:cNvPicPr preferRelativeResize="0"/>
          <p:nvPr/>
        </p:nvPicPr>
        <p:blipFill>
          <a:blip r:embed="rId3">
            <a:alphaModFix/>
          </a:blip>
          <a:stretch>
            <a:fillRect/>
          </a:stretch>
        </p:blipFill>
        <p:spPr>
          <a:xfrm>
            <a:off x="2985800" y="1618050"/>
            <a:ext cx="8892624" cy="4866025"/>
          </a:xfrm>
          <a:prstGeom prst="rect">
            <a:avLst/>
          </a:prstGeom>
          <a:noFill/>
          <a:ln>
            <a:noFill/>
          </a:ln>
        </p:spPr>
      </p:pic>
      <p:pic>
        <p:nvPicPr>
          <p:cNvPr id="502" name="Google Shape;502;g2644c412cbb_0_537"/>
          <p:cNvPicPr preferRelativeResize="0"/>
          <p:nvPr/>
        </p:nvPicPr>
        <p:blipFill>
          <a:blip r:embed="rId4">
            <a:alphaModFix/>
          </a:blip>
          <a:stretch>
            <a:fillRect/>
          </a:stretch>
        </p:blipFill>
        <p:spPr>
          <a:xfrm>
            <a:off x="6924675" y="5824538"/>
            <a:ext cx="5200650" cy="1000125"/>
          </a:xfrm>
          <a:prstGeom prst="rect">
            <a:avLst/>
          </a:prstGeom>
          <a:noFill/>
          <a:ln>
            <a:noFill/>
          </a:ln>
        </p:spPr>
      </p:pic>
      <p:sp>
        <p:nvSpPr>
          <p:cNvPr id="503" name="Google Shape;503;g2644c412cbb_0_537"/>
          <p:cNvSpPr txBox="1"/>
          <p:nvPr/>
        </p:nvSpPr>
        <p:spPr>
          <a:xfrm>
            <a:off x="6822275" y="5339950"/>
            <a:ext cx="5369700" cy="44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FF0000"/>
                </a:solidFill>
                <a:latin typeface="Century Gothic"/>
                <a:ea typeface="Century Gothic"/>
                <a:cs typeface="Century Gothic"/>
                <a:sym typeface="Century Gothic"/>
              </a:rPr>
              <a:t>Output</a:t>
            </a:r>
            <a:endParaRPr b="1" sz="2400">
              <a:solidFill>
                <a:srgbClr val="FF0000"/>
              </a:solidFill>
              <a:latin typeface="Century Gothic"/>
              <a:ea typeface="Century Gothic"/>
              <a:cs typeface="Century Gothic"/>
              <a:sym typeface="Century Gothic"/>
            </a:endParaRPr>
          </a:p>
        </p:txBody>
      </p:sp>
      <p:sp>
        <p:nvSpPr>
          <p:cNvPr id="504" name="Google Shape;504;g2644c412cbb_0_537"/>
          <p:cNvSpPr txBox="1"/>
          <p:nvPr/>
        </p:nvSpPr>
        <p:spPr>
          <a:xfrm>
            <a:off x="180950" y="77350"/>
            <a:ext cx="2475600" cy="6642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  </a:t>
            </a:r>
            <a:r>
              <a:rPr lang="en-US">
                <a:latin typeface="Century Gothic"/>
                <a:ea typeface="Century Gothic"/>
                <a:cs typeface="Century Gothic"/>
                <a:sym typeface="Century Gothic"/>
              </a:rPr>
              <a:t>Abstraction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1.1 A</a:t>
            </a:r>
            <a:r>
              <a:rPr lang="en-US">
                <a:latin typeface="Century Gothic"/>
                <a:ea typeface="Century Gothic"/>
                <a:cs typeface="Century Gothic"/>
                <a:sym typeface="Century Gothic"/>
              </a:rPr>
              <a:t>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1.2 A</a:t>
            </a:r>
            <a:r>
              <a:rPr lang="en-US">
                <a:latin typeface="Century Gothic"/>
                <a:ea typeface="Century Gothic"/>
                <a:cs typeface="Century Gothic"/>
                <a:sym typeface="Century Gothic"/>
              </a:rPr>
              <a:t>bstract Class</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1.3 </a:t>
            </a:r>
            <a:r>
              <a:rPr lang="en-US">
                <a:latin typeface="Century Gothic"/>
                <a:ea typeface="Century Gothic"/>
                <a:cs typeface="Century Gothic"/>
                <a:sym typeface="Century Gothic"/>
              </a:rPr>
              <a:t>Abstract Method</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2. </a:t>
            </a:r>
            <a:r>
              <a:rPr lang="en-US">
                <a:latin typeface="Century Gothic"/>
                <a:ea typeface="Century Gothic"/>
                <a:cs typeface="Century Gothic"/>
                <a:sym typeface="Century Gothic"/>
              </a:rPr>
              <a:t>Interface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2.1 Multiple Inheritance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entury Gothic"/>
                <a:ea typeface="Century Gothic"/>
                <a:cs typeface="Century Gothic"/>
                <a:sym typeface="Century Gothic"/>
              </a:rPr>
              <a:t>3.</a:t>
            </a:r>
            <a:r>
              <a:rPr b="1" lang="en-US">
                <a:latin typeface="Century Gothic"/>
                <a:ea typeface="Century Gothic"/>
                <a:cs typeface="Century Gothic"/>
                <a:sym typeface="Century Gothic"/>
              </a:rPr>
              <a:t>Exception Handling</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3.1Types of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3.1.1 Checked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3.1.2 Unchecked</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3.2 Exception Hierarchy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3.3 Catching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3.4 Finally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3.5 Throw</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lang="en-US">
                <a:latin typeface="Century Gothic"/>
                <a:ea typeface="Century Gothic"/>
                <a:cs typeface="Century Gothic"/>
                <a:sym typeface="Century Gothic"/>
              </a:rPr>
              <a:t>3.6 Throws</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g2644c412cbb_0_528"/>
          <p:cNvSpPr/>
          <p:nvPr/>
        </p:nvSpPr>
        <p:spPr>
          <a:xfrm>
            <a:off x="4100" y="8200"/>
            <a:ext cx="2829300" cy="6781200"/>
          </a:xfrm>
          <a:prstGeom prst="rect">
            <a:avLst/>
          </a:prstGeom>
          <a:solidFill>
            <a:srgbClr val="D8D8D8"/>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510" name="Google Shape;510;g2644c412cbb_0_528"/>
          <p:cNvSpPr txBox="1"/>
          <p:nvPr>
            <p:ph idx="12" type="sldNum"/>
          </p:nvPr>
        </p:nvSpPr>
        <p:spPr>
          <a:xfrm>
            <a:off x="9830772" y="6448427"/>
            <a:ext cx="1143300" cy="180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511" name="Google Shape;511;g2644c412cbb_0_528"/>
          <p:cNvSpPr txBox="1"/>
          <p:nvPr/>
        </p:nvSpPr>
        <p:spPr>
          <a:xfrm>
            <a:off x="3232550" y="77350"/>
            <a:ext cx="8804700" cy="15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0000"/>
                </a:solidFill>
                <a:latin typeface="Century Gothic"/>
                <a:ea typeface="Century Gothic"/>
                <a:cs typeface="Century Gothic"/>
                <a:sym typeface="Century Gothic"/>
              </a:rPr>
              <a:t>Difference between throw and throws</a:t>
            </a:r>
            <a:endParaRPr sz="4800">
              <a:solidFill>
                <a:srgbClr val="FF0000"/>
              </a:solidFill>
              <a:latin typeface="Century Gothic"/>
              <a:ea typeface="Century Gothic"/>
              <a:cs typeface="Century Gothic"/>
              <a:sym typeface="Century Gothic"/>
            </a:endParaRPr>
          </a:p>
        </p:txBody>
      </p:sp>
      <p:pic>
        <p:nvPicPr>
          <p:cNvPr id="512" name="Google Shape;512;g2644c412cbb_0_528"/>
          <p:cNvPicPr preferRelativeResize="0"/>
          <p:nvPr/>
        </p:nvPicPr>
        <p:blipFill>
          <a:blip r:embed="rId3">
            <a:alphaModFix/>
          </a:blip>
          <a:stretch>
            <a:fillRect/>
          </a:stretch>
        </p:blipFill>
        <p:spPr>
          <a:xfrm>
            <a:off x="2985800" y="1741750"/>
            <a:ext cx="9053800" cy="4187575"/>
          </a:xfrm>
          <a:prstGeom prst="rect">
            <a:avLst/>
          </a:prstGeom>
          <a:noFill/>
          <a:ln>
            <a:noFill/>
          </a:ln>
        </p:spPr>
      </p:pic>
      <p:sp>
        <p:nvSpPr>
          <p:cNvPr id="513" name="Google Shape;513;g2644c412cbb_0_528"/>
          <p:cNvSpPr txBox="1"/>
          <p:nvPr/>
        </p:nvSpPr>
        <p:spPr>
          <a:xfrm>
            <a:off x="180950" y="77350"/>
            <a:ext cx="2475600" cy="6642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  </a:t>
            </a:r>
            <a:r>
              <a:rPr lang="en-US">
                <a:latin typeface="Century Gothic"/>
                <a:ea typeface="Century Gothic"/>
                <a:cs typeface="Century Gothic"/>
                <a:sym typeface="Century Gothic"/>
              </a:rPr>
              <a:t>Abstraction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1.1 A</a:t>
            </a:r>
            <a:r>
              <a:rPr lang="en-US">
                <a:latin typeface="Century Gothic"/>
                <a:ea typeface="Century Gothic"/>
                <a:cs typeface="Century Gothic"/>
                <a:sym typeface="Century Gothic"/>
              </a:rPr>
              <a:t>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1.2 A</a:t>
            </a:r>
            <a:r>
              <a:rPr lang="en-US">
                <a:latin typeface="Century Gothic"/>
                <a:ea typeface="Century Gothic"/>
                <a:cs typeface="Century Gothic"/>
                <a:sym typeface="Century Gothic"/>
              </a:rPr>
              <a:t>bstract Class</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1.3 </a:t>
            </a:r>
            <a:r>
              <a:rPr lang="en-US">
                <a:latin typeface="Century Gothic"/>
                <a:ea typeface="Century Gothic"/>
                <a:cs typeface="Century Gothic"/>
                <a:sym typeface="Century Gothic"/>
              </a:rPr>
              <a:t>Abstract Method</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2. </a:t>
            </a:r>
            <a:r>
              <a:rPr lang="en-US">
                <a:latin typeface="Century Gothic"/>
                <a:ea typeface="Century Gothic"/>
                <a:cs typeface="Century Gothic"/>
                <a:sym typeface="Century Gothic"/>
              </a:rPr>
              <a:t>Interface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2.1 Multiple Inheritance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entury Gothic"/>
                <a:ea typeface="Century Gothic"/>
                <a:cs typeface="Century Gothic"/>
                <a:sym typeface="Century Gothic"/>
              </a:rPr>
              <a:t>3.</a:t>
            </a:r>
            <a:r>
              <a:rPr b="1" lang="en-US">
                <a:latin typeface="Century Gothic"/>
                <a:ea typeface="Century Gothic"/>
                <a:cs typeface="Century Gothic"/>
                <a:sym typeface="Century Gothic"/>
              </a:rPr>
              <a:t>Exception Handling</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3.1Types of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3.1.1 Checked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3.1.2 Unchecked</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3.2 Exception Hierarchy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3.3 Catching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3.4 Finally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lang="en-US">
                <a:latin typeface="Century Gothic"/>
                <a:ea typeface="Century Gothic"/>
                <a:cs typeface="Century Gothic"/>
                <a:sym typeface="Century Gothic"/>
              </a:rPr>
              <a:t>3.5 Throw</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1" lang="en-US">
                <a:latin typeface="Century Gothic"/>
                <a:ea typeface="Century Gothic"/>
                <a:cs typeface="Century Gothic"/>
                <a:sym typeface="Century Gothic"/>
              </a:rPr>
              <a:t>3.6 Throws</a:t>
            </a:r>
            <a:endParaRPr b="1">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g295b2afd864_0_25"/>
          <p:cNvSpPr txBox="1"/>
          <p:nvPr>
            <p:ph idx="12" type="sldNum"/>
          </p:nvPr>
        </p:nvSpPr>
        <p:spPr>
          <a:xfrm>
            <a:off x="9830772" y="6448427"/>
            <a:ext cx="1143300" cy="180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520" name="Google Shape;520;g295b2afd864_0_25"/>
          <p:cNvPicPr preferRelativeResize="0"/>
          <p:nvPr/>
        </p:nvPicPr>
        <p:blipFill>
          <a:blip r:embed="rId3">
            <a:alphaModFix/>
          </a:blip>
          <a:stretch>
            <a:fillRect/>
          </a:stretch>
        </p:blipFill>
        <p:spPr>
          <a:xfrm>
            <a:off x="3206375" y="872746"/>
            <a:ext cx="5509000" cy="5509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644b362e58_0_8"/>
          <p:cNvSpPr txBox="1"/>
          <p:nvPr>
            <p:ph type="title"/>
          </p:nvPr>
        </p:nvSpPr>
        <p:spPr>
          <a:xfrm>
            <a:off x="1217931" y="274638"/>
            <a:ext cx="9756000" cy="1325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800"/>
              <a:buNone/>
            </a:pPr>
            <a:r>
              <a:rPr lang="en-US" sz="4800">
                <a:solidFill>
                  <a:srgbClr val="FF0000"/>
                </a:solidFill>
              </a:rPr>
              <a:t>Inheritance Revision</a:t>
            </a:r>
            <a:endParaRPr sz="4800">
              <a:solidFill>
                <a:srgbClr val="FF0000"/>
              </a:solidFill>
            </a:endParaRPr>
          </a:p>
        </p:txBody>
      </p:sp>
      <p:sp>
        <p:nvSpPr>
          <p:cNvPr id="129" name="Google Shape;129;g2644b362e58_0_8"/>
          <p:cNvSpPr txBox="1"/>
          <p:nvPr>
            <p:ph idx="1" type="body"/>
          </p:nvPr>
        </p:nvSpPr>
        <p:spPr>
          <a:xfrm>
            <a:off x="950050" y="3168225"/>
            <a:ext cx="9756000" cy="21183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800"/>
              </a:spcBef>
              <a:spcAft>
                <a:spcPts val="0"/>
              </a:spcAft>
              <a:buSzPts val="1440"/>
              <a:buNone/>
            </a:pPr>
            <a:r>
              <a:rPr lang="en-US" sz="6000"/>
              <a:t>What is inheritance?</a:t>
            </a:r>
            <a:endParaRPr sz="6000"/>
          </a:p>
        </p:txBody>
      </p:sp>
      <p:sp>
        <p:nvSpPr>
          <p:cNvPr id="130" name="Google Shape;130;g2644b362e58_0_8"/>
          <p:cNvSpPr txBox="1"/>
          <p:nvPr>
            <p:ph idx="12" type="sldNum"/>
          </p:nvPr>
        </p:nvSpPr>
        <p:spPr>
          <a:xfrm>
            <a:off x="9830772" y="6448427"/>
            <a:ext cx="1143300" cy="180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644b362e58_0_15"/>
          <p:cNvSpPr txBox="1"/>
          <p:nvPr>
            <p:ph type="title"/>
          </p:nvPr>
        </p:nvSpPr>
        <p:spPr>
          <a:xfrm>
            <a:off x="1217931" y="274638"/>
            <a:ext cx="9756000" cy="1325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800"/>
              <a:buNone/>
            </a:pPr>
            <a:r>
              <a:rPr lang="en-US" sz="4800">
                <a:solidFill>
                  <a:srgbClr val="FF0000"/>
                </a:solidFill>
              </a:rPr>
              <a:t>Inheritance</a:t>
            </a:r>
            <a:endParaRPr sz="4800">
              <a:solidFill>
                <a:srgbClr val="FF0000"/>
              </a:solidFill>
            </a:endParaRPr>
          </a:p>
        </p:txBody>
      </p:sp>
      <p:sp>
        <p:nvSpPr>
          <p:cNvPr id="137" name="Google Shape;137;g2644b362e58_0_15"/>
          <p:cNvSpPr txBox="1"/>
          <p:nvPr>
            <p:ph idx="1" type="body"/>
          </p:nvPr>
        </p:nvSpPr>
        <p:spPr>
          <a:xfrm>
            <a:off x="1217931" y="1828800"/>
            <a:ext cx="9756000" cy="4343400"/>
          </a:xfrm>
          <a:prstGeom prst="rect">
            <a:avLst/>
          </a:prstGeom>
          <a:noFill/>
          <a:ln>
            <a:noFill/>
          </a:ln>
        </p:spPr>
        <p:txBody>
          <a:bodyPr anchorCtr="0" anchor="t" bIns="45700" lIns="91425" spcFirstLastPara="1" rIns="91425" wrap="square" tIns="45700">
            <a:normAutofit/>
          </a:bodyPr>
          <a:lstStyle/>
          <a:p>
            <a:pPr indent="-457200" lvl="0" marL="457200" rtl="0" algn="l">
              <a:lnSpc>
                <a:spcPct val="115000"/>
              </a:lnSpc>
              <a:spcBef>
                <a:spcPts val="0"/>
              </a:spcBef>
              <a:spcAft>
                <a:spcPts val="0"/>
              </a:spcAft>
              <a:buSzPts val="3600"/>
              <a:buChar char="●"/>
            </a:pPr>
            <a:r>
              <a:rPr lang="en-US" sz="3600"/>
              <a:t>Process where one class acquires the properties (methods and fields) of another.</a:t>
            </a:r>
            <a:endParaRPr sz="3600"/>
          </a:p>
          <a:p>
            <a:pPr indent="-457200" lvl="0" marL="457200" rtl="0" algn="l">
              <a:lnSpc>
                <a:spcPct val="115000"/>
              </a:lnSpc>
              <a:spcBef>
                <a:spcPts val="0"/>
              </a:spcBef>
              <a:spcAft>
                <a:spcPts val="0"/>
              </a:spcAft>
              <a:buSzPts val="3600"/>
              <a:buChar char="●"/>
            </a:pPr>
            <a:r>
              <a:rPr lang="en-US" sz="3600"/>
              <a:t>Why to do? Reuse of code.</a:t>
            </a:r>
            <a:endParaRPr sz="3600"/>
          </a:p>
          <a:p>
            <a:pPr indent="0" lvl="0" marL="0" rtl="0" algn="l">
              <a:lnSpc>
                <a:spcPct val="115000"/>
              </a:lnSpc>
              <a:spcBef>
                <a:spcPts val="1800"/>
              </a:spcBef>
              <a:spcAft>
                <a:spcPts val="0"/>
              </a:spcAft>
              <a:buSzPts val="1440"/>
              <a:buNone/>
            </a:pPr>
            <a:r>
              <a:t/>
            </a:r>
            <a:endParaRPr/>
          </a:p>
        </p:txBody>
      </p:sp>
      <p:sp>
        <p:nvSpPr>
          <p:cNvPr id="138" name="Google Shape;138;g2644b362e58_0_15"/>
          <p:cNvSpPr txBox="1"/>
          <p:nvPr>
            <p:ph idx="12" type="sldNum"/>
          </p:nvPr>
        </p:nvSpPr>
        <p:spPr>
          <a:xfrm>
            <a:off x="9830772" y="6448427"/>
            <a:ext cx="1143300" cy="180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7"/>
          <p:cNvSpPr txBox="1"/>
          <p:nvPr>
            <p:ph type="title"/>
          </p:nvPr>
        </p:nvSpPr>
        <p:spPr>
          <a:xfrm>
            <a:off x="1313038" y="2170069"/>
            <a:ext cx="9756000" cy="2291400"/>
          </a:xfrm>
          <a:prstGeom prst="rect">
            <a:avLst/>
          </a:prstGeom>
          <a:noFill/>
          <a:ln>
            <a:noFill/>
          </a:ln>
        </p:spPr>
        <p:txBody>
          <a:bodyPr anchorCtr="0" anchor="b" bIns="45700" lIns="91425" spcFirstLastPara="1" rIns="91425" wrap="square" tIns="45700">
            <a:normAutofit/>
          </a:bodyPr>
          <a:lstStyle/>
          <a:p>
            <a:pPr indent="0" lvl="0" marL="0" rtl="0" algn="ctr">
              <a:lnSpc>
                <a:spcPct val="150000"/>
              </a:lnSpc>
              <a:spcBef>
                <a:spcPts val="0"/>
              </a:spcBef>
              <a:spcAft>
                <a:spcPts val="0"/>
              </a:spcAft>
              <a:buClr>
                <a:schemeClr val="accent6"/>
              </a:buClr>
              <a:buSzPts val="4800"/>
              <a:buFont typeface="Century Gothic"/>
              <a:buNone/>
            </a:pPr>
            <a:r>
              <a:rPr b="1" lang="en-US" sz="4800">
                <a:solidFill>
                  <a:srgbClr val="FF0000"/>
                </a:solidFill>
              </a:rPr>
              <a:t>Abstraction,Interface,Exception Handling</a:t>
            </a:r>
            <a:endParaRPr>
              <a:solidFill>
                <a:srgbClr val="FF0000"/>
              </a:solidFill>
            </a:endParaRPr>
          </a:p>
        </p:txBody>
      </p:sp>
      <p:sp>
        <p:nvSpPr>
          <p:cNvPr id="144" name="Google Shape;144;p17"/>
          <p:cNvSpPr txBox="1"/>
          <p:nvPr>
            <p:ph idx="12" type="sldNum"/>
          </p:nvPr>
        </p:nvSpPr>
        <p:spPr>
          <a:xfrm>
            <a:off x="9830772" y="6448427"/>
            <a:ext cx="1143299" cy="18097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r>
              <a:rPr lang="en-US"/>
              <a:t>5</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2962135dc13_3_95"/>
          <p:cNvSpPr txBox="1"/>
          <p:nvPr>
            <p:ph type="title"/>
          </p:nvPr>
        </p:nvSpPr>
        <p:spPr>
          <a:xfrm>
            <a:off x="990600" y="1600200"/>
            <a:ext cx="9756000" cy="2291400"/>
          </a:xfrm>
          <a:prstGeom prst="rect">
            <a:avLst/>
          </a:prstGeom>
          <a:noFill/>
          <a:ln>
            <a:noFill/>
          </a:ln>
        </p:spPr>
        <p:txBody>
          <a:bodyPr anchorCtr="0" anchor="b" bIns="45700" lIns="91425" spcFirstLastPara="1" rIns="91425" wrap="square" tIns="45700">
            <a:normAutofit/>
          </a:bodyPr>
          <a:lstStyle/>
          <a:p>
            <a:pPr indent="-457200" lvl="0" marL="457200" rtl="0" algn="ctr">
              <a:lnSpc>
                <a:spcPct val="90000"/>
              </a:lnSpc>
              <a:spcBef>
                <a:spcPts val="0"/>
              </a:spcBef>
              <a:spcAft>
                <a:spcPts val="0"/>
              </a:spcAft>
              <a:buClr>
                <a:srgbClr val="FF0000"/>
              </a:buClr>
              <a:buSzPts val="4800"/>
              <a:buAutoNum type="arabicPeriod"/>
            </a:pPr>
            <a:r>
              <a:rPr b="1" lang="en-US" sz="4800">
                <a:solidFill>
                  <a:srgbClr val="FF0000"/>
                </a:solidFill>
              </a:rPr>
              <a:t>Abstraction</a:t>
            </a:r>
            <a:endParaRPr>
              <a:solidFill>
                <a:srgbClr val="FF0000"/>
              </a:solidFill>
            </a:endParaRPr>
          </a:p>
        </p:txBody>
      </p:sp>
      <p:sp>
        <p:nvSpPr>
          <p:cNvPr id="150" name="Google Shape;150;g2962135dc13_3_95"/>
          <p:cNvSpPr txBox="1"/>
          <p:nvPr>
            <p:ph idx="12" type="sldNum"/>
          </p:nvPr>
        </p:nvSpPr>
        <p:spPr>
          <a:xfrm>
            <a:off x="9830772" y="6448427"/>
            <a:ext cx="1143299" cy="18097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8"/>
          <p:cNvSpPr txBox="1"/>
          <p:nvPr>
            <p:ph type="title"/>
          </p:nvPr>
        </p:nvSpPr>
        <p:spPr>
          <a:xfrm>
            <a:off x="2833400" y="-339325"/>
            <a:ext cx="9358500" cy="14061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2A2A2A"/>
              </a:buClr>
              <a:buSzPts val="4000"/>
              <a:buFont typeface="Century Gothic"/>
              <a:buNone/>
            </a:pPr>
            <a:r>
              <a:rPr lang="en-US" sz="4600">
                <a:solidFill>
                  <a:srgbClr val="FF0000"/>
                </a:solidFill>
              </a:rPr>
              <a:t>Key Terminologies</a:t>
            </a:r>
            <a:endParaRPr sz="4600"/>
          </a:p>
        </p:txBody>
      </p:sp>
      <p:sp>
        <p:nvSpPr>
          <p:cNvPr id="156" name="Google Shape;156;p18"/>
          <p:cNvSpPr/>
          <p:nvPr/>
        </p:nvSpPr>
        <p:spPr>
          <a:xfrm>
            <a:off x="4100" y="8200"/>
            <a:ext cx="2829300" cy="6781200"/>
          </a:xfrm>
          <a:prstGeom prst="rect">
            <a:avLst/>
          </a:prstGeom>
          <a:solidFill>
            <a:srgbClr val="D8D8D8"/>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157" name="Google Shape;157;p18"/>
          <p:cNvSpPr txBox="1"/>
          <p:nvPr/>
        </p:nvSpPr>
        <p:spPr>
          <a:xfrm>
            <a:off x="3352800" y="1295400"/>
            <a:ext cx="8487600" cy="50292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Clr>
                <a:schemeClr val="dk1"/>
              </a:buClr>
              <a:buSzPts val="1100"/>
              <a:buFont typeface="Arial"/>
              <a:buNone/>
            </a:pPr>
            <a:r>
              <a:rPr b="0" i="0" lang="en-US" sz="3500" u="none" cap="none" strike="noStrike">
                <a:solidFill>
                  <a:schemeClr val="dk1"/>
                </a:solidFill>
                <a:latin typeface="Century Gothic"/>
                <a:ea typeface="Century Gothic"/>
                <a:cs typeface="Century Gothic"/>
                <a:sym typeface="Century Gothic"/>
              </a:rPr>
              <a:t>•Abstraction</a:t>
            </a:r>
            <a:endParaRPr b="0" i="0" sz="3500" u="none" cap="none" strike="noStrike">
              <a:solidFill>
                <a:schemeClr val="dk1"/>
              </a:solidFill>
              <a:latin typeface="Century Gothic"/>
              <a:ea typeface="Century Gothic"/>
              <a:cs typeface="Century Gothic"/>
              <a:sym typeface="Century Gothic"/>
            </a:endParaRPr>
          </a:p>
          <a:p>
            <a:pPr indent="0" lvl="0" marL="0" marR="0" rtl="0" algn="just">
              <a:lnSpc>
                <a:spcPct val="150000"/>
              </a:lnSpc>
              <a:spcBef>
                <a:spcPts val="0"/>
              </a:spcBef>
              <a:spcAft>
                <a:spcPts val="0"/>
              </a:spcAft>
              <a:buClr>
                <a:schemeClr val="dk1"/>
              </a:buClr>
              <a:buSzPts val="1100"/>
              <a:buFont typeface="Arial"/>
              <a:buNone/>
            </a:pPr>
            <a:r>
              <a:rPr b="0" i="0" lang="en-US" sz="3500" u="none" cap="none" strike="noStrike">
                <a:solidFill>
                  <a:schemeClr val="dk1"/>
                </a:solidFill>
                <a:latin typeface="Century Gothic"/>
                <a:ea typeface="Century Gothic"/>
                <a:cs typeface="Century Gothic"/>
                <a:sym typeface="Century Gothic"/>
              </a:rPr>
              <a:t>•Abstract Class</a:t>
            </a:r>
            <a:endParaRPr b="0" i="0" sz="3500" u="none" cap="none" strike="noStrike">
              <a:solidFill>
                <a:schemeClr val="dk1"/>
              </a:solidFill>
              <a:latin typeface="Century Gothic"/>
              <a:ea typeface="Century Gothic"/>
              <a:cs typeface="Century Gothic"/>
              <a:sym typeface="Century Gothic"/>
            </a:endParaRPr>
          </a:p>
          <a:p>
            <a:pPr indent="0" lvl="0" marL="0" marR="0" rtl="0" algn="just">
              <a:lnSpc>
                <a:spcPct val="150000"/>
              </a:lnSpc>
              <a:spcBef>
                <a:spcPts val="0"/>
              </a:spcBef>
              <a:spcAft>
                <a:spcPts val="0"/>
              </a:spcAft>
              <a:buClr>
                <a:schemeClr val="dk1"/>
              </a:buClr>
              <a:buSzPts val="1100"/>
              <a:buFont typeface="Arial"/>
              <a:buNone/>
            </a:pPr>
            <a:r>
              <a:rPr b="0" i="0" lang="en-US" sz="3500" u="none" cap="none" strike="noStrike">
                <a:solidFill>
                  <a:schemeClr val="dk1"/>
                </a:solidFill>
                <a:latin typeface="Century Gothic"/>
                <a:ea typeface="Century Gothic"/>
                <a:cs typeface="Century Gothic"/>
                <a:sym typeface="Century Gothic"/>
              </a:rPr>
              <a:t>•Abstract Method</a:t>
            </a:r>
            <a:endParaRPr b="0" i="0" sz="3500" u="none" cap="none" strike="noStrike">
              <a:solidFill>
                <a:schemeClr val="dk1"/>
              </a:solidFill>
              <a:latin typeface="Century Gothic"/>
              <a:ea typeface="Century Gothic"/>
              <a:cs typeface="Century Gothic"/>
              <a:sym typeface="Century Gothic"/>
            </a:endParaRPr>
          </a:p>
          <a:p>
            <a:pPr indent="0" lvl="0" marL="0" marR="0" rtl="0" algn="just">
              <a:lnSpc>
                <a:spcPct val="150000"/>
              </a:lnSpc>
              <a:spcBef>
                <a:spcPts val="0"/>
              </a:spcBef>
              <a:spcAft>
                <a:spcPts val="0"/>
              </a:spcAft>
              <a:buClr>
                <a:schemeClr val="dk1"/>
              </a:buClr>
              <a:buSzPts val="1100"/>
              <a:buFont typeface="Arial"/>
              <a:buNone/>
            </a:pPr>
            <a:r>
              <a:rPr b="0" i="0" lang="en-US" sz="3500" u="none" cap="none" strike="noStrike">
                <a:solidFill>
                  <a:schemeClr val="dk1"/>
                </a:solidFill>
                <a:latin typeface="Century Gothic"/>
                <a:ea typeface="Century Gothic"/>
                <a:cs typeface="Century Gothic"/>
                <a:sym typeface="Century Gothic"/>
              </a:rPr>
              <a:t>•Multiple Inheritance</a:t>
            </a:r>
            <a:endParaRPr b="0" i="0" sz="3500" u="none" cap="none" strike="noStrike">
              <a:solidFill>
                <a:schemeClr val="dk1"/>
              </a:solidFill>
              <a:latin typeface="Century Gothic"/>
              <a:ea typeface="Century Gothic"/>
              <a:cs typeface="Century Gothic"/>
              <a:sym typeface="Century Gothic"/>
            </a:endParaRPr>
          </a:p>
          <a:p>
            <a:pPr indent="0" lvl="0" marL="0" marR="0" rtl="0" algn="just">
              <a:lnSpc>
                <a:spcPct val="150000"/>
              </a:lnSpc>
              <a:spcBef>
                <a:spcPts val="0"/>
              </a:spcBef>
              <a:spcAft>
                <a:spcPts val="0"/>
              </a:spcAft>
              <a:buClr>
                <a:schemeClr val="dk1"/>
              </a:buClr>
              <a:buSzPts val="1100"/>
              <a:buFont typeface="Arial"/>
              <a:buNone/>
            </a:pPr>
            <a:r>
              <a:rPr b="0" i="0" lang="en-US" sz="3500" u="none" cap="none" strike="noStrike">
                <a:solidFill>
                  <a:schemeClr val="dk1"/>
                </a:solidFill>
                <a:latin typeface="Century Gothic"/>
                <a:ea typeface="Century Gothic"/>
                <a:cs typeface="Century Gothic"/>
                <a:sym typeface="Century Gothic"/>
              </a:rPr>
              <a:t>•Interface</a:t>
            </a:r>
            <a:endParaRPr b="0" i="0" sz="3500" u="none" cap="none" strike="noStrike">
              <a:solidFill>
                <a:schemeClr val="dk1"/>
              </a:solidFill>
              <a:latin typeface="Century Gothic"/>
              <a:ea typeface="Century Gothic"/>
              <a:cs typeface="Century Gothic"/>
              <a:sym typeface="Century Gothic"/>
            </a:endParaRPr>
          </a:p>
          <a:p>
            <a:pPr indent="0" lvl="0" marL="457200" marR="25400" rtl="0" algn="l">
              <a:lnSpc>
                <a:spcPct val="150000"/>
              </a:lnSpc>
              <a:spcBef>
                <a:spcPts val="0"/>
              </a:spcBef>
              <a:spcAft>
                <a:spcPts val="0"/>
              </a:spcAft>
              <a:buClr>
                <a:srgbClr val="000000"/>
              </a:buClr>
              <a:buSzPts val="3500"/>
              <a:buFont typeface="Arial"/>
              <a:buNone/>
            </a:pPr>
            <a:r>
              <a:t/>
            </a:r>
            <a:endParaRPr b="0" i="0" sz="3500" u="none" cap="none" strike="noStrike">
              <a:solidFill>
                <a:srgbClr val="FF0000"/>
              </a:solidFill>
              <a:latin typeface="Century Gothic"/>
              <a:ea typeface="Century Gothic"/>
              <a:cs typeface="Century Gothic"/>
              <a:sym typeface="Century Gothic"/>
            </a:endParaRPr>
          </a:p>
          <a:p>
            <a:pPr indent="0" lvl="0" marL="457200" marR="0" rtl="0" algn="l">
              <a:lnSpc>
                <a:spcPct val="150000"/>
              </a:lnSpc>
              <a:spcBef>
                <a:spcPts val="1200"/>
              </a:spcBef>
              <a:spcAft>
                <a:spcPts val="0"/>
              </a:spcAft>
              <a:buClr>
                <a:srgbClr val="000000"/>
              </a:buClr>
              <a:buSzPts val="2400"/>
              <a:buFont typeface="Arial"/>
              <a:buNone/>
            </a:pPr>
            <a:r>
              <a:t/>
            </a:r>
            <a:endParaRPr b="0" i="0" sz="3500" u="none" cap="none" strike="noStrike">
              <a:solidFill>
                <a:srgbClr val="333333"/>
              </a:solidFill>
              <a:highlight>
                <a:srgbClr val="FFFFFF"/>
              </a:highlight>
              <a:latin typeface="Century Gothic"/>
              <a:ea typeface="Century Gothic"/>
              <a:cs typeface="Century Gothic"/>
              <a:sym typeface="Century Gothic"/>
            </a:endParaRPr>
          </a:p>
          <a:p>
            <a:pPr indent="0" lvl="0" marL="914400" marR="0" rtl="0" algn="l">
              <a:lnSpc>
                <a:spcPct val="150000"/>
              </a:lnSpc>
              <a:spcBef>
                <a:spcPts val="0"/>
              </a:spcBef>
              <a:spcAft>
                <a:spcPts val="0"/>
              </a:spcAft>
              <a:buClr>
                <a:srgbClr val="000000"/>
              </a:buClr>
              <a:buSzPts val="2400"/>
              <a:buFont typeface="Arial"/>
              <a:buNone/>
            </a:pPr>
            <a:r>
              <a:t/>
            </a:r>
            <a:endParaRPr b="0" i="0" sz="3500" u="none" cap="none" strike="noStrike">
              <a:solidFill>
                <a:srgbClr val="333333"/>
              </a:solidFill>
              <a:highlight>
                <a:srgbClr val="FFFFFF"/>
              </a:highlight>
              <a:latin typeface="Century Gothic"/>
              <a:ea typeface="Century Gothic"/>
              <a:cs typeface="Century Gothic"/>
              <a:sym typeface="Century Gothic"/>
            </a:endParaRPr>
          </a:p>
          <a:p>
            <a:pPr indent="0" lvl="0" marL="914400" marR="0" rtl="0" algn="l">
              <a:lnSpc>
                <a:spcPct val="150000"/>
              </a:lnSpc>
              <a:spcBef>
                <a:spcPts val="0"/>
              </a:spcBef>
              <a:spcAft>
                <a:spcPts val="0"/>
              </a:spcAft>
              <a:buClr>
                <a:srgbClr val="000000"/>
              </a:buClr>
              <a:buSzPts val="2400"/>
              <a:buFont typeface="Arial"/>
              <a:buNone/>
            </a:pPr>
            <a:r>
              <a:t/>
            </a:r>
            <a:endParaRPr b="0" i="0" sz="3500" u="none" cap="none" strike="noStrike">
              <a:solidFill>
                <a:srgbClr val="333333"/>
              </a:solidFill>
              <a:highlight>
                <a:srgbClr val="FFFFFF"/>
              </a:highlight>
              <a:latin typeface="Century Gothic"/>
              <a:ea typeface="Century Gothic"/>
              <a:cs typeface="Century Gothic"/>
              <a:sym typeface="Century Gothic"/>
            </a:endParaRPr>
          </a:p>
        </p:txBody>
      </p:sp>
      <p:sp>
        <p:nvSpPr>
          <p:cNvPr id="158" name="Google Shape;158;p18"/>
          <p:cNvSpPr txBox="1"/>
          <p:nvPr>
            <p:ph idx="12" type="sldNum"/>
          </p:nvPr>
        </p:nvSpPr>
        <p:spPr>
          <a:xfrm>
            <a:off x="9830772" y="6448427"/>
            <a:ext cx="1143299" cy="18097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59" name="Google Shape;159;p18"/>
          <p:cNvSpPr txBox="1"/>
          <p:nvPr/>
        </p:nvSpPr>
        <p:spPr>
          <a:xfrm>
            <a:off x="180950" y="77350"/>
            <a:ext cx="2475600" cy="6642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entury Gothic"/>
                <a:ea typeface="Century Gothic"/>
                <a:cs typeface="Century Gothic"/>
                <a:sym typeface="Century Gothic"/>
              </a:rPr>
              <a:t>1.  </a:t>
            </a:r>
            <a:r>
              <a:rPr b="1" lang="en-US">
                <a:latin typeface="Century Gothic"/>
                <a:ea typeface="Century Gothic"/>
                <a:cs typeface="Century Gothic"/>
                <a:sym typeface="Century Gothic"/>
              </a:rPr>
              <a:t>Abstraction</a:t>
            </a:r>
            <a:endParaRPr b="1"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1.1 A</a:t>
            </a:r>
            <a:r>
              <a:rPr lang="en-US">
                <a:latin typeface="Century Gothic"/>
                <a:ea typeface="Century Gothic"/>
                <a:cs typeface="Century Gothic"/>
                <a:sym typeface="Century Gothic"/>
              </a:rPr>
              <a:t>bstraction</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1.2 A</a:t>
            </a:r>
            <a:r>
              <a:rPr lang="en-US">
                <a:latin typeface="Century Gothic"/>
                <a:ea typeface="Century Gothic"/>
                <a:cs typeface="Century Gothic"/>
                <a:sym typeface="Century Gothic"/>
              </a:rPr>
              <a:t>bstract Class</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1.3 </a:t>
            </a:r>
            <a:r>
              <a:rPr lang="en-US">
                <a:latin typeface="Century Gothic"/>
                <a:ea typeface="Century Gothic"/>
                <a:cs typeface="Century Gothic"/>
                <a:sym typeface="Century Gothic"/>
              </a:rPr>
              <a:t>Abstract Method</a:t>
            </a:r>
            <a:endParaRPr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2. </a:t>
            </a:r>
            <a:r>
              <a:rPr lang="en-US">
                <a:latin typeface="Century Gothic"/>
                <a:ea typeface="Century Gothic"/>
                <a:cs typeface="Century Gothic"/>
                <a:sym typeface="Century Gothic"/>
              </a:rPr>
              <a:t>Interface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2.1 Multiple Inheritance</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i="0" lang="en-US" sz="1400" u="none" cap="none" strike="noStrike">
                <a:solidFill>
                  <a:srgbClr val="000000"/>
                </a:solidFill>
                <a:latin typeface="Century Gothic"/>
                <a:ea typeface="Century Gothic"/>
                <a:cs typeface="Century Gothic"/>
                <a:sym typeface="Century Gothic"/>
              </a:rPr>
              <a:t>3.</a:t>
            </a:r>
            <a:r>
              <a:rPr lang="en-US">
                <a:latin typeface="Century Gothic"/>
                <a:ea typeface="Century Gothic"/>
                <a:cs typeface="Century Gothic"/>
                <a:sym typeface="Century Gothic"/>
              </a:rPr>
              <a:t>Exception Handling</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3.1Types of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3.1.1 Checked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3.1.2 Unchecked</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3.2 Exception Hierarchy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3.3 Catching exception</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3.4 Finally</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3.5 Throw</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3.6 Throws</a:t>
            </a:r>
            <a:endParaRPr>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tinental World 16x9">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2019-10-23T12:39:44Z</dcterms:created>
  <dc:creator>dell</dc:creator>
</cp:coreProperties>
</file>