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1" r:id="rId5"/>
    <p:sldId id="267" r:id="rId6"/>
    <p:sldId id="268" r:id="rId7"/>
    <p:sldId id="265" r:id="rId8"/>
    <p:sldId id="266" r:id="rId9"/>
    <p:sldId id="269" r:id="rId10"/>
    <p:sldId id="271" r:id="rId11"/>
    <p:sldId id="25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0:03:16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17599 856 0,'-21'16'327'0,"0"-3"-228"16,3-1-60-16,3 2-28 15,1-4 2-15,-9 3 8 16,-2 0 4-16,-8 5 12 16,-6 2-1-16,-8 6-5 15,-6 1-6-15,-8-6-14 16,-7 1 0-16,-3-8-6 16,-3-4-3-16,2-4 6 15,-3-3 2-15,-4-11 0 16,-6-6 3-16,-1-9 0 15,6-4-4-15,3-8 1 16,5-3 1-16,3-10-4 16,-7-9-1-16,7-4-3 0,2-8-5 15,11-15 0-15,11-3-1 16,11-13-1-16,9-1 5 16,14-1 0-16,8-1 4 15,11 2 0-15,8 2-3 16,12 4 0-16,8 2 0 0,21-5 0 15,5-1 1-15,16 6-3 16,6 4 0-16,-8 9 0 16,5 7-1-16,5 12 1 15,7 6-3-15,5 18 0 16,0 6 0-16,-3 10 0 16,0 5 2-16,5 8 1 15,0 7 0-15,-10 9 2 16,-6 10-2-16,-9 13 0 15,-4 11-2-15,4 21-1 16,-7 6 1-16,-10 13 3 16,-6 0 0-16,-12 3 2 15,-2 8 2-15,-6 1 1 16,-6 0 3-16,-11-4 0 16,-7-6-1-16,-17 6 2 15,-9 0 0-15,-21 5-1 0,-11 2-3 16,-20 4-3-16,16-40-3 15,2 2 4 1,-51 39 1-16,-12-5-18 0,15-33-20 16,9-27-55-16,-5-8-32 15,0-12 72-15</inkml:trace>
  <inkml:trace contextRef="#ctx0" brushRef="#br0" timeOffset="5204.96">9392 6322 672 0,'-83'-42'272'0,"75"34"-176"16,3 0-3-16,2 8-31 16,-2 5-12-16,4 13-22 15,-1 4-6-15,2 8-5 16,2 3-3-16,2 9-3 15,1 6 1-15,1 19 5 16,-1 7 1-16,-3 5 7 16,0 1 0-16,-1-6 6 15,1-5-3-15,3-1-5 16,-3-6-6-16,-1-15-12 16,0-8-3-16,-2-18 1 15,1-6 0-15,-1-8 2 0,0-5 0 16,-1-5-4-16,1 2 0 15,-1-5-1-15,1-23-1 16,1-44-2-16,1 23-1 16,5 1 0-16,2 2-1 15,3 2 3-15,3 10 0 0,10 5 0 16,2 4 2-16,11 5 0 16,6 2 0-16,-5 13 1 15,2 6 0-15,-6 17 2 16,-7 5 3-16,-4 10 1 15,-4 4-1-15,-6 5-1 16,0 0-5-16,-1 2 3 16,-1-5-1-16,0 2-1 15,-3-8 5-15,-2-6-5 16,2 0 2-16,0-7 0 16,3 5-2-16,-3-9-7 15,-2 0-15-15,-2-7-29 16,-2-4-17-16,-1-1-64 15,2-3 83-15</inkml:trace>
  <inkml:trace contextRef="#ctx0" brushRef="#br0" timeOffset="5787.97">10186 6827 672 0,'63'22'289'16,"-70"-25"-100"-16,1-1-176 15,1 3-7-15,-2 1-5 16,2 1-1-16,-3 9-1 16,-1 3 2-16,3 11 4 15,-1 7 3-15,2 4 6 16,1 1 0-16,4-3 1 16,2-6-1-16,0-8-5 0,1-6-2 15,0-9 2-15,0-4 3 16,1-4 5-16,1-6 0 15,4-8-4-15,0-2-5 16,-1-4-5-16,-2 1 0 16,-1 3 0-16,-1 2-1 15,-2 7 0-15,1 4-1 0,1 6 1 16,-2 1 0-16,1 1 1 16,-3-1 1-16,0 0 0 15,0 0-2-15,0 0 4 16,0 0-1-16,0 0 1 15,3 5 0-15,5 7 0 16,18 28 0-16,-19-23 1 16,2 3-1-16,2-3-1 15,1 1-8-15,0-8-18 16,-1-8-15-16,-1-7-58 16,3-5-19-16,-3-6 69 15</inkml:trace>
  <inkml:trace contextRef="#ctx0" brushRef="#br0" timeOffset="6275.93">10742 6735 986 0,'-4'-6'338'0,"2"3"-312"15,-3 1-17-15,-4 3-4 16,-4 1-2-16,-5 10-7 16,-1 2-5-16,-3 4 0 15,6 3-1-15,-1-4 4 16,4-2 4-16,11-1 1 15,-2-2 1-15,8-3-1 16,5 0 1-16,4 1 5 16,6 1 2-16,1 1 3 15,1 3-1-15,2-3-1 16,1 2-3-16,-2-7 0 16,-2 2-2-16,-5 1-3 0,-5-1 1 15,-6 4 3-15,-4 2 0 16,-5 6 3-16,-3 3 0 15,-2 0 0-15,1-1 1 16,-1-9-2-16,2-2-2 16,1-6-8-16,2-6-10 15,-2-8-27-15,1-2-28 16,-2-7 431-16,-1-5-291 0</inkml:trace>
  <inkml:trace contextRef="#ctx0" brushRef="#br0" timeOffset="6810.95">11116 6285 712 0,'0'-4'261'0,"2"5"-212"0,2 5-20 16,-4-6 0-16,6 17 15 15,13 57 16-15,-7-15-2 16,1 21-15-16,2 5-11 16,-5-2-16-16,-3-8-4 15,-2-19-7-15,-2-12-3 16,0-17-2-16,-1-7 1 0,-1-14 0 15,1-5 0-15,-1-8 4 16,2-9 1-16,6-8 0 16,-1-5-3-16,3-7-2 15,0 1 1-15,2-1-2 16,2 1 0-16,1 16-2 16,1 1-1-16,8 19 8 15,-3 9 5-15,10 12 4 16,-1 8 1-16,-7-2-3 15,7 3-5-15,-9-6 0 16,-3 0-2-16,-3-3-5 16,-1 1 0-16,-4-5 0 15,0-2 0-15,2-2-5 16,-4-4-2-16,-1-3-11 16,1-3-9-16,1-5-14 0,2-2-17 15,0-9-48-15,-1-7 65 16</inkml:trace>
  <inkml:trace contextRef="#ctx0" brushRef="#br0" timeOffset="7574.13">12225 6192 734 0,'34'-45'287'0,"-35"39"-190"15,1 5-28-15,6 1-22 16,-2-2-13-16,3-1-23 16,3-1-3-16,2-1 0 15,1 6 0-15,-1 4-2 16,1 3 1-16,3 5-2 16,-4-4-2-16,1 4 1 15,-3 0 1-15,-7 5 4 16,6 2 1-16,-5 3 6 15,2 5 0-15,-2 4-2 16,-1 2-2-16,-1 0-7 16,-2 0-3-16,-2-3 0 15,0 0-1-15,2 0-1 16,0-3 2-16,5-4 1 16,-2-4 1-16,1-9-4 0,-4-8 0 15,8-3 3-15,6-4 1 16,1-5 9-16,4-1 1 15,-3-6-2-15,-8-2-1 16,-3 2 2-16,1 0-1 16,-6 4-1-16,0 4-3 15,-3 1 1-15,-5 2-4 0,-3 2-7 16,-1 2-9-16,-1 2-20 16,-1 3-6-16,-1-4-9 15,3 0-5-15,4-5-41 16,2-5-15-16,16-5 65 15</inkml:trace>
  <inkml:trace contextRef="#ctx0" brushRef="#br0" timeOffset="7852.83">12855 6036 721 0,'11'15'315'15,"1"5"-124"-15,0 5-145 16,-2 3-7-16,0 3-16 16,0-2-3-16,-3-5-13 0,-2-5-3 15,5-8 0-15,0-3-2 16,9-4 5-16,3-5 3 16,3-10 8-16,4-5 3 15,3-1 7-15,1 3-7 0,-7-1-6 16,-1 5-5-16,-10 3-28 15,-5 0-20-15,-11 2-79 16,-7-4 72-16</inkml:trace>
  <inkml:trace contextRef="#ctx0" brushRef="#br0" timeOffset="8645.19">12902 6575 877 0,'7'20'331'0,"2"1"-228"16,3 5-74-16,-2-4-18 0,-3-3 2 15,1-8-15-15,-8-5-4 16,-1-6 1-16,2-6-2 15,-2 5 7-15,1 0 3 16,0 0-1-16,0-5 1 16,0 2-2-16,0 1 3 15,0-1 2-15,0 3-1 0,0 0 0 16,0 0 1-16,0 0-6 16,0 1 3-16,0 0 3 15,0 0-5-15,4 3 4 16,1 6 0-16,29 28-5 15,-31-30-1-15,0-4-1 16,4 0 2-16,-5 0 0 16,1-2 0-16,-1 0 1 15,-2-1-4-15,0 0-1 16,0 0 1-16,0 0-1 16,-1 0 1-16,0 0 3 15,0 0-4-15,0 0 0 16,0 0 4-16,0 0 0 15,0-1 0-15,0 0 1 16,0 0 1-16,-1-1 0 0,1 1 7 16,0 0 3-16,0 0 1 15,0 0 0-15,-1-3-4 16,-4-4-5-16,0-4-4 16,-16-30 2-16,24 28 1 15,-2-3 1-15,3-2 0 16,4-3-2-16,2 1 1 0,1 4 2 15,-2 3 2-15,3 4 5 16,0 5-4-16,1 4-1 16,1 3 1-16,1 2-4 15,-3 1 2-15,-1 3 0 16,1 2 0-16,-2 1 0 16,-3-1-3-16,-4 8 3 15,-2 3-4-15,-8 6 3 16,1 4 5-16,-7-1-5 15,3-3 5-15,0-6-2 16,3-2-1-16,-1-5-2 16,1-3-5-16,1-3-32 15,0-1-20-15,3-7-48 16,-1-3-34-16,6-9 86 16</inkml:trace>
  <inkml:trace contextRef="#ctx0" brushRef="#br0" timeOffset="9106.95">13494 5923 624 0,'66'61'325'0,"-73"-36"-18"16,-2 5-266-16,-2 9-36 16,-3-4-2-16,-7 2-8 15,-2-1-5-15,2-21-1 31,11-7 0-31,1 1 8 0,-24 22 2 0,4-17-5 16,8-7-3-16,21-12-5 16,2-5 0-16,4-5-1 0,3 2 5 15,6 1 4-15,3-2 2 16,10 7 8-16,-2 1 5 16,4 4 5-16,1 0 1 15,-1 0-4-15,4-6-4 16,3-2-3-16,-3-1-4 0,0 4-14 15,-7-4-18-15,-10 5-60 16,-7 2 41-16,-25 3 21 16</inkml:trace>
  <inkml:trace contextRef="#ctx0" brushRef="#br0" timeOffset="9331.35">13225 6519 906 0,'4'4'320'0,"12"-3"-269"16,15-1-19-16,9-13 1 15,12-4-2-15,10-8-12 16,-2-6-10-16,3 1-5 16,-1 2-3-16,-4 1 1 0,-3 5-3 15,-6 3-32-15,-6 2-19 16,-17 2-60-16,-6 0-36 15,-22 2 95-15</inkml:trace>
  <inkml:trace contextRef="#ctx0" brushRef="#br0" timeOffset="9506.66">13644 6405 741 0,'-3'42'309'15,"3"10"-168"-15,8 8-92 16,1 2-16-16,1-6-17 15,1-10-6-15,0-16-8 16,1-5-6-16,1-11-17 16,1-3-9-16,-3-6-48 15,-1-5 49-15</inkml:trace>
  <inkml:trace contextRef="#ctx0" brushRef="#br0" timeOffset="10341.45">9437 7981 824 0,'11'2'319'16,"11"-4"-206"-16,5-4-89 15,17-4-14-15,4-3 0 16,1-1-3-16,6-2-1 16,-4-1-1-16,2 2-4 0,9-4 1 15,5 3 0-15,14-1-4 16,2-1 3-16,0-3 0 16,0-4 4-16,7 0 6 15,8-1 2-15,2 3 2 16,1 5-4-16,-7-1-2 15,6-1-1-15,5 1-6 16,-1-3 0-16,4-3-2 16,-4-1 2-16,11-1 2 15,1-2 6-15,0 1 0 16,2 2 0-16,2 5-1 16,-2 1-4-16,2 2-2 15,1-5 1-15,-1-4 5 16,4 1 2-16,1 0 10 15,2 1 2-15,-5 4-3 16,-4 3-1-16,-11 1-9 16,-11 5-4-16,-8 0-2 0,3 1 0 15,-3 0 9-15,-3-2 4 16,-12 1 4-16,-8-2 0 16,-2 3-6-16,-6 0-2 15,-4-1-9-15,-11 5-1 0,-17 2-22 16,-6 2-25-16,-19-2-58 15,-7-5-107-15,-42-20 136 16</inkml:trace>
  <inkml:trace contextRef="#ctx0" brushRef="#br0" timeOffset="74770.42">2470 9090 745 0,'-32'-82'280'15,"15"72"-191"-15,-4 3-64 16,-4-2-3-16,-1 5-9 16,-9-1-8-16,-2 0-3 15,7 2 0-15,6 2 10 16,3-2 6-16,11 1 13 16,2 2 10-16,5 0-6 15,3 0-3-15,3 2-6 16,-3-2 0-16,0 0 5 0,7 1 2 15,13 3-7-15,32 8-8 16,-21-8-11-16,9 0-2 16,12-4-3-16,-1 0 1 15,7-8 2-15,-2-2 1 16,0-8 3-16,5-2-4 16,9-3 1-16,0-3-2 0,7-1-1 15,-6-1 3-15,-8 3-2 16,-5 2-2-16,-11 4-2 15,-5 4 0-15,-6 5-5 16,-3 0 1-16,-7 5-19 16,-7 0-13-16,-12 5-26 15,-7 7-20-15,-19 5-14 16,-10 1 53-16</inkml:trace>
  <inkml:trace contextRef="#ctx0" brushRef="#br0" timeOffset="75072.12">2734 8832 951 0,'-28'51'344'16,"28"-38"-273"-16,2 1-32 15,0 11 0-15,2 9-3 0,0 10-15 16,0 3-3-16,4 16-4 16,1 3-4-16,7 10-5 15,6 1-2-15,-3-13-6 16,5-5 0-16,-9-14-4 16,-4-4-5-16,-1-5-22 15,-7-5-18-15,0-8-54 16,3-6 635-16,-12-17-413 15</inkml:trace>
  <inkml:trace contextRef="#ctx0" brushRef="#br0" timeOffset="75697.86">3505 9419 785 0,'7'-3'318'0,"2"-6"-184"15,1-1-91-15,-1-2-29 16,-3-1-4-16,0 0-10 15,-3-1-3-15,-4-1 2 16,-1-5 2-16,-4-4 11 16,0-3 6-16,-2 2 13 15,-2 7 3-15,-2 3 13 16,-1 7 3-16,-4 13-4 16,-3 12-3-16,-9 22-15 15,0 12-4-15,0 9-9 16,0 0 0-16,4-5-1 15,10-6 1-15,11-12-3 16,7-4-3-16,12-16-8 16,-6-5-1-16,10-12-5 15,0-5-1-15,8-15 2 0,4-6-2 16,-3-9 2-16,3-1 1 16,-6 0 3-16,-3 3 0 15,-6 10 1-15,-4 4 0 16,-3 10-5-16,-3 8 4 15,-4 12-2-15,0 6 1 16,2 5 1-16,1 0 0 0,3-5 2 16,0 0 3-16,3-3-4 15,2-1-1-15,4-3-2 16,0-3-10-16,3-2-18 16,2-4-14-16,0-8-29 15,2-3-5-15,-1-9-40 16,-1-5 89-16,-9-10 9 15</inkml:trace>
  <inkml:trace contextRef="#ctx0" brushRef="#br0" timeOffset="76188.17">3683 8575 1100 0,'18'9'374'15,"-15"29"-359"-15,1 6-10 16,2 20-1-16,7 3 0 0,-3 6-2 16,1-4 2-16,3-15-4 15,-11-6-1-15,-5-12 1 16,-1-5 1-16,3-9 2 15,0-4 0-15,10-11-3 16,-10-3 1-16,2-4 2 16,2-2 4-16,-4 0 10 15,0 1-1-15,10-18-1 16,18-33-2-16,-23 34-13 16,7 3 2-16,-4 10 0 15,4 4-2-15,4 6 6 16,1 5 0-16,5 3-2 15,-2 3-1-15,-7-2-3 16,0 0-1-16,-7 0 4 16,-3 4 9-16,-3 5 6 15,-3 3 5-15,-3 3-5 0,-1-1-6 16,-1-2-5-16,2-6-6 16,-1-6-38-16,-2-6-26 15,-2-11-63-15,1-8 723 16,3-23-465-16</inkml:trace>
  <inkml:trace contextRef="#ctx0" brushRef="#br0" timeOffset="76471.33">4138 8536 857 0,'2'9'378'16,"2"7"-101"-16,3 17-257 15,0 13-15-15,-1 19-1 16,-3 8 3-16,-1 6-7 16,1-1 5-16,0-6-4 15,0-6 0-15,-3-5-17 16,0-7-15-16,0-10-21 0,0-4-16 15,0-13-23-15,2-10-23 16,4-12 76-16</inkml:trace>
  <inkml:trace contextRef="#ctx0" brushRef="#br0" timeOffset="76828.8">4393 9268 715 0,'18'-4'309'0,"11"-4"-161"15,0-8-54-15,3-6-40 16,-1-2-15-16,-2-5-18 16,-1 3-7-16,-6-1-2 15,-6-2 0-15,-9 6-6 16,-7 0-1-16,-12 5-2 16,-6 3-1-16,-10 13 1 15,-3 5 5-15,-6 17 15 16,0 8 9-16,3 11 9 15,0 7-1-15,14 5-8 16,8 1-7-16,14-13-11 16,14-5-1-16,10-17-3 15,1-11 4-15,11-6 17 0,2-14-5 16,11-8-2-16,8-5-8 16,7-11-15-16,4 6-11 15,-2-2-30-15,-9 0-24 16,-14 7-59-16,-11 3-37 15,-16 12 103-15</inkml:trace>
  <inkml:trace contextRef="#ctx0" brushRef="#br0" timeOffset="77345.11">2617 10292 1005 0,'-37'-6'364'15,"13"2"-316"-15,5 0-10 16,10-3-20-16,8 0-14 16,2-7-8-16,6 2-2 15,7-6 2-15,5 3 2 16,11 1 3-16,10-2 4 16,21-1 7-16,13-3 5 0,25-1 6 15,5-5 2-15,16-3 15 16,14-2-1-16,6-1 1 15,16 2-2-15,10 2-18 16,-15 0-8-16,22 2-8 16,-4-5-2-16,-16-4-4 15,5-5 3-15,-14-7 11 16,-11 3 6-16,-18 7 16 16,-11 7 0-16,-39 16-2 15,-5 3-6-15,-27 9-15 16,-7 1-1-16,-7 2-10 15,-15 1-22-15,-14-2-95 16,-22-7 80-16</inkml:trace>
  <inkml:trace contextRef="#ctx0" brushRef="#br0" timeOffset="78921.21">2084 7231 766 0,'-39'17'335'16,"32"-22"-147"-16,4 4-132 15,3 1-11-15,0 5-26 16,0-5-10-16,3 23-7 15,4 56 6-15,0 5 11 0,3 9 6 16,3 10-3-16,2 1-5 16,5-4-12-16,2-5-5 15,1-17-8-15,-4-10-10 16,0-24-28-16,-5-8-18 16,-2-14-47-16,-1-10-25 15,-5-18 86-15</inkml:trace>
  <inkml:trace contextRef="#ctx0" brushRef="#br0" timeOffset="79368.59">2113 7780 597 0,'9'-28'299'16,"7"20"-3"-16,12-3-263 16,3-1-2-16,12-6-5 15,6-1-11-15,6-3-13 16,-3-6-3-16,-1-5-5 0,-9-4-11 16,-11-5-29-16,-1 1-8 15,-12 2-13-15,-3 1 4 16,-5 0 23-16,-5-1 12 15,-4-2 17-15,-1 4 10 16,0 6 22-16,-1 6 24 0,0 13 36 16,1 7 2-16,1 14-8 15,4 8-14-15,1 17-27 16,3 8 0-16,1 9-11 16,0 7-9-16,2 8-11 15,1-3-1-15,2 1 0 16,-2-8 1-16,3-16-7 15,0-2-11-15,-4-13-25 16,6-2-12-16,-4-9-41 16,3-5-25-16,10-13 77 15</inkml:trace>
  <inkml:trace contextRef="#ctx0" brushRef="#br0" timeOffset="79844.32">3171 7501 791 0,'6'-19'284'0,"4"-2"-236"15,-2-1-39-15,0 4 5 0,-5 1-10 16,-1 1-2-16,-2 9 19 15,-2 0 0-15,-5 7 16 16,0 7 6-16,-2 10-9 16,0 11-1-16,0 10-6 15,2 3-4-15,3-1-8 16,1-5-7-16,4-10-5 16,-1-6-2-16,5-11-1 15,2-2 0-15,3-6 1 16,2-6 0-16,4-4-1 15,2-1 0-15,4-7 0 16,0 4 0-16,6 5 1 16,-6-1 2-16,1 10 6 15,1-3 3-15,-8-1 9 16,5-2 5-16,-4-2 3 16,-2 2-3-16,-3-2-6 0,0 3-7 15,-6-1-9-15,0 2-10 16,-1 2-29-16,-5-4-17 15,0-3-49-15,1 2-28 16,-3-7 84-16</inkml:trace>
  <inkml:trace contextRef="#ctx0" brushRef="#br0" timeOffset="80200.91">3826 7095 886 0,'0'-18'341'0,"3"11"-235"15,-3 1-55-15,1 11-33 16,-4 10-4-16,-12 7-11 16,0 10-3-16,-2 3 0 15,5-7-1-15,14-4 0 16,-2-8 2-16,17-8-1 15,7 0 0-15,2-5 0 0,14-1 0 16,-7 0 7-16,-4 0 2 16,-1 2-1-16,-8 5 0 15,-3 3-4-15,-5 0-4 16,-6 3 0-16,-6-2 0 16,-6-1-2-16,0 3-2 0,-5-2-8 15,0 2-8 1,0-6-28-16,-1-5-28 0,-1-10 47 15</inkml:trace>
  <inkml:trace contextRef="#ctx0" brushRef="#br0" timeOffset="80599.17">4112 6699 904 0,'9'13'334'0,"3"11"-255"15,5 6-42-15,-3 12-11 16,-4 6-11-16,-1 11-11 16,-7 3-2-16,1-7-1 0,0-9-2 15,-3-18-1-15,5-7 2 16,-4-16 1-16,0-5 0 15,1-8 4-15,5-5-1 16,2-4 5-16,8-3 3 16,2 0-4-16,-6 2-1 0,7 8 2 15,-2 9 1-15,4 12 9 16,0 5 2-16,-5 6 2 16,-1 0-5-16,-7-2-9 15,-1-3-3-15,-7-1-5 16,0-2 3-16,-1-2-21 15,1 0-21-15,-1-7-82 16,4-4 75-16</inkml:trace>
  <inkml:trace contextRef="#ctx0" brushRef="#br0" timeOffset="-207537.77">7347 3097 937 0,'-2'0'27'16,"-2"3"23"-16,-1 22-1 0,1 8-11 15,1 7-7-15,4 8-11 0,3 7-4 16,4 3-4-16,2 10-1 16,2 6-3-16,3 0 2 15,-4-1-1-15,-4-4-4 16,-2-4 1-16,-5-1-2 15,0-1-2-15,0-4 1 16,2-11-1-16,1-7 3 0,-3-13-2 16,0-6 1-16,-7-7-6 15,0-3-2-15,-3-5-12 16,-2-4-6-16,-2-5-7 16,-4-5-3-16,2-8 0 15,-1 0 2-15,0-10-10 16,-1-3-15-16,-3-8-2 15,-1-6 28-15</inkml:trace>
  <inkml:trace contextRef="#ctx0" brushRef="#br0" timeOffset="-207032">7145 3367 666 0,'26'-24'229'0,"11"5"-221"0,4 0-1 16,9 2 8-16,-2 3 7 16,-3 4 19-16,0 7 7 15,2 6 2-15,-2 7-10 16,-3 5-22-16,-2 0-6 16,-15 8-9-16,-4 5-1 0,-22 7 0 15,-16 3-1-15,-21 3-6 16,-7-4 2-16,3-4 0 15,10-8 1-15,13-10 2 16,7-3-1-16,9-7-3 16,4 0 1-16,10-1 3 15,4 3 4-15,12 3 16 16,6 1 5-16,10 9 8 16,5-2-3-16,-4 1-7 15,-4-2-7-15,-11-1-9 16,-11-1 0-16,-13 1-7 15,-7 0 4-15,-10 3 0 16,-8 0 5-16,-5 5-1 16,-4 3-1-16,1 3-2 15,-2 5-4-15,-2-1-1 16,-1-1 0-16,0 0 0 0,3-6 0 16,6-9-6-16,2-5-5 15,-1-8-16-15,1-4-15 16,-1-5-32-16,1-4-19 15,6-7-132-15,1-5 146 0</inkml:trace>
  <inkml:trace contextRef="#ctx0" brushRef="#br0" timeOffset="-206565.63">8332 2941 525 0,'4'0'160'16,"-4"5"-174"-16,-12 10 16 15,-8 4 32-15,-12 9 46 16,-6 8 12-16,-14 14 17 0,-5-1-10 15,-2 7-35-15,7-2-13 16,16-6-28-16,15-2-10 16,19-2-9-16,7-1 0 15,13-6-3-15,10 1 1 16,14-15-2-16,0-5 2 16,13-7 5-16,-9-7 2 15,-4 6 2-15,-6-1 0 0,-12 5-3 16,-4 2-3-16,-9 2-3 15,-5 5 1-15,-9-2-2 16,-8 2 4-16,-12 1-3 16,-7-1-2-16,-7 1 2 15,1-2-2-15,5-5-3 16,3-3-7-16,9-8-16 16,2-3-12-16,0-5-33 15,2-4-23-15,5-7 61 16</inkml:trace>
  <inkml:trace contextRef="#ctx0" brushRef="#br0" timeOffset="-206196.8">8356 3258 708 0,'75'75'239'0,"-58"-61"-239"15,6-1-5-15,18-7 6 16,6-4 7-16,3-12 27 15,8-6 16-15,-2-5 21 16,0-4-2-16,9 3-23 16,-1 0-14-16,-9 4-32 15,1 6-23-15,-23 0-53 16,-15-1-18-16,-16-3-22 16,-20-4 5-16,-16 0-38 15,-4 5 94-15</inkml:trace>
  <inkml:trace contextRef="#ctx0" brushRef="#br0" timeOffset="-205985.36">8653 3449 764 0,'-1'56'300'16,"4"13"-231"-16,4-4-9 0,2-8-29 15,4-3-13-15,2-12-7 16,-3-4-2-16,1-13-4 15,-4-6-4-15,-2-8-4 16,-5-8-2-16,-3-9-14 16,-2-3-15-16,2-6-46 15,-1 0 10-15,4 2 40 16</inkml:trace>
  <inkml:trace contextRef="#ctx0" brushRef="#br0" timeOffset="-204692.1">7517 4647 528 0,'-3'-15'221'16,"2"5"-144"-16,5 5-18 16,0 5-11-16,4 3-18 15,3 5-2-15,-4 9 9 16,3 2 4-16,-2 12 4 16,2 7-1-16,4 17-2 15,1 11-2-15,-2 2-5 16,5 1-3-16,-7-7-14 15,-4-2-7-15,2 1-8 16,-9 1-1-16,-1-5 1 16,7-4 0-16,-5-12-2 15,0-9 1-15,-1-14-3 16,-9-8 0-16,0-8-5 0,-2-3-6 16,1-9-6-16,3-5-7 15,-3-8-5-15,1-8 3 16,-3-9 2-16,-1-2 4 15,-2-4 6-15,5 4 0 16,-1 3 2-16,-1 1 0 0,3 1 4 16,-1-1 4-16,5-2 1 15,0-6 8-15,12-6 2 16,1-3 0-16,4-1 10 16,5 5-3-16,1 14 13 15,9 5 4-15,9 16 0 16,1 3-1-16,5 11-11 15,-7 5-7-15,-2 12-5 16,-4 7-3-16,-8 14-3 16,-5 7 4-16,-13 7-4 15,-6 3 0-15,-16-3 4 16,-3-3-3-16,-12-8 1 16,-2-3 0-16,-1-8-2 15,-2-1 0-15,8-8 3 16,2-2-1-16,7-7-1 15,2-4-1-15,9-6 2 0,4 0 4 16,10-4 4-16,4-4-1 16,14 0-1-16,1-1-1 15,7 4-1-15,5 5 5 16,-1 9 3-16,4 5-1 16,-1 9-2-16,3 3-6 0,0 4-5 15,-1 2 0-15,3-3 0 16,-4 0 1-16,-1-4-1 15,5-1 3-15,-4-3 2 16,-2-1 1-16,-5-8-1 16,-9-4-2-16,-10-4-2 15,-2-3 0-15,-3 0 1 16,-1-1-2-16,-5-7-19 16,0-5-16-16,-9-11-50 15,-4-11 146-15,-4-19-57 16</inkml:trace>
  <inkml:trace contextRef="#ctx0" brushRef="#br0" timeOffset="-202980.39">8367 4586 745 0,'45'-12'253'0,"-36"19"-245"16,4 6-4-16,2 7-1 16,0 5 2-16,-3 8-3 15,2 5 6-15,-3 13 13 16,-2 3 6-16,4 4 4 16,-6-3-1-16,8-11-17 15,-3-5-3-15,1-6-5 16,-7-3-5-16,4-3-8 15,-3-3-12-15,-4-3-19 16,7 2-6-16,-6-6-13 0,-1 0 1 16,-1-5-2-16,1-3-6 15,-7-7-12-15,4-1 19 16,-5-8 36-16</inkml:trace>
  <inkml:trace contextRef="#ctx0" brushRef="#br0" timeOffset="-202311.18">8551 4571 576 0,'14'-6'207'0,"1"-1"-173"16,-7 0-15-16,-1 2 4 16,1-2 9-16,-2 1 6 15,-2-3 19-15,-2-1 9 16,-3-1-13-16,4 1-6 15,9 4-20-15,6 3-13 16,8 3-6-16,-1-2-2 16,5 2-2-16,-2 0 2 0,-1 0 2 15,3 2 0-15,-6 4 5 16,-1 2 2-16,-5 7-2 16,-6 5-2-16,-10 6-6 15,-6 1 1-15,-12 4-6 16,-5 0 3-16,-4-6-1 15,2-2-1-15,2-7 1 16,6-1-2-16,7-4 0 16,2-2 0-16,10-1 0 15,3-1-2-15,10 4 1 16,6 1 2-16,6 2 1 16,1 5 1-16,3 0 3 15,-2-2-1-15,-4 1 0 16,-1-2-1-16,-10-2-2 15,-6 7 2-15,-18-3 8 16,-8 3 3-16,-14 4 2 0,-3 0-4 16,-1 6-8-16,-3 0-4 15,5-1-3-15,-1-1-6 16,6-6-14-16,0-6-12 16,5-6-21-16,4-4-4 0,6-7-14 15,0 1-17-15,8-4 64 16</inkml:trace>
  <inkml:trace contextRef="#ctx0" brushRef="#br0" timeOffset="-201790.44">7702 5767 584 0,'-1'-3'190'0,"-8"-3"-202"16,9 3-26-16,0 6 0 0,0-3 12 15,0 0 24-15,0 0 51 16,2 0 18-16,12-1 16 16,33-3-2-16,-19-7-18 15,8 3-14-15,9-7-19 16,5-6-4-16,21 2-8 15,7-2-2-15,12 2 0 16,3 0-1-16,5 3 1 16,12-1-1-16,5-2 1 15,3-1-3-15,-4-1 5 16,-7-1 3-16,-7 3 3 16,-7-1 0-16,-19-1-4 15,-16 6-3-15,-24 3-7 16,-8 5-10-16,-19 5-50 15,-9-5 533-15,-21 0-375 0</inkml:trace>
  <inkml:trace contextRef="#ctx0" brushRef="#br0" timeOffset="-200792.57">6965 4445 745 0,'2'5'256'0,"7"3"-249"16,-1 0-1-16,3-4-2 16,3-1 1-16,0-3 7 15,2 0 6-15,9 0 10 16,3-5 5-16,11-1-3 16,6-1-5-16,5 1-3 15,5 0-5-15,9 1-3 16,5-4-4-16,17-4-5 15,12-2-1-15,7 0 4 16,1-2 6-16,4 3 7 16,-1 0 1-16,-5-1-5 15,-2 5-2-15,-25-1-2 16,-9 2 3-16,-6 1 0 0,-6-1-2 16,-7 2-9-16,-1 1-2 15,-16 1-13-15,-9 2-13 16,-8-1-50-16,-8 0-35 15,-3 0 68-15</inkml:trace>
  <inkml:trace contextRef="#ctx0" brushRef="#br0" timeOffset="-199290.3">11230 3970 835 0,'-5'-8'297'15,"5"6"-270"-15,2 0-17 16,4-9-4-16,1-1-6 0,4-8 22 16,1 0 10-16,4 0 12 15,1 0 2-15,7 5-18 16,8-2-10-16,4 4-12 16,4 4-2-16,1 4-3 15,-4 5 2-15,0 3-2 16,-7 4 0-16,-9 5 0 15,-6 3-1-15,-7 8-1 16,-5 3 1-16,-4 11 0 16,-3-5 1-16,-5 7 0 15,-1-3 1-15,-5-7 0 16,1 3-1-16,3-10 0 16,1-1 0-16,2-5-1 15,3-3 0-15,-1-4-19 16,5 0-12-16,0-1-41 0,-2-4-26 15,3 0 65-15</inkml:trace>
  <inkml:trace contextRef="#ctx0" brushRef="#br0" timeOffset="-199125.74">11592 4459 903 0,'5'5'335'16,"6"-2"-183"-16,6 4-241 16,1-1-43-16,-8-14 88 15</inkml:trace>
  <inkml:trace contextRef="#ctx0" brushRef="#br0" timeOffset="-198501.41">11728 4766 769 0,'-14'27'237'16,"-4"5"-296"-16,-2-6 1 0,-7-7 55 16,-9-10 26-16,-10-15 71 15,-6-7 24-15,-7-14-2 16,-1-2-21-16,3-2-46 16,2 0-18-16,4 0-25 15,5-5-6-15,1-3-2 16,0-7-2-16,7-11 2 15,-5-8 1-15,2-12 1 16,4-5 0-16,8 0-1 16,7 2 1-16,14 1 0 15,4-3 0-15,10 6 1 16,10 4 1-16,12 15-1 16,6 8-1-16,13 9 0 15,2 1 0-15,5 1-1 16,2 2 0-16,-4 8-1 15,-1 6 0-15,3 14-4 0,6 10-1 16,0 17-1-16,2 4 1 16,-5 14 3-16,-6 6 3 15,-8 8 2-15,-4 10-1 16,-11 15 1-16,-2 12-1 16,-5 8-1-16,-4 3 2 0,-12-3 1 15,-6-1 0-15,-13-1 0 16,-7-5 0-16,-11-10-2 15,-4-11 0-15,-7-13-13 16,0-6-16-16,-7-8-57 16,-4-8-76-16,-22-25 107 15</inkml:trace>
  <inkml:trace contextRef="#ctx0" brushRef="#br0" timeOffset="-187958.82">12947 3298 880 0,'-2'36'289'0,"4"35"-293"16,6 7-2-16,3 6 6 16,-1 2 4-16,-9-9 0 15,-1 3 10-15,-2 2 10 16,-1 0 2-16,-2-16 5 15,-3-10-6-15,5-19-7 16,0-11-9-16,3-5-8 16,2-1 0-16,-1-9-1 15,-2-3 0-15,3-6-4 16,1-4-3-16,1-13-12 16,3-2-2-16,2-11-3 15,-6-3 0-15,0-9 9 0,-1-7 6 16,-4-8-6-16,-1-1-7 15,-2 0-13-15,3 6-7 16,1 4 10-16,-4 3 6 16,2 2 15-16,-4 0 10 15,4 1 13-15,0 0 11 0,2 1 9 16,1 8 1-16,3 2-12 16,7 5-6-16,4 4 0 15,7 1 1-15,-1 4 11 16,0 5 6-16,8 8-5 15,-2 4-7-15,5 14-8 16,1 4-6-16,-6 11-4 16,-5 7-2-16,-15 1-1 15,-7 4 0-15,-15-7-1 16,-4-6 2-16,-6-5 0 16,0-7-2-16,8-6 1 15,4-3-1-15,8-3 0 16,6 1 0-16,6 3 1 15,5 2 0-15,12 3 1 16,3 3 0-16,7-1 4 0,1 1-1 16,6 0 3-16,3-2 2 15,-7 0-4-15,-4 1 0 16,-18-4-2-16,-7 1 0 16,-7 0 3-16,-2 3 0 15,-4 5 3-15,-8-1 0 16,-15 7-2-16,-3-5-1 0,-3-8-4 15,4-1 1-15,12-5-1 16,-1-2 0-16,9-3-2 16,0-4-5-16,4-5-8 15,1-6-9-15,3-8-20 16,3-5-17-16,8-14-39 16,3-4 60-16</inkml:trace>
  <inkml:trace contextRef="#ctx0" brushRef="#br0" timeOffset="-187493.06">13598 3563 1014 0,'1'3'337'16,"11"9"-311"-1,4 6-49-15,11-1 8 0,1-5 3 16,7-11-1-16,1-2 7 16,2-14 20-16,0-3 3 15,-7-2 7-15,-3-6-6 0,-10 8-12 16,-4-1-8-16,-8 3-18 16,-5 4-6-16,-5 1-13 15,-3 3 4-15,-7 7 7 16,-6 5 6-16,-4 18 14 15,-10 3 1-15,-4 13 5 16,5 3 2-16,4 1 0 16,8 4 5-16,9 1 10 15,1-2 2-15,10-1 10 16,5-4-3-16,11 0 0 16,4-5 0-16,10-9-7 15,-3-5-1-15,9-12-6 16,1-5-4-16,-1-13-3 15,1-4 1-15,-10-12-3 16,-2 2-4-16,-11-2-16 16,-6 0-14-16,-10 2-44 0,-9 3-32 15,-18 0 67-15</inkml:trace>
  <inkml:trace contextRef="#ctx0" brushRef="#br0" timeOffset="-187289.31">13628 3815 607 0,'-38'34'250'0,"64"-37"-146"15,4 0-37-15,11-2-29 16,8-1-12-16,-1-4-13 16,1-1-7-16,3-4 0 15,-10-1-1-15,-6 0-17 16,-4 0-22-16,-20 4-100 15,-5 0 88-15</inkml:trace>
  <inkml:trace contextRef="#ctx0" brushRef="#br0" timeOffset="-187050.93">13582 4246 843 0,'11'0'342'0,"10"2"-151"16,22 1-204-16,10-3-4 15,9-3-6-15,1-2-1 16,-15-8 6-16,-6-2 8 0,-16-3 10 16,-7-5-1-16,-3-2-2 15,-4-4-18-15,-4-2-68 16,-2-4 62-16</inkml:trace>
  <inkml:trace contextRef="#ctx0" brushRef="#br0" timeOffset="-186645.35">14058 3769 898 0,'47'-47'333'15,"-29"47"-217"-15,12 4-125 16,6 5 1-16,4 4 7 16,-1 2-1-16,-9 6 3 0,-3 4 3 15,-9 6 8-15,-1-1 1 16,-4 0 2-16,0-4-1 16,-2-9-9-16,2-4 0 15,4-19 4-15,4-5 3 16,7-15 3-16,-1-7-2 15,3 3-6-15,-3-4-5 0,-3 6-2 16,-5 5 4-16,-3 13 1 16,-2 8 3-16,-1 18 8 15,2 10 4-15,8 25-1 16,1 11 2-16,8 6-11 16,1-8-5-16,-5-19-2 15,-1-12-3-15,-5-19 5 16,-4-8 1-16,-2-12 6 15,0-3-2-15,-6-5-10 16,1 0-23-16,-6-6 13 16</inkml:trace>
  <inkml:trace contextRef="#ctx0" brushRef="#br0" timeOffset="-24859.96">13945 2779 664 0,'-69'0'232'0,"-1"3"-206"0,-1 6-13 15,-4 3-6-15,1 3-2 16,-7 5-4-16,-7 0 7 16,-3 3 8-16,1 2 2 15,7 4 1-15,10 10-3 16,-4 12-7-16,5 5-5 15,1 9 1-15,-3-2-5 16,17 0 0-16,0 3 0 0,13 13-3 16,4 4 4-16,4 4-1 15,11-3 3-15,-3-5 0 16,7 1-2-16,2 8 3 16,-1 1 3-16,12-5-1 15,-6-2 2-15,15-5 2 16,9 4-6-16,9 4 0 15,12-8 2-15,0-10-1 16,3-7-3-16,2-5 5 16,4 5-4-16,6 2 6 15,1 1 3-15,19-5 0 16,0-6-3-16,7-10-5 16,2-7 1-16,-8-4-3 15,4-4 5-15,10-5 0 0,7-1 2 16,6-7 4-16,0-2-6 15,-5-2 5-15,-2-8-6 16,13-2-1-16,1-1 0 16,-4-8-5-16,-2-1 7 15,-4-10-5-15,7-2 3 16,4-4 3-16,-4-4-3 0,-3 0 1 16,-2-9 2-16,6-6-3 15,1-6-1-15,-9-10 4 16,-7-4-2-16,-6-2 4 15,-1 2 2-15,4-4 0 16,0-4 0-16,-14-12-6 16,-3 1-1-16,-13-3-4 15,-5-2 2-15,1 0-1 16,-7-6 1-16,-6 2-1 16,-7 7-1-16,-15 8 2 15,-2-5-1-15,-13-1 1 16,-5-3 1-16,-12 2-3 15,-4 8 1-15,-8 4 3 16,-1-1-1-16,-8 3 3 16,-5 1-1-16,-10 9-3 0,-7 8 0 15,-18 14-3-15,-8 4-1 16,-8 12 0-16,-5 2 1 16,-7 6 1-16,-6 5 0 15,-6 8 1-15,-4 6-2 16,-4 12 0-16,-2 4-2 15,-3 9 2-15,1 6-1 0,3 13-1 16,5 9-2-16,17 12-16 16,6 2-4-16,21 3-40 15,-1 0-26-15,1 1 57 16</inkml:trace>
  <inkml:trace contextRef="#ctx0" brushRef="#br0" timeOffset="60803.37">15538 6729 631 0,'-28'48'232'0,"30"-53"-179"0,2 3-56 16,-1 1-3-16,-3 0 2 15,0-1 18-15,0 1 17 16,0 0 26-16,0 0 5 16,0 0-10-16,0 0-18 15,0 0-22-15,0 0-9 16,2 1-4-16,10 4 2 0,29 22-2 15,-27-7 2-15,-1 7 6 16,-2 6 7-16,1 13 11 16,2 10 1-16,-7 11 2 15,6 7-7-15,-3-3-5 16,-7-2 0-16,0 1-6 16,-4 1 3-16,-7 2-2 15,3-3-2-15,4-11 3 16,0-8 0-16,1-17 6 15,1-5-1-15,-1-11-4 16,1-5-2-16,-1-3-10 16,2-4 2-16,0-1 1 15,-1-4-4-15,-2-1-6 16,0-1-12-16,0 1-39 16,-18-10-13-16,-22-39-32 15,33 25-12-15,2-9 79 0</inkml:trace>
  <inkml:trace contextRef="#ctx0" brushRef="#br0" timeOffset="61400.15">15642 7081 683 0,'37'-65'234'0,"-39"65"-212"15,1-1 3-15,0 1 33 16,0-1 8-16,0 0 6 16,-1 0-4-16,1 0-19 15,0-1-3-15,0 1-15 16,0 0-6-16,0 0-14 15,1 0-7-15,3-11-5 16,32-31 0-16,-5 28 0 0,-4 0 0 16,0 3-1-16,-3 2 0 15,0 2 0-15,6 5 0 16,-3 4-2-16,3 4 4 16,0 7-2-16,2 3 2 15,2 4 0-15,-2 4 2 16,-3 8 0-16,-2 3 0 0,-2 8 2 15,-1 0 1-15,5 2 1 16,-10-3 1-16,-11-6 2 16,-5-1 0-16,-19-4 1 15,-3 3 3-15,-4 2-1 16,-7 1 2-16,0-1-4 16,6-3-2-16,0-7-1 15,2-4-1-15,2-8 1 16,1-3-2-16,7-4-3 15,3-3 1-15,5-2-5 16,3-1-7-16,1-3-17 16,1 2-10-16,0-1-16 15,0-1-3-15,3-12-17 16,10-30-17-16,-12 30 60 16</inkml:trace>
  <inkml:trace contextRef="#ctx0" brushRef="#br0" timeOffset="62053.54">16386 6896 616 0,'78'-82'274'0,"-72"79"-70"15,1 6-197-15,3 1-8 16,-1 5 3-16,0 0 8 0,-1 4 13 15,1 2 10-15,2 3 6 16,1 7 1-16,1 7-4 16,3 6-6-16,1 11-5 15,0 3-7-15,1 2-8 16,-1-5-2-16,-5-9-6 16,1-4 3-16,-7-4-3 15,1-1 2-15,-4-1 0 16,1-4 0-16,-1-7-2 15,-3-2 0-15,0-6 1 16,0-1 0-16,0-3 1 16,2-3-3-16,-2-4-10 15,-2-1-5-15,1 0-26 16,0 0-13-16,-10-12-6 16,-35-38-11-16,34 27-8 0,-1-1 3 15,4 0 47-15</inkml:trace>
  <inkml:trace contextRef="#ctx0" brushRef="#br0" timeOffset="62589.11">16510 6910 727 0,'6'-12'259'0,"10"4"-220"15,6-2-36-15,9 0-2 16,0 3 1-16,7-4 15 16,-4 1 18-16,-2 1 20 15,5 2 9-15,-8 1-12 16,3 3-12-16,-5 6-23 16,-6 4-8-16,-7 6-9 15,-7 2-9-15,-13 6 2 16,-8 1-4-16,-13 4-1 15,-6 1 6-15,-3-6 5 16,4 0 4-16,5-5 5 0,5 0 5 16,9-5-9-16,3-2-1 15,13-2-3-15,10-1 0 16,11 2 6-16,5 0 3 16,7 0 8-16,2-5 1 15,4-3-3-15,-2-3-3 0,0-3-2 16,-4 4-4-16,-6 2 0 15,-3-1-4-15,-11 2-2 16,-2 3 0-16,-8 2 0 16,-5 3 1-16,-6 9 7 15,-10 2 3-15,-7 8 0 16,-2 4 0-16,-1-2-10 16,2-5-5-16,6-6-8 15,2-5-4-15,6-5-1 16,-1-3-4-16,5-5-19 15,2-1-30-15,3-10 46 16</inkml:trace>
  <inkml:trace contextRef="#ctx0" brushRef="#br0" timeOffset="63671.28">17360 6719 872 0,'-29'-38'291'16,"30"38"-257"-16,5 7-73 16,-4-4 0-16,1-1 12 15,-3-2 10-15,-1-1 27 16,1 1 16-16,0 0 10 16,0 0 0-16,0 0-17 0,0 0-12 15,0 0-9-15,0 0 2 16,-1 0-2-16,1 1 2 15,0 6 1-15,0-1-1 16,0-4 12-16,0-1 0 16,0 3 3-16,0-3 2 15,0 1 0-15,1 4 4 0,-1-1-4 16,0 3-2-16,1 2-5 16,4 26-2-16,-4-24 0 15,1 1 1-15,-1 3 4 16,2 6-3-16,-1-1 0 15,0 3-3-15,1 0-2 16,-1-1 1-16,1 3 2 16,0 1 1-16,-2 2 3 15,-1 2 0-15,0 1-1 16,-1 1 1-16,-2-2-8 16,2-4 0-16,0-4-1 15,0-8 0-15,1-5-3 16,0-2 1-16,0-4 1 15,0-1-2-15,0-3 1 16,0 0-1-16,-1-1-10 16,0 0-6-16,0 0-32 0,-1-8-17 15,-4-13-4-15,-8-30 5 16,5 24 8-16,0-1-2 16,3-5-61-16,-2-1 71 15</inkml:trace>
  <inkml:trace contextRef="#ctx0" brushRef="#br0" timeOffset="64118.49">17325 6739 677 0,'4'-1'284'0,"2"4"-149"16,0 3-92-16,7 5-33 16,-2 4 2-16,2 3 0 15,1 1 4-15,-2-1 2 16,1-3 6-16,0-3 10 15,3-4 5-15,4-5 2 16,0-3 0-16,3-4-12 16,-1-3-10-16,3-5-10 15,1-1-3-15,-5 0-3 16,-1-1 0-16,-3-4-1 16,-4-4-1-16,4-3 2 0,-5 0-1 15,-1 0-1 1,2 9 1-16,-9 5-2 0,6 10 0 15,-1 15 1-15,-3 6 8 16,9 20 10-16,-3 1 2 16,2 8-1-16,-2 4-4 15,1 2-10-15,-1-3-2 0,-2-1 2 16,0-5-3-16,-3-12 0 16,2-2 4-16,-1-12-5 15,0-3-1-15,-2-6 2 16,1-4-9-16,-4-5-24 15,1-3-13-15,-1-9-35 16,-2-5-24-16,-2-8-65 16,-4-2 103-16</inkml:trace>
  <inkml:trace contextRef="#ctx0" brushRef="#br0" timeOffset="64539.32">18254 6556 1010 0,'-18'23'321'15,"-5"17"-345"-15,1 7-11 16,-11-7 29-16,-3 2 0 0,-2-14 15 15,0-8 14-15,15-9 20 16,9-6 6-16,15-3-14 16,11-2-11-16,21 0-18 15,8 2-5-15,14 2-1 16,0 2 3-16,-7 3-3 16,-3 7 1-16,-16-2-1 15,-2 2 0-15,-15 3 7 16,-5-3 7-16,-12 7 18 15,-5 2 0-15,-7 4-2 16,-6 1-5-16,-3-1-16 16,-3-1-9-16,-6-10-27 15,1-1-12-15,-1-9-31 16,1 1-9-16,6-7-31 16,0-2 187-16,3-4-70 15</inkml:trace>
  <inkml:trace contextRef="#ctx0" brushRef="#br0" timeOffset="65163.6">15869 7816 780 0,'-8'0'281'16,"3"0"-231"-16,5 0-42 0,4 0 8 15,-4 0 11-15,0-1 18 16,4 0 25-16,15-5 0 16,40-17-20-16,-23 7-12 15,15 0-29-15,9-1-4 0,24-1-5 16,5-2 2-16,4-2-1 15,4 0 1-15,3-1-2 16,7 0 0-16,7-1 1 16,2-1 1-16,7-1-2 15,1-4 1-15,1 1-1 16,2-1 0-16,-6 0 2 16,-6 1-1-16,-3-1-1 15,-5-1 0-15,-8 2 1 16,-1 3 1-16,-4 1 0 15,-7 2-1-15,-19 3-1 16,-11 1-2-16,-19 3-6 16,-8 4-1-16,-11 4-5 15,-8 2-4-15,-11 0-13 16,-7 1-14-16,-16 5-58 16,-11 0-212-16,-19 5 220 15</inkml:trace>
  <inkml:trace contextRef="#ctx0" brushRef="#br0" timeOffset="65566.06">15872 8072 652 0,'37'-7'245'16,"8"-5"-172"-16,18-2-37 15,15-3 2-15,16-6-4 16,6 0-3-16,3-7 2 15,5-2-1-15,9-2-4 16,4 1-4-16,5 0 0 0,4 3 0 16,3-2 2-16,-2 0-1 15,7-2 1-15,-9 1-3 16,-11 7-8-16,-5 4-4 16,-27 3-11-16,-16 5-9 15,-22 2-33-15,-11-1-40 16,-19 3 53-16</inkml:trace>
  <inkml:trace contextRef="#ctx0" brushRef="#br0" timeOffset="101063.75">15082 4754 693 0,'-8'8'232'0,"2"-2"-160"0,7-2-102 15,1-2 17-15,0-2 24 16,-2 0 6-16,-2 0 7 16,1 0 11-16,0 0 7 15,0 0-1-15,0 0-14 16,0 0-10-16,0 0-7 15,0 0-6-15,1 0-2 16,4 6 3-16,4 4-6 16,33 25 1-16,-27-21 3 15,-2-2-4-15,-4 1 9 16,2 0 1-16,-1-1 4 16,1 2 2-16,3 5-7 15,-3-1-2-15,6 5 0 16,-4-1-3-16,3 2 3 15,2 1 0-15,-3 0 0 0,2 2 2 16,4 1-5-16,0 0 3 16,-1 4-6-16,4 0 1 15,-10 7 1-15,2 1 0 16,-3-4 1-16,-1 4 1 16,-1-11 2-16,-1 0-2 15,2 0 1-15,-1 0-1 0,3 7 0 16,1 3-2-16,-2 4 1 15,1 3-1-15,-4-7 0 16,0 0-1-16,-4-5 0 16,-2-3-1-16,-1-2 3 15,-2-5 0-15,0-1-1 16,-2-7-1-16,2-4-1 16,2-1-2-16,-1-6 2 15,0-3 0-15,1 0 0 16,-2-2 2-16,0 0 3 15,0 0 1-15,0 0-1 16,0 0 1-16,3 2-4 16,2 2-2-16,-4-4 0 15,1 1-4-15,-2-1-6 16,0 0-3-16,0 0-6 0,0 0-13 16,-1-1-21-16,0-1-20 15,-20-5-80-15,-28-4 100 16</inkml:trace>
  <inkml:trace contextRef="#ctx0" brushRef="#br0" timeOffset="101469.5">15360 5836 869 0,'-52'-32'293'0,"59"34"-261"16,3 0-40-16,6 1 3 15,0-3 7-15,-3 4 9 16,7 4-3-16,-1 0 14 16,-4 4-2-16,4 3-5 15,1 0 0-15,0 3-4 16,2-1-4-16,-2-4 1 16,-2-2-1-16,0-7-6 15,-2-2 1-15,1-4 3 16,0 0 2-16,0-6 8 15,5-1 5-15,-1-8 5 0,-2-3 1 16,4-1-7-16,-9-4-3 16,3-6-6-16,-3-2-2 15,-6-13 2-15,-5-1-2 16,0-1-2-16,0-1 0 16,6 7-2-16,7 6-4 15,-2 2-14-15,4 3-11 0,3 6-21 16,-2 2-13-16,1 7-42 15,-7 2-13-15,-13 7 69 16</inkml:trace>
  <inkml:trace contextRef="#ctx0" brushRef="#br0" timeOffset="102804">17665 7579 952 0,'-13'47'340'16,"0"-10"-183"-16,0-18-209 16,2-3 9-16,-3 2 43 15,-6 2 11-15,-11 11 4 16,-6 5 1-16,-8 9 15 16,-2 0-3-16,-7 1-10 15,-9 0-5-15,-6-5-13 16,-8 0 0-16,-5-5 1 15,0-1-3-15,-12-1 0 16,-2 1 1-16,-17 1 1 16,-5-1 4-16,-12-4-1 15,-8-1-2-15,2-3-1 16,-2-7 1-16,3-5 7 16,8-4 8-16,15-14 7 0,10-6 2 15,19-15-5-15,5-13-11 16,4-21-19-16,-2-10-12 15,6-32-22-15,9-7-4 16,15-14 9-16,13-2 9 0,14 2 16 16,4 0 4-16,14-2-3 15,4-6-1-15,18-3-8 16,10 3-2-16,15 1-2 16,15 7-7-16,11 8 1 15,6 3 1-15,1 9-5 16,-4 3 9-16,6 7 11 15,4 7 9-15,8 13 21 16,1 2 3-16,1 7 2 16,1 1-2-16,18-5-4 15,3 8-6-15,1 7-2 16,1 6-1-16,-6 19-2 16,0 5-1-16,-5 13 3 15,-4 4 3-15,-2 4 2 16,2 0 5-16,6 4 1 15,-3 2-4-15,1 7 0 0,1 8-4 16,-4 15 3-16,-2 10 3 16,-15 13 7-16,-9-1 5 15,-11 1 0-15,1 0-1 16,-12-6-10-16,-7 4-5 16,-13 12-1-16,-16 5-2 0,-14 18 2 15,-8 8 1-15,-13 13 4 16,-4 4 8-16,-9-2 1 15,-1-1 0-15,-8-4-9 16,-4-3-6-16,-8-1-6 16,-6-2-2-16,-5-8 5 15,-9 2-2-15,-15 0-3 16,-7-7 2-16,-9-17-28 16,2-9-18-16,-8-32 319 15,-17-16-221-15</inkml:trace>
  <inkml:trace contextRef="#ctx0" brushRef="#br0" timeOffset="130161.04">14513 6656 730 0,'-42'60'236'16,"41"-60"-220"-16,1-1-37 15,1 1 19-15,-2-1 28 16,0 1 2-16,0 0 4 15,0 0 7-15,0 0 2 16,0-1 9-16,0 0-6 16,0 0-11-16,0 1-20 15,-1 0-13-15,1 0-1 16,1 0 1-16,3 3 7 16,4 10 2-16,34 26 3 15,-31-24 2-15,-2 0 10 16,2 1 5-16,0 3 0 15,-1 0-3-15,1-1-14 16,0 2-4-16,-2-3-5 0,2 2-3 16,-1-7-8-16,-3-1-10 15,-1-2-14-15,-2-4-11 16,2-2-27-16,-2-5-23 16,1-5 59-16</inkml:trace>
  <inkml:trace contextRef="#ctx0" brushRef="#br0" timeOffset="130445">14580 6587 886 0,'1'2'264'16,"3"-3"-251"-16,4 4-68 15,2 2 13-15,2 10 62 16,-3 8 19-16,0 5 18 16,2 7 9-16,1-4-11 15,1-1-12-15,-1-6-28 16,1-2-9-16,1-5-6 16,3-2-4-16,-5-4-11 15,-1 0-12-15,1-4-45 0,-8-3-34 16,-4-4 65-16</inkml:trace>
  <inkml:trace contextRef="#ctx0" brushRef="#br0" timeOffset="131382.41">18168 4924 997 0,'-9'19'293'0,"4"0"-314"15,-1-3-16-15,8 1 56 16,-8-4 30-16,-7 3 9 15,4 1-5-15,3 6-6 16,-5-1-5-16,7 3-22 16,-3 2-6-16,-2 3-8 15,12 1-4-15,0-2 6 16,5 3-4-16,1-9 1 16,-4-1-4-16,3-3 1 15,-2 0 0-15,-2-3 0 16,-1 0 1-16,-2-2-11 15,0-3-7-15,-1-3-35 16,0-2-11-16,0-6-39 0,-6-7-12 16,1-12-24-16,3-7-148 15,0-12 201-15</inkml:trace>
  <inkml:trace contextRef="#ctx0" brushRef="#br0" timeOffset="131636.25">18390 4792 1186 0,'-6'12'298'0,"4"5"-431"16,7 3-26-16,6 1 110 15,-5-1 59-15,-6 7 57 16,-1 3 4-16,-1 6 5 15,2 6-13-15,4-2-26 16,5 2-15-16,0 0-42 16,3-3-12-16,-1-7-29 15,-4-4-26-15,-3-13 57 16</inkml:trace>
  <inkml:trace contextRef="#ctx0" brushRef="#br0" timeOffset="190366.49">16331 9383 919 0,'-45'39'337'0,"44"-12"-255"15,1 7-53-15,20 1-13 16,-12 8 7-16,-2 26 10 16,-4 4-6-16,1-2 0 15,-2-3-5-15,0-21-16 16,2-5-4-16,0-12-4 15,-1-5-9-15,-4-12-24 16,-4-5-12-16,-5-8-52 0,1-7-33 16,-10-8 86-16</inkml:trace>
  <inkml:trace contextRef="#ctx0" brushRef="#br0" timeOffset="190752.14">16242 9942 567 0,'-65'-98'245'15,"65"89"-123"-15,9 3-50 0,-2-2-16 16,11 7-8-16,11-4-12 15,-1 1-2-15,12-7-14 16,-5-11-1-16,2-8 0 16,2-7 3-16,0-1 1 15,0 6-5-15,0 4-5 16,-1 4-6-16,3 5-6 16,-1 4 1-16,-7-2-2 15,-2 1 0-15,-19 2-1 16,-3 0 1-16,-8 3 4 15,-3 1 7-15,-8 3 7 16,2 2 4-16,-5 5 1 16,-2 0-5-16,5 9-3 15,-4 8-1-15,2 15 3 16,9 11 10-16,11 17 5 16,4 8 2-16,9 6-8 0,-7-2-9 15,0-9-12-15,3-8 0 16,-2-10-6-16,3-4-1 15,-8-10-13-15,-5-5-17 16,-1-13-21-16,-4-5-18 16,0-11-34-16,0-12-2 0,1-13 68 15</inkml:trace>
  <inkml:trace contextRef="#ctx0" brushRef="#br0" timeOffset="191404.4">16893 9199 936 0,'92'-18'319'0,"-80"40"-302"0,5 5-12 16,6 15 13-16,3 9 6 16,4 9 7-16,-1 4 4 15,-4 4-7-15,-4 1-6 16,-4 0-8-16,-3-6-8 16,-3-14-3-16,-2-10-3 15,-4-15-5-15,-5-5-3 16,-4-8-17-16,3-2-7 0,-9-6-12 15,0-3-2-15,1-8 9 16,-5-7 8-16,4-12 16 16,0-9 8-16,-6-8 7 15,1-4 3-15,1 0 1 16,0 0-1-16,7-2-1 16,5 2 2-16,3-10-4 15,8-1 0-15,12 0-2 16,0 1 2-16,10 20 15 15,2 9 5-15,-2 18 8 16,3 10-4-16,3 13-9 16,-2 9-4-16,-3 17-3 15,-7 5-2-15,-8 7 5 16,-4 1 2-16,-9-5 12 16,-3 1 8-16,-7 1 10 0,-5 6 4 15,-7 7-11-15,-2-3-9 16,1-3-17-16,2-10-7 15,3-15-10-15,1-4-5 16,-2-14-18-16,0-2-8 16,2-11-16-16,-2-4-8 15,2-9-32-15,1-4-23 0,1-13-47 16,3-6 91-16</inkml:trace>
  <inkml:trace contextRef="#ctx0" brushRef="#br0" timeOffset="192032.84">17466 9106 851 0,'7'-3'282'15,"2"3"-264"-15,8 3-28 16,-4 2 4-16,-4 4 7 0,-2 1 13 16,-7 11 27-16,4 9 13 15,7 17 15-15,2 7-2 16,14 12-17-16,-1 2-9 16,1-2-21-16,0-1-7 15,-3-3-11-15,-2-3-2 16,-3-9 0-16,-8-4 0 0,-7-12 0 15,-2-10 2-15,-2-8 2 16,0-9-2-16,-2-6-2 16,1-3-6-16,0-13-29 15,-4-6-9-15,0-13-13 16,-9-6-1-16,2-9 7 16,0 1-1-16,-1-5-5 15,6 2-5-15,0 4-4 16,0-4 5-16,2 0 11 15,1-5 11-15,-3 0 30 16,6 3 14-16,1 11 41 16,2 11 19-16,12 15 18 15,-2 5-1-15,8 8-16 16,8 3-15-16,6 6-22 16,3 3-6-16,11 5-7 0,-2 2 3 15,0 5 0-15,0 4 1 16,-10 8-6-16,-2 1-5 15,-15 6 3-15,-8 2 2 16,-15 3 5-16,-12 2-3 16,-9 1-5-16,-6 0-4 0,-1 3-16 15,0-2-12-15,1-1-35 16,-1 1-34-16,-1-8 59 16</inkml:trace>
  <inkml:trace contextRef="#ctx0" brushRef="#br0" timeOffset="194454.3">17184 10476 552 0,'-3'-6'252'0,"0"2"-87"16,1 2-119-16,1 1-22 0,0 0 1 16,0 0 11-16,-1-1 2 15,1 1 5-15,-17-1 5 16,-33 0 0-16,31 9-6 16,-4 1-10-16,-1 5-9 15,-1 9-14-15,-1 4-5 16,0 9-2-16,1 5 1 15,-1 4 1-15,5 2 4 0,2-7 1 16,4-4 4-16,7-6-2 16,0-4-1-16,9-4-7 15,6-1-1-15,8-6 0 16,6-4 1-16,8-6 5 16,4-4 1-16,2-4 0 15,3-3-1-15,3-2-2 16,1 2-2-16,-6 3 0 15,-9 1-1-15,-5 4-3 16,-11 5 0-16,-7 1 5 16,7 6 10-16,-16 4 14 15,-9 0 4-15,-6 9-7 16,-15-2-7-16,4 0-10 16,-1-2-3-16,5-5-5 15,2 1-7-15,0-6-30 0,2 0-23 16,-1-6-70-16,-1-5 76 15</inkml:trace>
  <inkml:trace contextRef="#ctx0" brushRef="#br0" timeOffset="197598.52">17393 10416 924 0,'-1'-43'322'0,"-1"40"-297"15,2 1-12-15,0 0-2 16,0 2-3-16,0-1-1 16,0 1 6-16,0 0 6 15,0 0 7-15,2 9 13 16,2 20-4-16,11 38-4 16,-2-19-9-16,5 5-14 15,1 2-4-15,-2-4-3 16,-2-5-1-16,-5-11-4 15,-4-5 0-15,-5-7 1 16,-1-3 2-16,-3-5 1 0,0-3 2 16,-1-4-2-16,0-4-4 15,-3-4-17-15,-3-1-12 16,0-10-22-16,-3-5-7 16,0-5-8-16,1-2-2 15,-2-2 9-15,2-1 3 16,0-6 18-16,-3-1 12 0,2-6 16 15,-1 0 10-15,3 6 8 16,2 0 4-16,3 2 5 16,6 2 5-16,5-2 18 15,2 2 15-15,8 8 11 16,2 2 5-16,4 9-6 16,6 2-8-16,7 8-13 15,6 3-10-15,2 7-16 16,3 4-7-16,-14 2-5 15,-3 1 0-15,-11 4 4 16,-9 2 6-16,-7 5 11 16,-7 3 1-16,-12 10 0 15,-5-2-3-15,-3-1-9 16,-2 1-3-16,4-10-6 16,3 1-3-16,3-7 0 15,1-1 4-15,2-8-7 0,1-3-12 16,1-4-23-16,1-3-16 15,4-2-35-15,0-2-20 16,5-8 72-16</inkml:trace>
  <inkml:trace contextRef="#ctx0" brushRef="#br0" timeOffset="198223.43">17826 10186 1048 0,'0'0'352'0,"6"7"-346"16,4 5-11-16,1 11 7 15,-1 0 8-15,3 8 5 16,-3 4 5-16,4 6 3 0,-2 1-2 16,-1 3-5-16,0 0-4 15,-2 4-4-15,3 0-2 16,-2-5-6-16,-1-2-3 16,-5-15-5-16,-1-2 0 15,-3-12 5-15,-3-3 3 16,1-5 2-16,-4-4 5 0,-3-3 4 15,-1-6 0-15,-6-9-3 16,0-6-4-16,0-16-4 16,1-4-2-16,1-12 0 15,1-3-1-15,7 3-6 16,0 0-2-16,8 5-3 16,8-1 0-16,6-3 3 15,5-1 2-15,8 4 4 16,5 5 0-16,15 14 5 15,3 8 4-15,8 17 10 16,0 7 3-16,-11 17 2 16,-2 7 0-16,-15 11 1 15,-6 3 0-15,-11 5 2 16,-11 5 1-16,-12 2 0 16,-7 5-3-16,-12 2-4 0,-1-3-2 15,-1-2-8-15,-2-1-7 16,0-9-24-16,2 1-19 15,-4-16-39-15,-3-7-19 16,-1-15 66-16</inkml:trace>
  <inkml:trace contextRef="#ctx0" brushRef="#br0" timeOffset="201348.4">17327 9986 904 0,'-24'10'324'0,"2"5"-266"15,3-1-52-15,1 3-13 16,-9 1-4-16,-10 3-1 16,-5 1 2-16,-12 4 8 15,0 2 5-15,-2-3 11 16,1-2 0-16,1-4 2 16,-2-4-2-16,-11-5-7 15,-3-1-3-15,-4-9-2 16,1-3-1-16,10-7-1 15,3 2 0-15,0-5-1 16,-5-7 1-16,-7-7 0 0,-1-9 5 16,4-9 4-16,7-2 3 15,16-8-2-15,7-1-1 16,12-7-6-16,7-6-1 16,9-3-2-16,11-2 0 15,15 2 1-15,9 2-2 16,14 5-3-16,3-2-1 0,14-1-3 15,10 1 2-15,13 0-1 16,5 6 3-16,2 9 0 16,-1 8 1-16,20 8 3 15,4 1 0-15,13 2 0 16,1-3 1-16,8-1-1 16,-2 3 0-16,-5 4 0 15,-1 6 0-15,-15 10 0 16,-5 1 1-16,-13 12 1 15,-10 4 1-15,-28 13 2 16,-14 7 0-16,-12 15 0 16,-7 8 2-16,-18 9 2 15,-8 7 2-15,-18 8 0 16,-8 2-2-16,-14 12-2 16,-6-3-3-16,-13-7-1 15,-3-3 1-15,0-13-7 0,2-1-6 16,7 4-24-16,0-1-19 15,5 1-54-15,-2-5-87 16,1-14 130-16</inkml:trace>
  <inkml:trace contextRef="#ctx0" brushRef="#br0" timeOffset="202375.12">17463 10084 771 0,'0'-1'284'0,"-2"0"-213"15,-28 2-44-15,-30 17-11 16,23 2 1-16,-13 3-8 15,-6 6 3-15,-11 2 12 16,-5 3 5-16,2 2-2 16,2 2-4-16,11 1-14 15,3 4-4-15,3 4-5 16,2 4 0-16,0 15-1 16,2 4 1-16,6 5 5 15,4-2 4-15,14-4 13 0,9 1 5 16,7 1 6-16,6-1-1 15,8-2-12-15,1-8-6 16,14-9-11-16,6-6-2 16,9-13 1-16,2-1 1 15,5-10 0-15,2-3 1 16,-2-7 0-16,3-1 1 0,3-4-3 16,2 0 1-16,12 0 0 15,4-3-1-15,6-5-1 16,3-4 4-16,-7-7-3 15,-2-3 4-15,4-4 8 16,-2-2-2-16,12-4 3 16,5 0-1-16,-6-3-8 15,0-3 3-15,-4-7-1 16,5-5-2-16,7-13-2 16,-3-1-2-16,-6-1-2 15,-14-1-1-15,-10 7 0 16,-5 3 4-16,-7 0 8 15,-2-5 1-15,1-6 9 16,-20 16 1 0,0 1-1-16,11-37 0 0,-4-2-7 0,-17 13-3 15,-15 19 3-15,-10-1 0 16,-8-3-2-16,-14 0-2 16,-17 4-7-16,1 5-3 15,-8 13 0-15,3 7 4 16,4 15-5-16,-1 11 1 0,-17 18-14 15,-11 11-14-15,-16 23-35 16,-5 10-17-16,-7 13-26 16,-3 4-19-16,-1-5 89 15</inkml:trace>
  <inkml:trace contextRef="#ctx0" brushRef="#br0" timeOffset="207621.94">12923 9338 615 0,'-2'5'245'0,"-1"-11"-104"15,-1-3-147-15,12-3-11 16,-1-1 18-16,7 2 13 15,-4-1-8-15,1-2-5 16,1-3 0-16,-3-4 1 16,6-3 4-16,2-10 4 15,5-8 1-15,7-16-5 16,5-12-1-16,11-15-2 16,6-5-2-16,20-3 2 15,6-1-3-15,3-9-2 16,-2-1-2-16,-6-7 3 15,0-1-1-15,17 0 5 16,-1 0 2-16,2 2 3 0,-1 2 9 16,-8-3 6-16,13-3 4 15,12-12-3-15,3-6-6 16,6-10-6-16,2-5-4 16,3-15-7-16,0 0 4 15,1-3-5-15,0-10 0 0,1 4 2 16,1-8-2-16,6 0 0 15,5 8 0-15,-3-6 7 16,7 5 2-16,15-8 10 16,-6 4 4-16,7 1-6 15,15-3 0-15,-14 15-9 16,1 1-3-16,6 7 3 16,-10 5-1-16,-10 4 7 15,7-5 2-15,-10 10 0 16,-7-2-1-16,-4 13-4 15,-2 13-4-15,-10 22-11 16,-4 14-10-16,-14 23-44 16,-12 7-35-16,-17 10 55 15</inkml:trace>
  <inkml:trace contextRef="#ctx0" brushRef="#br0" timeOffset="-210550.52">9253 2073 619 0,'11'-74'236'0,"-8"70"-146"15,3 2-84-15,4 1-6 16,2 2-1-16,-1 1 1 15,-2 4-2-15,0 4 2 16,-2 0 4-16,-1 5 8 16,1 1 3-16,6 8 2 0,5 14 1 15,9 20-9-15,6 9-3 16,8 15 2-16,1 0-3 16,4 18-2-16,-8 7-1 15,-7 7-1-15,-3 7 0 0,-11 9 6 16,2 1 8-16,-4 12 7 15,0 8 4-15,1-11 9 16,-1-1-4-16,2 1-5 16,1-6-4-16,-2-6-8 15,2 4-3-15,-1-2-4 16,-2-5 1-16,-1-5-1 16,1-3-3-16,-1-17 2 15,2-4-2-15,-6-14 0 16,-3-11 0-16,-7-10-3 15,0-2 1-15,3 4-1 16,0-3 1-16,1 0 2 16,3-3 0-16,-6-11 2 15,-1-5 1-15,-2-16 1 16,-2-6-3-16,0-13-1 16,3-5-3-16,-1-3-10 0,-2-9-9 15,-2-9-44-15,-4-6-32 16,-8-16 56-16</inkml:trace>
  <inkml:trace contextRef="#ctx0" brushRef="#br0" timeOffset="-208099.67">6908 1682 349 0,'-9'7'177'0,"1"0"-62"16,5-3-5-16,1-5-20 15,0-3-13-15,2 3-20 16,0 0-5-16,0-16-18 15,6-30-8-15,3 25-12 16,-1 4-4-16,3-1-7 16,0 2 1-16,2 2 2 15,2 4-1-15,5 6-2 16,4 6-2-16,11 17-1 16,5 10 1-16,13 28 3 15,-4 11 2-15,-10 7-1 16,-8-2-2-16,-19-24 2 15,-2-9 0-15,-3-19 2 16,-6-7-1-16,-1-8 5 16,-6-5-2-16,1-3 0 15,-2-6-3-15,4-4-3 0,3-2 1 16,0-8-4-16,0-5 2 16,1-5-3-16,-1-1-1 15,2 1 4-15,3 2-2 16,1 11 8-16,2 3 2 15,2 14 1-15,2 7 3 0,0 8-3 16,2 5-1-16,-1 6-2 16,-3-1 0-16,-5 1-5 15,-1 0 0-15,-5-3-1 16,-2-3 0-16,-3-3 2 16,2-7 1-16,1-6-1 15,3-1 2-15,3-11-4 16,-3-6-1-16,5-8-1 15,0-4-2-15,-1-1 1 16,2 1 0-16,2 12-2 16,2 5 1-16,6 18 2 15,2 15 5-15,4 8 2 16,0 8 1-16,1-3-3 16,-4-7-1-16,1-9-1 15,-7-8 2-15,-6-6 1 0,-2-4 4 16,-7-5 8-1,2-1-1-15,0-5-2 0,0-1-6 16,2 1-16-16,-2 0-11 16,-1 0-23-16,-2 3-17 15,-3 1-57-15,0-2-148 16,-2-1 182-16</inkml:trace>
  <inkml:trace contextRef="#ctx0" brushRef="#br0" timeOffset="-207195.27">7763 1555 556 0,'0'0'216'0,"0"0"-167"16,0-1-4-16,0 0-16 15,0-1-9-15,0 2-2 16,1 5 6-16,3 23 15 15,3 45 7-15,-6-26 8 16,0-1-9-16,4-3-18 16,0-10-7-16,-1-12-10 15,2-6 0-15,-3-11-1 16,-1-3 1-16,1-11-1 16,0-5-2-16,2-12-4 15,2-4-3-15,1 5 0 16,0 1 0-16,5 13-4 15,-1 9 3-15,4 11-3 16,-1 6-1-16,-2 0 4 16,4 0 0-16,-5-6 1 15,-1-4 0-15,-4-3 1 0,-3-4 2 16,-3-2-4-16,-1-6-7 16,-4-8-49-16,0 0-35 15,-4-16 58-15</inkml:trace>
  <inkml:trace contextRef="#ctx0" brushRef="#br0" timeOffset="-207015.74">8062 1693 773 0,'-8'14'288'0,"7"7"-235"15,7-6-15-15,1 0-16 16,4 1-14-16,-1-9-32 15,-10-3-15-15,-9-11-43 16,4-10-44-16,-12-22 86 16</inkml:trace>
  <inkml:trace contextRef="#ctx0" brushRef="#br0" timeOffset="-206851.18">7942 1427 867 0,'0'0'283'15,"3"0"-336"-15,10 1-87 16,27 5 92-16</inkml:trace>
  <inkml:trace contextRef="#ctx0" brushRef="#br0" timeOffset="-206347.14">8236 1447 815 0,'39'55'289'15,"-43"-55"-245"-15,4-1-28 16,2-1-8-16,-2 1-6 16,0 0-1-16,0 0 2 15,-1-3 10-15,0 1 18 0,0 2 5 16,0 0-2-16,0 1-8 16,1 5-20-16,5 24-4 15,16 45 2-15,-8-39 0 16,-1-10 0-16,-2-7-3 15,-8-18 1-15,3-7 0 0,-1-13-2 16,1-11 1-16,6-6 0 16,0 0-4-16,-1 0-1 15,0 5 3-15,-1 11-3 16,0 3 1-16,4 14-3 16,1 6 1-16,3 12 0 15,1 5 3-15,3 5 2 16,-4 0 0-16,6-5 0 15,-5-5 2-15,-3-6 0 16,-2-5 2-16,-12-4-2 16,9-6-6-16,-9-4-28 15,1-3-19-15,4-6-48 16,-6 2-32-16,4-6 87 16</inkml:trace>
  <inkml:trace contextRef="#ctx0" brushRef="#br0" timeOffset="-205706.19">8765 1455 894 0,'-7'-13'313'0,"10"2"-294"16,7-9-3-16,2-5-12 15,0-1-3-15,0-7-1 16,-1 11 1-16,-2 3 15 15,1 3 3-15,2 15 7 16,3 3-4-16,5 20-10 16,3 7-4-16,-4 8-3 0,-3-3-3 15,-7-6 0-15,-4-3-1 16,-5-13 0-16,-2-2 1 16,-1-8 0-16,-1-3 2 15,4-6-2-15,3-1-1 16,3-6-3-16,2-10 1 15,1 0-4-15,0-4 4 0,-1-8 0 16,1 5-1-16,5 6 2 16,1 1-2-16,6 17 1 15,2 9 1-15,6 9 0 16,3 7 1-16,-7 10 0 16,0-1 0-16,-11-1-1 15,-5-3 0-15,-9-10 1 16,-1-4 2-16,-2-9 2 15,-2-1-2-15,3-8-8 16,1-5-9-16,1-5-17 16,1-7-3-16,1 0-2 15,2 2 2-15,-2 3-6 16,-1 9-6-16,0 4-32 16,-1 4 93-16,0-5-18 15</inkml:trace>
  <inkml:trace contextRef="#ctx0" brushRef="#br0" timeOffset="-204397.77">9400 1375 762 0,'5'0'274'0,"13"-3"-242"16,0-8-5-16,6-13-5 15,-3-5-5-15,-9-6-3 16,-7-1 2-16,-14 3 12 16,-2 2 1-16,-8 4-2 15,0 2-5-15,-1 8-12 16,1 2-5-16,3 13-6 16,5 3-4-16,4 16 2 15,3 5-2-15,4 7 4 16,6 10 0-16,7-2-1 15,1 0 1-15,7-5 1 16,0-8 4-16,7-10 3 16,4-4 2-16,-5-10 2 15,-1-4 0-15,1-11-2 0,-7-4 0 16,-1-6-5-16,2-1 1 16,-8 1-4-16,1 0-3 15,-1-1-14-15,-3-1-7 16,-2 1-13-16,-5-1-2 15,0 0-2-15,-3 2 4 16,0 7 15-16,0-2 5 0,2 13 13 16,3 7 6-16,4 8 16 15,3 13 10-15,4 11 12 16,0 1-3-16,1 7-12 16,-2-1-11-16,-5-12-10 15,-1-4 1-15,-9-8 12 16,0-7 7-16,-5-11 11 15,-2-6-2-15,2-13-10 16,5-8-10-16,4-4-11 16,5-1-1-16,9 0-8 15,0 5 2-15,14 15-1 16,6 3 2-16,8 15 2 16,6 8 1-16,-2 5 0 15,-8 1 0-15,-8-3 2 16,-7-5-2-16,-10-9 0 0,-3-3 1 15,-5-10 0-15,-1-5 1 16,-3-6 0-16,1 1 1 16,0-4-5-16,-2 1-3 15,-1 10-3-15,-2 0-2 16,1 5 0-16,3 10 1 16,-1 2-3-16,2-1-3 0,-1 4 1 15,-2-2 3-15,0-7 5 16,0 4 3-16,-3 1 3 15,0 0 0-15,0-1 1 16,-1 0 2-16,1 0-3 16,-2 1 0-16,2 0 0 15,0 7-1-15,0 13 2 16,3 31 1-16,-1-35 1 16,-1-8-2-16,1-4 1 15,1-2-1-15,3-2-1 16,-6-1 2-16,0 0 1 15,5-3-1-15,18-4 0 16,29-36-2-16,-24 15-1 16,1 0 2-16,-6 3-2 15,5-7 2-15,-7 8-2 0,1 3 1 16,-2 1 1-16,-13 3 0 16,0 7 0-16,-6 0 0 15,0 3 1-15,-1 1 1 16,-5 4 1-16,0 2 1 15,-11 9-1-15,-3 12-1 16,-7 13-1-16,-4 2-1 0,6 6 0 16,2-1 4-16,10-7-2 15,4-5 0-15,6-7 2 16,5-9-1-16,8-6 3 16,0 2 1-16,7-6 3 15,8-5 3-15,3-3 0 16,6-6 2-16,-8-10-3 15,-2 4-4-15,-6-9 6 16,-7-5-3-16,-8 5 4 16,0-4 5-16,-6 4-2 15,-8 3-5-15,2 3-3 16,-6 5-7-16,-3 8-4 16,4 5 1-16,-11 10-7 15,-4 5-8-15,-2 7-13 16,-6 2-10-16,4-3-13 0,8-1-8 15,6-9-6-15,8 1-26 16,5-4 63-16</inkml:trace>
  <inkml:trace contextRef="#ctx0" brushRef="#br0" timeOffset="-203969.92">10668 661 790 0,'4'1'269'0,"5"10"-250"16,3 4-33-16,3 12 4 16,-1 4 3-16,-2 0 10 15,-1 6 7-15,-1-11 24 16,-2-8 6-16,-1-1 1 15,-3-7 1-15,-2-7-16 16,1 0-5-16,1-12-5 16,0-6-5-16,4-13-3 0,0-7-2 15,2-6-4 1,1 4 0-16,1 7 0 0,4 5-2 16,-1 11-2-16,4 7 2 15,-4 8-2-15,5 9 2 16,-3 8 1-16,1 0 0 15,-3 1 2-15,-7 0-3 16,-2-9 4-16,-6-5 1 0,-4-6-5 16,-4-5-2-16,-2-6-37 15,2-2-34-15,3 2-99 16,5-11 102-16</inkml:trace>
  <inkml:trace contextRef="#ctx0" brushRef="#br0" timeOffset="-203474.1">10986 695 604 0,'79'46'262'16,"-70"-25"-142"-16,0-13-50 15,-1-4-7-15,-2-4-13 16,-4-10 8-16,1-7-8 16,1-4-6-16,-1-10-21 15,1 1-10-15,1 3-7 16,-2 2-3-16,0 7-2 0,-2 4 0 15,-1 10-4-15,1-1-2 16,4 6 0-16,4 4-3 16,4 4 5-16,1 4 1 15,2 5 2-15,0-2-1 16,-1-3-2-16,-1 2 3 16,-4-1 1-16,-3-2 5 0,-3 5 9 15,-1-2 1-15,-2 8 0 16,-1 7 0-16,-2-5-10 15,-4 3-1-15,-5-8-2 16,-3-7-2-16,-8-3 4 16,-4-2 1-16,0-6 2 15,2-2 4-15,2 0 7 16,8-4 2-16,8-1 0 16,2 5-2-16,7-3-12 15,3-1 1-15,6-2-8 16,4-2-2-16,8-7 2 15,2 1-1-15,0-6 4 16,0-5-3-16,-1-1-22 16,-3-3-7-16,-8 0-24 15,-6 5-1-15,-12 3-5 0,-6 5-12 16,-11 7 52-16</inkml:trace>
  <inkml:trace contextRef="#ctx0" brushRef="#br0" timeOffset="-202896.87">7494 2373 848 0,'-68'-5'295'0,"28"3"-269"15,14 3-19-15,14 4-7 0,5-4 0 16,7-1-3-1,-1 0-4-15,1-1 1 0,0-1 3 16,0 1 16-16,13-6 11 16,52-34 8-16,-12 9 0 15,29-11-11-15,10-9-7 16,8-4-5-16,6 3-3 0,14 0-2 16,3 6-2-16,7 4 0 15,13 2 1-15,1 0-3 16,2-6 2-16,26-7 1 15,-4-4 1-15,2-2 6 16,16 1-1-16,-10-3 5 16,6-4-2-16,9-14 1 15,-14-2 1-15,4 0-5 16,-7 4 1-16,-27 12-8 16,-7 7 1-16,-15-1-3 15,-11 3 1-15,-14 5 2 16,-9-2-3-16,-22 13-8 15,0 3-14-15,-2 7-21 16,2 3 22-16</inkml:trace>
  <inkml:trace contextRef="#ctx0" brushRef="#br0" timeOffset="-199440.29">15243 9239 579 0,'19'31'236'0,"-14"2"-120"16,0 1-142-16,-1-4 0 15,-1 0 25-15,1-3 25 16,0-4-1-16,3 0-17 16,1-1-17-16,1-10-45 15,-3-4 65-15,-3-8-18 16</inkml:trace>
  <inkml:trace contextRef="#ctx0" brushRef="#br0" timeOffset="-199190.95">15433 9071 734 0,'4'26'214'0,"3"1"-248"16,0 1-9-16,3-2 38 15,0 3 20-15,-3-4 5 16,-3-2-8-16,-2-4-17 16,-1-3-11-16,0-11-56 15,-1-4 47-15</inkml:trace>
  <inkml:trace contextRef="#ctx0" brushRef="#br0" timeOffset="-198532.83">18345 8047 530 0,'46'84'177'16,"-45"-41"-107"-16,0-4-88 15,4-2 19-15,-4-2 55 16,-1-2 6-16,-3-2-13 16,-4-4-11-16,0 2-25 15,1 0-4-15,0-6-11 16,2-3-13-16,0-14-37 15,0-6-65-15,-2-12 81 16</inkml:trace>
  <inkml:trace contextRef="#ctx0" brushRef="#br0" timeOffset="-198354.42">18552 8134 670 0,'6'21'228'0,"-9"1"-187"16,-1 5-40-16,3 0 0 0,-7 3 6 16,5 0-2-16,-5-7-30 15,-1-4-22-15,-2-7 32 16</inkml:trace>
  <inkml:trace contextRef="#ctx0" brushRef="#br0" timeOffset="-192322.43">3902 12890 621 0,'-34'-5'256'0,"-8"-2"-121"16,2 1-86-16,-3 2-6 16,0-5-7-16,4 0-8 15,4 1-7-15,6 1 1 16,1 5 1-16,2 2-3 16,2 7-1-16,1-1-9 0,0 6-3 15,-4 5-4-15,-6 3-1 16,-3 8 1-16,-7 2 1 15,-1 8-4-15,0 3 0 16,1 9 1-16,5 4-1 16,1 14 1-16,4 5 0 0,0 2-1 15,3-1 0-15,5-2-1 16,-1 1 3-16,2 15 0 16,-1-1 1-16,-2 4 2 15,4-2 3-15,10 1 4 16,5 6 3-16,9 0 3 15,6 0-2-15,10-14-2 16,6-1-5-16,8 3-3 16,-1 1-2-16,0 3-4 15,3 0 0-15,2 4 3 16,7 8-3-16,9 1 6 16,2-1-1-16,19-12 0 15,2-3 0-15,0-4 2 16,2-1 4-16,-6-4 0 15,3-8 5-15,13-6-8 16,0-8 2-16,-3-2-4 16,-11 0-6-16,-8-8 2 0,1-2-2 15,9-9 0-15,8-5 1 16,-5-7-1-16,-2-5 2 16,-13-8 1-16,0-5 1 15,2-6 0-15,5-4-5 0,7-6-1 16,-4 1 1-16,-10-4 1 15,-6-3 3-15,-13 3 1 16,-3-8 0-16,3 1 4 16,-2-1 1-16,1-6 8 15,11 6 2-15,-7-5-1 16,8 0 0-16,-3 0-14 16,-10-2 1-16,-1-2-5 15,-2-2 0-15,-3-2 1 16,0-4 2-16,5-1-3 15,-2-1-1-15,3 2 1 16,-1-2 0-16,-4 7-1 16,-1 0 3-16,-11-3 1 15,3 1-3-15,-5-3 9 16,-2-2-5-16,8-5 6 16,-6-1-1-16,3-7-5 0,1-1 2 15,-1-2-5-15,1-2-1 16,0-3 0-16,1-5 0 15,2-2-4-15,-3-6 3 16,0 5 2-16,-2 3-4 16,-3 4 4-16,1 5 2 0,-4-7-3 15,-3-3 4-15,-9-1-5 16,2 1 1-16,-5 5-2 16,-3 3-1-16,3 0 3 15,-8-5-2-15,-12 2 4 16,4 1 1-16,-15 3-2 15,-3 2 2-15,0 2-5 16,-8-1 2-16,4 5 5 16,4 1-2-16,2 5 4 15,3 1-1-15,0 6-6 16,2 4 0-16,-5 3 1 16,-4 1-3-16,-11-1 4 15,-6-3-1-15,-10 1 0 16,-4 3 0-16,5 4 3 15,2 0-1-15,11 5 2 16,2 3 1-16,7 4 1 16,-5 1-1-16,-2 2-6 0,2 6 1 15,-6 1-3-15,-1 5 1 16,-1 1 1-16,-1-6 2 16,2 1 2-16,3-5-3 15,-4 0 3-15,1 0-6 16,1 3-1-16,-1 3 1 0,-4 3 0 15,3 1 2-15,2 0 0 16,3 1 1-16,9-3-1 16,1 1 0-16,-2-3 0 15,3-1 0-15,-4-2 4 16,-1 0-3-16,-6 2 2 16,-8 2-3-16,2 3-2 15,-3 2-3-15,6 3-1 16,5-1 3-16,5 3-3 15,1-1 2-15,2-1 0 16,-1-2-2-16,-1 7 1 16,2 0 1-16,-2 9-2 15,2 9-7-15,0 3-11 16,0 7-11-16,4 3-21 16,2 2-19-16,3 6 612 15,3 4-419-15</inkml:trace>
  <inkml:trace contextRef="#ctx0" brushRef="#br0" timeOffset="-190567.17">4514 14059 699 0,'40'-1'264'0,"-52"-3"-206"16,2 0-6-16,1-2-16 16,0 1-12-16,8 2-2 15,-2 0-3-15,2 1-3 16,0 1-8-16,1 0-8 15,0 1 0-15,0-1-1 16,0 0 0-16,0 0 1 16,13-7 0-16,28-23 5 15,-22 15 10-15,6-3 5 0,7 2 4 16,9-1-4-16,5 2-4 16,1-2-6-16,-6-3-4 15,2-5-2-15,-5-6-2 16,1-9 1-16,-2-2-2 15,0-3 1-15,-2 4-2 0,6 5 1 16,2 3 2-16,4 6-4 16,2-2 1-16,-4 5-1 15,-1 0-2-15,-2 3 3 16,-4-3 0-16,-3 1 1 16,-1-1 6-16,-6-3 3 15,2 5 0-15,-1 3 3 16,-5 2-5-16,4 1-1 15,-5-1-4-15,-1 0 0 16,-4 1-2-16,-6 5-1 16,0 1 0-16,-4 1 0 15,4 1 0-15,-4 2 2 16,-4 1-1-16,5 3-6 16,-3 1-10-16,-1-1-23 15,1 3-29-15,-15 0 40 16</inkml:trace>
  <inkml:trace contextRef="#ctx0" brushRef="#br0" timeOffset="-189748.67">3590 13034 644 0,'-1'-2'227'0,"0"1"-201"16,0 0 4-16,0 0 6 15,0 0 4-15,1 0 8 16,0 1 2-16,0 0-9 15,4 9-8-15,17 14-10 16,34 29-10-16,-15-19-7 16,9 3-2-16,3 7-3 15,-3 4 5-15,-1 9-3 16,-6 1-2-16,-2 4 2 16,4-3-4-16,-7-2 7 15,0 2 6-15,0-5 6 0,-2-4 6 16,1-4-5-16,-3-8-3 15,-8-7-4-15,2-3-4 16,-6-5-4-16,-3-4 0 16,1 4-3-16,-6-4 1 15,-1-1 1-15,2 0-1 16,-10-7 0-16,-1 0-1 0,-1-7 1 16,0-1-1-16,-3-2 2 15,1-1-1-15,0 1-1 16,0 0 1-16,0 0-3 15,0 0-6-15,0 0-18 16,0 0-12-16,0 0-53 16,0 0 235-16,0 0-127 15</inkml:trace>
  <inkml:trace contextRef="#ctx0" brushRef="#br0" timeOffset="-189202.43">4443 13996 684 0,'48'5'267'0,"-48"-3"-165"16,6-4-100-16,-3 1-7 16,-3 0-1-16,0 0 1 15,0 0 4-15,0 0 2 16,0 0 14-16,0 0 8 0,-1 1 9 15,0 0 7-15,0 0-4 16,0 0 0-16,-12 10-7 16,-29 30-4-16,28-21-4 15,-1-1-4-15,-6 8 1 16,-1 2-6-16,-6 5 0 16,-5 2-1-16,-2 0 0 15,-5 0 0-15,-5 0 3 16,7 1-1-16,-4 6-2 15,5 3 1-15,3 7-2 16,-1 5 2-16,1 6 0 16,0-1-3-16,-4-3 0 15,-1-3-5-15,-2-8 0 16,0-1-2-16,2-2 2 16,4-1 2-16,9-1 0 15,0-2 5-15,9-3-7 0,0-4 4 16,5-8-6-1,4-9 1-15,3-7-2 0,1-6-3 16,3 0-6-16,1-4-13 16,0-1-4-16,0-1-2 15,0 1 2-15,0 0 6 16,5-4-13-16,7-11-23 0,30-37-191 16,-30 23 174-16</inkml:trace>
  <inkml:trace contextRef="#ctx0" brushRef="#br0" timeOffset="-188349.53">4545 13981 544 0,'-35'-16'258'0,"27"31"-32"16,4 0-154-16,4-2-36 15,3 0 2-15,6 4-21 16,0 1-11-16,4 4-1 0,0 2-4 15,1 2 1-15,4 3-2 16,0 4 3-16,3 0 3 16,2 3-3-16,6-1 6 15,2-1 0-15,5 0-3 16,4 1 3-16,-6 2-3 0,3 8 3 16,-4 0 1-1,-5 6 4-15,-2 1 5 0,-5-3 2 16,1-1 6-16,2-4-1 15,3 0-4-15,1 2-3 16,3 4-5-16,3 3-6 16,5 2 1-16,-2-2-3 15,-2-8-2-15,-8-11-1 16,-11-7 0-16,2-7-1 16,-2 0 0-16,4-2 8 15,1 2 2-15,-5 1 4 16,-5-2-1-16,0 0-4 15,-4-3-6-15,-3-3-2 16,2-1 0-16,-2-4-3 16,-1 0-6-16,-1-1-17 0,0-3-16 15,-2-2-26-15,2 0-25 16,-4-2 54-16</inkml:trace>
  <inkml:trace contextRef="#ctx0" brushRef="#br0" timeOffset="-187490.62">4791 14257 810 0,'-19'31'323'16,"1"4"-201"-16,4-7-82 16,-5-5-6-16,-2-7-13 15,-3-3-11-15,-1-3-12 16,0-2 1-16,-7-4-4 15,-1 1 2-15,-3-5 2 16,0-4 1-16,0-4-1 16,4-8-3-16,2-7 3 15,-1-4-2-15,1-11 1 16,-4-7 1-16,16-9-1 0,6-4 2 16,12 2-1-16,7 4 1 15,7 6 0-15,-2 1 0 16,10-1 1-16,5 0 0 15,0-2 1-15,4-1-2 0,-3 9 0 16,1 2-2-16,3 12 2 16,4 9 0-16,8 9 1 15,4 7-1-15,13 12 0 16,0 10 1-16,-4 19 2 16,-2 11 2-16,-13 10 4 15,-6 1 1-15,-8 3 1 16,-7 1 1-16,-10 9-2 15,-3 4-1-15,-11-4-2 16,0-3-6-16,-8-16-18 16,-2-6-22-16,-6-11 161 15,-2-9-102-15</inkml:trace>
  <inkml:trace contextRef="#ctx0" brushRef="#br0" timeOffset="-174267.16">8895 14623 595 0,'-31'28'216'15,"30"-27"-170"-15,1 1-32 16,0 1-2-16,0-3-2 16,0 0 1-16,-1 0 9 15,0 0 2-15,0 0 9 16,0 0 2-16,0 1 5 16,1 16 6-16,4 36 6 15,3-23-4-15,0 3-8 0,2 3 0 16,-2 5-6-16,4 6 6 15,2 11 8-15,2 6-1 16,4 5 6-16,-4-5 1 16,-3-6-3-16,1-4-3 15,-7-3-14-15,-1-2-7 0,-5-6-10 16,-6-4-13-16,-5-9-12 16,-5-9-13-16,-3-5-11 15,0-7-2-15,-1-9 4 16,3-1 6-16,0-12 6 15,2-5 11-15,3-1 6 16,-3-4 2-16,3-2 4 16,1 1-5-16,-1-2-1 15,4 1 4-15,-1-2 1 16,1 2 1-16,0-7 2 16,-1-1-5-16,4-8 0 15,4-7 0-15,5-6-3 16,4-3 2-16,8-1 1 15,0 2 0-15,9 6 0 16,4 7 1-16,5 12 0 16,10 4 2-16,4 9 2 0,5 2 0 15,1 11 3-15,-3 1 0 16,-10 10 1-16,-4 9 4 16,-9 9 0-16,-3 6-1 15,-9 9 1-15,-1 3-3 16,-9 14-1-16,-6 10 0 0,-11 10 2 15,-4 5-1-15,-8 0 1 16,0-1 2-16,1-8 9 16,-2 2 4-16,2-18 8 15,0-10 1-15,4-15-10 16,3-12-8-16,6-9-11 16,5-5-8-16,4-6-19 15,4-5-15-15,-4-13-34 16,4-9-16-16,1-19-15 15,5-8-3-15,2-9-18 16,0 3-21-16,7 5 92 16</inkml:trace>
  <inkml:trace contextRef="#ctx0" brushRef="#br0" timeOffset="-173998.88">9378 14769 654 0,'2'0'320'0,"-1"1"-73"16,9 6-176-16,3 1-17 16,10 8-11-16,9 3-2 15,5 8-3-15,3 4-7 16,1 7-9-16,-2-1-5 0,-8 3-6 16,-3-2-2-16,-9-7-3 15,-2-3 1-15,-6-12-9 16,-3-2-12-16,-4-10-28 15,-3-1-16-15,-4-6-27 16,1 2-17-16,-2-8-42 16,-31-47-136-16,7 19 186 15</inkml:trace>
  <inkml:trace contextRef="#ctx0" brushRef="#br0" timeOffset="-173833.89">9435 14838 554 0,'-38'-29'261'0,"9"4"-96"16,4 6-48-16,8 1-46 15,4 4-15-15,3 4-23 16,3 1-6-16,2 7-8 16,2 1-3-16,3 1-8 0,0 0-4 15,0 0-12-15,0 0-13 16,0 0-79-16,0 0-120 16,1 0 141-16</inkml:trace>
  <inkml:trace contextRef="#ctx0" brushRef="#br0" timeOffset="-173404.27">9682 14430 1001 0,'0'0'349'0,"0"-2"-309"16,0 2-20-16,0 0-10 15,0 0-3-15,0 0-5 16,0 0 1-16,0 0-1 16,5 9 1-16,2 4-2 15,28 28 1-15,-23-29 4 16,2-4 0-16,2-4 5 16,4-1 1-16,4 1 1 15,3 2 7-15,4 2-5 16,3 4-1-16,0 2 1 0,-4-2-5 15,-7 10 11-15,-5-1 4 16,-8 4 8-16,-6 3 1 16,-3-2 1-16,-1-1 3 15,-1-5-7-15,-1-1-2 16,2-3-12-16,0-1-11 0,-4 1-6 16,-6 2-5-16,-3 2-34 15,-1 0-18-15,-5-2-36 16,0-5-20-16,-4-11-32 15,1-5 12-15,4-16 81 16</inkml:trace>
  <inkml:trace contextRef="#ctx0" brushRef="#br0" timeOffset="-173093.25">9975 13980 1010 0,'6'7'347'0,"10"11"-303"16,7 3-23-16,2 11 5 0,6 8 6 16,2 10-6-16,-4 7 1 15,0 1-4-15,-6 0-4 16,-3-9-1-16,-1-4-7 0,-5-7-7 15,-5-11-1-15,-4-8-6 16,-2-6-9-16,-2-10-32 16,3-3-21-16,-2-14-47 15,0-8-25-15,5-14-96 16,-1-6 149-16</inkml:trace>
  <inkml:trace contextRef="#ctx0" brushRef="#br0" timeOffset="-172783.08">10323 14230 354 0,'12'-39'237'16,"0"-3"-1"-16,4 6-108 15,-4 3-33-15,2 10-33 16,-6 9-8-16,-3 9-15 16,2 6-5-16,-8 11-9 15,1 3-4-15,-5 16-5 16,-7-1 2-16,3 11 8 16,-4-1 6-16,8-6 22 15,3 1 13-15,7-7 11 16,9-1-3-16,10 2-13 0,11-2-13 15,7-6-18-15,4-6-6 16,0-8-12-16,-4-7-1 16,0-11-10-16,-6-6 2 15,-3-7 1-15,-1 0-5 0,-5-5-4 16,0 0-13-16,-3 0-30 16,-6-3-12-16,-5 7-31 15,-9 4-4-15,-12 9-12 16,-3 6-13-16,-11 6 429 15,-2 11-256-15</inkml:trace>
  <inkml:trace contextRef="#ctx0" brushRef="#br0" timeOffset="-172287.52">9224 16016 948 0,'-20'19'359'0,"4"-6"-231"15,13-12-123-15,3-7-3 16,11-8 3-16,4-6-3 15,10-16 4-15,2-2-2 0,6-12 2 16,4-3 2-16,11-1 3 16,12-1-3-16,9-6 4 15,4-4 5-15,0-5 8 16,-3-3 9-16,9 3-5 16,4 4-4-16,8 3-11 15,1 2-6-15,-9-1 3 16,-7-2 3-16,-5 4 4 15,-4-1 0-15,3 11-4 16,0 5 1-16,-6 5 3 16,-7 1-1-16,-7 1-4 15,-2 2-4-15,-5 3-9 16,1 3-6-16,-4 9-13 16,-6 1-11-16,-5 9-27 15,-10 2-4-15,-17 6-12 0,-7 4-3 16,-25 8-22-16,-4 6 123 15,-21 15-31-15</inkml:trace>
  <inkml:trace contextRef="#ctx0" brushRef="#br0" timeOffset="-171885.59">9413 16169 896 0,'7'-6'370'16,"6"-10"-136"-16,26-13-234 16,10-13-5-16,14-17 15 15,5-7 3-15,-4-7-2 16,5 3 1-16,9 4-3 15,6-2-1-15,1-6-3 16,-2-4 4-16,-7-3 2 16,-3-1 5-16,9 7 5 15,4 2 1-15,-1 1-2 0,-2 7-4 16,-15 11-6-16,-10 4 1 16,-11 19-2-16,-7 8-2 15,-14 8 1-15,-6 7-5 16,-11 4-9-16,-9 0-5 15,-10 2-30-15,-9 0-28 16,-17-1-50-16,-3 2-2 0,-13 1 70 16</inkml:trace>
  <inkml:trace contextRef="#ctx0" brushRef="#br0" timeOffset="-171606.44">9099 14433 849 0,'11'-6'362'15,"6"0"-175"-15,11-4-125 16,3-5-53-16,8-3 0 16,-3-1-27-16,-4 3-21 15,-6 6 166-15,-5 5-110 16</inkml:trace>
  <inkml:trace contextRef="#ctx0" brushRef="#br0" timeOffset="-169285.96">9839 16590 970 0,'-12'12'334'15,"6"-6"-292"-15,3-3-21 0,2-3-2 16,1 0 5-16,-1 0 4 16,0 0 2-16,0-2 3 15,0 1 1-15,-2-2-10 16,-9-20 2-16,-10-35 1 16,22 27 0-16,8-1 6 15,5 1-2-15,12 8-7 16,6 2-4-16,19 12-14 15,7 6 2-15,4 4-4 16,-3 6-3-16,-15 3 1 16,-8-1 2-16,-9 4 8 15,-7-1 9-15,-7-3 5 16,-3 2-1-16,-6-4-7 16,0-5-7-16,-3-2-5 15,-1-3-1-15,-1 2-1 0,1 0 5 16,0 0-4-16,0-1 0 15,-1-1 2-15,1 2 3 16,0 0 17-16,0 1 0 16,0 0-1-16,6 28-6 15,18 36-15-15,-9-37-2 16,-1-3-6-16,-1-5-4 0,-4-5-12 16,-3-4-10-16,-4-8-10 15,-1-3-5-15,-4-12 2 16,0-7 8-16,-4-17 15 15,1-6 6-15,2-7 14 16,3-2 3-16,6 6 16 16,5 5 11-16,10 11 11 15,2 5 2-15,10 8-14 16,2 0-12-16,11 6-14 16,0 3-2-16,-4 3-5 15,-2 4-3-15,-12 1-11 16,-3 0-12-16,-7 2-17 15,-2-2-11-15,-7 4-10 16,-3-3-2-16,-6 0 6 16,-2 0-3-16,3-2-29 15,-4 0-31-15,-21-5-179 0,-24-6 197 16,34 9-146-16,2 3 70 16,13 3 274-16,1 3 25 15,9 4 61-15,4 2-58 16,2-3-44-16,2 0-15 15,-2-4-5-15,0-4 3 0,2 0 5 16,-2-3 1-16,-2-6-6 16,2-2-6-16,-5-10-11 15,1-3-8-15,-3-7-14 16,-1-5-4-16,-4-3-6 16,-1 2-1-16,-3 0 3 15,-2 3-1-15,-6 4 0 16,-3 2-2-16,0 15-8 15,-1 5-6-15,1 19-2 16,1 10 1-16,1 15 5 16,6 9 11-16,2 2 9 15,5 4 5-15,5-5 4 16,1-2-8-16,5-4-1 16,-2-4-5-16,-4-9-1 15,1-6-3-15,-4-11-6 0,2-3-1 16,2-10-6-16,-3-7 2 15,4-11 1-15,-2-10 0 16,-1-6 6-16,2 0-3 16,3-1 3-16,1 3-4 15,4 7 1-15,-1 1-1 16,0 5-9-16,0 3 1 0,1 6-2 16,0 2 1-16,-3 4 4 15,4 5 3-15,-6 1-4 16,1 5 6-16,-1 1-1 15,-10-2 1-15,2 0 1 16,-1-3-1-16,-3-1 0 16,0 0 1-16,0-1 4 15,-1 0-2-15,-1 0 1 16,0-4-4-16,-2-11-2 16,2-30 1-16,24 33 7 15,-5-2-2-15,15 6 3 16,-3 1 0-16,0-3-8 15,2 0 2-15,-4 2-3 16,-2-3 1-16,-5 2 1 16,-2-3 3-16,-7 0 2 0,-3 0-4 15,-5 2 4-15,-2 2-2 16,-1 2 4-16,0 2 7 16,0 3-1-16,0 2 3 15,0 0-3-15,0 0-1 16,0 0-2-16,2 2-3 15,12 10-2-15,30 25-3 0,-29-30 0 16,0-6-3-16,-3-4-2 16,0-3 2-16,-2-9-3 15,-1-3 1-15,-1-12-1 16,0-4-4-16,0-7 0 16,-1 0 1-16,-4-1-4 15,1 2-3-15,-3 4-7 16,-1-1 1-16,0 14 6 15,0 7 2-15,2 12 17 16,7 6 2-16,11 12 9 16,0 2 5-16,3 4-2 15,2 2-3-15,-4-8-7 16,4 1 2-16,1-7-3 16,-3-4 6-16,1-3 3 15,-2-2-3-15,-1-6-3 0,1 3-1 16,-4-5-3-16,-1-2-2 15,-4-2-1-15,-4-6-3 16,-4-3 0-16,1-4 3 16,-1 2 3-16,0 0-4 15,1 7-1-15,0 4-2 16,3 2 1-16,2 4 1 0,7 2-2 16,-4 0 1-16,1 4-2 15,2-2-1-15,-3 1 2 16,3 1-2-16,7-1 4 15,-4 0-2-15,1-5 0 16,2 1 1-16,-7-9-8 16,-3-3-3-16,-1-10-4 15,-6-4-5-15,-10-9 3 16,-3-3 2-16,-8-5-1 16,-2 1 4-16,12 11-2 15,3 20 4 1,0 1 7-16,9 4 2 0,20 14 13 15,1 12 9-15,17 16 3 16,1 5-4-16,0 1-12 16,0 0-7-16,-5-4-4 0,-3-4 0 15,-13-4 0-15,-6 2 2 16,-19-1 3-16,-8 1 4 16,-15 1 2-16,-4 0-3 15,-2-8 4-15,-2-3 0 16,6-12 9-16,2-5 1 15,5-12-1-15,2-4-4 16,8-3-5-16,4-3 1 0,8-3-3 16,3-2 1-16,4-3-1 15,0-2-5-15,0-3-10 16,1 3-1-16,-1 0-13 16,0 2-3-16,0 8-25 15,-3 2-30-15,-2 7-48 16,-2 5-18-16,-9 4 600 15,-4 5-367-15</inkml:trace>
  <inkml:trace contextRef="#ctx0" brushRef="#br0" timeOffset="-168373.38">10314 17410 945 0,'-10'23'375'0,"9"-11"-246"16,7-4-85-16,21-16-36 16,10-3 5-16,16-13 9 15,5-8 0-15,9-3-8 16,0-3-8-16,2-4-4 16,3 3 1-16,6-5 8 15,3-1-2-15,7-5 5 16,1-3 6-16,-2-14-1 15,9-5 5-15,6-3 1 16,1-1-6-16,-2 6-6 16,-9 3-5-16,3-6-2 0,3-8 6 15,-6 0 11-15,1-6 1 16,-16-4-4-16,-6 2-7 16,-3-13-11-16,-9 2-1 15,0 2-3-15,-3 2-5 16,-15 3-2-16,-4 1-1 0,-14 6 5 15,-6 4 5-15,-11 6 10 16,-1 4 2-16,-12-6 3 16,-9 0-4-16,-13 7-6 15,-6 6-3-15,-16 17-2 16,-7 9 0-16,-10 13-3 16,-5 5 0-16,-2 15-4 15,0 6 0-15,-13 14-6 16,-5 7-3-16,-8 10-12 15,-1 4-5-15,-3 13-2 16,-6 3-3-16,-7 14 10 16,-3 5 9-16,-2 3 6 15,1 1 7-15,-1 2 4 16,-1 5-2-16,-4 7 5 16,2 3 2-16,4 1 0 15,2 1-2-15,14 11-1 0,3 4-1 16,8 4 0-16,5 3-1 15,17 4-1-15,14 1 3 16,17-3-3-16,10-2 4 16,10-7-1-16,3-9 1 15,19-6 3-15,6-6 1 16,22-15 8-16,6-3 2 0,8-15 8 16,9-11 1-16,15-19-2 15,10-14 2-15,12-17-8 16,5-8-3-16,-2-18-8 15,4-7-10-15,6-12-25 16,5-4-17-16,-2-8-44 16,-4 0-15-16,-14-5 66 15</inkml:trace>
  <inkml:trace contextRef="#ctx0" brushRef="#br0" timeOffset="-164156.42">7800 14995 893 0,'36'-67'325'15,"-36"60"-260"-15,9 2-61 16,3-3-1-16,7 0-2 16,-2 2 1-16,-1 3-2 15,-1 3 0-15,0 5 0 16,3 7-1-16,4 8 2 15,0 2-1-15,3 0 3 0,-3-7 4 16,1-14 1-16,1-8 2 16,-5-18 0-16,-4-9-2 15,-9-11-3-15,-5-1 1 16,-4-1-4-16,3 5 0 16,-3 1 0-16,-4-4-2 15,7 6-10-15,-2-1-4 0,5 6-27 16,11 8-21-16,4 6-75 15,3 6 88-15</inkml:trace>
  <inkml:trace contextRef="#ctx0" brushRef="#br0" timeOffset="-163334.5">8685 17150 776 0,'34'-31'303'0,"-52"27"-171"15,4 2-92-15,7-1-21 16,0-4 2-16,5 2-4 16,-5-1-9-16,5 4 2 15,0 1 3-15,4 4 7 16,-2-3 10-16,1 0 2 16,22 8 5-16,27 36-3 15,-27-27-10-15,-2-4-2 16,-1-3-7-16,-6-6-1 15,-1-6 4-15,-4-4 2 16,-1-4 4-16,-2-9 10 16,2-5 0-16,-1-14-8 15,2-6-6-15,1-13-20 16,2-3-23-16,2-1-71 0,0 3-27 16,-17 7 63-16</inkml:trace>
  <inkml:trace contextRef="#ctx0" brushRef="#br0" timeOffset="-151388.51">7856 15434 816 0,'15'-28'311'0,"-22"27"-203"0,-1-1-63 16,8 3-15-16,2 2-4 15,3 5-19-15,1 5-6 16,5 9-1-16,1 8 3 16,5 9-3-16,1 5 1 15,8-2 4-15,2 2-2 16,5-3 4-16,2-2-1 0,-1 1-2 16,1-3-1-16,-6-9-2 15,-1 0 1-15,-12-9-2 16,-3-4 2-16,-5-3-8 15,-2-2-6-15,2-2-33 16,-2 1-31-16,-2-2 51 16</inkml:trace>
  <inkml:trace contextRef="#ctx0" brushRef="#br0" timeOffset="-150644.89">8334 17410 568 0,'-29'26'221'0,"2"0"-149"15,-2 2-18-15,3-7-12 16,-3-2-12-16,-2-2-24 16,3-5-3-16,-5 1-2 15,3-3 5-15,4-1 26 0,2-3 17 16,11-5 23-16,5-1 5 15,3-5-21-15,4-3-14 16,4-9-20-16,6-4-8 16,15-10 4-16,0-4 1 15,15 3 4-15,4-1-4 16,0 8-7-16,4 4-3 0,-4 8-8 16,-5 9 0-16,-5 8-7 15,-6 6-2-15,-7 7 2 16,-6 0-1-16,-5 6 7 15,-3 4 0-15,-6 4 6 16,-4 0 7-16,-2-2 8 16,-1-1 8-16,2-4 0 15,0 1 1-15,5-5-5 16,2-5-9-16,5-6-6 16,3-4-5-16,10-10-1 15,0-3-4-15,7-12-2 16,2-7 1-16,1 1-16 15,-2-6-6-15,-1 2-42 16,-1-1-22-16,-9-3 55 16</inkml:trace>
  <inkml:trace contextRef="#ctx0" brushRef="#br0" timeOffset="-150465.45">8952 17437 1143 0,'-11'21'388'0,"1"-6"-376"16,6-5-71-16,-3-12 34 16</inkml:trace>
  <inkml:trace contextRef="#ctx0" brushRef="#br0" timeOffset="-149811.2">8470 15898 1085 0,'82'-26'378'16,"-77"26"-277"-16,19-9-138 16,8-3-16-16,3-5-12 15,-5 2-29-15,-1 0 61 16</inkml:trace>
  <inkml:trace contextRef="#ctx0" brushRef="#br0" timeOffset="-95706.97">12904 14695 387 0,'20'-16'175'16,"-25"12"-87"-16,-2 1-14 16,5 0-8-16,-2 0-11 15,-8 3-3-15,3-1-6 16,-1 3-4-16,2 7-14 0,4 0-4 15,3 10 0-15,1-2 0 16,0 1 2-16,10 2 0 16,-1-6-10-16,5 2-1 15,1-5-8-15,-1-3-2 16,4-4-1-16,-6-4 2 0,1-5 6 16,1-5 1-16,-3-9 6 15,1-5-4-15,-3-9-2 16,-2 0-1-16,-6-2-5 15,0 0-2-15,-6-2-5 16,-2 3 0-16,-4 3-2 16,-7 4-1-16,3 11 1 15,-6 4-1-15,3 10 3 16,-4 3 4-16,4 9 5 16,6 8 2-16,2 7-4 15,10 4-3-15,6 6-1 16,1-1-1-16,6 6 1 15,2-2 4-15,-3-9-3 16,-2-1 0-16,-1-16 0 16,5-3-1-16,-2-5 3 15,2-4-1-15,-4-4 0 0,-2-4 1 16,-3-6-3-16,1-5 1 16,-3-7-1-16,-1 2-3 15,-2-2 2-15,-1-1-1 16,-3 3 0-16,-2-3-1 0,-2 1 1 15,1 5 0 1,-1 8-1-16,1 6 3 0,-3 9-1 16,4 5 1-16,6 10 1 15,0 4-1-15,6 4-1 16,-3 4 1-16,-1-2-2 16,2-3-1-16,-3-5 0 15,5 1 0-15,-5-8 0 16,1 2 2-16,1-1-2 15,-2-6 4-15,3-1-3 16,-4-3 0-16,0-1-1 16,0 0-1-16,-1-2-5 15,0 0-3-15,-1-1-17 16,1 0-21-16,0 1-45 16,0-2 296-16,0 1-168 15</inkml:trace>
  <inkml:trace contextRef="#ctx0" brushRef="#br0" timeOffset="-95096.55">13225 14838 696 0,'-15'13'261'16,"5"4"-169"-16,1 0-60 15,2 1-3-15,-3 0 0 16,-2-1-4-16,-2 1-11 16,-5 1 1-16,-4-5 7 15,-2-2 2-15,-7-9 6 16,4-3 0-16,-7-4-8 15,1-6-4-15,-9-5-7 16,-1-4-3-16,1-6-1 16,0-2-2-16,10-9-2 15,1-6-1-15,9-4-2 0,3-8 0 16,3-10-1-16,4-6 1 16,7-9 1-16,5 1-1 15,11 11 3-15,3 2-3 16,8 4 1-16,7 5 1 15,10 1-2-15,11 5 0 0,10 18 0 16,-4 4 1-16,0 24 0 16,-9 10 0-16,-7 24 0 15,6 13 2-15,-1 15 6 16,2 6 5-16,1 1 8 16,-8-2 2-16,2 4-4 15,-7 3-1-15,-18 10-6 16,0 3-2-16,-14-6-2 15,-9-6-2-15,-8-11-1 16,-9-4 1-16,-2-2-3 16,4-6 0-16,5-9-8 15,5-2-14-15,-1-16-36 16,2-1-36-16,1-12 58 16</inkml:trace>
  <inkml:trace contextRef="#ctx0" brushRef="#br0" timeOffset="-91420.64">11642 13809 654 0,'-57'41'269'16,"53"-46"-158"-16,4-5-69 16,4 1-8-16,5-6-18 15,0-3-3-15,4-2-1 16,0-1 1-16,2 1-1 15,3-3-3-15,3 1 2 16,1-1-1-16,3-1-2 16,3 1 0-16,6 2 1 0,5-1 1 15,2 10 1-15,6 5 0 16,-5 11 4-16,-2 7-1 16,-2 13-2-16,-5 5-2 15,1 9-4-15,1 2 0 16,-4-1-1-16,-1-1 4 15,0-4 1-15,-4 2-1 0,2 4 0 16,-1 2-3-16,3 10-3 16,3 0-1-16,-8-1-1 15,6 0-1-15,-16-13 0 16,-1-3 0-16,-5-12-10 16,-8-7-10-16,1-9-32 15,-2-1-17-15,-9-10-42 16,2-3-31-16,-1-3 97 15</inkml:trace>
  <inkml:trace contextRef="#ctx0" brushRef="#br0" timeOffset="-91240.83">12424 14197 249 0,'5'-14'179'0,"18"33"13"16,-2-2-35-16,-2-4-51 15,-1-3-13-15,-4-6-25 0,1 1-4 16,-2-6-16-16,-1-6-5 15,-3-7-14-15,2-4-9 16,-2-2-11-16,-3-3-16 16,1 4-58-16,-5 2-40 15,-2 0 63-15</inkml:trace>
  <inkml:trace contextRef="#ctx0" brushRef="#br0" timeOffset="-89456.35">13374 13662 324 0,'-34'-8'162'0,"34"8"-47"16,0-4-45-16,0-1-18 15,0 3-5-15,0 1-2 16,0 0 4-16,-1 0 8 16,0 0-6-16,1 1 3 15,0 0 3-15,20 23-4 16,32 41 3-16,-27-23-18 16,0 0-12-16,-2-5-15 15,-1-3-5-15,-2-6-4 16,-3-1-2-16,-5-5 0 15,-1-1 1-15,-9-7-1 16,0-2 1-16,-2-6-11 16,-2-2-9-16,-1-3-19 15,2-2-9-15,0 1-9 0,-1 0 0 16,-1-4 10-16,-4-11 7 16,-16-27 18-16,16 27 6 15,-1-2 9-15,2 2 2 16,-1-2 3-16,-2-3 0 15,2 1 1-15,-5-6 2 0,2 1 8 16,0-1 7-16,2-3 20 16,5 8 7-16,3 6 3 15,3 5-6-15,8 10-10 16,2 3-5-16,7 11-8 16,2 5 1-16,1 7-6 15,-2 1-4-15,-4 1-1 16,-2 2-2-16,-8-4 1 15,-2 3 4-15,-7-2 6 16,-1 1 3-16,-3 5-2 16,-4 1-4-16,1 1-8 15,0-3-5-15,2-10-11 16,0-8-14-16,2-14-41 16,-1-6-28-16,-2-20 60 15</inkml:trace>
  <inkml:trace contextRef="#ctx0" brushRef="#br0" timeOffset="-88982.62">13687 13466 858 0,'6'19'315'16,"2"4"-227"-16,7 12-72 15,4 3 1-15,-4 1-6 16,0 4-7-16,-6-7-4 16,-6-5-3-16,-3-10 1 15,-1-7 0-15,-4-7 5 16,0-3 4-16,2-4-3 16,1 0 4-16,2-1-3 15,0 0-3-15,0 0-2 16,0 0-1-16,12-3 0 15,29-24 2-15,-27 38-1 16,3 4 1-16,-5 10 0 16,5 7 0-16,-3-2 0 15,-1-4 0-15,-4 2-1 0,-3-3 1 16,2 0 3-16,0 0 1 16,-1-4 2-16,3-3 0 15,-3-7-1-15,0-5 0 16,1-8-3-16,1-6 1 15,3-7-2-15,-2-6 0 16,1-3-12-16,-3-1-13 0,-2-1-46 16,-2 2-23-16,-3 1-125 15,-1-1 134-15</inkml:trace>
  <inkml:trace contextRef="#ctx0" brushRef="#br0" timeOffset="-88547.66">13998 13453 741 0,'7'0'318'15,"13"15"-186"-15,40 63-31 16,-23-24-14-16,8 4-44 16,3 1-14-16,-6-9-21 15,-5-3-6-15,-16-15-15 16,-6-6-6-16,-15-13-17 16,0-5-6-16,-7-11-17 15,-12-8-13-15,4-10-23 16,-6-4-19-16,-1-10 78 15</inkml:trace>
  <inkml:trace contextRef="#ctx0" brushRef="#br0" timeOffset="-87868.42">14109 13416 650 0,'3'-15'289'16,"14"14"-149"-16,8 8-24 15,19 10-60-15,6 5-13 16,5 7-26-16,-7 0-10 15,-14 8-9-15,-8 2-1 16,-16 3-5-16,-6 2 0 0,-13-2 5 16,-6-1-1-16,-7-8 4 15,1-4 0-15,1-13 0 16,0-8 0-16,7-9-8 16,2-6-11-16,3-7-23 15,5-7-12-15,3-5-7 16,2-5 9-16,8-1 22 15,0 4 12-15,-1 3 18 16,2 3 5-16,2 5 1 16,1-2 1-16,0 5-7 15,-4-2 1-15,-5 9-2 16,0 0 0-16,-1 4 1 16,5 3 0-16,-1-2 0 15,-2 1 0-15,0 0-5 16,-3-2-1-16,-3-1 4 0,0 3 0 15,-1 0 7-15,0 0 2 16,0 0 4-16,0-1 2 16,0 1 6-16,0 0 3 15,-1 0 12-15,2 0 6 16,0 0 2-16,6 2-1 16,8 6-16-16,29 23-4 0,-30-18-14 15,-2 0-3-15,-3-6-3 16,-4 0 0-16,-1-3 0 15,0-4-1-15,-1-9 1 16,0-6 0-16,0-10-3 16,0-2 1-16,-2-3-9 15,-1-2 0-15,-1 5 3 16,1 1-2-16,1 8 8 16,2 6 1-16,6 10 4 15,-2 6 7-15,7 15 15 16,2 2 7-16,3 9-1 15,2 2-5-15,-1 0-18 16,-4-1-9-16,-3 0-21 16,-3-3-22-16,-6 2-75 15,-3-2 73-15</inkml:trace>
  <inkml:trace contextRef="#ctx0" brushRef="#br0" timeOffset="-87403.35">14631 14003 976 0,'-48'29'336'0,"8"8"-315"15,-2 1-16-15,-6-2-8 16,-6 1-3-16,-19-5-3 15,-9-5 5-15,-6-4 2 16,-2-7 2-16,5-7 1 16,-6-2-1-16,-9-7 0 15,-1-6-4-15,6-11-3 16,12-12 5-16,19-19-1 16,1-8 5-16,20-16 0 15,15-1-2-15,28-14 0 16,26-3 0-16,21-6 0 0,8-6 0 15,11 7 0-15,1-2 0 16,27 5 1-16,6 4 5 16,15 14 0-16,8 17 2 15,12 36 0-15,2 21-2 16,-3 45 1-16,-2 23-2 16,-21 32-5-16,-9 13-2 0,-25 22-15 15,-21 4-9-15,-40 9-14 16,-13 14-1-16,-19-12-4 15,-8-5-25-15,-29-6 54 16</inkml:trace>
  <inkml:trace contextRef="#ctx0" brushRef="#br0" timeOffset="-81539.13">14673 13357 695 0,'12'51'245'15,"-21"-58"-205"-15,4-3-19 16,5 1-3-16,0-2-6 15,0-1-5-15,1 2-5 16,-1-4 3-16,2-3 3 16,-2-5-1-16,2-8 6 15,5-3-3-15,0-4-6 16,4-1 1-16,4 3-2 16,3 3 2-16,5-2-2 15,1 2 4-15,4 1-2 16,-8-3-2-16,1-3 4 15,1-5 1-15,-1-10-1 0,3-3 1 16,-2-2 0-16,0 0-2 16,0 7 2-16,-1 1 1 15,-1-3-5-15,3-4-2 16,6-4 0-16,1 1-2 16,12 3 0-16,-1 6 2 0,3 6-4 15,-2 1 2-15,-2 3 1 16,-1 4 1-16,-7-1 0 15,-1-1-1-15,-6 1-1 16,0-2-2-16,2-2 1 16,3 0 1-16,4-1 1 15,4 0-1-15,5 4 0 16,1 4 0-16,0 3 0 16,-1 5 2-16,-4 3-1 15,-1 1-2-15,-7 3 0 16,-2-1-1-16,-5-3 0 15,-3 3 2-15,1 2 1 16,-3 3 0-16,0 3 0 16,-2 2-1-16,-2 1-2 15,0 2 2-15,-1 1 0 0,1 1 0 16,-5 0 0-16,0 3-2 16,-1 1-10-16,-3-1-8 15,-3 1-24-15,-1-2-9 16,-3 2-25-16,0-1-126 15,0 1 146-15</inkml:trace>
  <inkml:trace contextRef="#ctx0" brushRef="#br0" timeOffset="-81290.28">16065 11240 524 0,'9'5'235'15,"8"3"-95"1,-8-3-78-16,-1-1-10 0,30 18-25 16,2 3-13-16,4 8-7 15,-22-5-4-15,-3 9 0 16,-6 2 0-16,-10 8 1 16,-2-5-4-16,1-3-12 15,5-3-9-15,4-8-31 16,4-3-11-16,-1-6-46 15,3-1 64-15</inkml:trace>
  <inkml:trace contextRef="#ctx0" brushRef="#br0" timeOffset="-80260.05">17093 11342 671 0,'-7'4'224'16,"3"3"-211"-16,4-2-15 15,4-1 1-15,4 0 0 16,6-2 1-16,9-2 4 16,5-2 4-16,10-8 3 15,1-3-1-15,6-6 3 16,3-1 1-16,4-4 8 0,5-1 5 16,16 4 0-16,4-4 0 15,7 2-3-15,0-4-5 16,-9-6-1-16,-2-1-3 15,5-3-3-15,4 1-3 16,-6-2 7-16,-4 2-1 0,-14-2-1 16,-11 2 4-16,-5 3-4 15,-2 2-3-15,-6-4-3 16,1 2-3-16,-3-5 0 16,0-1 3-16,-5-5 8 15,-5-1 4-15,-8-4 2 16,-4-5-2-16,-6 2-8 15,5 2-1-15,-15 1-7 16,-2 8 2-16,-8 1-2 16,-11-1-1-16,4 1 3 15,-9 3 0-15,-2 5 3 16,6 3 0-16,-5 6-3 16,2 3 0-16,-2 6-3 15,-3 3-2-15,-11 6-1 16,0 3 0-16,-20 4 0 15,-3 5 0-15,-1 2 3 0,-9 2 0 16,5 2-2-16,-6 3 1 16,-9 2-2-16,2 4 0 15,7 6 0-15,5 4 2 16,7 7-1-16,0 4 0 16,-7-1 0-16,-1-1-2 15,5 1 0-15,2 0-2 0,14 7-1 16,6 3 3-16,6 5-1 15,7 0 0-15,4-3 1 16,6-3 1-16,13-5 0 16,0-4 0-16,20 5-1 15,5-1 1-15,3 4 0 16,-1-17 0 0,1 0-1-16,6 18 1 0,4 1 0 15,0-15 1-15,0-16 0 16,3-1 1-16,4-5-1 15,5-1-1-15,14-1-1 16,9-2 0-16,14-5 2 16,6-2 3-16,-2-4 0 15,-5-4 0-15,5-4-1 0,0-3 0 16,9-7-1-16,-3-4 1 16,-8-6-1-16,-3-1 0 15,-10-3-1-15,6-1 1 16,-8 2-2-16,1 3-2 15,-11 6-19-15,-13 2-13 16,-13 8-56-16,-10-1 55 0,-15-1 12 16</inkml:trace>
  <inkml:trace contextRef="#ctx0" brushRef="#br0" timeOffset="-73662.17">12074 16744 681 0,'1'-9'234'0,"6"-31"-194"16,0 26-9-16,4-1-4 16,4 2 1-16,3 6-17 15,-3 3-4-15,4 7-5 16,0 3-1-16,1 3 1 16,3 0-1-16,-5-1 3 15,-4 1 0-15,-4 1-3 16,-3 0 0-16,-4 2 0 15,-3 2-1-15,0 3 1 16,-3 0-1-16,0-1 2 16,2-6 1-16,-2-5 0 15,0-3 1-15,3-2-5 16,0 0-2-16,0-1 3 31,0 0-2-31,0 0 5 0,8-5-1 0,20-16-5 16,27-37-7-16,-28 41-33 0,-2 2-28 15,-12 11 41-15</inkml:trace>
  <inkml:trace contextRef="#ctx0" brushRef="#br0" timeOffset="-73378.74">12341 17201 681 0,'-1'6'275'0,"5"-11"-153"16,7-8-101-16,10-9-18 16,2-7-3-16,4-1 7 15,4 2 0-15,1 6-7 16,-2 6 3-16,-1 6-2 16,-2 6-1-16,0 4 2 15,-5 1-2-15,-3 2-2 16,-3 3 1-16,-6 0-1 15,-1 2 4-15,-5 1-8 16,0-2-8-16,-3-1-34 16,-1-2-35-16,-5-3 49 15</inkml:trace>
  <inkml:trace contextRef="#ctx0" brushRef="#br0" timeOffset="-72784.26">12610 16444 695 0,'21'-4'284'0,"-25"-6"-147"16,4 0-106-16,9-9-15 16,6-4 0-16,4-2 5 15,5 1-5-15,9 9-6 16,1 7-2-16,7 8-2 0,1 2 3 15,-8 6-4-15,-1 2-2 16,-9 7-1-16,-8 2-2 16,-8 2-1-16,-2 4-5 15,-7-5-14-15,0 1-5 16,-3-12-5-16,-3-9-3 16,-1-13-6-16,-2-15-10 0,-2-17-28 15,7-5-19-15,0-7-62 16,2 5-9-16,5 8 28 15,-1 4 26-15,8 8 121 16,3 4 55-16,5 8 56 16,1 8 21-16,2 12-6 15,0 5-21-15,3 11-30 16,0 2-19-16,0 3-34 16,0 2-9-16,-5 6-15 15,2 1-3-15,-4 2-12 16,-2-4-14-16,-3-3-36 15,-2-7-30-15,-3-9 54 16</inkml:trace>
  <inkml:trace contextRef="#ctx0" brushRef="#br0" timeOffset="-72237.72">13339 15888 701 0,'0'-1'273'16,"0"1"-187"-16,5 3-36 0,-5-3-38 16,1 0-3-16,15 8 1 15,20 26-4-15,-31-32-4 16,-4-1 1-16,-2-1 1 16,1-1 5-16,-1 0 8 15,0 0-1-15,-1 0-4 16,0-10-5-16,0-37-5 15,4 25-2-15,10 2 4 16,0 1-1-16,-1 5-3 16,6 4 0-16,0 3-2 15,-3 2 0-15,4 1 2 16,-1 4 0-16,-3 1 4 16,-3 2-3-16,-5 4-1 15,-3-3 0-15,-4 2 0 0,-1 2 0 16,-1 2 5-1,0 0 4-15,-1-4 12 0,2-3-3 16,3-2 1-16,-1-1-6 16,0 0-11-16,0 0-1 15,8-1-1-15,6-4-1 16,25-11 1-16,-28 16 0 16,0 1 1-16,-2 6-1 0,0 6 0 15,1 4-2-15,-4 5 2 16,2-1 0-16,-3-1 1 15,0-2-1-15,-3-9 2 16,-1 0-4-16,4-7-21 16,-4-6-18-16,2-3-62 15,-2-3 66-15</inkml:trace>
  <inkml:trace contextRef="#ctx0" brushRef="#br0" timeOffset="-70905.65">17513 11392 822 0,'0'6'286'16,"1"0"-255"-16,7 6-35 15,2 3 0-15,2 0 0 16,-3 1 1-16,-5-5 3 16,-3-1 3-16,-8-9 17 15,7 6 6-15,-4-3 11 16,1-2-1-16,4 7-16 16,-1-3-5-16,5 4-12 15,2 6-2-15,3 9 1 16,5 7 1-16,1 0 4 15,-2-2 2-15,-1-7-4 0,0-6-1 16,-4-6 1-16,3-5-1 16,-12-2 7-16,-2-3 1 15,-2 0 4-15,3-1 1 16,1 0-4-16,-1 0-1 16,0-1-8-16,0 1-2 0,0-1 0 15,0-1-1-15,0 1 5 16,-1 0-1-16,1 0 7 15,0 0 1-15,0 0-3 16,-8-2 1-16,-4-1-7 16,-25-7-2-16,25 11 1 15,4 0-3-15,-1 0 0 16,1 0 0-16,4-2-1 16,-2 0 0-16,3-1-2 15,2-1 0-15,0 2-11 16,1 1-12-16,-1 0-46 15,1 0-23-15,-5-10 54 16</inkml:trace>
  <inkml:trace contextRef="#ctx0" brushRef="#br0" timeOffset="-69924.96">17800 11621 946 0,'-24'30'327'0,"5"1"-284"15,-2 0-38-15,-10 0-9 16,0-1-1-16,-22-2 1 15,-1-2 2-15,-3-3 9 16,-6-4 11-16,6-5 13 16,-7-4 3-16,-4-5-6 15,20-4-5 1,1 0-17-16,-39-3-4 0,-1-3-1 16,12-4-1-16,22-6 4 15,-1-3 4-15,-7-7 25 16,-5-2 15-16,1-4 12 0,5-2-1 15,11-7-19-15,5-5-14 16,2-14-17-16,1-9-3 16,0-11-6-16,1-3 0 15,-5-5-2-15,2 1-7 16,-1-14-4-16,1 1-5 16,10 1-3-16,-1 3 5 15,12 2 4-15,0-1 3 0,3 7 3 16,4 5 1-16,1 17 5 15,2 5-2-15,4-3 2 16,2-2-1-16,5-4 1 16,1 1-2-16,6 6 2 15,3 5 0-15,4 5 0 16,3 0 0-16,6-4 0 16,1-2 0-16,13 2 0 15,4 2 1-15,15 11-3 16,3 4-1-16,0 3-8 15,0 2 1-15,-2-7 2 16,3-4 2-16,12-8 6 16,9 1 1-16,3 4-1 15,1 2-1-15,-6 9-2 0,-7 6-1 16,7 8 6-16,4 4-2 16,6 8 1-16,-2 1 1 15,-6 6-3-15,-3 3 3 16,7 7-5-16,5 7 0 15,2 12 2-15,-5 3-2 16,-14 17 5-16,-5 10-1 0,-1 15-1 16,4 6-1-16,-3-3 1 15,-1-1 1-15,-9 2-2 16,-7 3-1-16,-13 5 1 16,-8-1-1-16,-9 0 2 15,-5 3 0-15,-7 14-2 16,-2 5 1-16,-11 3 1 15,-1-1 0-15,-11-1-2 16,-4-2-1-16,-6-5 5 16,-5-5 0-16,2-16 1 15,-4-4 0-15,-3 0-4 16,-3-3-9-16,-5-3-20 16,-2-5-11-16,-3-6-19 15,-1-2-13-15,0-2-27 16,2-4-46-16,9-7 92 15</inkml:trace>
  <inkml:trace contextRef="#ctx0" brushRef="#br0" timeOffset="-69062.56">17347 11865 695 0,'-7'-1'304'16,"3"0"-96"-16,4 1-210 15,4 1-3-15,-4-1-3 16,0 0 0-16,0 0 3 16,-1 9-1-16,-3 12 10 15,-13 26 4-15,4-21 6 16,-2 0 2-16,0 3 0 16,0 2-3-16,-8 0-4 15,8 2-1-15,-7 5 0 16,0 6 4-16,0 11 3 0,-5 7 1 15,-1 7-2-15,-1 4 2 16,6-8 0-16,-1-3 3 16,7-5-1-16,3 0-1 15,5 5-5-15,2 1-3 16,-1 0-4-16,1 0-3 16,0-8 2-16,-2-2-2 0,2-4 3 15,1-1 2-15,-1-7 2 16,3-1 2-16,0-10 0 15,-1-6 0-15,5-8-4 16,0-6-3-16,-1-8-2 16,1-1-2-16,0-1-5 15,0 0-4-15,0-1-9 16,-1 0-12-16,0-2-28 16,-5-19-22-16,-11-27-43 15,4 27-13-15,-1 3 82 16</inkml:trace>
  <inkml:trace contextRef="#ctx0" brushRef="#br0" timeOffset="-68855.8">16816 13225 467 0,'-37'66'240'0,"35"-35"-69"16,3-6-69-16,6-2-13 16,0-10-20-16,3-4-12 15,4-10-24-15,-1-6-7 16,5-14-10-16,3-5-4 15,3-16-2-15,4-3-4 0,0-2-11 16,-1 1-8-16,2 9-29 16,-5 1-12-16,3 6-25 15,-1 4-19-15,-7 4 62 16</inkml:trace>
  <inkml:trace contextRef="#ctx0" brushRef="#br0" timeOffset="-66815.62">17240 13336 895 0,'-63'-25'355'16,"50"25"-196"-16,13 2-143 15,6 2-8-15,10 4 1 0,-6-1-1 16,1 2-3 0,15 10 0-16,1 5 3 0,-2 0 5 15,-6 2 5-15,-4 2 4 16,0 2-6-16,-5-2-5 0,-1-4-1 15,0-2-10-15,-6-7-21 16,-2 0-14-16,-3-5-31 16,-7-3-13-16,-5-7-9 15,-1-7-8-15,-4-5 5 16,1-4 11-16,3-6 23 16,4-2 9-16,2-6-125 15,0-2 125-15</inkml:trace>
  <inkml:trace contextRef="#ctx0" brushRef="#br0" timeOffset="-66439.98">17370 13237 824 0,'15'19'340'16,"3"-1"-202"-16,2 8-73 16,1-2-20-16,-1 1-23 15,-4 2-11-15,-6 3-8 0,-8 0-1 16,-8 6-2-16,-9 1-6 15,-6-1-5-15,-2-3-3 16,-1-7 3-16,2-7 3 16,4-8 6-16,2-5 0 15,7-6-1-15,3 0-1 16,6-5 0-16,8 0 2 16,5-1-2-16,4 2 3 0,2 1 1 15,2 0 2-15,3 3 1 16,3 1-1-16,2 8-2 15,2 2 0-15,-2 1 0 16,1-4-1-16,-7-2-2 16,-6-4 0-16,0-2-1 15,-6 0-3-15,-1-3-5 16,4-7-2-16,-5-3-7 16,-4-6-6-16,-2-4-30 15,-2-1-31-15,-5-4 54 16</inkml:trace>
  <inkml:trace contextRef="#ctx0" brushRef="#br0" timeOffset="-65947.98">17652 13108 1030 0,'7'2'380'0,"11"-2"-280"16,13 0-86-16,2 1-35 15,4 3-13-15,-10 5-27 16,-7 8-18-16,-12 7 9 16,-7 3 18-16,-9 2 46 15,-1-2 22-15,-4-5 18 16,-1-7 5-16,3-6-15 15,0-6-7-15,7-3-15 16,2 0-7-16,3 3-9 16,-1-3-1-16,0 0 4 15,0 0 9-15,0 0 11 16,6 1 5-16,5 1 2 16,30 13-3-16,-27-13-6 15,0 3-2-15,3-5-3 0,-2 0 0 16,1 0-2-16,1 0 0 15,-4 0 4-15,-1 1 3 16,0 1 1-16,-2 2 0 16,-1 1-4-16,-4-5-4 15,-2-7-12-15,0-8-11 16,-3-15-36-16,0-4-26 0,-3-6-46 16,-2-1-28-16,-4 5 101 15</inkml:trace>
  <inkml:trace contextRef="#ctx0" brushRef="#br0" timeOffset="-64802.08">17680 13042 674 0,'-13'-1'247'0,"5"1"-178"16,7 0-13-16,-2 0-2 16,3 0 4-16,0 0-15 15,0 0 0-15,8 1-1 16,9 4 1-16,25 11 2 16,-23-8-7-16,-4 1-14 15,-1 0-8-15,1 6-14 16,-1 3 2-16,-3 7-3 15,-2 4-1-15,-6 4 0 16,-4 1-4-16,-5-4 2 16,0 0 0-16,-2-7 2 0,1-2 0 15,2-3 0-15,-3-2 0 16,5-4 1-16,-1-7 2 16,1-2 2-16,3 0-3 15,0-4-1-15,0-1-4 16,0 1-1-16,0 0 3 0,14-14-1 15,29-32 5-15,-24 27 0 16,0 0-3-16,3 4 1 16,1 4-1-16,-2 3-3 15,4 4 2-15,-5 4 0 16,1 4 1-16,-3 7 3 16,-6 1 0-16,-2 8 0 15,-5 0 0-15,-2 8 3 16,-1 5 0-16,-2 2 5 15,2 1 0-15,1-1 1 16,2-4-3-16,4-5 2 16,4-5-4-16,0-9-2 15,1-6-3-15,0-7-3 16,-2-5 1-16,0-9-3 16,0-6 2-16,2-5-8 15,1-5-14-15,-6-7-32 0,-5-1-37 16,-9-5 56-16</inkml:trace>
  <inkml:trace contextRef="#ctx0" brushRef="#br0" timeOffset="-64506.87">18075 13151 1002 0,'4'10'365'0,"14"26"-287"16,-7-31-64-16,17 4-17 16,3 1 0-16,5 10 2 15,-4 4 1-15,-9 7 0 16,-6 4-1-16,-4-1 5 16,-3-3 0-16,-1-3 5 15,-5-3 0-15,-2-6-6 16,-2 1-2-16,-2-7-24 15,-1-4-18-15,-4-10-38 16,0-10-28-16,-2-11-82 16,0-4 120-16</inkml:trace>
  <inkml:trace contextRef="#ctx0" brushRef="#br0" timeOffset="-63954.9">18306 13060 613 0,'14'6'262'15,"1"11"-130"-15,3 4-26 0,3 6-33 16,-3 5-14-16,2 6-30 16,-2-1-7-16,-3 3-8 15,-2-5-3-15,-5-9-2 16,-1-3-1-16,-7-12-7 16,0-2-3-16,-3-7-9 15,-1-2-3-15,-1-4 1 16,2-4-4-16,2-9-9 15,1 0-2-15,1-5-8 16,-1-1-9-16,0-4 2 16,3-1 6-16,4 3 11 15,1 3 25-15,8 8 21 16,-5 1 13-16,10 5 16 16,5 3 1-16,2 7-2 15,3 4-9-15,-5 4-17 16,1 3-12-16,-9 0-8 0,-2 1-2 15,-10-2 3-15,-5 0-2 16,-3-2 1-16,-1 0 1 16,-6-2 1-16,-1-1 6 15,8 2 2-15,-1-4 2 0,9 3-5 16,5 1-1-16,3 6 5 16,5 3 1-16,5 7 1 15,-1 2-2-15,-2 1-6 16,-4-1-2-16,-4 0-5 15,-7-4 0-15,-6-3 0 16,1 2-1-16,-6-9-2 16,-1-1-3-16,-3-7-7 15,0-1-8-15,0-5-18 16,0-3-12-16,3-3-34 16,-1-7-23-16,5 0 69 15</inkml:trace>
  <inkml:trace contextRef="#ctx0" brushRef="#br0" timeOffset="-63318.35">18782 13516 738 0,'-4'63'285'15,"-15"-30"-187"-15,-1 1-33 16,-5-3-25-16,-7 0-3 0,-8 0-13 15,-7-2-3 1,-10-1 12-16,2-3 3 0,-6-2 7 16,1-3 0-16,-9-3-11 15,-3 1-11-15,-14-3-14 16,-5-3-1-16,-2-6-6 16,-2-4 0-16,-7-10-5 15,-5-5-7-15,-4-7-2 16,0-3-1-16,5-3 6 15,1-4 4-15,1-6 5 16,7-4 1-16,19-6 12 16,14-5 1-16,22-5 0 15,0-5-1-15,17-7-7 16,6 0-6-16,13-3 2 16,11 2-5-16,14 7-6 15,8-2 2-15,12 7 1 0,4-2 4 16,13-10 3-16,11-1-1 15,24 0-2-15,15 7 2 16,18 14 0-16,16 9 4 16,9 10 1-16,4 5 1 15,20 8-2-15,-12 1-4 16,-11 8 3-16,6 1-3 0,-23 3 0 16,-5 4 7-16,-13 5-2 15,-14 7 2-15,-10 14-3 16,-7 7-1-16,-12 22-4 15,-10 8 0-15,-31 23 0 16,-11 6-5-16,-22 12 1 16,-13 8-1-16,-16 8 1 15,-9 7 5-15,-20 4 1 16,-1-1-2-16,-9-17-29 16,0-4-22-16,-5-30 596 15,-2-14-426-15</inkml:trace>
  <inkml:trace contextRef="#ctx0" brushRef="#br0" timeOffset="-55297.83">10151 17630 501 0,'-12'37'173'16,"2"-37"-139"-16,-1 0 3 15,4 0 10-15,1-3 1 16,-3 1-4-16,0-3 6 16,-2 4 6-16,4 1 4 15,1-1-6-15,3 2-11 0,5-1-18 16,-2 0-11-16,0 0-12 15,4 1 0-15,14 8-2 16,27 14 0-16,-24-16 5 16,-5-3 0-16,0-4 0 15,-2-5 4-15,0-12 7 16,1-7 10-16,-3-18 11 16,2-9-1-16,0-14-12 15,-1-5-10-15,6-6-47 16,-6 0-41-16,-14 6 44 15</inkml:trace>
  <inkml:trace contextRef="#ctx0" brushRef="#br0" timeOffset="-44170.33">12622 11427 472 0,'-39'-57'188'0,"33"51"-144"15,5 6-21-15,1 3 0 0,-1 3-20 16,1-6-3-16,0 0 3 15,0 0 4-15,0 1 14 16,1 6 6-16,2 7 11 16,15 30 6-16,-7-16 4 15,2 4-3-15,5 6-10 16,-1 1-8-16,7 3-9 16,2-1-2-16,6 10 2 15,4 4 2-15,8 10-2 16,-2 3 0-16,0-4-3 15,0-4-2-15,-8-14 3 16,1-5 3-16,-2-4-1 16,-4 0 0-16,6 6-5 15,4 5-4-15,5 11-3 16,7 7 0-16,6 3-3 16,0-2-2-16,0-2 3 0,-5-1-2 15,-5 7 0-15,-1 3-1 16,-5-1 0-16,-2-1-2 15,2-10 1-15,-4-6 0 16,6-2 0-16,1-3 2 16,-2 4 1-16,-15-22 1 15,-1 1-2-15,13 21 0 16,6 10 0-16,-10-15 0 0,-3 1 5 16,-1 3 0-16,-3 9-2 15,4 5-1-15,1-1-3 16,2-6 1-16,7-10 1 15,-2-4 1-15,1-3 0 16,0 1-2-16,-7 9 1 16,3 3-2-16,-2 2 2 15,1 3 1-15,-1-7-2 16,1-3-1-16,4-3 0 16,2-1-1-16,5 8 0 15,1 2 2-15,-3 0 2 16,-3 0 1-16,-7-11 1 15,0-3 1-15,-2 2 0 16,1-1 4-16,1 5 6 0,1 2 3 16,7 1 1-16,0-6-7 15,1-9-8-15,-1-6-3 16,-8-11-3-16,-2-4 0 16,-15-7-11-16,-9-1-14 15,-15-2-23-15,-4-1-23 16,-9 8-43-16,-13 2 74 0</inkml:trace>
  <inkml:trace contextRef="#ctx0" brushRef="#br0" timeOffset="-21415.68">10589 16992 609 0,'10'26'213'16,"-7"-29"-193"-16,-2-1-18 15,3 1 3-15,-4 2-1 16,0 0 1-16,0 1-1 16,9 0 1-16,2 1 4 15,31 6 0-15,-26-4 2 16,2 3 0-16,6 5-3 16,3-1 0-16,6 4 2 15,6 2 2-15,9-9 11 16,5 2 3-16,6-9 6 0,-2-4 2 15,-4-6-10-15,-3-1-3 16,1-1-8-16,3 1-2 16,19 2-8-16,5-1-1 15,3 3 0-15,2-3-1 16,-14-7 2-16,-3 0-1 0,9-8-2 16,2-9-3-16,0-11 3 15,-1-4 0-15,-14-5 4 16,-3 4 1-16,1 1 0 15,7 0 2-15,7-9 0 16,-1-5-1-16,-5-10-1 16,-8-3-2-16,-6 1 2 15,-7 4-5-15,-2 4 1 16,-2 1 0-16,5-10-1 16,-6-2 0-16,5-1 1 15,-4 6 1-15,-10 8-2 16,0 3-1-16,-16-4 1 15,-1-2 0-15,-10-1 0 16,-1 3 0-16,-5 5 0 16,-2 3-1-16,-4 2 2 15,-4-3-1-15,-1 1 1 0,-1 5 1 16,-7 6 9-16,-2 7 5 16,-6 12-1-16,0 0-2 15,-5 8-10-15,4 1-3 16,-7 6 0-16,-5 1 0 15,3 4 2-15,-4 3 2 16,2 3-3-16,-1 2 1 0,-6 1 0 16,3 3-2-16,-14 0 0 15,-4 1-4-15,-5 5-1 16,-4-1-1-16,8 5 4 16,-1 1 0-16,6 2 6 15,-9 2 4-15,-9 5 3 16,1 1 1-16,-1 4-2 15,9-1-3-15,11 0-1 16,3-1 0-16,-4-3-2 16,-5 0 3-16,-6-4-2 15,1 1 0-15,5-2-3 16,7 3-2-16,7 1 0 16,2-1 0-16,-4 0 0 15,-6 0 0-15,-3 4 0 16,-5 2 1-16,4 2-1 0,5 4 0 15,7 6-2-15,3 6 1 16,3 4 1-16,-3-2 0 16,-6 0 0-16,0-1-1 15,-10 2 1-15,2 3 2 16,4 9 0-16,3 0 1 16,10 1-3-16,4-3 0 0,2-6 0 15,2-1-1-15,2 2 1 16,-2 5 0-16,1 10 0 15,11-26 0 1,1 1-1-16,-13 30-2 0,3 1 3 16,6-22 1-16,12-17 0 15,4-1 1-15,12-4-2 16,4-1 0-16,13 1 0 16,0 1-1-16,4 1 2 15,4 0-1-15,-5-3 0 16,4 0 1-16,-7-8-1 15,3 2 0-15,-5-7 0 16,3-1 0-16,1-2 0 16,-2-4 0-16,5 3 0 15,2 1 0-15,3 0 1 0,6 3-1 16,8-8 0-16,7-2 0 16,7-7 1-16,1-3-1 15,-8-7 3-15,-7-4-2 16,-3-1 1-16,1 0 0 15,5 1-2-15,5 2 0 16,15 1 0-16,-3-2 0 0,-4-3 0 16,-3-4 1-16,-17-4 1 15,0-4-1-15,2 0 0 16,0 3 0-16,6-3 1 16,5 3-2-16,8 1 4 15,1-4 0-15,-6 3 0 16,-4 0 1-16,-9-2-1 15,0 0 1-15,3-5 1 16,3 0 0-16,9-3 2 16,-2-2-3-16,3-6 0 15,-3-4-1-15,-10-2-1 16,1 0 1-16,-4 2-2 16,0 2-1-16,1 4 2 15,-1 1-3-15,5 8-10 16,-6 6-15-16,-5 9-73 0,-10 13 67 15</inkml:trace>
  <inkml:trace contextRef="#ctx0" brushRef="#br0" timeOffset="24930.34">13143 13469 394 0,'-4'-10'209'16,"-2"0"-23"-16,4 5-122 16,-1-1-4-16,2 1-1 15,-5 4-10-15,0 2-11 16,0 6-7-16,-1 7-9 16,1 8 4-16,1 15-1 15,-3 9-3-15,2 22-6 16,-2 5-7-16,-5 6-8 15,-2 1 2-15,-3-2-1 16,-1 3 4-16,-4 6 12 16,0 1 0-16,0-11 0 15,-4-9-3-15,-4-20-12 16,3-10-1-16,-2-17-11 0,7-7-13 16,8-15-29-16,0-8-23 15,0-14 44-15</inkml:trace>
  <inkml:trace contextRef="#ctx0" brushRef="#br0" timeOffset="25229.31">12583 13860 617 0,'26'-4'219'0,"1"38"-180"16,11 4 4-16,20 12 1 15,10 8 6-15,14 16-10 16,1 4-7-16,-5 2-6 16,-4-1-19-16,8 1-2 15,7 6-5-15,-3-3 2 16,-4-7-2-16,-16-20-7 0,-9-12-12 15,-5-17-34-15,0-8-16 16,0-9 37-16</inkml:trace>
  <inkml:trace contextRef="#ctx0" brushRef="#br0" timeOffset="27504.64">10260 13592 577 0,'7'-94'223'0,"-11"81"-170"16,0 2 7-16,2 3-15 15,2 4-13-15,-1 0 3 16,1 3-6-16,0 1-9 16,0 0-3-16,4 11-2 15,23 43 9-15,-12-22 12 0,1-3 3 16,4-5-11-16,0-4-7 16,3-15-11-16,1-5 0 15,4-16 10-15,2-15-3 16,0-22 4-16,1-14-6 15,-3-32-10-15,-3-6 0 16,5-4-5-16,-1-3-6 0,1 14-36 16,1 0-43-16,0 5 49 15</inkml:trace>
  <inkml:trace contextRef="#ctx0" brushRef="#br0" timeOffset="37714.56">1876 11779 769 0,'-20'-1'274'15,"-17"0"-244"-15,36 7-6 0,1 12-10 16,6 8-7-16,5 16 3 16,-1 3-1-16,4 8 6 15,0 0 0-15,2-8-5 16,-5-4 0-16,1-6-4 16,-4-1-1-16,7 0-3 15,1 1-3-15,-1-2-24 16,2 5-19-16,-2-3-55 15,-6-2 60-15</inkml:trace>
  <inkml:trace contextRef="#ctx0" brushRef="#br0" timeOffset="38298.85">2030 12512 594 0,'-16'77'235'16,"-9"-84"-126"-16,-2-1-76 16,-4-4-12-16,-5-1-1 0,-4-6-14 15,0-1 0-15,-2-6 2 16,0-4 3-16,4-6 27 15,1-4 6-15,5-4 1 16,0-3-4-16,8 0-24 16,3 0-8-16,8 4-7 15,5 0-2-15,9 1-7 16,4 0-2-16,2-2-4 16,3 3 0-16,3 4 8 15,3 2 1-15,5 5 3 16,0 3 0-16,6 1 1 15,2 5 0-15,6 5 0 16,5 1 3-16,12 7 1 16,4 3 0-16,5 8 1 15,1 2 0-15,-11 7 0 0,-1 1 0 16,-8 4-1 0,-2 5 2-16,-6 5-3 0,-6 2 2 15,-4 8 6-15,-4 6 0 16,-6-2 1-16,-2 5-1 15,-11-4-2-15,-4-5-2 16,-9-2-4-16,-5-5-3 0,1-3 0 16,3-3-1-16,2-5-3 15,1-1-7-15,0-2-18 16,-2-2-10-16,0 0-23 16,1 4-16-16,0-4 50 15</inkml:trace>
  <inkml:trace contextRef="#ctx0" brushRef="#br0" timeOffset="39415.37">2312 12696 287 0,'-20'5'117'15,"-7"-2"-66"-15,1-3-17 16,-3 0 10-16,-8-4 13 16,-1-2 5-16,-7-4 7 15,-2-1-1-15,-10-3-7 16,-3-3-5-16,-6-4-14 16,2-1-6-16,8-4-11 15,3-3-8-15,9-3-7 16,2-4-3-16,-1-3-6 15,-3-2 2-15,7-1 0 16,0 0 0-16,13-2 1 16,12-1-1-16,4-2-4 15,3-2 0-15,14-4-1 0,1-2-1 16,9-2 3-16,9 3 2 16,4 11 4-16,3 7 4 15,3 10 2-15,2 6-3 16,2 4-6-16,4 0-2 15,10 3-2-15,1 2 1 16,12 4 2-16,2 2 2 0,-4 9 14 16,0 4-1-16,-11 11 3 15,-5 7-3-15,-3 10-9 16,0 7 0-16,1 11-6 16,-6-1 0-16,-4 5 2 15,-5 0-4-15,-16-2 4 16,-2 2 2-16,-8 10-6 15,-7 6 5-15,-7 2-5 16,-11-5-1-16,-12-13 4 16,-11-9-2-16,-3-10 2 15,1 0-1-15,-1-1-2 16,4-7 2-16,-4-4 1 16,-2-7 0-16,-7-11-2 15,-4-3-1-15,-8-15 0 16,2-6-2-16,9-9-8 15,1-8-5-15,13-11-5 0,2-4 1 16,4-8 12-16,6-6 3 16,5-7 7-16,2-6 1 15,9 0-1-15,4 4 1 16,11 4 0-16,8 7 3 16,10-3 5-16,7 4 1 0,3 4 2 15,5 7-3-15,9 12-8 16,1 4-1-16,19 11-2 15,6 5 0-15,9 14 2 16,-2 7 1-16,-10 16-1 16,-5 11-1-16,-12 15 2 15,-2 4 0-15,-5 4-1 16,1-1 3-16,-20-8 0 16,-9 1 2-16,-17 5 9 15,-16-1 0-15,-3 12 5 16,-7-5 3-16,0-2-2 15,-1-5-1-15,0-14-4 16,4-3-5-16,3-11-9 16,0-1-2-16,5-6-1 15,-1 0-1-15,2-6-5 16,1-4-10-16,4-2-33 0,-1-1-25 16,-2-1 44-16</inkml:trace>
  <inkml:trace contextRef="#ctx0" brushRef="#br0" timeOffset="41767.62">2412 12699 538 0,'-14'0'248'15,"0"0"-57"-15,4 0-170 16,-7 0-28-16,-5 1-1 15,-6-1-11-15,0 0-3 16,-5-1 9-16,2-2 10 16,-2-2 25-16,-2-2 14 0,-1-1 15 15,0-1-3-15,-2 0-12 16,0 2-11-16,-4-1-17 16,-3-2-3-16,-7-4-5 15,0-2 2-15,6-3 7 16,2-6 6-16,10-1 12 15,-1-2 3-15,2-9-2 16,-2-2-7-16,7-6-10 16,0-2-6-16,6 2-4 15,6 0-1-15,2 2-2 16,3-1-2-16,10 3-2 16,-2-2 1-16,2-5 1 15,5 4-2-15,7-8 1 16,4 6 2-16,10 8 0 15,4 4 1-15,-3 10 0 0,3-2 1 16,6 3-1-16,3 0 2 16,7 6 0-16,5 4 0 15,9 6 0-15,3 4-2 16,3 3 4-16,-4 2-2 0,-8 8 2 16,-3 2 3-16,-8 11-5 15,1 3 1-15,-2 16 3 16,-5 5-1-16,-3 20 1 15,-10 4-1-15,-23 1-2 16,-6 4-1-16,-20-2-8 16,0 5-10-16,-1 3-28 15,2 2-33-15,0-11 50 16</inkml:trace>
  <inkml:trace contextRef="#ctx0" brushRef="#br0" timeOffset="43270.68">3781 11028 405 0,'-4'-14'211'0,"1"-4"-12"16,3 2-142-16,-2 0-25 15,-1 1-8-15,5 1-15 16,-3 2-3-16,3 1-4 16,5 2 7-16,-7 3 14 15,4 2 10-15,-5 2 5 16,-2 0-7-16,3 2-13 15,0 0-4-15,0 0 2 16,5 14 6-16,38 48 0 16,-28-21-2-16,4 5-1 15,-2 1-5-15,1-9 7 16,-3-4 2-16,-3-10 0 0,2-1 2 16,-5-2-6-16,2 1-3 15,-4-1-2-15,1 0-5 16,0-1-6-16,-3-4 1 15,0-2-3-15,-2-5-1 16,-2-6 2-16,0-1-2 0,-1-2-8 16,0 0-7-16,0-1-35 15,-1 0-28-15,0 0 49 16</inkml:trace>
  <inkml:trace contextRef="#ctx0" brushRef="#br0" timeOffset="43731.38">4175 11030 814 0,'1'23'276'0,"8"10"-267"0,2-3-4 16,5-3-3-16,-4-5-2 16,1-10 2-16,-2-7 8 15,-6-3 22-15,-1-2 16 16,-4-2 14-16,0 1-2 0,0 0-20 16,1-1-15-1,14-18-16-15,24-27-3 0,-29 23-6 16,-5 1 1-16,-1 2-1 15,-6 0 0-15,-10 3 4 16,1 1 0-16,-10 3 1 16,2 1 1-16,0 4 0 15,-3 1 0-15,1 5-4 16,3 4-2-16,-1 3-8 16,2 0-5-16,2 2 0 15,2-2-2-15,2 1 4 16,4-1 1-16,1-2-4 15,3 1-3-15,1-3-17 16,1 0-23-16,0 0 38 16</inkml:trace>
  <inkml:trace contextRef="#ctx0" brushRef="#br0" timeOffset="44222.78">4669 10709 676 0,'0'10'244'0,"5"4"-182"15,1 2-70-15,-1 0 0 16,0 1 0-16,-1 1 0 16,-3 1 10-16,-1 3 12 15,3-1 6-15,-1 2 8 16,5-3-4-16,12-6-9 16,-4-4-4-16,4-8-11 15,4-2 2-15,-5-8 8 16,0-4 3-16,-2-6 22 15,-1-1 5-15,-6 2 4 0,1 1 3 16,-10 0-8-16,-7 2-4 16,0 0-6-16,-2 1-6 15,1 2-7-15,2 3-5 16,-12 2-4-16,2 2-5 16,-9 3-11-16,-2 1-5 15,7 4-15-15,-1 5-9 0,2-1-16 16,4-1-10-16,4 0-38 15,-1-1 81-15,9-4 2 16</inkml:trace>
  <inkml:trace contextRef="#ctx0" brushRef="#br0" timeOffset="44639.05">5187 10490 850 0,'-8'20'311'0,"4"11"-227"15,8 22-81-15,4 8-2 16,7 0 3-16,2-7 0 15,4-20-2-15,-2-10-1 16,5-15 2-16,7-7 9 0,-5-15 9 16,5-8 1-16,-4-15-2 15,-1-7-9-15,3-14-7 16,-7-7 1-16,-6 4-4 16,-2 2 1-16,-11 12 0 15,0 8 0-15,-6 8 12 16,-6 8 4-16,-12 9-4 15,-5 6-1-15,-19 11-17 16,-5 4-13-16,-12 12-24 16,-4 4-24-16,7 7-47 15,1 1-22-15,17 0 81 16</inkml:trace>
  <inkml:trace contextRef="#ctx0" brushRef="#br0" timeOffset="45229.66">5684 10233 938 0,'-7'-7'335'0,"4"6"-293"15,4 2-13-15,4 14-18 0,2 11-9 16,6 21-3 0,-4 8 0-16,5 8 2 0,4-2 1 15,6-11-1-15,9-8 0 16,-5-20 1-16,3-11 3 15,-6-15 11-15,-5-14 8 16,-3-14 5-16,-2-7 2 0,-3-6-3 16,-1 0-5-16,-4 5-1 15,-2 3-5-15,-3 5-8 16,-4 6-2-16,-4 4-2 16,-6 2-1-16,-9 4-11 15,-5-1-15-15,-11 8-28 16,-5 9-8-16,-7 12-14 15,-3 8-11-15,-3 12 47 16,1 1 12-16</inkml:trace>
  <inkml:trace contextRef="#ctx0" brushRef="#br0" timeOffset="45770.62">3831 11864 775 0,'3'-9'260'0,"17"0"-240"16,10-5-27-16,5-7 10 15,7-2 6-15,7-5 7 16,0 1 2-16,17-2 9 15,9-1 1-15,8-8 0 16,3-3 0-16,0-11-7 16,1-2-2-16,19-4 4 15,10 2 1-15,5-1 3 16,5 4 0-16,8 1-2 0,-7-3-1 16,-2 6 4-16,-4-4-1 15,-19 4-1-15,1 5 0 16,-13 3-2-16,-12 5 1 15,-20 6-2-15,-15-1-1 0,-9 8-4 16,-5 3-8-16,-14 7-10 16,-3 6-22-16,-15-1-51 15,-9 0-37-15,-17 8 64 16</inkml:trace>
  <inkml:trace contextRef="#ctx0" brushRef="#br0" timeOffset="46650.27">1699 12930 382 0,'-77'-2'201'16,"72"1"-3"-16,2-1-187 15,2 2-4-15,1 0-15 16,0 0-4-16,0 0 4 15,0-1 3-15,-1 1 6 16,0 0 3-16,0 0 5 16,-1 0 5-16,1 0 17 15,0 0 6-15,0 0 4 16,0 0-2-16,0 0-12 16,-2 1-6-16,-1 2-7 15,1 2-4-15,1-2-9 16,0 0 0-16,1-1 2 15,0-1-2-15,-1 0 4 0,2-1 1 16,0 0-5-16,0 0 4 16,0 0-13-16,0 1-21 15,0-1-201-15,0 0 163 16</inkml:trace>
  <inkml:trace contextRef="#ctx0" brushRef="#br0" timeOffset="49903.93">2993 11310 759 0,'82'-3'292'16,"-73"-7"-182"-16,7 0-101 15,0 3 0-15,-3 2-5 16,-4 5-3-16,-6 7 4 16,-4 3 4-16,-8 7 20 15,-3 4 7-15,-5 5 3 16,-2 5-4-16,0 4-13 16,0 1-6-16,3 1-3 15,-2-1-2-15,3-2-6 16,-7 0 0-16,5-1-4 15,-3-2-1-15,-5-1 2 0,8-2 0 16,-1-7 0-16,3-4-1 16,15-9-1-16,1-3 0 15,6-1 0-15,4-1 2 16,7-1-1-16,4-2-2 16,7 1 1-16,2-1 0 15,-4-1-1-15,-1-2 1 0,0-1-1 16,-2 0 1-16,-1 1 0 15,-2 0 0-15,-3 0 0 16,-3 0 1-16,-3 2 0 16,-1 0-2-16,-4 1-22 15,-4 0-19-15,-4 2-66 16,0-2 68-16</inkml:trace>
  <inkml:trace contextRef="#ctx0" brushRef="#br0" timeOffset="50294.79">3353 11258 825 0,'0'7'316'15,"-1"11"-191"-15,-1 5-130 16,-5 15-37-16,-4 5-4 16,-19 5-2-16,-5 2 8 15,-9-8 37-15,3-3 20 0,11-9 30 16,4-7 9-16,10-4-5 16,9-3-13-16,9-1-24 15,10 1-9-15,10-2-5 16,4 0-2-16,11-5-2 15,5-3 2-15,3-2 2 16,0-2 2-16,-8-4 9 16,-3-2 6-16,-4-3 11 15,-7 0-3-15,1 1-6 16,-6 1-11-16,-3 2-44 16,-4-1-43-16,-9 0 47 15</inkml:trace>
  <inkml:trace contextRef="#ctx0" brushRef="#br0" timeOffset="50934.07">3012 12536 781 0,'-32'19'293'16,"-4"1"-231"-16,1-2-37 15,-10 3-3-15,-14-1-19 16,1 5-2-16,-14 1-4 16,0 1 1-16,-13-1 4 15,-8-2 3-15,-9-9 12 16,-1-1 1-16,4-7-4 0,5-4 1 16,-7 0-15-16,5-3-6 15,5-4-7-15,1 1-7 16,12-5-1-16,0-1 5 15,5-8 8-15,5-6 10 16,20-8 12-16,10-4-2 16,22-9 1-16,9-8-7 15,12-14-6-15,13-6 0 0,17-7-1 16,10 4 1-16,23 1 0 16,-1 5 0-16,9-1 0 15,4-2 0-15,6 2-2 16,12 5 2-16,7 17 0 15,-2 9 2-15,-3 22-1 16,-3 11 2-16,-1 28 0 16,0 19-1-16,-21 33 8 15,-9 11-3-15,-20 14-3 16,-7 2 0-16,-7 10-8 16,-5 3-12-16,-12 3-38 15,-10 9-30-15,-13-3 49 16</inkml:trace>
  <inkml:trace contextRef="#ctx0" brushRef="#br0" timeOffset="58300.53">3154 13819 237 0,'25'9'109'16,"-25"-10"-29"-16,0 0-78 15,-3 0-2-15,2 0-1 16,0 0 7-16,0 0 43 16,0 0 22-16,0 0 31 15,0 0 10-15,0 0-13 16,0-1-10-16,-1 1-14 15,1 0-13-15,0 0-22 16,0 0-11-16,0 0-15 16,0 0-5-16,0 0 1 15,0 0-3-15,0 0 2 16,0-1 5-16,0 1 6 16,-1 0 6-16,1 0 6 0,0 0-1 15,0 0-4-15,0 0-6 16,0 0-8-16,0 0-5 15,0 0-5-15,0 0-2 16,-2-1 0-16,-1 0 0 16,1 1 0-16,-3-1 1 15,2 1 5-15,0 0 1 0,-1 0 0 16,0 0 2-16,0-1-3 16,3 1 0-16,1 1-3 15,0 0-2-15,0 0-2 16,0 0 0-16,0 0 4 15,0 0 4-15,0 0 5 16,-1 0 0-16,1 0 1 16,0 0-3-16,0 0-6 15,0 0-2-15,0 0-3 16,0 0 0-16,0 0 1 16,1 0 3-16,0 0-3 15,0 0 2-15,5 1-1 16,11 1 0-16,30-4 0 15,-25 2 1-15,7-2-2 0,0 1 1 16,9 1-3 0,-3-2-2-16,-1-6 1 0,6 2-3 15,-13-3 5-15,-2-2 0 16,-5 2 2-16,-5-1 2 16,-2 6-1-16,-1 1-3 15,-4 2 0-15,-3 1-2 0,-2-1-2 16,0 0 4-16,-2-1-2 15,0 1 2-15,0 1 6 16,-1 0 0-16,0 0 0 16,0 0 0-16,0 0-7 15,0 0-1-15,0 0 0 16,1 0 0-16,0 0 5 16,0 0 1-16,0 0-4 15,-2 0-1-15,1 0-3 16,1 6 1-16,0 12 7 15,3 28-1-15,-3-27-3 16,0 2 0-16,0-4 0 16,0 2 0-16,0 1 4 15,1-1-4-15,0 9 2 16,2 1 1-16,1 7-1 16,2 3 4-16,-1-5-7 0,-1-1-1 15,-1-8 2-15,0-7-3 16,-1-7 4-16,2-2-1 15,-3-3 0-15,0-3 4 16,-1-1 6-16,0-2 1 16,0 0 0-16,0 0-2 0,-1-1-3 15,1 0 0-15,0 1 7 16,-1 0 0-16,0 0 0 16,0 0 4-16,-1 0-10 15,1 0-1-15,0 0-4 16,0 0 0-16,-4 0-2 15,-3 1 3-15,-2 1-3 16,-28 13-4-16,22-8 6 16,3-2-3-16,-6 0 4 15,4-1 2-15,1 2-5 16,-2-3 3-16,5 2-5 16,-8-1 0-16,-1-2 2 15,1 2 3-15,-10-3-3 16,7 3 1-16,5 1-2 15,-3-3 1-15,6 4 11 16,2-5-1-16,1 1 3 0,1 0-5 16,2-3-5-16,2 1 0 15,0 0-3-15,1 0 3 16,1 6-1-16,-1-4-2 16,-1 0 2-16,1 0-3 15,-1-1 4-15,-1 2-1 0,4-3 5 16,0 0 5-16,1-2 0 15,1 1 1-15,0 0-5 16,0 0-2-16,0 0-5 16,0 0-1-16,0 0 4 15,0 0-2-15,-1-12-1 16,-7-34 1-16,7 21-1 16,-2-1-1-16,0 0 3 15,3 1-3-15,-1 3-2 16,2 0 0-16,-1-2-1 15,1 1 1-15,-2-2 3 16,1 1-1-16,0 1 0 16,-1 1 0-16,2 7-1 15,0 3 1-15,-1 7-1 16,1 0 0-16,1 4 1 16,-1 1 1-16,0 0-1 0,0 1 0 15,0-1-1-15,0 0 0 16,0 1 0-16,0-2 1 15,0 2 0-15,0 0-2 16,0 0 1-16,0 0 1 16,0 0-1-16,0 0 0 15,0 0-7-15,0 0-15 0,0 0-24 16,0 0-20-16,0 0-42 16,0 0-28-16,0 0 86 15</inkml:trace>
  <inkml:trace contextRef="#ctx0" brushRef="#br0" timeOffset="59267.74">3301 13856 580 0,'0'2'218'16,"0"-5"-158"-16,-1-2-36 0,0 4-7 15,0 0 5-15,0 0 20 16,0 0 13-16,0-2 26 16,-1 2-1-16,1 0-13 15,0-1-8-15,0 1-27 16,-5-1-7-16,-8 3-13 16,-23 21 1-16,23-2 0 15,1 1 3-15,0 2 5 16,-3 0 0-16,2-1 7 15,1-2-2-15,4 0-5 16,2-5-5-16,2-3-11 16,3-1-2-16,2-5-3 15,0-2-3-15,0-2-5 16,0-2 0-16,0-1-2 16,0 0 2-16,0 0 0 0,0 0 0 15,1-2 8-15,8-17 0 16,33-28 0-16,-25 29 2 15,2 4-3-15,3 4-2 16,-6 5 4-16,4 2-1 16,-7 4 0-16,-1 2-2 15,-4 7 1-15,-5 1 0 0,-6 9 1 16,-10 1 2-16,-1 2 1 16,-5 2 5-16,1 3 2 15,3 0 0-15,0 0-2 16,8 1 0-16,0-13-4 15,4-6 2-15,3-6-6 16,-1-5-7-16,5-6-5 16,3-4-2-16,8-11 8 15,4-4 3-15,2-4 2 16,-1 0 1-16,-1 5-1 16,4 1 2-16,1 4-1 15,-1 4 4-15,1 2-5 16,-2 5 1-16,-6 3 4 15,5 3-2-15,-8 2 4 16,-4 2 0-16,-1 0-5 16,-8 3 3-16,-2 5 4 0,-5 6 1 15,-7 3 5-15,-5 5-2 16,-3 3-2-16,0-1 0 16,1-1-7-16,2-2 2 15,-5-3-3-15,8-2-2 16,8 0 2-16,1 0-2 0,7-3 2 15,-2-2-2-15,-6-6-8 16,6-1-10-16,0-5-19 16,-5-2-11-16,6 2-36 15,0 0-14-15,0 0 60 16</inkml:trace>
  <inkml:trace contextRef="#ctx0" brushRef="#br0" timeOffset="61232.12">3161 14334 446 0,'-1'-3'156'0,"0"0"-132"16,1 2-22-16,0 0 1 15,0-1 11-15,0 1 32 16,0 1 16-16,0 0 21 15,0 0 1-15,-1 0-19 16,0 0-13-16,0 0-19 16,-1 0-8-16,1 0-5 15,0 0 4-15,-1 6 3 16,-1 8 0-16,-5 32-1 16,7-24-3-16,0 2-4 15,-1 1-1-15,2-3-5 0,0-2 0 16,0-2 6-16,0-2 1 15,-2-1 5-15,-1-2-2 16,2-2-3-16,1-3-2 16,0-3-1-16,2 2-2 15,2-7-5-15,1 3-2 16,3-2-3-16,0 0-2 0,4 0 5 16,2-1-2-16,2 0-2 15,3-1 0-15,3-2-3 16,6 1 0-16,3-5-2 15,4 0 0-15,4 0 0 16,-5-3 1-16,2 5 3 16,-2-2-3-16,-2-2 4 15,4 5-2-15,0-4 0 16,3 2-2-16,2-1 0 16,1 0 3-16,-1 0-1 15,3-1 4-15,-5 0 0 16,-1 0 3-16,-5-2 8 15,-8-1 2-15,-5 0 3 16,-4 1 0-16,-5 3-5 0,0-1-2 16,-2 1-3-16,-4 4-4 15,-1-1 1-15,-2-1-1 16,-2 5-4-16,0-1 0 16,0 0-1-16,0 1 3 15,0-1 4-15,0 0 4 16,-1 0 2-16,0 0-2 0,-1 0 1 15,1 0-6-15,0 0-6 16,0-1-2-16,0 1-1 16,1-1 0-16,0 1 0 15,0 0 0-15,0 0 0 16,0 0-2-16,-1 0-22 16,0 0-15-16,0-1-42 15,0 1-18-15,-14-3-12 16,-24-27-2-16,24 28 14 15,0 1 10-15,6-1 6 16,-8-2 239-16,2-4-124 16</inkml:trace>
  <inkml:trace contextRef="#ctx0" brushRef="#br0" timeOffset="61873.26">3517 14183 700 0,'-78'-1'250'0,"78"-2"-217"16,3-3-11-16,8 3-4 16,-1 2 3-16,2 1 7 15,1 0-1-15,1 0 3 16,1-2-2-16,1-3-1 15,3-3 1-15,5-3-7 16,1 0-4-16,7-5-6 0,2 4-3 16,6 1-4-1,3-1-2-15,-2 7 0 0,1 3-2 16,-4 3 4-16,-3-1 4 16,-2 5 6-16,-4 1 3 15,-4-4-1-15,1 6 0 16,-5-2-2-16,0 5 3 0,-6 9 1 15,-2 5 1-15,-2 11-3 16,-4-1-4-16,-4 1-1 16,-1-1-5-16,-2-6-1 15,-2 0 1-15,0-3 1 16,-3-6-1-16,0-3 1 16,1-4-5-16,-1-2-2 15,3-2 1-15,-3-3-9 16,-1 0-3-16,0-6-12 15,-3-1-11-15,-1-7-13 16,1-4-15-16,1-6-47 16,-4-2-46-16,-2-5 99 15</inkml:trace>
  <inkml:trace contextRef="#ctx0" brushRef="#br0" timeOffset="62810.18">3341 14253 1315 0,'0'0'5'0,"-2"0"1"16,0 1 4-16,2-1-5 16,0 0-1-16,4 7-2 15,2 9 3-15,-7 33 13 16,-8-24 6-16,-10 1 9 16,-3 1 1-16,2 2-16 15,-1-4-6-15,5-1-12 16,4-3-4-16,8-9-8 15,0-3-5-15,2-7-5 16,2-1 0-16,0-5 5 16,0 3 3-16,0-2 6 0,10-17 3 15,26-32 2-15,-11 30 0 16,-1 1 3-16,2 3-1 16,1 6 0-16,-8 2 1 15,2 9 0-15,-4 1 0 16,-5 7 5-16,-3 3 1 0,-2 5-1 15,-4 1 3-15,-3 0 0 16,-1 0 1-16,-1-2-1 16,1-4-1-16,1-6-5 15,1-3-4-15,-1-6-3 16,0 4 0-16,0 0-1 16,10-20 0-16,23-30 3 15,-19 31-3-15,1 5 4 16,-3 4 1-16,0 8-1 15,3 2 1-15,-1 7 1 16,-1 1 1-16,-2 4 6 16,-3 1 0-16,-4 0 3 15,-2 1 5-15,-2-3 7 16,0 0 1-16,0-6-4 16,1 0-6-16,1-4-11 15,-2 0-3-15,0 0-2 0,0-1 1 16,0 0 0-16,0-1 2 15,0 1-2-15,2-2 2 16,6-12 0-16,22-29 0 16,-14 28 0-16,2 1-1 15,2 3-2-15,-1 4 1 0,3 3 2 16,-1 3-1-16,-2 3 3 16,2 5-1-16,-5 0 1 15,-4 0 0-15,-2 0-1 16,-3 0 1-16,-2-2-3 15,2 1 1-15,2 1-1 16,1-1-1-16,4 3 6 16,-3-1-3-16,2-1 3 15,0 0-1-15,0-7-5 16,0-2 1-16,-2-1-4 16,-4-5-3-16,0-4-23 15,1-3-26-15,-5-9 34 16</inkml:trace>
  <inkml:trace contextRef="#ctx0" brushRef="#br0" timeOffset="75381.64">1929 3600 694 0,'-38'22'238'0,"32"-22"-221"15,9 1-7-15,-3 3-5 16,0-4-3-16,0 0 10 16,1 6 9-16,5 17 30 15,13 36 11-15,-11-13 6 16,5 12-5-16,2 23-22 15,-3 3-12-15,7 4-17 16,-6-5-5-16,-3-6-5 16,-2 4 0-16,-10 1 1 15,1-2-2-15,-11-21 0 16,-1-13 3-16,3-26 1 16,0-7 4-16,10-9 1 15,0-3 0-15,-1-4-1 16,0 2-2-16,0 0-5 0,-6-11-1 15,-14-40-1-15,15 25 0 16,1-8 0-16,-1-7 0 16,4-7-1-16,2 0 1 15,8 5 0-15,7 5-2 16,6 11 0-16,2 8 1 16,4 9-1-16,-2 7 1 0,0 12 0 15,3 6-1-15,-5 11 2 16,0 7 0-16,-5 4 0 15,-3 5 1-15,-9 2-1 16,-6 0 1-16,-13-2 2 16,-7-2 1-16,-5-5 3 15,-2-1 0-15,1-7 0 16,1-2-1-16,2-4 0 16,10-2-1-16,2-4-2 15,2-3-3-15,3-4 0 16,-6-2-1-16,3-5-10 15,3-4-6-15,0-6-21 16,-1-2-8-16,0-3-15 16,3-1-5-16,4-3-20 0,1-1 52 15</inkml:trace>
  <inkml:trace contextRef="#ctx0" brushRef="#br0" timeOffset="75757.1">2200 3806 721 0,'25'-14'261'0,"-21"51"-213"15,6 14-9-15,12 22-3 16,1 6-7-16,4-3-11 16,4-4-5-16,-6-9-2 15,0-4-4-15,-7-7-2 16,-9-9 5-16,-3-12-1 0,-5-7 1 15,-2-11-3-15,-3-4-6 16,1-7-23-16,0-1-15 16,3-8-43-16,0 6 6 15,0 0 42-15</inkml:trace>
  <inkml:trace contextRef="#ctx0" brushRef="#br0" timeOffset="76110.99">2474 4353 600 0,'45'-33'250'16,"-39"63"-164"-16,3 11-35 16,-1-4-8-16,6 3-30 15,-2-8-5-15,1-17-4 16,1-2 4-16,-1-14 23 16,2-6 10-16,0-10 6 15,0-4-5-15,1-5-20 16,0-2-9-16,-4 1-9 15,-2-2-1-15,-6 5-1 16,-4 3 1-16,-7 3 1 16,-4 8 0-16,-8 0-1 15,-2 3 1-15,-1 5 4 0,1 2 3 16,4 4-1-16,1 4-1 16,4 2-4-16,3 0-3 15,5 0-2-15,2-1-4 16,2 0-14-16,0-4-11 15,0-2-23-15,2-1-18 0,-2-3 154 16,0 0-77-16</inkml:trace>
  <inkml:trace contextRef="#ctx0" brushRef="#br0" timeOffset="76467.84">2898 4088 707 0,'-17'10'230'0,"7"11"-253"16,-1 1 7-16,8 4 4 15,-5-2 10-15,6 3 32 16,1-3 14-16,3-2 17 0,8-3-3 15,6-6-6-15,-1-1-7 16,5-8-15-16,3-4-3 16,3-5-11-16,2-6-3 15,-5-4-6-15,1-1-2 16,-1-5-3-16,1-1 0 0,-1-1-3 16,-2 0-5-16,-7 0-19 15,-4-1-13-15,-6-6-24 16,-3-4-16-16,-2-9-43 15,-3-6 75-15</inkml:trace>
  <inkml:trace contextRef="#ctx0" brushRef="#br0" timeOffset="76705.74">3142 3747 707 0,'27'-6'286'0,"-28"48"-195"15,1 9-11-15,0 15-28 16,3 5-16-16,-1-4-15 16,-2-7-3-16,2-11-5 15,-2-6-4-15,-1-12-2 0,1-8 0 16,1-13-5-16,1-7-3 16,4-13-8-16,3-4-11 15,6-10-41-15,1-8-25 16,5-3-38-16,7-3 68 15</inkml:trace>
  <inkml:trace contextRef="#ctx0" brushRef="#br0" timeOffset="76994.01">3473 3868 332 0,'20'-1'191'0,"-10"12"-5"16,-4 7-94-16,-6 7-21 16,-3 9-15-16,-12 1-2 15,-3 1-1-15,-3-1 2 16,0-9 1-16,6-5-9 15,5-6-7-15,12-3-15 16,5 0-7-16,14 4-11 16,1-2-3-16,5 0-2 15,2 0 0-15,0-5 0 16,1-3 0-16,-3-6 0 16,-2-4-1-16,-3-2 0 15,-2-2-1-15,-7 1-3 0,-4-3-10 16,-9 4-13-16,-4 0-9 15,-9 2-26-15,-4 3-10 16,-6 3-34-16,-7 5-35 16,-6 2 91-16</inkml:trace>
  <inkml:trace contextRef="#ctx0" brushRef="#br0" timeOffset="77483.3">2019 4947 452 0,'-9'0'243'16,"5"0"-48"-16,6-2-127 15,6-1-11-15,6-4-36 16,3-4-8-16,9 0 0 16,2-6 4-16,8-2 1 15,7-1 3-15,19-5 9 0,10-2 4 16,10 0 2-16,3-1-1 16,-3 4-10-16,6 3-5 15,8 7-5-15,5 1-3 16,0 5-8-16,-11-1-1 15,-6-2 3-15,0 1 3 16,-2-4 10-16,0-1 5 0,-11-2 2 16,-13 2-4-16,-13 1-6 15,-6-1-6-15,-12 7-10 16,-3-2-1-16,-10-1-9 16,-4 1 0-16,-9 0-5 15,-6 1-2-15,-9 4-12 16,-7 0-15-16,-13 5-44 15,-4 0-22-15,-15 10-39 16,-5 2-138-16,-19 0 201 16</inkml:trace>
  <inkml:trace contextRef="#ctx0" brushRef="#br0" timeOffset="77826.68">2113 5050 651 0,'-12'4'237'15,"15"1"-183"-15,8 1-55 16,18-2-7-16,6-1 1 0,23-5 13 16,2-4 7-1,12-5 20-15,6 0 12 0,-9-5 13 16,4 0 5-16,-1-1-10 15,8 0-6-15,8-4-20 16,0 2-9-16,-5-9-7 16,-12 0-6-16,-12 1 0 15,-2-3-2-15,-9 8-2 16,-8 0-1-16,-9 1-2 16,-8 4-2-16,-17 4-11 15,1 1-8-15,-10 2-34 16,-2-1-21-16,0-2 48 15</inkml:trace>
  <inkml:trace contextRef="#ctx0" brushRef="#br0" timeOffset="89548.01">2947 5114 603 0,'-64'18'264'16,"0"0"-91"-16,0 0-170 15,-1-5 2-15,-1-4-4 16,-2-3 1-16,-17-3 21 16,-7-5 11-16,-3-5 23 15,-1-5 6-15,5-5-16 16,4-2-12-16,-10-8-22 16,4 1-8-16,5-8-2 0,4-4-2 15,8-13 0-15,-1-7 0 16,-6-13 0-16,-1-2-2 15,12 1 0-15,5-1-2 16,11-3 0-16,-1-8 0 16,3-5 0-16,4-5 0 15,13-1 1-15,5 1 2 0,16-3-1 16,3 3-1-16,13 4 0 16,10 6-2-16,15-3-2 15,1-6-1-15,17 1-1 16,6 2 1-16,5 11 3 15,6 3-2-15,0 0 3 16,8 0-1-16,17 2 0 16,14 7 0-16,4 12-6 15,7 7-2-15,9 10-4 16,-2 1 1-16,3 7 7 16,1 1 2-16,-1 1 7 15,3 9 0-15,-2-3 1 16,1 7 0-16,-4 4 2 15,-1 2 2-15,-4 14 3 16,-6 5 3-16,-6 9-2 16,-1 5 0-16,-7 11-1 0,-5 2-4 15,-14 12 0-15,-11 3-2 16,-7 7 0-16,-4 11 3 16,-10 19-1-16,-8 4 2 15,-12 9 2-15,-15 3 0 16,-17 11-2-16,-7 0 0 15,-22 0 0-15,1 1 1 0,-9-6 4 16,-5-1 0-16,-3 2 1 16,-1-3 0-16,-16 1-7 15,-2-2 1-15,-2-5-5 16,-2-3-4-16,10-2-29 16,2 5-27-16,-9-2 32 15</inkml:trace>
  <inkml:trace contextRef="#ctx0" brushRef="#br0" timeOffset="92702.67">4066 4926 805 0,'-6'-23'295'0,"5"12"-255"16,1 4-3-16,0 4-14 16,1 6-21-16,-1-3 0 15,-1 0 4-15,-4 11 8 16,-18 33 3-16,8-25 5 15,2 2-3-15,0 2-8 16,-1 1-2-16,-1 3-6 16,6 0-3-16,1 1 1 0,3-3-1 15,7-2 0-15,1-3 0 16,5-3 1-16,0 1 0 16,9-6 1-16,0-1-1 15,12-7 7-15,2-1 0 16,7-5 4-16,4-4-2 0,8-6 0 15,1-6-1-15,-2-1-1 16,0-2-2-16,-6 0-4 16,-4 1-1-16,-2 1-1 15,-3-1 3-15,-3 2-3 16,-3-1-4-16,-5 2-13 16,-1 2-11-16,-11 0-23 15,-2 2-12-15,-9 0-31 16,-6 1-5-16,-8-2 61 15</inkml:trace>
  <inkml:trace contextRef="#ctx0" brushRef="#br0" timeOffset="93045.75">4162 4704 716 0,'-18'-12'289'0,"8"1"-211"15,8 7-37-15,4 4-11 16,7 7-28-16,1 6-3 16,8 13 9-16,3 10 12 15,9 21 16-15,5 6 9 0,4 5 2 16,2 0-11-16,3-3-14 16,-4 2-8-16,-3 2-10 15,-6 1-3-15,-6-7 0 16,-2-8 0-16,-3-13 3 15,-2-7 0-15,-3-10 2 16,-1-5-3-16,-4-8 0 16,0-3-1-16,-1-5-6 15,-8-4-6-15,1 0-18 16,-2-6-21-16,-1 4-43 16,-1-6 155-16,-24-50-66 15</inkml:trace>
  <inkml:trace contextRef="#ctx0" brushRef="#br0" timeOffset="93458.2">4819 4215 682 0,'8'0'237'0,"8"9"-203"16,-2 5 21-16,-2 9 21 16,1 8 4-16,-2 12-9 15,-2 5-14-15,-3 12-18 16,4 2-10-16,-1 0-5 15,2-2-7-15,0-4-9 16,-3 2-2-16,-3-1-5 16,-3 0 2-16,-2-9-2 15,-1-4-1-15,-2-11 2 16,-4-6-2-16,2-7 0 16,-2-8 0-16,-3-8-9 15,3-3-13-15,-5-9-29 16,-1-5-27-16,-3-11 212 0,0-6-116 15</inkml:trace>
  <inkml:trace contextRef="#ctx0" brushRef="#br0" timeOffset="93864.81">5054 4482 699 0,'0'-7'317'16,"0"7"-165"-16,1 5-89 15,4 6-10-15,-4 12-38 16,-4 2-4-16,-6 6 0 16,-3 4-5-16,-7-3 0 15,-2-1-2-15,1-5 0 16,-1-3 2-16,4-5-2 16,4-2 0-16,5-1-1 15,3 1-1-15,8 5 0 16,6 6-1-16,11 2 1 15,6 0 3-15,11-5 0 16,5-4 2-16,6-6 2 16,7-3 0-16,0-7 5 15,-2-1 4-15,-5-2 4 0,-8-4 4 16,-6-1-7-16,-3-3-3 16,-4 2-8-16,-2-1-8 15,-4 4 2-15,-2 0-2 16,-3 1-6-16,-4 1-8 15,-6 0-26-15,-1 0-14 0,-6 1-38 16,-2 5-17-16,-9 2 66 16</inkml:trace>
  <inkml:trace contextRef="#ctx0" brushRef="#br0" timeOffset="94752.54">5118 6314 837 0,'-22'6'294'0,"6"-26"-259"15,5 1-24-15,2-4-3 16,-6 4-12-16,-7-4-4 16,-6 1 3-16,-11 2 12 15,1-1 10-15,-9 5 10 16,0 3 5-16,-1 8-10 15,-2 8-8-15,5 10-13 16,4 3-2-16,13 7 0 16,5-2 0-16,15 3 1 0,8-3 0 15,18 4 1 1,6 1 2-16,20-2-1 0,5 2-1 16,4-5 3-16,7 3 2 15,-10 2 7-15,-3 1 1 16,-8 0 5-16,-1 1 1 15,-9-3-2-15,-4 1 1 0,-9 4-6 16,-5 4 2-16,-11 4-2 16,-5 0-2-16,-2-5-1 15,-7-4-6-15,1-13 0 16,0-3 1-16,-2-7-2 16,-4-5 1-16,-2-4-2 15,3-5 1-15,0-9 5 16,3-1 2-16,4-12-2 15,-2-4-3-15,5-5-2 16,6-3 1-16,5 5-2 16,6 3 2-16,5 8-1 15,2 2-3-15,-1 4 0 16,3 3 0-16,0-1 0 16,1 5-2-16,3 0-1 15,0 1 1-15,2 1-2 0,3 3-3 16,6 2-7-16,-4 2-8 15,3 3-10-15,-1-1-1 16,-6 0-20-16,-4-1-14 16,-4-2-41-16,-5 1 66 15</inkml:trace>
  <inkml:trace contextRef="#ctx0" brushRef="#br0" timeOffset="95087.7">5327 5771 757 0,'12'-2'299'0,"9"13"-140"16,8 10-156-16,6 15 9 15,-2 5 7-15,-7 14 9 16,1 2 5-16,-10 7 11 16,-2 1 3-16,-6-6 1 0,-4 1-1 15,-4-14-12-15,-1-6-7 16,-4-7-20-16,1-5 0 16,-5-6-24-16,2-4-17 15,-4-9-32-15,-1-6-25 16,-1-10-35-16,-2-6 21 15,0-12 59-15</inkml:trace>
  <inkml:trace contextRef="#ctx0" brushRef="#br0" timeOffset="95411.03">5646 5958 869 0,'-6'22'308'0,"-2"14"-275"16,-4 5-1-16,-3 8-17 16,2-2 1-16,2-2 8 15,2-3 3-15,4-14 7 16,1 0-4-16,6-11-5 16,6-3-4-16,9-2-5 15,4-3-4-15,10-3-3 16,5-4 1-16,3-2-6 0,1 0-1 15,-2-5 0-15,-6-2-3 16,-1-1 0-16,-4-3-1 16,-7 0-10-16,0 2-6 15,-7 1-18-15,-2-1-14 16,-6 3-33-16,-4 1-23 0,-4 1 65 16</inkml:trace>
  <inkml:trace contextRef="#ctx0" brushRef="#br0" timeOffset="96021.55">5780 6878 829 0,'-40'13'299'0,"-5"0"-257"15,-4-2 4-15,-2-4 8 0,-2-3-7 16,-6-6 10-16,-3-4 4 16,-10-8-8-16,-7 2-3 15,-2-5-20-15,-2-3-13 16,5 3-9-16,7-6-9 15,4 1-1-15,-3-8 0 0,3-14-11 16,6-7 0-16,6-16-3 16,9-3 2-16,14 1 9 15,5 2 5-15,10 4 0 16,9-1 0-16,9-5 0 16,6-4-4-16,14 1-5 15,7 5-2-15,11 4 0 16,16 5 3-16,16-2 6 15,7-2 2-15,10 3 0 16,0 4-2-16,16 14 2 16,10 9 0-16,4 13 1 15,-1 4 0-15,3 15-1 16,-5 7 3-16,-2 16 1 16,-1 10 4-16,-17 21 3 15,-7 11-4-15,-11 14-1 0,-6 8 0 16,-23 9-3-16,-11 9 0 15,-22 15 0-15,-6 7-3 16,-11 15 0-16,-6 0 2 16,-6 6-12-16,-6 8-16 15,-11-5-60-15,-11-4-30 16,-17 3 66-16</inkml:trace>
  <inkml:trace contextRef="#ctx0" brushRef="#br0" timeOffset="102440.76">6365 8275 838 0,'4'-35'333'0,"-33"12"-187"15,8 3-124-15,-3-1 1 16,-7-2-12-16,-6-2-4 0,-16 1-4 15,3 2-1-15,1 4 3 16,4-1-2-16,11 8 7 16,4 4 2-16,10 3-2 15,8 5 0-15,10 7-10 16,8 9-1-16,12 11-2 16,7 6-1-16,9 5 2 15,6 3-1-15,8 1 2 16,-3-1-1-16,3 0 1 15,-11-2 1-15,-11-7-2 16,-6-3 2-16,-12-7 0 16,-5-4 0-16,-3-4 0 15,-2 0 1-15,-7-4 1 16,-4 2-1-16,-8-3-5 16,-4-1-4-16,-7-4-2 15,2-1 1-15,-5-7 4 0,3-2 6 16,9-4 9-16,1-2 2 15,12-1 4-15,4-4-4 16,6-7-5-16,2-1-1 16,9-7-4-16,3 0 1 15,6 2-2-15,4-3-1 0,5 6 0 16,5 0-5-16,1 0-16 16,9 3-11-16,0-3-39 15,-1 0-27-15,-3-4 62 16</inkml:trace>
  <inkml:trace contextRef="#ctx0" brushRef="#br0" timeOffset="102682.74">6487 7864 940 0,'50'-17'341'0,"-56"43"-260"15,6 13-73-15,12 23-7 16,7 9 0-16,10 17 0 16,7 1 1-16,1 5 2 0,-2-2-1 15,-7-21-2-15,-3-10-3 16,-3-26-13-16,-3-9-10 16,-3-9-38-16,-4-3-24 15,-4-7 54-15</inkml:trace>
  <inkml:trace contextRef="#ctx0" brushRef="#br0" timeOffset="103196.01">7272 7927 729 0,'-17'-10'284'0,"-8"1"-214"16,-2 0-7-16,-2-1-30 15,-5 1-14-15,10 5-5 0,-2 4 4 16,4 15-1-16,10 11-2 15,11 22-4-15,10 10 4 16,20 8 3-16,4-4 2 16,1-11-5-16,-2-6-6 15,-5-16-5-15,-4-9-3 16,-7-17-1-16,-1-7 0 0,-4-15 5 16,0-5 4-16,0-10 7 15,0-1 1-15,1 0-5 16,-1 6-4-16,5 13-7 15,1 4 2-15,3 17 0 16,2 7 2-16,1 11 2 16,1 4-1-16,1 1 0 15,-2-1-2-15,-1-6-2 16,-5-6-5-16,-7-9-21 16,-4-4-12-16,-7-11-43 15,-2-8-24-15,-4-12-57 16,-4-5 96-16</inkml:trace>
  <inkml:trace contextRef="#ctx0" brushRef="#br0" timeOffset="103482.31">7621 7867 503 0,'18'-13'269'16,"6"2"-22"-16,1-1-116 16,0 4-40-16,-2 4-18 15,-3 5-38-15,1 7-8 16,-6 12-12-16,-1 4-5 0,-6 13-6 15,-7 3-2-15,-3-2-1 16,-3-1-1-16,-2-14 0 16,4-5-1-16,5-13 0 15,5-6-1-15,9-10-2 16,5-5 1-16,7-11-1 16,2-5 3-16,2-3-2 15,-2-2 1-15,-6 4-6 16,2 6-5-16,-8 4-19 15,-5 6-19-15,-3 3-42 16,-8-1 85-16,-4 0-11 16</inkml:trace>
  <inkml:trace contextRef="#ctx0" brushRef="#br0" timeOffset="104714.44">6564 8950 1060 0,'-57'3'355'0,"30"1"-350"16,7-3-5-16,12-2-4 16,0-3-2-16,2-8-3 15,4 2 3-15,2-6 3 16,3-1 1-16,11-1 0 16,8-5 2-16,20 0 0 15,10-4 0-15,21 1 2 16,1-1-2-16,3 1 0 15,-2 3 1-15,0 2-2 16,4 3 1-16,7 2 0 16,2-1 2-16,-6 5 4 15,-2-2 2-15,5-2 4 16,3-1-1-16,10-8 2 16,1-6-5-16,-12-9-1 15,2-6-4-15,0-2-1 16,-3-1-1-16,-6 1-1 0,-10-1 0 15,-17-1 0-15,-8 0 0 16,-16 5 1-16,-5 4 2 16,-12 0 6-16,-2 3 5 15,-7-5 2-15,-2-1 1 0,-2 2-5 16,-3 5-1-16,-3-1-5 16,-5 2 0-16,-8 0-1 15,-4-4-1-15,-10 2-3 16,-6-1-1-16,-9-3 0 15,-8 0 0-15,-14-1 2 16,-2 1-1-16,-4 12-5 16,4 7-1-16,-1 11-1 15,-2 8 0-15,-15 10 1 16,-4 4 0-16,-7 7-2 16,-6 1-4-16,-4 0 5 15,1-1 1-15,9-5 3 16,8-1 3-16,17 1-1 15,-4 2 0-15,1 10-3 16,5 7 0-16,2 6-1 16,9 1-2-16,8 2-1 0,4 0-3 15,-2 3-4-15,-7 4-2 16,-4 14 0-16,-1 5 0 16,4 6 3-16,8 2 3 15,9-8 6-15,4-3 0 16,12-3 6-16,9 4 1 15,16 8 2-15,9 2 0 0,17 4 1 16,8-1-2-16,10-5 0 16,2-1 2-16,19 0-2 15,2-7 2-15,13-14-1 16,2-8-1-16,-2-23-2 16,2-5 0-16,16-16 0 15,8-10 0-15,7-14-13 16,0-7-14-16,-9-8-67 15,0-1 59-15</inkml:trace>
  <inkml:trace contextRef="#ctx0" brushRef="#br0" timeOffset="108230.52">4153 5939 689 0,'-60'5'263'0,"54"-19"-213"16,4 6 3-16,2 4-25 16,2 1-11-16,5-4-10 0,3-3-3 15,7-3 5-15,5-4 1 16,15-9 6-16,12-1 2 15,11-14 0-15,8-5 0 16,7-3-5-16,2-1-2 16,25-1-5-16,9 2-2 15,11-6 0-15,6-6 3 0,11-8 4 16,-2-5 0-16,4-1 11 16,10 4-3-16,-12 0 4 15,-6 1 0-15,3-1-12 16,-14 2-2-16,-15 11-6 15,-6 8-11-15,-33 22-59 16,-19 8 45-16</inkml:trace>
  <inkml:trace contextRef="#ctx0" brushRef="#br0" timeOffset="127190.69">1451 5232 681 0,'-39'-49'246'15,"41"33"-221"-15,1-1 0 0,11 3-15 16,-1 0-5-16,-3-1 20 15,5 0 2-15,2 1 1 16,-4 2 2-16,8 3-15 16,-3 1-5-16,4 1-7 15,5 0-2-15,2 1-1 16,5-4 3-16,8-1-3 16,8-1 2-16,16 0-2 15,2-2 0-15,7-2 2 16,0 1-2-16,-8-5 0 15,6 4 1-15,12-4-3 16,4-2 2-16,8-2 2 16,-1-3-3-16,-1 1 2 15,2-3-1-15,13 4 1 16,4-2 4-16,-2-3-1 16,8 2 4-16,-1 0 0 0,0 1-3 15,2 1 4-15,-1-2-3 16,0-5 11-16,-4-1 6 15,-5-7 8-15,-3-1 3 16,-4 3 3-16,-4-2-1 16,-8 7-7-16,-11 1 0 15,-15 4-6-15,-3 1-5 0,-9 7-5 16,2 2-7-16,-14 5-13 16,-11 2-21-16,-17 4-74 15,-15 0 70-15,-42 14-2 16</inkml:trace>
  <inkml:trace contextRef="#ctx0" brushRef="#br0" timeOffset="149494.05">3089 4788 623 0,'-19'-21'212'0,"21"32"-208"16,6 6 6-16,0 7 3 15,4 1 12-15,1 1 7 16,1 0-1-16,5-3 2 16,1 4 3-16,5-1-1 15,15 6-7-15,1-1-5 0,6 8-13 16,7 6-3-16,-2 13-4 15,2 7 3-15,-1 14-3 16,-2 0-2-16,3 4 3 16,5 4-2-16,6 9 5 15,-1 3 4-15,-5-6 6 16,-7-1 2-16,-7-4 4 16,-1 4-2-16,-6 1-7 15,-1-3 0-15,3-4-8 16,-2-1-3-16,7 7 1 15,-1 2-2-15,-3-6-1 16,-1-2 0-16,-7 1 0 16,2 0-1-16,-9 1 1 15,1-7 0-15,-8-17-2 0,1-4 0 16,-3-12-1 0,1 1-1-16,-3-2 5 0,-1-1-1 15,-1 0 1-15,-2-3-1 16,-1-9-1-16,-2-4 0 15,-1-10-1-15,-1-3 0 16,1-7-1-16,-1-2 0 16,2-2 3-16,0-3 1 0,1-2 2 15,6-1 0-15,1-3-1 16,7-3 1-16,13-4 1 16,-2-2-3-16,9-3 2 15,0-3 0-15,-6-2-3 16,7-2 1-16,-4-5-1 15,3 1-1-15,10 1 0 16,1-6 0-16,13 0 0 16,2-2 0-16,-5-6 2 15,8 6 0-15,-6-3 1 16,13 0 0-16,10 2 0 16,1-2 0-16,-1-4 0 15,-5-2 0-15,-7-7 1 16,4 2-1-16,5 3 4 15,-2 2 3-15,-9 6-1 16,-5 1 0-16,-10 2-2 0,2 2-1 16,5 2 0-16,0 4-1 15,-5 1-4-15,-1 3 0 16,-14-1-2-16,-4 2 0 16,-6 1 1-16,-8-5-1 15,-2 2 1-15,1-2-1 0,-4 0 1 16,2 5 0-16,-2-1 0 15,-6 0 1-15,-2-3-1 16,-2-3 2-16,-8-4-1 16,-1-3-1-16,-8-3 3 15,-9-8-3-15,-7-15 2 16,-1-7 0-16,-4-9-3 16,2-5-1-16,-1-1-1 15,0-6-1-15,0-10 3 16,1-2-1-16,-2 1 0 15,0-2 0-15,-6-5 0 16,-1-1 0-16,-5-6-3 16,-1-1-1-16,-1-5 3 15,7-1-2-15,-5-3 5 16,3 2 3-16,9 6-2 16,-8 4 1-16,14 10 1 0,-1 3-2 15,2 5 1-15,0 2-1 16,1 4-2-16,-2 5 0 15,-2 18 1-15,1 5-2 16,-4 5 0-16,-2 1-1 16,-1 4 0-16,-4 3 2 0,-6 15 0 15,-1 7-1-15,-6 14 1 16,0 8-2-16,-3 10 3 16,-3 6 0-16,-4 9 1 15,0 7 0-15,-13 6 2 16,-6 3 0-16,-14-1 5 15,-6-3-1-15,1-1-1 16,-5 2-2-16,-15 7-1 16,1 2-3-16,-10 7 5 15,4 3-1-15,-2 1-1 16,-5-2-1-16,-1-9-3 16,-2-2-2-16,-2-5 3 15,3 0 0-15,-3 2 0 16,0 5 0-16,-2 12-1 15,-2 6 1-15,-1 7-6 16,0 0-6-16,8 3-36 16,2 6-30-16,6 7 45 0</inkml:trace>
  <inkml:trace contextRef="#ctx0" brushRef="#br0" timeOffset="169858.61">2715 5421 736 0,'-19'-14'264'0,"9"5"-235"15,2 4-7-15,4 2-10 16,-1 2-3-16,1 1-5 16,-3-5 5-16,-1 5 9 15,1 2 2-15,-2 7 9 16,4 9-5-16,0 7-12 15,2 8-5-15,3 9-4 16,2 4-2-16,4 6 0 16,4 4 2-16,5 5 1 15,-1 2 1-15,3-5-3 16,0-3 0-16,0-3-4 0,2 1-2 16,2 4 7-16,2 4 2 15,6-1 8-15,-2-3 0 16,5-8-1-16,0-5-1 15,0-7 1-15,2 0-1 16,1-6 1-16,-1 0-1 16,2-5 1-16,1-2 3 0,1-3 4 15,1-3 0-15,5-3-3 16,2-1-2-16,0-4-9 16,3 1-1-16,-5-2-3 15,-3-4 2-15,-4 1 0 16,-6-3 1-16,-7-3-1 15,-1 2 0-15,-7-3-1 16,-3-1 1-16,-5 2-3 16,-4 0-4-16,-8 2-9 15,-3 4-8-15,-10-6-22 16,-6-3-10-16,-4-11-35 16,0-9-11-16,4-6-41 15,1-6-56-15,1 4 42 16,2 6 37-16,4 11 117 15,7 5 90-15,8 7 30 16,4 2 5-16,12 6-17 0,3 3-7 16,12 3-7-16,-1 2-20 15,-1 0-16-15,-2 0-6 16,-4 0-1-16,-2 0 2 16,-6 4-8-16,-3 6-5 15,-12 12-9-15,-5 9-7 16,-16 23-9-16,-7 5-13 0,-11 23-47 15,4-19-27 1,18-39-54-16,0 2 70 16</inkml:trace>
  <inkml:trace contextRef="#ctx0" brushRef="#br0" timeOffset="-161054.11">9490 8645 624 0,'-64'-36'251'15,"52"32"-178"-15,8 3-14 16,0 0-15-16,4 1-27 16,-1 0-6-16,1 0 0 15,0 0 7-15,0 0 16 16,0 1 4-16,16 10 2 16,32 28-2-16,-22-26-14 15,9 1 0-15,5 3-9 16,1 3-3-16,-4 3-5 15,-4 0-4-15,-3 4 0 0,-4 1-1 16,1 0-1-16,-3 2 1 16,-1-3-1-16,-2-4 0 15,-3-5 1-15,-1-5-1 16,0-6-4-16,-1-4-6 16,0-5-28-16,0-5-20 15,6-9-53-15,1-7-19 0,6-14 82 16</inkml:trace>
  <inkml:trace contextRef="#ctx0" brushRef="#br0" timeOffset="-160582.37">10314 8377 595 0,'6'-23'283'15,"0"8"-102"-15,2 18-124 16,-1 10-19-16,-2 19-31 15,-4 13 1-15,-8 5-2 16,-4 5-4-16,-9-7 0 16,-5-4 0-16,-3-5-2 15,-3-2 5-15,1 4-5 16,1-1-1-16,-1 3 4 16,1-4-3-16,0-8 0 0,-1-2 0 15,2-4-2-15,-2-1 1 16,10-5 1-16,5-5 2 15,8-4 3-15,10-3 5 16,4 1 8-16,6 2 6 0,13 4 10 16,-1 3 1-16,5 4-7 15,1 2-4-15,-5 8-15 16,2 3-4-16,-6 2-2 16,-4 4-2-16,-1-8 0 15,-4-5 0-15,-2-1 0 16,0-6 4-16,-5-6 1 15,3-2 1-15,-5-10-1 16,1 0-2-16,-3-2-4 16,-2 0-3-16,0 0-21 15,0 0-9-15,0-1-42 16,0 0-16-16,0 0 95 16,-1-16-29-16</inkml:trace>
  <inkml:trace contextRef="#ctx0" brushRef="#br0" timeOffset="-160102.04">10516 9016 916 0,'2'-4'309'0,"9"8"-303"16,6 7-2-16,2 5 0 15,4 9 0-15,-12 4-2 16,-1 3-1-16,-2 5 7 16,-1-4 5-16,2-9 11 15,1-3 2-15,-3-8-2 16,3-6 0-16,1-5-5 16,1-4 0-16,4-17-4 15,3-3-3-15,6-12-6 16,2-2-2-16,-1 0-3 15,-2 0 2-15,-8 4 1 16,-3 2 6-16,-9-1 4 16,-5 4 3-16,-10 0 2 15,-4 0-1-15,-1 4 0 16,-4-3 0-16,0 9-7 0,-1 6-3 16,-2 9-5-16,1 8-3 15,0 7 0-15,2 3-7 16,5 2-17-16,0 5-8 15,4 0-10-15,1 0-1 16,1 1 4-16,4-5 0 0,2 0-13 16,7 0-12-16,3-1-33 15,4-1-24-15,-2-5 81 16</inkml:trace>
  <inkml:trace contextRef="#ctx0" brushRef="#br0" timeOffset="-159450.76">11131 8701 704 0,'58'0'282'0,"-58"4"-175"16,4 10-67-16,6 13-9 16,2 9 5-16,-1 6 8 15,-1 0 2-15,-2-5-9 16,-2-7-6-16,3-8-12 16,-1-7-7-16,-2-5-7 15,1-3-1-15,-2-7-1 16,1-2 1-16,1-8-1 15,2-7-1-15,-1-2-2 16,2-8 1-16,-2-3-1 16,1-3 1-16,-1 0 2 15,0 8 0-15,-1 11 8 16,0 7 0-16,6 8 5 0,3 2 0 16,-1 8-6-16,4 3-1 15,0-1-8-15,-7-1 0 16,3-6 1-16,-3 1 0 15,0-4-2-15,3-1 1 16,-5-2-5-16,1-1-3 16,-3-9-9-16,2 1-7 0,0-11-11 15,2-2-5-15,-3-5-18 16,-3-7-20-16,-1-5-34 16,-3-3 62-16</inkml:trace>
  <inkml:trace contextRef="#ctx0" brushRef="#br0" timeOffset="-159168.17">11546 7774 664 0,'1'-19'275'0,"1"15"-183"16,-1 5-26-16,5 21-23 15,0 14-4-15,8 30 7 16,4 13 7-16,8 19-4 15,2 10-4-15,2 15-11 16,4-3-7-16,-1-12-15 0,-1-14-5 16,-3-28-5-16,3-5 0 15,-4-9-1-15,-3-6-3 16,-10-16-13-16,-2-10-8 16,-10-17-14-16,-6-5-9 15,-2-10-39-15,-13-9-22 0,1-4-115 16,-3-6 134-16</inkml:trace>
  <inkml:trace contextRef="#ctx0" brushRef="#br0" timeOffset="-158602.12">11668 8606 552 0,'-5'-1'232'0,"5"1"-144"15,4 1-45-15,-4-1-25 16,0 0-6-16,3-1 7 15,12-3 4-15,30-11 16 16,-23 4 2-16,3-1 3 16,0-1-3-16,8-1-14 15,1-2-7-15,-2 0-14 16,-2 1-3-16,-7 2-3 0,-1 1 0 16,-4 7-6-16,-3 0 2 15,-5 4-5-15,-7 3 3 16,-2-2 6-16,1 3-2 15,-3-3 3-15,0 0 1 16,0 0 7-16,0 11 14 0,10 43 8 16,3-24 3-16,3 4-5 15,6 0-11-15,-1-4-9 16,-1-6-3-16,-2-12-2 16,-5-9 5-16,-6-14 14 15,1-9 2-15,0-8 1 16,-2-5-4-16,0 1-18 15,1 2-2-15,1 5-2 16,-2 7-1-16,2 7 2 16,0 8 1-16,4 10 0 15,3 8 2-15,4 9 2 16,-1 1-1-16,3-3 0 16,-1-3 0-16,-3-7-4 15,4-3 4-15,-11-3-3 16,-1-1 0-16,-4-5-2 15,-6 0 0-15,5-1 0 16,-3 0-3-16,0 0-14 0,0 0-11 16,0 0-36-16,1-2-29 15,4-15 4-15,-1-31 41 16</inkml:trace>
  <inkml:trace contextRef="#ctx0" brushRef="#br0" timeOffset="-158107.68">12279 7685 746 0,'2'-1'272'0,"5"11"-234"16,3 11-13-16,8 18 0 15,8 11 9-15,8 30 23 16,-1 8 2-16,4 7-7 15,-3 3-12-15,-2-5-22 16,-4-2-8-16,-10-17-8 16,-12-14 0-16,-7-31 0 15,-2-14-1-15,-4-12 3 16,2-4 2-16,-4-11-1 0,-3-4 0 16,2-18-3-16,-3-8-2 15,3-9 1-15,7-2-1 16,4 10 12-16,11 7 9 15,9 16 10-15,1 5 3 16,7 11 0-16,4 8-4 0,-1 9-9 16,-1 5-4-16,-5 4-14 15,-8 0-3-15,-8-1 0 16,-10 3 2-16,-12 3 4 16,-3 4-3-16,-14 2-2 15,2-2 0-15,0-3-1 16,-2-8 0-16,6-4-1 15,0-2-6-15,3-4-17 16,0-2-8-16,5-6-23 16,4-2-11-16,0-10-50 15,7-5-37-15,5-11 98 16</inkml:trace>
  <inkml:trace contextRef="#ctx0" brushRef="#br0" timeOffset="-157734.91">12914 8341 697 0,'30'-12'312'0,"-3"-5"-140"15,6-7-89-15,-2-3-10 16,-3-5-36-16,-2-1-11 16,-5 3-14-16,-4 1-3 15,-11 4-2-15,-4 0-3 0,-11 2-2 16,-8 3 0-16,-10 5-2 15,-6 7 1-15,-6 15-1 16,0 7 2-16,1 18 4 16,2 6 1-16,7 9 9 15,3 5 1-15,13 6 4 16,12-4 1-16,16-8-6 16,3-12-1-16,2-23 5 15,0-11 1-15,1-12 1 16,9-5 1-16,7-11-16 15,-1 0-2-15,-1-6-20 16,0 2-16-16,0 4-32 16,-1 1-16-16,-7 8-54 15,-4 2 595-15,-13 7-360 16</inkml:trace>
  <inkml:trace contextRef="#ctx0" brushRef="#br0" timeOffset="-157229.13">10421 9631 921 0,'-28'-4'320'0,"28"11"-307"16,5-2-3-16,16 1-9 15,10-3-1-15,8-3 0 16,8-2 1-16,5-3 7 15,4-5 8-15,6-8 17 16,10-3 7-16,32-10 4 0,8-6-1 16,20-9-2-16,15-7 0 15,9-6-8-15,6-3-4 16,21 3-13-16,-10 5-8 16,6 6-2-16,-4 2 1 0,-22 4 3 15,-2-5 8-15,-16-8 11 16,-11 0 6-16,-20-4 2 15,-15 5-9-15,-32 16-11 16,-10 4-10-16,-19 17-19 16,-5 6-25-16,-23 5-68 15,-11 2-41-15,-22-5 86 16</inkml:trace>
  <inkml:trace contextRef="#ctx0" brushRef="#br0" timeOffset="-141205.83">25152 15680 790 0,'-23'6'259'0,"0"-1"-262"16,-1 0-25-16,-1-2 4 15,-1-2 24-15,-3-1 41 16,0-4 16-16,-6-3 11 16,2-3-8-16,0-13-28 31,17 12-11-31,7 5-26 0,1 1-3 0,-60-53-2 0,11-4-1 15,-5-16 9-15,40 27 0 16,3-3 3-16,2-3 2 16,9-3 3-16,6-5 2 15,9-8 3-15,7-5-1 16,10-4-5-16,7 2-1 16,9 8-3-16,10 4 4 0,12 12 6 15,-1 4 0-15,5 14-1 16,-1 6-4-16,-2 14-9 15,0 3-4-15,6 12 1 16,-8 5 2-16,-1 13 8 16,-4 10 4-16,-15 19 2 15,2 10 1-15,-13 12-6 16,-4 2-3-16,-8 7-2 16,-4 6 0-16,-10 8-1 15,-4 0 3-15,-7-9 11 16,1-5 5-16,-10-8 12 15,-3-2 3-15,-2-1-7 16,-5-5-5-16,3-8-14 16,1-6-7-16,-6-13-14 15,2-5-9-15,-2-9-8 16,0-2-4-16,10-10-9 0,-9-4-15 16,-3-11 38-16</inkml:trace>
  <inkml:trace contextRef="#ctx0" brushRef="#br0" timeOffset="-140183.61">24639 14788 923 0,'11'-30'302'0,"-7"26"-322"16,2-2-31-16,1-1 0 15,-3-3 20-15,-4 1 61 16,0 0 25-16,-5-3 21 16,2-2-4-16,0-5-30 15,-2 1-13-15,1-3-18 16,-2 0-7-16,0-2-4 16,-2 0 1-16,-2-2 2 15,-2 1 1-15,-1 0 5 16,-3 0 2-16,-2 1 5 15,-2 1 1-15,-1-2-3 16,-4 2-2-16,-10-1-3 16,0 0 2-16,-6 1 4 15,-6-4 2-15,2 0 0 16,-6-4-1-16,3-1-1 0,4 2-3 16,-3 2-4-16,-1 3-2 15,-7 1-5-15,-5 6-1 16,-7-2 1-16,0 4-1 15,0 2 0-15,0-2 1 16,7 1 1-16,-4 0 1 0,3-1 0 16,2 2-1-16,-10 3-2 15,2-1 0-15,-4 2 0 16,0 2-1-16,3 2 1 16,-1 0 0-16,2 2 1 15,-5-1 1-15,5 4 1 16,2 1-1-16,2 4-2 15,3 4 0-15,-5 3-4 16,-4 2-1-16,-3 2-1 16,1-2 0-16,8 3 6 15,8 1 1-15,8 3 1 16,3 4 0-16,-4-2-1 16,2 6-1-16,0 0 0 15,2 1-1-15,3-1 1 16,2-5 0-16,3 0 5 15,3-3 0-15,7 0 0 0,3 0-1 16,9-3-4-16,1-2 0 16,0-3-3-16,2-1 0 15,0-6 0-15,0 2-1 16,2-6-8-16,1-4-13 16,0-10-36-16,0-3-18 0,4-8 507 15,2 0-340-15</inkml:trace>
  <inkml:trace contextRef="#ctx0" brushRef="#br0" timeOffset="-139866.48">21654 14043 1003 0,'-1'29'356'15,"-18"48"-261"-15,3-23-132 16,-3 1-9-16,-3-10 23 16,2-8 20-16,2-9 34 15,12-5 14-15,6-4 6 16,2-1-10-16,9-3-20 0,-2-4-8 16,11 0-9-16,0-4 0 15,4-2-3-15,0-3-1 16,-1-5-2-16,1-3-4 15,-5-2-14-15,-3 2-12 16,-3 1-23-16,-5 4-11 0,-3 5-32 16,-1 6-23-16,-6 4 78 15</inkml:trace>
  <inkml:trace contextRef="#ctx0" brushRef="#br0" timeOffset="-138516.16">21561 14517 867 0,'72'43'285'0,"-76"-43"-285"16,-4-3-24-16,-7-1 3 16,-5 1 10-16,-11 2 35 15,-2 0 17-15,0-1 18 16,-3 2 1-16,1 2-24 15,-5-2-11-15,-5-1-19 16,1 0-4-16,3 2 0 16,0 3 0-16,-1-1 2 15,1 2-2-15,-4-4-1 16,0 1 5-16,6 1 2 16,-4 0 6-16,6 4-1 15,2 3-5-15,1 3-1 16,8 0-4-16,5 4 5 0,3-2 6 15,7 4 6-15,-1 4 3 16,5 4 1-16,0 6-2 16,4 3-5-16,3 3-2 15,0 4 0-15,0 4-4 16,0 11 2-16,-3 1 3 16,-2 7 0-16,-2 0 4 0,-4-6 0 15,2-1 0-15,0-9-1 16,0-5 1-16,5-12-3 15,0-4-4-15,2-7-6 16,2-3-4-16,0-2-3 16,0-2-1-16,2-2-1 15,1 0 1-15,2-1-1 16,3-3 2-16,3 2-1 16,2-3 0-16,7 0 1 15,2 0 0-15,6-3 0 16,5 1 0-16,12-3 2 15,-3 0 0-15,6-6 5 16,2 2 6-16,-2-5 2 16,5-3 2-16,-4 2 2 15,-1-1-6-15,-3 1-3 0,2 2-3 16,4 1-7 0,-4 1 0-16,1-4 0 0,-7 1 0 15,-9-2 5-15,0 3-3 16,-7 4-2-16,-1 1 0 15,-2 0 0-15,-7 0-1 16,-4 0 1-16,-3 1 0 0,-5 0-3 16,0 1 0-16,-3-3-11 15,0 0-1-15,0 0-5 16,0 0-4-16,0 0-6 16,-2-1-6-16,1 1-18 15,0-8-9-15,-1-6-12 16,-10-27-5-16,3 21-20 15,0 0-17-15,3-6 98 16,0 1-12-16</inkml:trace>
  <inkml:trace contextRef="#ctx0" brushRef="#br0" timeOffset="-138096.29">21705 14800 605 0,'6'-23'232'16,"-3"7"-165"-16,3 3-22 15,-4 6-8-15,0 1 9 16,-2 6 10-16,1 1 8 16,-1-1-3-16,0 0-2 0,0 0-7 15,1 10-7-15,4 17-6 16,3 31-6-16,-4-13-2 15,-1 7-1-15,0 13-4 16,1 7-1-16,-3-3-3 16,-1 1 9-16,0-9 8 15,-4-3 9-15,0 0 5 16,0-4-6-16,3-7-16 16,-2-10-13-16,3-10-16 15,1-9-3-15,-1-9 0 16,2-2 2-16,-2-7 1 15,0 0-2-15,0-1-13 16,0 0-12-16,0 0-18 16,0 0-11-16,-2 0-19 15,1-11-6-15,-2-32-17 16,1 25-18-16,4 2 77 0</inkml:trace>
  <inkml:trace contextRef="#ctx0" brushRef="#br0" timeOffset="-135057.26">24273 13865 539 0,'1'-3'188'15,"-1"1"-160"-15,-6-1-30 0,2 0 8 16,-4-1 24-16,0 0 36 15,1 0 7-15,-5-2-9 16,1 0-17-16,-3 0-30 16,1-2-11-16,-1 2-5 15,-2 0 0-15,0-2 0 16,0 3 0-16,-2 0 4 16,-1-3 0-16,-2 0-2 15,-4 1 1-15,-1-4-1 16,0 3 3-16,-4-1 2 15,1-3 2-15,-1 3-2 16,2-2-3-16,0-1-1 16,0-2 3-16,-4 2-2 15,-1 2 3-15,2 1-5 16,1 0-1-16,4 0 0 0,0 0-1 16,-1-1 9-16,0 1 2 15,-2-1 4-15,-5 1-2 16,-1 2-8-16,-3 0-3 15,-8 0-3-15,2 1 0 16,-2-1 2-16,1 4 1 16,6-3-2-16,2 0-1 0,1 0 0 15,3-1-1-15,1 1 0 16,-5 1 1-16,-4 0 0 16,-2 2 0-16,-5 0 0 15,-1-1 0-15,0 0 1 16,1 3-1-16,3-3 0 15,5 0 0-15,5 3-1 16,1-1 1-16,3 2 4 16,-3 0-2-16,-1 1 0 15,-6 3 0-15,-5 0-3 16,6 0 1-16,-3 2 0 16,3-2 1-16,8 3 0 15,-1-1 3-15,5 2 1 16,4 1 1-16,1 2 2 15,-1 1-1-15,-1-3-1 0,1 5-1 16,-1 1 4-16,-3-2 0 16,2 3 3-16,1 3-3 15,2 0-4-15,1 1-1 16,-1 1-4-16,1 0 2 16,-7-5-2-16,2 3 2 15,5-4 3-15,1-6 2 0,7 0 3 16,1-4-2-16,3 0 2 15,3 1-2-15,-2-1-3 16,6-1-2-16,-1-3-3 16,2-1 1-16,1 0 0 15,0 0 0-15,0-1-8 16,0 0-7-16,0 0-21 16,0 0-15-16,-6-4-37 15,0 3 317-15,0-17-188 16</inkml:trace>
  <inkml:trace contextRef="#ctx0" brushRef="#br0" timeOffset="-134750.99">21687 13556 927 0,'27'43'343'16,"-28"-19"-268"-16,-5 5-97 16,-2 12-37-16,-3-1 9 0,-4-3 50 15,2 0 22-15,2-12 26 16,3-2 1-16,7-7-22 16,3-1-14-16,8-4-11 15,4 0-5-15,5-3-4 16,1-4-6-16,5 2-4 15,1-3 0-15,3 2-20 16,2-2-13-16,-4 2 701 16,-2 1-504-16</inkml:trace>
  <inkml:trace contextRef="#ctx0" brushRef="#br0" timeOffset="-133540.93">23223 13842 784 0,'-24'3'271'0,"-2"-1"-248"16,-5 0-38-16,-7-2-5 15,-4 0 16-15,-8-5 41 16,-1-3 17-16,-3-5 19 15,-7-1-1-15,8-9-22 16,1-4-13-16,7-9-21 16,11-4-7-16,4-3-4 15,5 0-3-15,8 0 2 16,5-1-1-16,12-4 1 0,2-2 1 16,11-2-3-16,7-2 1 15,10 6-3-15,4 5-2 16,12 14-1-16,6 11-1 15,11 15 1-15,6 7 3 16,2 17 1-16,-3 8 1 16,-3 14 1-16,-4 10-1 0,-11 6-2 15,-10-1 1-15,-8 11 8 16,-12 3 3-16,-19 18 2 16,-8 3-4-16,-29 0-10 15,-10-1-15-15,-15-4-62 16,-8 1 205-16,-24-16-115 15</inkml:trace>
  <inkml:trace contextRef="#ctx0" brushRef="#br0" timeOffset="-121447.22">22487 15668 664 0,'-51'-36'260'0,"50"30"-164"16,-3 1-63-16,-1 0-6 16,-2 3 17-16,-5-1 1 15,-3 3 1-15,4 4 1 16,0 1-11-16,-12 8-8 16,3 14-11-16,3 7-4 0,4 11-9 15,3 9 1-15,6 0-3 16,4 0-2-16,5-9-1 15,2-12 1-15,2-17 5 16,3-5 2-16,7-16 2 16,6-8-1-16,4-17-3 15,-2-8-4-15,6-8-12 16,-2-1-13-16,4 3-14 16,-3 2-6-16,-11 6 4 15,-5 3 11-15,-13 8 19 16,-2 4 10-16,-3 8 21 15,0 2 10-15,-4 8 8 16,-2 3-1-16,1-1-12 16,2 4-8-16,3 1-14 15,1-2-1-15,1-2-3 0,0 0 5 16,0 0 15-16,3 5 2 16,11 6 5-16,35 25-5 15,-23-27-12-15,4-4-5 16,0-2-3-16,3 1 0 15,2-3 0-15,4 0 1 16,-4-1 2-16,-3-1-2 0,-6 0-7 16,-9-2-10-16,-5-1-13 15,-6 2-10-15,-12 1-12 16,1 1-11-16,-19 4-43 16,-6 3 164-16,-4 2-65 15</inkml:trace>
  <inkml:trace contextRef="#ctx0" brushRef="#br0" timeOffset="-119974.24">22687 15820 573 0,'-4'20'226'0,"6"-7"-138"15,4-4-41-15,6-8-21 16,1-1 7-16,7-8 9 16,0-2 5-16,3-5 0 15,1-3-5-15,2-1-14 16,1 0-9-16,-5 4-9 15,-3 1-2-15,-10 4 1 0,-1 0 6 16,-2 2 14-16,-3 3 6 16,-5-1 7-16,1 3 1 15,-1 1-8-15,0 1-6 16,1 0-5-16,0-1-6 0,0 2-8 16,0 0-2-16,0 0-5 15,-6 11 1-15,-18 38 0 16,19-29-1-16,-6 2 2 15,3 0-3-15,3-1-5 16,0-1-4-16,3-4-9 16,-2-3-2-16,-1-5-11 15,-2 3-7-15,-6-7-12 16,-1-3-11-16,0-2-13 16,-3-6 0-16,2-3-1 15,3 6 11-15,0 7 32 16,0 5 13-16,1 19 21 15,2 2 5-15,3 12 9 16,5-2 7-16,6-3 27 16,4-2 16-16,5-9 8 15,3-2 7-15,0-9-15 0,-2-5-10 16,8-8-16-16,0-2-14 16,3-7-15-16,5-6-9 15,-4-2-16-15,-2-5-12 16,0-3-17-16,-8-1-7 15,-1-2-12-15,4-1-8 16,-6-5-14-16,3 1-11 0,-4-7-16 16,-1 1-11-16,0-2-14 15,1 2 14-15,1 0 19 16,1 1 8-16,1 2 37 16,-1 0 21-16,-2 1 60 15,0 3 44-15,-2 5 64 16,-2 3 9-16,-2 4 3 15,2 4-10-15,-4 3-26 16,2 5-15-16,-3 6-24 16,-1 5-2-16,-2 11-19 15,-3 5-9-15,-5 9-14 16,-5 2-11-16,-7 1-9 16,-2 0 5-16,-2 0 8 15,1-5 10-15,7-4 8 0,2-4-1 16,4-10-12-16,4-1-10 15,4-5-14-15,2-3-5 16,3 0-8-16,-3-1 2 16,0-1 3-16,0 1 4 15,6 0 10-15,6 0 1 16,33-2 8-16,-24 3 3 16,-2 1-2-16,3 0-1 0,0 0-2 15,-1-1 0-15,-1 0-2 16,0 0-2-16,-3 1-2 15,-2-1-3-15,1 1-4 16,-5-1-5-16,-2 0-10 16,-3-1-6-16,-5-2-16 15,-1-3-7-15,-1 5-11 16,0 0-6-16,-13-3 4 16,-36-10 10-16,34 16 19 15,-1 1 17-15,9 4 15 16,1 0 1-16,3 1 4 15,1 2-6-15,1 2 7 16,0 3 3-16,-1 3 3 16,-3 3 1-16,-1-1-3 15,0 1-4-15,-2-2 3 16,1-2 2-16,2-6 7 0,0-6 3 16,3-3-1-16,3-2-4 15,0 1-8-15,0-1-2 16,0 0-5-16,0 0-2 15,0 0 4-15,0 0 1 16,10 2 2-16,3 1 2 0,29 5-3 16,-26-8-6-16,-2 0-2 15,-2-1-6-15,-4 1-26 16,-3-2-11-16,-2 2-25 16,-3 0-7-16,-1-1-4 15,0 0-3-15,0 0-5 16,0-1-7-16,0 1 1 15,-1 1 7-15,-1 0 28 16,1 0 19-16,1 0 37 16,0 0 19-16,-5 11 38 15,-1 33 10-15,18-25 16 16,0-5 4-16,3 3-8 16,0-2-2-16,-2-2-8 15,0 2-6-15,2 0-15 16,-2 3-13-16,-4 3-15 0,-3 0-10 15,-9-2-9-15,-2-1-2 16,-2-5-12-16,-3-3-7 16,0-9-20-16,-1-2-10 15,0-12-37-15,2-7-115 16,3-10 137-16</inkml:trace>
  <inkml:trace contextRef="#ctx0" brushRef="#br0" timeOffset="-119170.64">23310 15644 781 0,'75'38'312'0,"-75"-39"-187"16,2 1-105-16,-2-2-35 16,0 2 9-16,0 0 35 15,0 0 17-15,0 0 15 16,12 1-3-16,38 8-14 0,-25-3-5 16,-8 5-18-16,0 3-2 15,-6 4-15-15,-4-1-6 16,-8 4-2-16,-4 1-5 15,-5 0 6-15,-5-1 0 16,0-9 7-16,4-2 4 0,-3-7-1 16,5 3-1-16,5-5-6 15,0 1-6-15,6-2-7 16,-2-1 0-16,0 0-3 16,0 1 8-16,0 0 9 15,13 1 0-15,32 12 8 16,-36-7-1-16,-2 4 2 15,0-2 0-15,-5 3 3 16,-1 3-2-16,-3-3-1 16,-4 2 2-16,0-1-5 15,-2-3 6-15,5 0 2 16,1-3 4-16,2-3 0 16,4-8-6-16,4-9-7 15,4-7-6-15,5-6-3 16,3 3 1-16,1 2-5 15,0 1 1-15,-1 6 0 0,-1 1 2 16,2 9 4-16,-4 3 3 16,-2 2 6-16,-2 3-2 15,-8 5-2-15,-4 5 1 16,-6 3 0-16,-3 8 2 16,-6 3 3-16,-1-3 7 0,3 1 13 15,0-4 1-15,6-5-3 16,6 2-5-16,7-1-23 15,4 2 1-15,5-2-1 16,0 2-7-16,-1-3 5 16,-3 0-4-16,-8 0 2 15,-5-3 4-15,-9 2 2 16,-5 0-4-16,-6-3-22 16,0 0-20-16,-3-7-36 15,-1-1-13-15,3-5-13 16,0-3-14-16,9 0 78 15</inkml:trace>
  <inkml:trace contextRef="#ctx0" brushRef="#br0" timeOffset="-118575.44">24026 15890 910 0,'36'-16'360'16,"-49"32"-208"-16,1 7-164 15,2 2-17-15,2 2 20 16,3-1 23-16,1-5 40 16,4-2 15-16,7-7 5 15,1-6-10-15,4-3-23 16,-1-4-13-16,1-5-20 15,2-3-7-15,1-2-19 0,-2-1-10 16,0 1-21-16,-2 0-12 16,-5 4-3-16,-4 2 0 15,-5 5 11-15,-7 5 0 16,-8 6-5-16,0 6 3 16,-1-1 15-16,4 1 20 0,5-2 39 15,2 1 13-15,4 2 11 16,2-2 0-16,4-3-11 15,2-6-6-15,6-4-16 16,3-2-10-16,3-4-9 16,2-2-9-16,1-7-11 15,-2-1-7-15,-1-3-9 16,-2-3-7-16,-2 0-31 16,-2-8-129-16,-3 3 143 15</inkml:trace>
  <inkml:trace contextRef="#ctx0" brushRef="#br0" timeOffset="-118143.37">24346 15789 1050 0,'12'10'366'15,"7"3"-321"-15,2 1-30 16,-1-4-14-16,-3 5 1 15,-10-5 9-15,-2-2 2 0,1 1 8 16,-1-3 1-16,4-1-5 16,1-1 1-16,-2 1-9 15,1-1 1-15,-1 1-5 16,-2 3-7-16,0 12-17 16,-3 6-6-16,-6 10-8 15,-4 4 4-15,-2-6 12 16,-2-6 9-16,7-18 12 31,2-5 3-31,1 0 3 0,-3 8-4 0,3-7-9 16,-1-1-2-16,2-5 5 15,0-1 3-15,0 1 11 16,0 0 2-16,0 0 3 16,0 0 1-16,12 3-2 15,28 9-2-15,-26-11-7 16,-1-1-8-16,3-3-16 15,-2-3-19-15,0-9-34 0,-1-4-35 16,-2-5 62-16</inkml:trace>
  <inkml:trace contextRef="#ctx0" brushRef="#br0" timeOffset="-117488.06">25100 15760 842 0,'46'70'336'16,"-51"-69"-202"-16,5 0-93 16,-2-1-2-16,2-1 32 15,0 1 15-15,0-1-3 16,0 0-11-16,7 1-37 0,12 0-16 16,34 5-14-16,-34 0-5 15,-8 5-7-15,-8-2-5 16,-12 5-5-16,-4 5-1 15,-13 5 6-15,-2 3 3 16,0-6 4-16,3-1 6 0,9-6 6 16,5-8 2-16,7 3-3 15,1-2-6-15,7 3-1 16,5 5-1-16,8 2 7 16,4-2 3-16,5-3-1 15,1-3-2-15,0-10-2 16,2-2-3-16,-9-8-6 15,0-2-1-15,-5 0-5 16,-7-7 0-16,0-1-5 16,-1 0-3-16,-4-1-7 15,-1 9 0-15,-2 7 10 16,0 4 9-16,3 18 11 16,4 6 8-16,1 11 8 15,2 5 2-15,4-4 0 16,4-2-2-16,2-11-4 15,-1-3 2-15,4-12-1 0,0-4-3 16,4-12-24-16,0-8-30 16,-6-20-65-16,-3-7 446 15,-10-12-280-15</inkml:trace>
  <inkml:trace contextRef="#ctx0" brushRef="#br0" timeOffset="-116848.82">25569 15690 1011 0,'42'-23'349'0,"-36"26"-312"15,2 3-27-15,3 0-15 16,-3 0 5-16,2 2 18 16,-3 2 8-16,-2 2 7 15,-1 2-5-15,-4 1-19 16,2-1-6-16,-2-1-2 0,-1-3-1 16,2-1 4-16,-1-2 4 15,3 1 5-15,9 0 4 16,3-3 1-16,4 1-2 15,5-3-4-15,-10 0-6 16,0-2-5-16,1-1-3 0,-6 0-9 16,2-4-8-16,-3-2-20 15,-10-4-6-15,1-5-29 16,-5-1-18-16,-6 2-40 16,4 4-32-16,-9 10 8 15,4 6 38-15,1 13 104 16,7 4 54-16,2 9 60 15,1 2 5-15,2-2-6 16,0 2 1-16,1 0-1 16,4-2-3-16,-1-5-13 15,-4-2-5-15,2-12-24 16,1-3-16-16,8-6-22 16,8-3-13-16,4-3-5 15,-3-4 0-15,2 2 2 16,-5-1 6-16,-7 2 3 0,1 6 0 15,-7-1-4-15,1 3-13 16,0-4-27-16,-2 0-18 16,-2-1-27-16,-1-1-5 15,-1 0-32-15,0 0 51 16,-6-26 33-16</inkml:trace>
  <inkml:trace contextRef="#ctx0" brushRef="#br0" timeOffset="-116194.26">26235 15542 845 0,'0'0'323'0,"0"0"-227"15,0 0-31-15,0 0-15 16,0 0 1-16,0 0 8 16,0 0 1-16,0 0-11 15,0 0-7-15,0 0-12 16,0 0-1-16,0 0 6 15,0 0 3-15,0 0 5 16,0 0-4-16,0 0-11 16,0 0-7-16,0 0-13 15,0 0 0-15,0 0-1 16,0 0 5-16,2 11 6 16,7 32-2-16,-12-26-1 15,-2 6-6-15,5-2-3 31,0-10-2-31,0 0-3 0,5 32-2 0,0-3-1 0,1-1-5 16,-4-20-1-16,1-1-1 16,-2-5-22-16,-3-5-7 15,1-4-31-15,-6-3-17 16,5-11-10-16,-2-9-14 16,-3-12-24-16,7-8 5 0,3-1 76 15</inkml:trace>
  <inkml:trace contextRef="#ctx0" brushRef="#br0" timeOffset="-115777.92">26346 15474 817 0,'7'13'359'16,"3"3"-175"-16,2 12-124 16,1 5-23-16,-1 5-15 15,-2 3 0-15,-5-3 4 16,-3-2 0-16,-4-1-1 15,-3-3-3-15,-5-5-2 16,-4-4-2-16,0-5-4 16,-1-5-2-16,-2-9-10 15,7 0-2-15,-2-7-5 0,-3-1-1 16,8-3 5-16,-1-1-2 16,7-3 0-16,5 1-5 15,4 1-5-15,-2-1 0 16,4 6 1-16,-1 3-1 15,5 5 0-15,4 3 2 16,-1 2-2-16,0 3 7 0,-7 2 8 16,0 3 5-16,-2 3 9 15,-1 1-4-15,-3 0-2 16,3-4-5-16,-2-4-3 16,4-2 1-16,1-9-5 15,1-3-5-15,2-11-19 16,0-5-19-16,-1-16-40 15,-2-3-29-15,-6-3 69 16</inkml:trace>
  <inkml:trace contextRef="#ctx0" brushRef="#br0" timeOffset="-115375.07">26519 15618 584 0,'29'-57'255'16,"-28"49"-110"-16,0 1-82 15,-1 3-21-15,3 3 13 16,-3 2 24-16,0-1 9 16,0 0-4-16,0 0-7 0,0 0-21 15,0 0-15-15,11 0-16 16,37 4-9-16,-27 3-11 15,-3 3-4-15,0 5 1 16,1 7-2-16,-3 4 2 16,0 3 3-16,-3 4 3 15,-10-4 6-15,-3 3 0 16,-4 0 2-16,-8-3-2 16,0-1-11-16,-9-5-11 15,3-6-4-15,6-4-21 16,3-5-3-16,12-4-7 15,0-4-6-15,-3-6 5 16,0-3-6-16,-8-12-27 16,-2-4 643-16,-4-9-441 15</inkml:trace>
  <inkml:trace contextRef="#ctx0" brushRef="#br0" timeOffset="-114978.07">26944 15347 792 0,'3'3'351'0,"-1"4"-164"16,0 3-105-16,1 11-58 15,2 6-6-15,-4 13 17 16,1 9 6-16,-2 8 16 16,1 0 8-16,-1-7 0 15,0-4 5-15,0-7-11 16,-1-4-9-16,1-3-21 0,2-5-14 15,1-5-29-15,-3-2-14 16,-2-4-21-16,-1-5-18 16,-2-4-20-16,0-4-14 15,-2-7-38-15,-3-4 88 16</inkml:trace>
  <inkml:trace contextRef="#ctx0" brushRef="#br0" timeOffset="-114168.47">22598 16500 1069 0,'-10'3'366'0,"9"-2"-347"15,3-1-31-15,2-1-16 16,-4 0 6-16,0 0 30 15,2 1 11-15,16 0 16 16,33 7 4-16,-18 0-1 16,9-1-4-16,14-3-12 15,2 3-5-15,13-5-11 16,1 2-5-16,-2-1-1 16,5-1-4-16,0 1-2 15,5 1 2-15,10-3 5 16,5 0 9-16,6-4 6 15,6 0 2-15,8-8-1 0,3-1-9 16,-3-3-3-16,1 0-3 16,0 1-3-16,-1 0 3 15,3 1 2-15,2-1 4 16,7 3 6-16,-1-5 0 16,5 0 0-16,-4-1-1 15,0 4-6-15,-2 2-5 0,3 2 5 16,0 3-1-16,-5-1 11 15,3 1 6-15,1 1 8 16,-3-1 4-16,-5 0 3 16,3 0 3-16,-3 2 4 15,-3-1-1-15,-12 3-17 16,-11-1-18-16,-25 4-28 16,-14 5-9-16,-18-1-10 15,-9 2-8-15,-16-5-40 16,-11-3-38-16,-27-17 74 15</inkml:trace>
  <inkml:trace contextRef="#ctx0" brushRef="#br0" timeOffset="-70455.77">11746 1874 520 0,'-7'-6'182'0,"2"-1"-159"16,1 2-9-16,0-1 11 15,0 3 3-15,-1 0 28 16,-2-5 11-16,0 5 4 15,0-5 2-15,1 3-24 16,3 1-16-16,-1-1-18 0,2 7-5 16,-4 0-9-16,2 5 0 15,-2 6 2-15,0-3-2 16,-1 6 3-16,-1 1 2 16,2 7 6-16,-1 5 1 15,1 9 2-15,-3 4-2 16,-1 10-7-16,-1 3-2 0,-1-2-2 15,2 1 4-15,-1-11 7 16,-2-6 3-16,3-8 3 16,0-2-2-16,3-8-7 15,-3 0-3-15,1-5-4 16,0-4-1-16,5-3-1 16,2-4 2-16,2-2 6 15,2-2 1-15,-2 0 3 16,0 0-2-16,0 0-1 15,0-1-5-15,16-7-2 16,26-18 4-16,-29 21-4 16,-1-1 3-16,2 4 1 15,2 0-3-15,0 0 1 16,1 2-2-16,2 0-4 0,-1 0 0 16,0 1 0-1,5 2 1-15,3 1 3 0,1 2-1 16,17 3-2-16,6 0 0 15,15 0 0-15,4-1 2 16,-4-4 0-16,1 0-1 16,-1 1 2-16,-4-2 3 0,8 1 1 15,-3 0 3-15,-5-2 2 16,0 2-2-16,-10-2-2 16,-3-1-2-16,-7-3-4 15,-3-1 3-15,-7-1-1 16,-4-1 3-16,-9 0 2 15,2 1-6-15,-11 3 0 16,1 2-3-16,-7 0-1 16,-3 0-1-16,0-4-13 15,-1 3-19-15,0-1-47 16,-12-5-25-16,-49-50-227 16,28 21 226-16</inkml:trace>
  <inkml:trace contextRef="#ctx0" brushRef="#br0" timeOffset="-69023.84">11458 1819 588 0,'-28'-8'289'16,"40"4"-20"-16,12 7-257 15,3 1-10-15,7-2-3 16,-2-2 1-16,-1-5 0 15,-2-5-1-15,2-4 8 16,2-1 3-16,8-3 9 16,7 7 2-16,12 0-5 15,7 3-5-15,6 5-8 16,-1 0 2-16,-3 6 3 16,-4-1 1-16,4 3 3 0,6 2 1 15,13 1 3-15,3-2 3 16,-1-5 4-16,-2-1-2 15,10-6 0-15,-3-2-2 16,5 2-5-16,0-1 2 16,1 3-2-16,6 3-1 15,6-2-3-15,0-3-2 0,3-3-4 16,3-2-1-16,4-1 4 16,2 1 1-16,2 5-4 15,-3-3 5-15,-5 4-7 16,0-1-2-16,-5 0 1 15,-1 0 0-15,2 0 0 16,-6 0 2-16,-7-1-3 16,0 0-3-16,5-2 2 15,1-1 0-15,-4 1 1 16,-4 0 2-16,-5 3 0 16,3 1 0-16,-11 4 0 15,-2 4-2-15,-16 5-1 16,-7 2 3-16,10 4-2 15,2-3 2-15,2-2-2 16,-1 0 0-16,-12-3 0 0,-5-1-1 16,-1-1 1-16,-1-1-1 15,3 0 1-15,3 1 3 16,-8 1-3-16,0 0-1 16,-11 0 0-16,-6-1-2 15,-6 4 3-15,-5-1 2 16,-5 4-2-16,-2 0 0 0,-1 3 1 15,-3 1-3-15,1 1 2 16,-2 0 0-16,-2 1-3 16,0 3 2-16,-2-3 0 15,-3-2 3-15,0 3-1 16,-4-5 2-16,2 7-3 16,-2 5 0-16,0-2 2 15,0 5-4-15,-3 1 2 16,-2 1 1-16,-1 6-3 15,0 1 2-15,-6 2 2 16,6 2-4-16,-6-2 3 16,-1 0 1-16,5-2-4 15,-7-1 2-15,1-1 1 16,1 1-1-16,-3-2 3 16,4-6-2-16,1-5-1 0,2-6-1 15,0-6 1 1,0-4 1-16,-3-1-1 0,-3 2 0 15,-6-3 0-15,-1 2 3 16,-8-5-1-16,2 1 2 16,-7-2 0-16,-8-2-4 15,-14-3 3-15,-7-2-2 0,-14-2 0 16,-1 1-1-16,-9 3-2 16,-7-2 2-16,-19 3 1 15,-1 2 3-15,-17-4 0 16,-4 2-2-16,-1 0 0 15,-6-2-1-15,-10 3 2 16,-6 1 0-16,-4 3-3 16,-8 0 0-16,1 3 2 15,2-4-3-15,-5-2 4 16,4-2-1-16,8-2-5 16,-1 1 3-16,13-2 0 15,-2 2 0-15,-2-1 0 16,3 1 1-16,4 3 0 15,4 2-3-15,4 0 2 0,7 3-3 16,13-2 0-16,6-1 3 16,16 0 0-16,5-1 0 15,6 0 0-15,4-1 0 16,18 1 0-16,6 0 0 16,13 1-10-16,6 1-11 15,7-4-23-15,6-3-11 0,8-9-16 16,3-3-9-16,8-3-27 15,3-1 18-15,12 5 50 16</inkml:trace>
  <inkml:trace contextRef="#ctx0" brushRef="#br0" timeOffset="-67907.46">11890 2425 756 0,'-14'9'251'0,"0"10"-248"16,-4 2-14-16,-1 1-6 16,2 0 3-16,-4-3 12 15,2-7 12-15,-1-3 29 16,2-4 8-16,0-4 7 16,1 0-7-16,-2-1-14 15,1-2-5-15,-2-6-11 16,0 0-1-16,-1-7-3 15,7 5 0 1,7 4 1-16,1 2 0 0,-23-22 3 16,1-3-2-16,2-3-6 15,6 5 0-15,5-5-5 16,2 1-2-16,7-9-1 16,-2-5-1-16,8-9 0 15,3-3 0-15,-3 3 3 0,7 2-1 16,4 11 0-16,2 1-2 15,8 3-1-15,-1 2 0 16,-2 1 2-16,5 3 1 16,-5 5-2-16,-2 5 0 15,2 5-1-15,-2 3 0 0,4 5 3 16,1 5 0-16,1 3-2 16,1 0 0-16,-1 4 0 15,3 3 1-15,0 8 0 16,2 9-1-16,0 12-2 15,2 9-1-15,-3 7 4 16,-8 3 0-16,-5 9 0 16,-10 3 0-16,-12 3 0 15,3-5 0-15,-10-5-1 16,-3-9 0-16,-6-3-3 16,-8-1 3-16,2-2-3 15,3 0-6-15,9-7-26 16,5-3-21-16,7-9-33 15,1-6-15-15,5-8 66 16</inkml:trace>
  <inkml:trace contextRef="#ctx0" brushRef="#br0" timeOffset="-66909.87">14060 2535 747 0,'-16'1'254'0,"-1"6"-245"16,-1 4-7-16,1 1 2 16,-1-1-4-16,0-4 15 15,-2 0 8-15,1-7 15 16,-1-2 8-16,-1-2-2 16,0-4-3-16,-4-4-12 15,-3 2-1-15,2-7-6 16,-3-5-2-16,2-2-4 15,4-6-1-15,-2 0 3 16,1-3-1-16,0-3 0 0,0-3 0 16,2-9-4-16,0-6-2 15,2-10-7-15,5-2-2 16,4 3-4-16,2 3-1 16,7 6 6-16,-1 0 0 15,3 1-2-15,2-1-1 16,2 1 0-16,6 5 0 0,5 11 0 15,1 4 1-15,4 9 1 16,2 4-5-16,5 6 6 16,1 4-1-16,3 6-3 15,2 3 3-15,-7 4-3 16,-1 4 1-16,-1 9-4 16,-2 6 1-16,1 16 1 15,0 9 2-15,-1 19 0 16,-4 3 2-16,1 1-4 15,0-2-1-15,-3-4 4 16,2 1 0-16,-7 13 0 16,-3-1 0-16,-5-4 0 15,0-3-2-15,-6-17 1 16,0 2 0-16,-1-10-2 16,-2-1-3-16,1-9-6 0,-2-4-8 15,-4-5-20-15,1-4-9 16,0-2-36-16,0-4-18 15,5-7 64-15</inkml:trace>
  <inkml:trace contextRef="#ctx0" brushRef="#br0" timeOffset="-65630.44">15768 2688 673 0,'0'11'205'0,"-1"4"-235"16,3-3-5-16,0-5 37 16,-2-3 27-16,4-3 58 15,-7-1 16-15,2-1 1 0,0 0-21 16,0 0-47-16,0 0-13 15,-8-14-7-15,-19-34 1 16,12 21 0-16,3 1 1 16,-6-8 3-16,0 1-2 15,1-1-5-15,0-3-1 16,-1 1-4-16,3-1 0 0,-4-6-1 16,-3-2 2-16,-1-9 1 15,-2-6 0-15,-3 0 2 16,4-1 1-16,2 12 3 15,-1 4-3-15,5 7-3 16,-2 1-1-16,1-9-7 16,3-1-1-16,0-8 3 15,5 0-4-15,8 8 3 16,4 4 1-16,5 13 0 16,1 4 3-16,5 10-6 15,-2 2-2-15,6 3 2 16,4 2-3-16,-2-1 1 15,3 2 2-15,0 2-2 16,0 1 2-16,0 1-2 0,1 4-1 16,2 5 0-16,1 1-3 15,4 5 1-15,2 0 0 16,3-1 3-16,5-2-1 16,6 1 1-16,-1 0-1 15,-1 0 1-15,-3 1 2 0,-8 2-1 16,-2-1-1-16,-6 4 0 15,-5 1-2-15,-4 1-1 16,0 2 1-16,-1 1-1 16,-1 2 1-16,-1 8 3 15,-2 9-1-15,-3 3 0 16,0 5 1-16,-3-3-1 16,-3-7 0-16,0-3 3 15,-1-4-3-15,-4 3 0 16,-2 3-1-16,-4 7 1 15,3 9 1-15,-6 6 1 16,2 3-2-16,-1-3-4 16,0-8 2-16,0-8 2 15,-1-4 2-15,-3 2 1 16,0-2 2-16,-7 0-5 16,7 3 0-16,0-4 0 0,1-7 0 15,13-7-1-15,0-4-5 16,2-12-12-16,1 0-7 15,-1-7-11-15,-3-5-5 16,2 0-20-16,-3-2-20 16,-3-4 51-16</inkml:trace>
  <inkml:trace contextRef="#ctx0" brushRef="#br0" timeOffset="-64082.01">15302 1418 592 0,'11'0'226'16,"4"0"-67"-16,-3 3-200 15,0-1 14-15,-12-5 65 16,0-2 17-16,-10-7 10 15,0-3 4-15,-5-4-33 16,-6-1-13-16,-2-7-13 16,-8-5-3-16,-1 0-6 15,1-3 0-15,-1 2-1 16,0 1-2-16,-3 3-2 16,0-1 0-16,-3 5-4 15,-6 3-1-15,-13 1-7 0,-6-2-2 16,-12-7 6-16,0-6 0 15,-1-4 9-15,2 0 1 16,-5 9 0-16,-6 7 1 16,-13 9 0-16,-5 8 0 15,-1 8 1-15,-3 7 0 16,-3 8-3-16,3 2 2 0,-2 6 0 16,-1 8 1-16,-4 9-1 15,-2 1 1-15,-1 4-1 16,4-2 0-16,5-6 3 15,-1 5-1-15,10-3 2 16,4-2 2-16,18 11 5 16,6-3 2-16,11 2-1 15,6-1-2-15,12-9-5 16,9 3-1-16,12-5 1 16,8-1-1-16,8-6-3 15,0-1-1-15,10-4 2 16,-2-2 1-16,9 6 3 15,0 1-2-15,2 0-3 16,4 0 0-16,-6-11-3 16,3-3 0-16,-8-13-2 0,-3 0-1 15,5-3-2-15,-6-2-8 16,5-1-26-16,-6 0-28 16,-7-5 42-16</inkml:trace>
  <inkml:trace contextRef="#ctx0" brushRef="#br0" timeOffset="-63531.87">12558 2563 293 0,'0'0'168'0,"-2"0"-14"0,-2 0-36 15,3 0-28-15,0 0-26 16,-9 1-36-16,-9 0 7 15,-30-3 4-15,28-6 0 16,2-12 4-16,1-6-4 16,6-12 6-16,0-3-3 15,7-3 3-15,-4-6-2 0,0 0-14 16,6-6-4-16,2-5-12 16,2 2-6-16,9 2-5 15,-6 7 0-15,7 9-2 16,3 4 0-16,5 7 4 15,9 6-3-15,3 8 2 16,3 8-2-16,-2 16-1 16,-3 9 0-16,0 26-4 15,-7 7 1-15,-7 29 2 16,-2 10-1-16,-9 5 5 16,-1-2 0-16,-7-12-3 15,-1-7 0-15,0 2-4 16,0 4-8-16,5-8-38 15,2-6-44-15,5-20 58 16</inkml:trace>
  <inkml:trace contextRef="#ctx0" brushRef="#br0" timeOffset="153525.59">5593 16332 857 0,'-33'150'290'0,"37"-101"-290"15,3-9-10-15,1-7 0 16,-2-6 1-16,1-9 24 16,0-1 20-16,0-1 24 15,2-4 10-15,3-5-5 16,3 0-9-16,3-11-18 16,2-7-9-16,-1-9-17 15,1-13-6-15,-2-6-8 16,-3-7 0-16,-4-4 1 15,-8 4 3-15,-3 3 2 16,-1 7-3-16,-6 6-5 16,-4 6-10-16,-13 15-28 15,-4 5-23-15,-5 19-58 16,1 12 74-16</inkml:trace>
  <inkml:trace contextRef="#ctx0" brushRef="#br0" timeOffset="153842.15">5703 17043 636 0,'45'64'251'16,"-7"-24"-156"-16,3-8-13 16,-3-23-8-16,-8-13-2 0,-2-19-20 15,1-11-2-15,-2-16-14 16,0-7-9-16,-3-12-13 16,0-5-7-16,-3-2-7 15,2 3 0-15,-4 11-2 16,-5 10-1-16,3 23 2 15,3 12 5-15,2 27 26 16,3 17 12-16,8 18 23 16,-6 11-3-16,4 5-14 15,-1-3-14-15,-8-6-10 16,0-13-4-16,-7-13-8 16,0-8-2-16,-6-12-16 15,-1-1-14-15,-6-13-34 16,-2-7-11-16,-3-14-40 15,-2-7-23-15,-6-8 85 16</inkml:trace>
  <inkml:trace contextRef="#ctx0" brushRef="#br0" timeOffset="154125.55">6510 16089 1038 0,'19'45'351'0,"7"-1"-338"16,7-4-11-16,-9-9-18 15,1-2-15-15,-7-11-33 16,-10-1 1-16,1-11 6 15,-11-10 11-15,2-17 10 16,2-14-2-16,1-17-26 16,3-9-44-16,0-11 73 15</inkml:trace>
  <inkml:trace contextRef="#ctx0" brushRef="#br0" timeOffset="154422.08">6832 15708 740 0,'20'34'347'0,"2"7"-121"15,2 9-138-15,0 5-30 16,-3 3-32-16,-6-1-15 0,-14-5-20 16,-7-2-8-16,-15-11-7 15,-5-3 2-15,-6-9 14 16,2-9 10-16,-1-11 22 16,-2-5 3-16,9-3 2 15,-4 0-5-15,13 0-11 16,5-2-7-16,6-2-11 15,7-4-7-15,9-8-12 16,7-3-1-16,1-3 2 16,6-1 3-16,-3 5 8 15,-5 1 1-15,-2 1-8 16,-4 4-7-16,-7 3-36 16,-2 4-33-16,-6 5 62 15</inkml:trace>
  <inkml:trace contextRef="#ctx0" brushRef="#br0" timeOffset="154701.31">6811 16394 1031 0,'4'6'366'0,"6"-5"-318"15,4-2-25-15,7-6-1 16,3-5 0-16,-2-1-4 15,-2 0-1-15,-4 6-11 16,0 4-3-16,-6 5 0 16,-1 5-3-16,0 17-4 15,-5 10-3-15,-1 17-2 16,0 4-3-16,-3-3-6 16,0-3-7-16,-1-15-13 15,0-5-13-15,-4-10-55 16,-1-2 68-16</inkml:trace>
  <inkml:trace contextRef="#ctx0" brushRef="#br0" timeOffset="155405.28">6000 17541 922 0,'-13'-6'340'0,"7"-6"-271"16,2-5-34-16,8-5-20 16,4-2-6-16,9 0-7 15,1 2 2-15,7 7 13 16,3 2 10-16,7 4 16 15,0 5 0-15,2 4-13 0,-2 3-10 16,-12 0-10-16,-2 6-10 16,-21 4-18-16,0 5-5 15,-10 8-10-15,-3 2 8 16,-4 2 19-16,-3-2 11 16,2-2 14-16,0-6 5 15,8-6-3-15,2-5-6 0,8-6-7 16,4-3-9-16,7-8-1 15,4-5-4-15,4-11 2 16,5-5 4-16,6-8 1 16,-2-1 2-16,3-6 2 15,-2 2 2-15,-2 8 1 16,1 6 4-16,-1 20 2 16,1 9 0-16,1 15 5 15,0 4 0-15,3 3 0 16,-1 0 5-16,-4-3-8 15,-7-3-4-15,-7-5-4 16,-9 0-12-16,-8-3-17 16,-3 0-11-16,-8-2-36 15,3-3-10-15,-7-4-25 16,0-2-15-16,-4-1 80 16</inkml:trace>
  <inkml:trace contextRef="#ctx0" brushRef="#br0" timeOffset="155702.49">6439 17734 979 0,'17'46'362'0,"7"-9"-285"15,5-5-27-15,11-16-19 16,-1-9-8-16,-2-16-14 16,-1-12-4-16,-14-19-9 15,0-1-2-15,-3-7 3 16,-4 0 7-16,1 12 18 15,-4 1 1-15,6 16 3 16,3 12-5-16,6 13-4 16,8 8 0-16,-1 7-6 15,1 5-1-15,-1-3-10 16,-3-6 3-16,-5-8-5 16,-4-9-12-16,-8-11-33 15,-6-9-26-15,-6-12-52 16,-3-6 422-16,-11-5-237 15</inkml:trace>
  <inkml:trace contextRef="#ctx0" brushRef="#br0" timeOffset="156293.35">7136 16789 1038 0,'8'34'383'0,"-3"5"-312"16,2 4-26-16,-12-1-45 16,-1-5-13-16,-9-2-6 15,-5-2-4-15,4-5 31 16,-3-4 16-16,13-6 20 16,0-7-2-16,10-6-18 15,0-2-5-15,8-6-19 16,2-1-5-16,3-8-15 15,3-2-7-15,-5-6-2 16,0-1 9-16,-1 0 13 16,6-1 7-16,-3 2 2 15,3 1-1-15,-1 3 4 16,-9 1-4-16,3 7 3 0,-6-1-3 16,0 7-1-16,-3 2 0 15,0 4 0-15,1 8 9 16,0 1 5-16,2 5 3 15,1-3 0-15,-2-1-2 16,1-3-3-16,0-1 1 16,-3 1 11-16,1-2-6 0,1 1 0 15,5 1-1-15,3-3-14 16,2 2-2-16,3-3 4 16,-2-4-6-16,-5-2 7 15,-3 0-2-15,-5 3-6 16,-3 4 4-16,-1 15-1 15,-3 8-1-15,-2 13 1 16,2-3 0-16,1-7-5 16,2-10 6-16,0-15-8 15,0-6-8-15,4-9-39 16,0-7-21-16,7-14-51 16,0-5 70-16</inkml:trace>
  <inkml:trace contextRef="#ctx0" brushRef="#br0" timeOffset="156888.81">7682 16553 947 0,'62'92'402'0,"-55"-95"-208"0,7-2-167 16,11-14-74-16,5-4-9 15,4-8 2-15,-2-5 6 16,-3 1 21-16,-3 4 13 15,-5 7 14-15,-1 4 4 16,-5 13 9-16,-2 5 3 16,-2 17 8-16,0 10 0 0,-7 11-6 15,0 5-5-15,-4-2-8 16,-4-1-1-16,4-5 9 16,-4-3 11-16,4-3 8 15,4-6 4-15,-2-6-8 16,6-3-11-16,-3-8-21 15,4-4-18-15,0-11-35 16,2-3-9-16,3-11-32 16,0-2-12-16,-10-3-160 15,-5-1 177-15</inkml:trace>
  <inkml:trace contextRef="#ctx0" brushRef="#br0" timeOffset="157043.39">8028 16591 863 0,'-14'27'350'0,"34"-28"-182"15,17-5-150-15,-2-9-18 16,1-2-48-16,-6-1-40 16,-14-1 55-16</inkml:trace>
  <inkml:trace contextRef="#ctx0" brushRef="#br0" timeOffset="157543.32">8216 16805 862 0,'2'18'333'16,"3"-8"-214"-16,5-11-88 15,-2-18-15-15,7-10-10 16,-4-10-5-16,3-6-1 15,2 4 0-15,1-1 3 16,-2 3 2-16,1 4-1 16,1 2 0-16,-4 12-2 15,0 7 0-15,-4 15 8 16,1 11 4-16,-2 9 11 0,2 1 2 16,-4-2 0-16,-1-2-6 15,-5-5-11-15,0-4-10 16,-1-5-24-16,-2-4-10 15,1-10-24-15,0-3-5 16,3-11-6-16,2 0 8 16,5-4 22-16,1 1 8 0,8 10 24 15,1 4 6-15,5 15 18 16,5 3 17-16,0 12 22 16,4 2 8-16,-2 4 4 15,-3 0-4-15,-3-5-7 16,-2-7-8-16,-5-7-16 15,-1-1-12-15,-3-7-22 16,-3-6-5-16,-4-7-15 16,2-3-2-16,0-4-1 15,-1-2-2-15,2-2-9 16,2-1-12-16,-2-3 444 16,1 0-311-16</inkml:trace>
  <inkml:trace contextRef="#ctx0" brushRef="#br0" timeOffset="158023.82">8618 17309 1184 0,'-114'98'478'16,"0"-10"-279"-16,-2-21-158 15,-4-9-49-15,-12-12-22 16,-12-1-11-16,-19-7 6 16,-4-3 9-16,-20-7 23 15,0-10 14-15,2-13 6 16,-6-12-1-16,15-16-11 16,4-10-3-16,2-15-14 15,14-6-4-15,9-10-24 16,6-6-5-16,17-16-3 15,11-11 4-15,25-16 24 16,15-4 2-16,30-11 7 16,8 0 4-16,29 3-4 15,15 3 1-15,30 5 8 16,23 3 3-16,44-3 11 0,21-8 10 16,51-4 7-1,26-2 5-15,32 3-1 0,14 8-10 16,30 30-3-16,5 16-13 15,6 51-3-15,5 31 3 16,-31 64 1-16,-13 31 8 16,-38 58 11-16,-26 19-5 0,-25 36-29 15,-18 8-44-15,-25 13 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0:28:30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6749 4584 723 0,'-99'15'311'0,"-3"0"-115"15,-9-2-201-15,3-1-3 16,-17-12-6-16,-4-2 4 16,-12-16 13-16,-5-7 7 15,2-12 14-15,-2-8 1 16,-2-18-3-16,9-5-3 0,7-10-14 15,7-4-5-15,14-12-3 16,1-17-5-16,16-13 6 16,11-9-2-16,24-14 5 15,13 0 1-15,17-15-3 16,7-1 1-16,22 8 2 16,6-4 3-16,16 6 6 15,12 3 2-15,13 1-2 16,11 7-1-16,28 20-8 15,13 4-2-15,11 14-2 16,8 7 1-16,14 13 2 16,3 9 1-16,20 23 0 15,17 10-2-15,-1 16 0 16,14 12-1-16,8 15 1 16,-8 13 0-16,13 23 0 15,-17 16 0-15,-5 32 0 0,-4 6 1 16,-29 15 0-16,-4 7-1 15,-23 13 2-15,-9 3-1 16,-31 33 2-16,-17 6 6 16,-37 8-3-16,-22 19 1 15,-37-4-2-15,-16 10-5 0,-29 3 1 16,-10 5-2-16,-20 1 0 16,-15 1-4-16,-14-3-6 15,-11-1-7-15,-13-5-23 16,4-7-25-16,-23 9 41 15</inkml:trace>
  <inkml:trace contextRef="#ctx0" brushRef="#br0" timeOffset="11248.33">12149 3234 426 0,'29'53'144'0,"-25"-62"-121"15,-1-3-5-15,-2 1 25 16,0-2 9-16,-2 0 11 16,-2 2 3-16,0 1-12 15,-3 3-9-15,2 6-18 16,-2 1-10-16,-3 8-7 15,-1 6-4-15,-6 11 3 16,1 5 3-16,4 11 1 16,1 1-1-16,10 3-4 15,5-3 0-15,6-11 0 16,4-2 2-16,-1-15 26 16,2-9 7-16,2-10 12 15,0-11 4-15,6-7-26 16,0-1-9-16,-2-5-14 0,2 1-3 15,-9 0 2-15,0 0 2 16,-6 7 4-16,-9-1-2 16,-1 7-2-16,-13 3-3 15,-9 2-10-15,-7 3-3 16,-8 6-8-16,0 2-4 0,0 5-1 16,5 0-4-16,6 1-12 15,3-2-16-15,10 0-41 16,1-1-4-16,2-3 53 15</inkml:trace>
  <inkml:trace contextRef="#ctx0" brushRef="#br0" timeOffset="11545.54">12529 3049 722 0,'6'44'272'0,"-1"10"-189"16,3 16-76-16,-4-2 2 16,-1-4-3-16,-2-1 2 15,-1-9 0-15,0-8 8 16,-2-12 10-16,1-5 1 15,-1-15-2-15,0-1-7 16,3-7-25-16,-1-3-17 0,4-1-39 16,-4-3-7-16,0 0 39 15</inkml:trace>
  <inkml:trace contextRef="#ctx0" brushRef="#br0" timeOffset="12225.85">12604 3313 773 0,'51'-64'260'0,"-16"64"-225"16,8 0-48-16,8 5 11 15,2 3 1-15,-11 3 1 0,-7 1 1 16,-13 2 3-16,-8-2 4 15,-7-3-1-15,-5-1-2 16,-4-2-2-16,-8 2-2 16,0-3-1-16,4 2 0 15,0-2-8-15,5 2-4 16,7 0 0-16,-4 0-1 0,10-1 8 16,6 0 3-16,-2-5 6 15,7-1 4-15,-3-8 8 16,-1 0 3-16,1-5-1 15,0-2 2-15,2-2-8 16,-2-4-2-16,0-1-2 16,0-1-5-16,-6 6 0 15,-1 1-1-15,-1 6-5 16,-3 4-1-16,0 5-4 16,1 4 0-16,-3 10 2 15,4 2 1-15,-7 5 3 16,1 1 0-16,-4-4 2 15,-3 2-2-15,2-1 2 16,-1-5 3-16,1 0-1 16,-2-4 1-16,-3-6-12 0,-3-3-16 15,-4-6-38-15,1-1-12 16,0-1 11-16,4 4 14 16,7 10 38-16,0 10 14 15,3 20 19-15,4 14-1 16,2 13 4-16,2-1-5 15,6-13-7-15,3-10 7 0,1-21 23 16,5-4 12-16,0-10 14 16,-4-7-2-16,12-6-24 15,-4-11-10-15,2-2-26 16,1-3-11-16,-13-7-33 16,-1-2-18-16,-7-5-50 15,-1-1 64-15</inkml:trace>
  <inkml:trace contextRef="#ctx0" brushRef="#br0" timeOffset="12735.73">13542 3227 809 0,'-22'-80'276'0,"38"71"-209"0,5 7-104 16,10 2 4-16,2 2 19 16,-4 3 14-16,2-2 7 15,-3 4 26-15,4 1 15 16,1 3 0-16,-1 8-5 0,-9 0-20 16,-9 1-12-16,-10 2-8 15,-1-4-5-15,-2-4-3 16,-1-5-3-16,0-3 6 15,0-4 2-15,1-2-5 16,-1 0 0-16,0-1-2 16,0 0-2-16,11-3 7 15,46-23 0-15,-31 9 3 16,0-3 1-16,-8-4-1 16,-2-2 4-16,4 2-5 15,-4 0-1-15,-3 12 1 16,-3 1-1-16,-3 9 5 15,-2 8-2-15,2 6 0 16,-1 4 2-16,1 9-3 16,-4-5 1-16,-2 0 1 15,3-2-3-15,-3-2 3 0,2 0-2 16,-2-2-1-16,-1 0 0 16,-1-4-17-16,-3-1-10 15,-7-2-46-15,-4-5-24 16,-5-5 57-16</inkml:trace>
  <inkml:trace contextRef="#ctx0" brushRef="#br0" timeOffset="13073.34">13940 3524 754 0,'9'41'287'0,"2"2"-212"15,2-5-18-15,-1-14-13 16,0-1-18-16,0-11-18 15,-1-3 4-15,5-9 13 16,2-6-1-16,5-8-2 16,5-4-4-16,-3-9-20 15,0-6-9-15,-1-2-9 16,-1 0-4-16,1 5-4 16,-1 6 3-16,0 17 11 15,1 10 4-15,6 28 16 16,-1 8 4-16,-1 5 3 0,-4-2-2 15,-7-14-10-15,-2-5 0 16,-6-14-4-16,0-7-3 16,0-16 4-16,3-10-5 15,3-14-26-15,2-11-20 0,-1-5-224 16,0-3 192-16</inkml:trace>
  <inkml:trace contextRef="#ctx0" brushRef="#br0" timeOffset="13803.25">14633 3042 1129 0,'51'11'363'16,"-58"27"-349"-16,3 13-87 15,-6-1 20-15,-4-16 17 16,-3-7-2-16,-5-14 41 15,3-4 15-15,1-6 5 16,4-3 2-16,6-3-10 16,4 0-8-16,6-2-12 0,-1 2-3 15,-1 2-7-15,0 0 1 16,0 1 7-16,13 1 4 16,28 8 1-16,-27-4 1 15,3-2 0-15,-1 1-3 16,3-3 4-16,-4-1-1 15,2-5 2-15,-1 0 1 0,-7-4 1 16,3-1 0-16,-1-1-3 16,-2-5 0-16,9 1-8 15,4-5-2-15,-2-11-9 16,3 0 0-16,-3-8 0 16,0 6 6-16,-2 14 9 15,-2 8 3-15,-1 19 14 16,-2 10 5-16,1 22 6 15,-3 11-1-15,-8 9-6 16,-3-2-6-16,-7-7-2 16,-4-5-2-16,-1-16 11 15,1-6 7-15,5-16 11 16,4-6 4-16,4-2-11 16,3-6-4-16,7-6-15 15,4-4-5-15,5-2-5 16,2 3 0-16,0 5-1 0,2 10 0 15,-9 5 2-15,1 8-1 16,-6 10 3-16,-3 3 2 16,-7 3-2-16,-3 1 3 15,-6 0-6-15,-2-3 1 16,2 8 3-16,-3 0-3 16,5-2 8-16,3 2-1 0,3-10-2 15,7-4-1-15,2-7-7 16,3-7-1-16,-1-7 2 15,-1-3-5-15,-4-8-18 16,-5-1-21-16,-9-4-49 16,-4 0-24-16,-9-1 4 15,-2-2 60-15</inkml:trace>
  <inkml:trace contextRef="#ctx0" brushRef="#br0" timeOffset="14279.42">15537 3049 798 0,'10'12'265'15,"5"5"-247"-15,4-1-18 0,5-2 32 16,0-7 20-16,7-10 30 16,-2-10 20-16,2-8-10 15,4 1-19-15,-5-2-37 16,1 5-17-16,-10 1-27 16,-5 1-12-16,-9 5-9 15,-4 1-5-15,-8 7 7 16,-7 4 10-16,-8 18 8 15,-6 12 4-15,-8 17 5 16,-4 5 0-16,9 2 1 16,-3-7 0-16,8-9 0 15,4-4 0-15,3-13 4 16,7-4 1-16,8-9 1 16,2-5 3-16,8-8-6 15,11-3-1-15,11-13-5 16,5-5-9-16,5-8-17 0,-3-1-10 15,-7-2-25-15,-4 2-16 16,-15 5-31-16,-4-1 66 16</inkml:trace>
  <inkml:trace contextRef="#ctx0" brushRef="#br0" timeOffset="14447.77">15634 3242 597 0,'-10'17'246'0,"9"2"-129"15,6-1-90-15,7-6-26 16,1-1 5-16,8-9 19 16,4-2 5-16,7-7 3 15,4-3-3-15,2-4-36 16,0-2-34-16,-5-3 24 16</inkml:trace>
  <inkml:trace contextRef="#ctx0" brushRef="#br0" timeOffset="15027.04">15904 3461 1005 0,'15'-2'306'0,"8"-2"-312"15,11 2-110-15,-1-5 12 0,-3-11 41 16,0-3 32-16,-5-6 78 16,1-2 29-16,4 4 4 15,4 1-15-15,-5 8-41 16,-2 2-17-16,-4 7-11 16,-6 5-4-16,1 3 4 15,-2 5 4-15,-3 9 4 16,-3 1 5-16,-3 11-2 15,-1 3 2-15,-4 3-4 16,2-2 0-16,0-11 2 16,-1-4 0-16,3-10 4 15,-2-4 6-15,5-4 10 16,5-4-2-16,6-10-5 16,3-1-7-16,1-7-14 15,-3-3-1-15,-1 1-6 16,-4 2 1-16,-2-1 1 0,2 3 0 15,0 1 2-15,3 5-2 16,-6 9 1-16,-2 4 1 16,-6 11 9-16,3 6 1 15,9 10 3-15,0 3-1 16,-6 3-4-16,1-2-3 16,-9-5 3-16,3-3 0 0,-1-9-3 15,-4-2 1-15,2-6-3 16,-3-2-7-16,11-5-18 15,8-6-14-15,6-9-59 16,4-5-10-16,-8 1 64 16</inkml:trace>
  <inkml:trace contextRef="#ctx0" brushRef="#br0" timeOffset="15622.51">14948 4419 1007 0,'-125'30'361'0,"-11"3"-293"0,-17-5-65 16,-12-8 4 0,-14-11 12-16,-8-6 5 0,-9-10 10 15,0-6-6-15,-10-17-12 16,-1-9-9-16,-4-17-7 16,4-3 0-16,5-8-2 15,18-2 1-15,14-7-8 16,6-13 1-16,35-6-1 15,9-4-1-15,40 4 2 16,20 1-5-16,39-6 1 16,16-6-1-16,42-6 2 15,30-2 4-15,53 0 2 16,21 3 3-16,64 7 3 16,15 5 3-16,51 10 3 15,41 6-2-15,42 11-1 16,28 7 0-16,35 22-7 0,-13 10-4 15,5 20-3-15,3 12-1 16,-29 29 2-16,-7 19 5 16,-44 38 1-16,-29 18-1 15,-62 25-2-15,-38 16-2 16,-86 12-5-16,-52 8-1 0,-89 14-2 16,-40-4-4-16,-72 10 5 15,-28-6 0-15,-52-10 1 16,-16 4-26-16,-31-24 27 15</inkml:trace>
  <inkml:trace contextRef="#ctx0" brushRef="#br0" timeOffset="19447.7">19925 2216 545 0,'-52'23'178'0,"-5"-2"-175"16,1-3 12-16,-7-8 49 16,-1-7 15-16,-10-17 25 15,0-6 0-15,3-15-38 16,5-6-14-16,14-6-27 16,5-6-13-16,7-5-9 15,2-3-3-15,8-6 0 0,11 0 0 16,10-3-1-1,7 3 1-15,23 11-1 0,6 3-4 16,19 13-3-16,12 2-2 16,6 9-3-16,11 3 0 15,18 8 9-15,4 9-2 16,0 10 6-16,-6 9 1 0,-19 14 0 16,-1 4 1-16,-16 10 2 15,-3 6 1-15,-10 15 6 16,-14 7 0-16,-8 7-1 15,-14-1 0-15,-11-7-5 16,-9-6 1-16,-6-4-6 16,2-1 0-16,-9 1-11 15,1-3-16-15,-8-13-31 16,-4-4-33-16,-2-16 53 16</inkml:trace>
  <inkml:trace contextRef="#ctx0" brushRef="#br0" timeOffset="19804.75">19287 2295 798 0,'-9'28'252'0,"-7"15"-264"16,-5 3-8-16,-13 7 36 15,-8 6 14-15,-8 9 27 16,-7 3 8-16,-5 1-1 16,1-6-11-16,2-3-24 15,3 2-8-15,9 1-15 16,2 1-2-16,5-9-7 15,3-5-6-15,6-15-7 16,3-8-10-16,10-15-15 16,1-8-6-16,4-17-24 15,7-7-10-15,5-15 50 16</inkml:trace>
  <inkml:trace contextRef="#ctx0" brushRef="#br0" timeOffset="20010.2">18559 3105 486 0,'17'121'259'0,"-18"-94"-3"15,1-1-192-15,8-3 1 16,4-6-13-16,1-5-12 16,18-11-21-16,2-2-5 0,10-14-6 15,4-3-5-15,-6-8-27 16,0-5-22-16,3-7-22 15,3-4 37-15</inkml:trace>
  <inkml:trace contextRef="#ctx0" brushRef="#br0" timeOffset="20430.09">20050 2447 1047 0,'19'23'310'0,"13"14"-360"15,11 8-6-15,6-5 54 16,6-1 6-16,4-5 18 16,5-4 8-16,9-3 11 15,3-3-2-15,-2-2-14 16,-4-1-7-16,-14-3-12 15,-4 2-2-15,-5 1-15 16,-2-5-13-16,-4 1-25 16,2-3-26-16,-4-2-34 15,0 0 437-15,-5-9-264 16</inkml:trace>
  <inkml:trace contextRef="#ctx0" brushRef="#br0" timeOffset="20724.81">21326 3124 803 0,'2'13'253'0,"3"7"-263"15,0-2-15-15,-4-6 24 16,1-3-1-16,-2-7 22 16,0-2 19-16,-2-3 14 15,1 2-2-15,0 0-22 16,-1 0-17-16,2 0-25 16,0-3-7-16,-1-10-35 15,-4-39 35-15</inkml:trace>
  <inkml:trace contextRef="#ctx0" brushRef="#br0" timeOffset="21006.05">21176 2731 1059 0,'-29'74'342'0,"28"-25"-352"16,0 11-1-16,-6 4 11 16,-5 1 2-16,-13-9 4 15,-6-4 9-15,-6-12 15 16,0-9 1-16,-2-6-6 16,-2-4-13-16,7-7-34 15,1-4-15-15,11-4-40 16,3-6-20-16,1-1-25 15,1-3 71-15</inkml:trace>
  <inkml:trace contextRef="#ctx0" brushRef="#br0" timeOffset="21631.31">18691 4141 853 0,'-3'12'272'0,"-10"8"-269"16,-1 3-24-16,-16-3 38 15,-7-2 19-15,-18-6 17 16,-7-4 12-16,-6-9 5 15,2-5-7-15,7-8-15 16,0-4-13-16,0-9-22 16,2-2-7-16,6-10-6 15,10-8-4-15,19-19-8 0,8-7 1 16,20-9-3-16,13 4 3 16,22 5 8-16,8 2 0 15,12 4 3-15,0 1 0 16,-2 22 0-16,5 14 0 15,3 29-1-15,5 16-2 16,1 36 3-16,-7 10-2 0,-19 15 2 16,-12 4 0-16,-24 0 0 15,-11 7 0-15,-16 1 1 16,-7-1 0-16,-16-4 1 16,-5-4 1-16,-6 0-1 15,-2-2-10-15,4-10-37 16,10-11-35-16,13-28 581 15,4-9-398-15</inkml:trace>
  <inkml:trace contextRef="#ctx0" brushRef="#br0" timeOffset="22304.97">21514 3792 770 0,'-23'1'305'16,"-14"2"-69"-16,-2 10-356 15,-6 0-24-15,-10-6 47 16,1-6 31-16,-5-8 83 0,-9-9 46 16,-3-6 33-16,0-2-6 15,9-3-29-15,12-2-11 16,15-3-26-16,11-5-10 15,12-13-10-15,8-7-4 0,14-11-4 16,7-2 3-16,19 6 5 16,10 6 2-16,22 7 3 15,5-1-1-15,7 8-3 16,1 0-1-16,6 20-3 16,2 14 4-16,3 25 7 15,-6 16 2-15,-25 21 0 16,-12 11-2-16,-30 12-7 15,-11 5 0-15,-22 11-3 16,-12 1 0-16,-18-1-5 16,-8-2-13-16,-27 3-48 15,-9 3-273-15,-4-6 236 16</inkml:trace>
  <inkml:trace contextRef="#ctx0" brushRef="#br0" timeOffset="27980.39">6895 6810 830 0,'-74'34'277'0,"80"-35"-275"16,4 1-1-16,1 0-1 15,2 1 2-15,-1 0 0 16,-2 0 2-16,2-1 0 16,2 1 6-16,6-1 5 15,6-1 1-15,11-1 1 16,7-1-3-16,14 1-7 15,3-3-1-15,6 5-2 16,1-1-4-16,-5 1 5 16,2 0-6-16,6 0 2 0,12-4-1 15,6-3-2-15,0 0 4 16,1-5-2-16,-3 2-1 16,17 0 4-16,5 2-3 15,0 5-1-15,-1 3 5 16,5 2-5-16,2-1 0 15,1-1 4-15,1-2-4 0,6-1 3 16,-1-3 10-16,0 2 7 16,3-4 10-16,-5-4 11 15,2 2-7-15,-5-1-3 16,-5 1-5-16,-16 7-11 16,-1 2-4-16,-15 4-12 15,-11 3-17-15,-28 11 11 16</inkml:trace>
  <inkml:trace contextRef="#ctx0" brushRef="#br0" timeOffset="116883.06">11975 5006 740 0,'-7'-3'296'0,"0"3"-214"16,-3 2-35-16,7 2 2 16,0 2-21-16,3-1 1 15,4-1 3-15,1 3-3 0,3 0-4 16,-4 1 1-16,3 8-7 15,-2 0-6-15,3-1-7 16,5 2-4-16,2-8-2 16,6-7 1-16,6-9 0 15,0-8 3-15,6-10-1 16,-4-4-1-16,7-6-1 16,1 1 1-16,4-4-6 15,7 2-4-15,4-5-14 16,4 3-14-16,-2 10-38 15,-1 0-28-15,-7 11 65 16</inkml:trace>
  <inkml:trace contextRef="#ctx0" brushRef="#br0" timeOffset="117672.46">14900 4957 1090 0,'2'-7'350'0,"9"23"-367"16,5 7-12-16,-2 3 10 15,-2 1-1-15,-3-8 5 16,-3-4 7-16,-3-9 24 0,1-4 15 16,1-8 25-16,3-5 1 15,7-7-19-15,4-8-13 16,11-12-31-16,8-8-12 15,15-16-13-15,3-6-7 16,4 0-15-16,-2 3-19 16,-11 12-45-16,-3 0 52 0,-14 10 25 15</inkml:trace>
  <inkml:trace contextRef="#ctx0" brushRef="#br0" timeOffset="123768.92">4898 8749 737 0,'-10'6'265'0,"-2"4"-238"0,-4-3-3 16,-2-2-13-16,-9-4-9 15,-8-7 9-15,-3-1 5 16,-5-5 21-16,-2-2 9 16,4 0 0-16,-1-1-4 0,1-2-22 15,-1 0-11-15,-1-3-7 16,-4 2-5-16,-3-5-1 16,-4 1 1-16,-3-5 2 15,7-3 1-15,4-10 4 16,9-5 3-16,7-9 0 15,5-3 2-15,7 0-6 16,5 0-1-16,10 5 1 16,4-1-3-16,9-2 3 15,4-3-3-15,10-4-3 16,3 2 1-16,14 6-4 16,8 6 2-16,14 7-4 15,3 4-2-15,-1 5 5 16,-2 3-2-16,-7 6 7 15,-1 3-2-15,4 11 2 0,8 8 0 16,3 5 0-16,3 7 2 16,-9 5 0-16,-5-1 0 15,-8 8-1-15,-3 0-1 16,-9 3 3-16,-4 5-1 16,1 8 2-16,-7 4 0 15,-5 13-2-15,-1 4 2 0,-10 0 0 16,-5 2 3-16,-10-4-1 15,-4-1 2-15,-16 9 2 16,-1 9-3-16,-12 8 5 16,-7 1-3-16,-8-3 0 15,0-3 2-15,-2-7 8 16,-3-2 4-16,2-9 7 16,-4-8-2-16,-3-14-11 15,5-4-5-15,3-10-6 16,3 0-5-16,7-1-17 15,-5-1-16-15,-5 0-65 16,-6-1 62-16</inkml:trace>
  <inkml:trace contextRef="#ctx0" brushRef="#br0" timeOffset="125350.42">6233 8646 584 0,'-94'5'186'0,"88"-5"-209"16,0 1-30-16,4 0 26 16,0-1 24-16,1-1 61 15,0 0 42-15,-1 0 28 16,1 0-12-16,1-1-27 15,0 1-25-15,0 0-39 16,0 0-10-16,0 0-12 16,18-4-2-16,29-6 0 15,-25 10 0-15,0-1 0 16,-1 4 1-16,3 0 1 16,-2-1-1-16,1 1 3 0,1-2 0 15,1-1 4-15,0 1 2 16,5 1-2-16,1 0 0 15,4 5-4-15,4-3-2 16,8 2 1-16,0 1-3 16,4-3 2-16,0 1-2 0,-6-4 5 15,2-1 6-15,-5-1 5 16,1 0 0-16,-1 2-6 16,-2 0-1-16,1 5-7 15,2-1 0-15,-4 0 0 16,-3-2 2-16,-7-1 9 15,-2 1 3-15,-8-2 5 16,-1 0-3-16,-3 0-8 16,-7 1-1-16,0 1-7 15,-6-2-4-15,-1 0-6 16,-1 0-3-16,0 0-5 16,0 0-1-16,-1-1-21 15,0 0-29-15,0 0 42 16</inkml:trace>
  <inkml:trace contextRef="#ctx0" brushRef="#br0" timeOffset="128594.44">4213 9369 559 0,'-1'0'234'0,"0"-1"-116"15,0 0-113-15,0 0-2 16,0 0-7-16,0 0 4 0,0-1 16 15,-1 1 6-15,1 0 5 16,1 0-4-16,0 0-3 16,0 0-7-16,9-2-5 15,10-4-2-15,30-3-3 16,-23 10 2-16,-2 7-5 16,2 0 1-16,2 0-2 15,-4 2 2-15,0-2 8 16,-2 1 0-16,4 1 9 15,0-1 2-15,3-4 5 16,4 1 3-16,6-4-6 16,7 3-1-16,8-1-8 15,3 0-5-15,2 3-4 16,-1-3-4-16,-6 0 0 16,-2-2-2-16,-3-1 1 0,3 0 1 15,5-2 1-15,9-1 3 16,5 0 4-16,-3-3 0 15,-1 4-1-15,-12 0-2 16,-3 2-2-16,0 3-2 16,11 2 4-16,0 1 0 15,3-3 1-15,1-2 1 0,-12-1-1 16,2 0-1-16,-5-1-3 16,2 1-2-16,10 0 2 15,7 0 2-15,4 0 2 16,-3-2 2-16,-4 0 2 15,-8-2-4-15,0 4 3 16,4 0-3-16,4 5-2 16,4-1 2-16,-5-2-1 15,-3 2 2-15,-10-4 1 16,-2 0 1-16,-4 1 3 16,-1 0 0-16,1 0 2 15,-2 1 0-15,-2-2-4 16,0 0 3-16,-8-1 0 15,-8 0-1-15,-1 1-2 16,-7-1-2-16,-7 1-5 0,2 0 1 16,-8 0-2-16,1-1-2 15,-3-1 0-15,-3 1-6 16,0 0-17-16,0 0-14 16,0-1-58-16,0 1 0 15,0 0 54-15</inkml:trace>
  <inkml:trace contextRef="#ctx0" brushRef="#br0" timeOffset="129339.39">7979 9549 845 0,'-20'0'284'15,"-1"3"-301"-15,0 1-37 16,-8-2-13-16,-4-2-3 16,-7-5 38-16,-2-2 42 15,-12-7 53-15,-3-2 6 0,-1-2 2 16,1-3-13-16,9-1-28 16,5-1-6-16,5-2-11 15,1-3-7-15,5-1 0 16,0-2 0-16,4-7-1 15,0 0 2-15,5-5-4 16,0 1-1-16,14-1 0 16,1 0 6-16,7 4 9 15,6-1 0-15,6 2 1 16,6 0-6-16,9-1-10 16,1 1-2-16,5 1-5 15,1 2 0-15,5 2 2 16,5 3 2-16,3 3 1 15,10 2 4-15,5 7 1 16,0 2 0-16,3 6 0 0,-9 2-1 16,-6 3-2-16,1 4 0 15,0 4 0-15,2 4 1 16,4 5 0-16,-6 1 2 16,4 6 1-16,-6 5 1 15,-13 13 2-15,1 8-2 16,-18 18 4-16,-6 3 1 0,-9 3-3 15,-4 0 0-15,-9-6-4 16,-1 4-2-16,-6 3-2 16,-7 3 0-16,-9-2-1 15,-3-1-1-15,-18-6-17 16,5 2-11-16,-3 3-47 16,0-3-30-16,9-3 65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0:51:32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20167 4477 930 0,'-79'9'315'0,"-10"6"-286"16,-5-1-30-16,0-9 1 15,-8-5 5-15,-4-15 18 16,-4-6 11-16,-5-16 14 15,0-4 1-15,-2-7-15 16,2-7-14-16,5-5-17 0,6-5-4 16,3-21-3-16,3-11-1 15,4-13-1-15,4-7 2 16,19-6 1-16,4-3 3 16,15 0 0-16,2-11-5 15,12-1 1-15,6 2-3 16,10-12 1-16,8 2 4 0,14 7 1 15,9 4 1-15,19 2 5 16,8 6-3-16,16 6 0 16,6-1 0-16,16 11-2 15,16 7 1-15,27 7 0 16,7 7-2-16,18 20-1 16,10 1-3-16,-4 11-1 15,8 10 1-15,10 14 0 16,-7 11 0-16,16 19 0 15,6 6 0-15,-10 26-1 16,8 10-1-16,-10 18 4 16,-8 10 0-16,2 6 3 15,-12 8 0-15,-18 22-2 16,-8 6 2-16,-14 9 0 16,-3 5 0-16,-12-1 4 0,-11 2-4 15,-29 6 1-15,-21 10-1 16,-26 6 1-16,-12 9 5 15,-27 18 1-15,-16-7 0 16,-27 16-2-16,-11-5-2 16,-14-15-2-16,-3 2 1 15,-14-20 2-15,-14-1 0 0,-16 9 2 16,-16-5 0-16,-16 3-4 16,4 6-10-16,-14-17-46 15,14-5-43-15,17-15 57 16</inkml:trace>
  <inkml:trace contextRef="#ctx0" brushRef="#br0" timeOffset="28008.79">22208 6320 567 0,'-7'-8'215'16,"2"3"-144"-16,3 1-43 0,1 2-10 16,0 1 3-16,0 0 22 15,-1 0 11-15,2 0 27 16,0 0 1-16,0 0-20 15,0-1-13-15,0 1-28 16,0 0-10-16,0 0-9 16,0 0 1-16,0-1-2 15,0 0 1-15,3-1 2 16,1-1 1-16,4-1 3 16,30-17 0-16,-25 23-2 15,1 3 1-15,3-1-4 16,-1 1-1-16,7-2 1 15,1 2-2-15,14 0 5 16,2 0 2-16,4-3-1 16,1 1 1-16,-3-2-3 0,1-4-2 15,2 1-3-15,2 4 3 16,8 0-3-16,8-1 0 16,2 0 0-16,1-11-1 15,-2 3 1-15,-5 3 1 16,3 1 1-16,-1 3 0 15,9 1-2-15,1-4 0 0,3 0 1 16,-4-2 1 0,-11-4 1-16,-2 3 3 0,-1-1-1 15,1 4-1-15,4-2-1 16,6 1 0-16,-2-1 0 16,1 0-1-16,-9 0 3 15,-4 5-2-15,-10-2 2 16,1 2-3-16,2 2-1 15,-4-1 1-15,5 2-1 16,-6 1 0-16,-3-3 0 16,-2 2 1-16,-8-2-2 15,0 0 1-15,-10 4 2 16,-1-3-3-16,-10 1-1 16,0 1 2-16,-6-2-1 15,1 0 0-15,-2 1 2 16,0-2 0-16,-1 0 1 0,0 0 0 15,-5 1 1-15,-17 7-4 16,-37 23 2-16,23-31-1 16,-8 0 0-16,-4-2 1 15,-8-1-1-15,-1 5 0 16,-5 0 0-16,-2 1 0 0,-7 3 0 16,-5-4-1-16,-12-4 0 15,4-4 0-15,-3-1 1 16,0-2 0-16,-4 2 0 15,-7-3 1-15,6 4-2 16,1-6 4-16,14 6-3 16,6 2 1-16,3 1 0 15,-1 2-4-15,6-6 4 16,5 3-1-16,13-3-1 16,10 2 2-16,14 5-2 15,3-2 0-15,10 2 0 16,3 3-1-16,6-3-2 15,5 2-1-15,-5-2-2 16,10 0 2-16,56 5 3 16,-17-4 0-16,18 5 3 15,6-2-2-15,2 8 2 0,4-2 0 16,2 1-2-16,6-1 5 16,14-5-1-16,2 1 1 15,2-5 1-15,-1 1-3 16,5-4 6-16,0 2-2 15,-7 0 1-15,-9-3 3 0,-24 3-3 16,-7 0-2-16,-4 1-1 16,-9 4-3-16,-14-3 2 15,-7 1 0-15,-19-3-3 16,0 0 0-16,-9 0-13 16,-3 0-7-16,-14-4-29 15,-8-1-23-15,-11-4-24 16,-4-1 53-16</inkml:trace>
  <inkml:trace contextRef="#ctx0" brushRef="#br0" timeOffset="29206.1">31641 6639 774 0,'-20'10'262'0,"-5"1"-260"16,-11 3-44-16,-12-5-5 15,-9-9 17-15,-4-2 31 16,-8-3 58-16,3-5 18 0,-13-5-5 16,1-1-14-16,-4-10-27 15,2-4-17-15,9-6-4 16,-1-3-3-16,6-10 10 15,-6 1 6-15,-2-9-4 16,2-6 0-16,12-12-12 16,10-5-4-16,18-2-2 15,8 6 2-15,14-2-1 16,10-5 6-16,19-3 1 16,13 2 3-16,24 6-5 15,11 7-2-15,13 7-6 16,2-4-3-16,9 7-2 15,4 6-2-15,19 13 4 16,3 8-1-16,-23 25 6 31,-47 5-1-31,1 1 6 0,136-5-1 0,-13 16-2 0,0 11 3 16,-71 17-6-16,-5 8 2 16,-15 10-2-16,-11 4 0 15,-29 2 5-15,-10 8-2 16,-27 25 2-16,-15 16 6 15,-35 21-3-15,-20 12 3 0,-34 6-4 16,-6-5-3-16,-17 0-12 16,-1-11-8-16,-2-29-29 15,-4-11-34-15,1-31 51 16</inkml:trace>
  <inkml:trace contextRef="#ctx0" brushRef="#br0" timeOffset="37696.01">25273 2245 790 0,'-7'-11'276'0,"5"9"-249"15,-1 2-11-15,6 2 1 16,-4-2-7-16,0 0 11 15,0 0 12-15,-12 8 22 16,-37 47 10-16,27-17-2 16,-3 7-8-16,5 22-25 15,-1 13-8-15,-3 20-14 16,-1 4-1-16,-7 2-3 16,2-4-4-16,5-14 0 15,2-4 0-15,5-22-1 16,2-11-1-16,3-17 2 15,2-12 0-15,3-11 0 16,0-5-4-16,5-8-29 16,-2-7-16-16,9-14-64 15,5-8-40-15,2-19 97 16</inkml:trace>
  <inkml:trace contextRef="#ctx0" brushRef="#br0" timeOffset="38019.15">25378 2226 694 0,'20'6'313'0,"3"14"-74"15,2 14-223 1,0 18-12-16,0 14 0 0,-6 21 1 15,-6 4 9-15,-3 0 21 16,-3-8 9-16,1-16 11 16,2-7-6-16,-2-10-20 15,-1-3-8-15,-2-7-9 16,0-5-6-16,-3-5-5 16,-2-8-5-16,-1-7-29 15,-2-5-10-15,-6-8-23 16,-5-6-20-16,-7-3 10 15,-4-8 42-15</inkml:trace>
  <inkml:trace contextRef="#ctx0" brushRef="#br0" timeOffset="38256.6">24928 3013 1026 0,'14'-8'346'0,"19"3"-334"16,11-2-6-16,14-1-3 16,3-4-2-16,5-4 0 15,-3 0-1-15,-9-5 0 16,-5 0 0-16,-12-3-1 16,-4-1-3-16,-4-1-20 15,-2-4-21-15,-4-8-40 16,2-3 51-16</inkml:trace>
  <inkml:trace contextRef="#ctx0" brushRef="#br0" timeOffset="38603.5">25876 2421 1096 0,'10'21'371'16,"10"36"-353"-16,1 15-11 15,4 21-2-15,-6 1-1 16,-4-13-2-16,-6-10 0 0,-1-16 4 16,-1-9 9-16,-2-22 20 15,2-9 10-15,4-17 12 16,3-12-1-16,14-18-20 16,5-8-5-16,15-11-21 15,5-2-4-15,-4 0-4 16,0 3-1-16,-18 2-1 15,-6-2-1-15,-9 5 0 16,-5 2-3-16,-4 3-8 16,-5 4-8-16,-5 5-20 15,-5 2-15-15,-6 10-28 16,1 5-12-16,1 9-45 16,-4 3 3-16,9 2 86 15</inkml:trace>
  <inkml:trace contextRef="#ctx0" brushRef="#br0" timeOffset="38961.06">26798 2318 1095 0,'10'16'370'0,"2"18"-354"15,4 11-11-15,1 11-3 16,-4 2-2-16,-11-5-2 15,-5-7-1-15,-5-10 7 16,-2-8 12-16,7-8 13 16,3-2 4-16,10-10-6 15,12 2-7-15,15-5-12 16,8-5 2-16,11-3-5 16,5-4-3-16,1-8 4 15,2-1-2-15,-6-1 4 16,-9 0 3-16,-9 4 0 15,-9 2-2-15,-10 3-2 16,-1 3 0-16,-11-2-15 16,-3-1-14-16,-5-6-38 15,-1-2-27-15,-7-4-29 0,-7 0 2 16,-9 4 74-16</inkml:trace>
  <inkml:trace contextRef="#ctx0" brushRef="#br0" timeOffset="39373.36">24757 3544 950 0,'-33'30'331'15,"20"3"-290"-15,37-6-42 16,11-5 1-16,20-10 22 16,1-4 16-16,2-10 19 15,3-1 15-15,11-7-1 16,16-2 3-16,30-13-12 16,11-4-9-16,39-21-23 15,-43 13-11 1,0 0-13-16,108-29-2 0,28-2-3 15,-39 19-1-15,-64 22 0 0,-14 2-2 16,-13 8 3-16,-17 2 0 16,-14 3 1-16,-7 3 1 15,-29-1-4-15,-6 0-1 16,-27 2-31-16,-10-1-19 16,-17-8-45-16,-9-7-25 15,-15-10 157-15,-5-7-50 0</inkml:trace>
  <inkml:trace contextRef="#ctx0" brushRef="#br0" timeOffset="49719.07">16887 7325 663 0,'35'-80'238'0,"-44"79"-196"15,-2 0-8-15,-1 1-4 0,-5 1 4 16,-8 4 3-16,0 4 7 16,-9 2-3-16,0 4-10 15,-10 13-6-15,-7 8-5 16,-2 26-4-16,1 9-2 16,12 14-2-16,6 0-1 0,9 14 2 15,6 7 0-15,8 4-4 16,9-1-3-16,6-12-2 15,5-5-2-15,4-10 0 16,0-5-1-16,3-23-2 16,2-16 0-16,7-17 2 15,6-6 8-15,14-14 11 16,8-1 3-16,7-20 6 16,0-6-2-16,-9-14-6 15,-2-12 0-15,-7-5-3 16,-3-1 4-16,-5 1 6 15,0 5 5-15,-2 1 3 16,-4-3 0-16,-3-11-6 16,-5-5-7-16,-13-1-6 15,3 3-3-15,-14 14-5 16,-12 8 0-16,-1 10-1 0,-8 4-4 16,-5 2-1-16,4 0 2 15,-6 1-3-15,0 0 1 16,-2 4-2-16,0 4-1 15,1 4 0-15,1 4 0 16,-3 6-1-16,7 3-7 0,1 15-20 16,-5 2-18-16,6 16-38 15,-6 4-12-15,2 0-26 16,7 2-7-16,6-9 86 16</inkml:trace>
  <inkml:trace contextRef="#ctx0" brushRef="#br0" timeOffset="50121.4">16801 8065 1336 0,'15'0'-2'16,"-2"0"0"-16,13 0 5 15,-4-4 10-15,-5-5 15 16,-2-2 4-16,-1-1-4 16,-2-3-9-16,2 2-46 15,0-3-38-15,-4-12 39 16</inkml:trace>
  <inkml:trace contextRef="#ctx0" brushRef="#br0" timeOffset="54441.2">18052 7535 727 0,'-28'15'354'0,"-4"7"-29"15,6 12-306-15,4 20-20 16,-2 6 0-16,1 18 2 16,-2 5 0-16,0 6 9 15,2 0 4-15,4-7 10 16,6-3 0-16,11-6-8 0,4-5-1 15,13-18-15-15,5-8-6 16,12-19-25-16,3-10-19 16,6-13-57-16,1-6 10 15,1-10 56-15</inkml:trace>
  <inkml:trace contextRef="#ctx0" brushRef="#br0" timeOffset="56386.87">18366 8197 957 0,'-2'2'330'0,"2"0"-295"16,3 0-37-16,-3-2-9 15,0 0 7-15,4-1 23 16,13-8 9-16,34-38 22 15,-21 6 6-15,10-20-13 16,6-9-6-16,3-10-19 16,-4-4-12-16,-6-4-6 15,-12-2-3-15,-11-4-5 16,-7 2 5-16,-10 12 3 16,-1 11 0-16,-8 17 6 15,0 9 0-15,-4 14 2 16,-2 6 2-16,2 17-2 15,-8 7-2-15,-2 19-4 16,-9 7-1-16,0 29 6 16,6 19-2-16,-1 32 4 0,15 9 0 15,6 1-5-15,4-3 0 16,9-19-3-16,4-8 1 16,10-18 0-16,4-15 0 15,7-22-1-15,0-7 6 16,2-13-2-16,5-5-5 15,5-11 0-15,3-6-3 0,-5-9 0 16,-5-4 6-16,-2-5 4 16,-3-6 0-16,-3-1 3 15,-2 0 0-15,-7 5-3 16,-6 3-2-16,-4 2 0 16,-3 3-2-16,-7 4 3 15,-3 6-3-15,-2 8 0 16,-4 3 1-16,2 2-8 15,2 2 4-15,-3 6-2 16,3 2-5-16,6 5 3 16,-2-2 0-16,3 0 4 15,1-5 3-15,-2-1-2 16,4-5-2-16,-3 0-3 16,-1 0-2-16,0-3 5 15,0 0 0-15,0 0 5 0,0-1-3 16,0 0 3-16,0 0 0 15,0-1-5-15,0 1 2 16,0 0-3-16,0 0 1 16,0 0 1-16,0 1-1 15,-1 0-1-15,0 24 0 16,-3 46 2-16,5-24 4 0,6-4-4 16,5-6 2-16,1-12-2 15,5-4-2-15,-4-10 4 16,1-4-3-16,12-5 4 15,-4-5 5-15,13-8 0 16,0-6 5-16,-7-6-4 16,3-1-1-16,-13-8-2 15,-2 3 2-15,-9-9 7 16,-3 0-2-16,-8 5-1 16,-6-1-3-16,-6 10-6 15,-5 4-3-15,-5 8 3 16,0 6-3-16,-11 7-7 15,5 6-5-15,-2 9-27 16,-2 5-10-16,8 10-28 16,-5 1-3-16,7 1 8 0,5-2 2 15,8-8 9 1,8-6-4-16,5-4-9 0,7-8-2 16,10-5-6-16,10 0-10 15,6-9-55-15,-2-4-19 16,3-5 19-16,-1-3 41 0,-1-5 148 15,0 2 63-15,-3-1 58 16,-6 2 3-16,-5 8-42 16,-2 2-19-16,-7 8-37 15,-3 2-18-15,-3 2-19 16,-1 2-9-16,1 4-3 16,-4-4 7-16,1 2 12 15,3 23 5-15,44 42-1 16,-27-21-8-16,8 3-14 15,0 1-7-15,1-4-6 16,-7-7 1-16,-13-4-5 16,-1 0 5-16,-23 2 7 15,-3 8 4-15,-17 9 0 16,-9 1-9-16,1-8 4 16,3-11 8-16,9-17 15 15,10-11 12-15,7-8-8 0,1-1-5 16,3-5-1-16,4-5-1 15,2-7 10-15,3-5 1 16,5-7-11-16,1 0-8 16,2-6-15-16,2-1-5 15,4 2-7-15,0-4-4 16,2 3-11-16,-2 0-15 0,-1 1-24 16,-2 4-14-16,-1-3-35 15,0 0-19-15,3-9 189 16,5-6-76-16</inkml:trace>
  <inkml:trace contextRef="#ctx0" brushRef="#br0" timeOffset="56849.02">19672 7886 616 0,'13'13'281'0,"-2"-1"-114"15,1-5-51-15,2 5-30 16,-1-2-19-16,2 1-29 15,-2 2-11-15,-1 3-14 16,-4 0-7-16,-5 7-4 16,-2 1 1-16,-3-4 0 0,-1-5 1 15,-3-8 3-15,5-4 0 16,0-4 0-16,1-1-2 16,0 1 0-16,0-1-1 15,1-10 0-15,12-40 0 16,-3 31 4-16,-1-3 3 15,0 8 10-15,-4 9-2 0,4 10-2 16,-1 10 0-16,3 14-8 16,-1 2-1-16,-2-1-3 15,0-2-1-15,-4-11-5 16,1-6 1-16,-2-9 0 16,0-4-2-16,3-10 4 15,0-1 0-15,7 0 3 16,2 1 1-16,-2 5-2 15,4 6-1-15,1 5-4 16,-3 4-3-16,3 7 0 16,-4 3 3-16,-5-3 1 15,-3-3-14-15,-3-4-32 16,-5-1-21-16,-10-6-55 16,-2-6 74-16</inkml:trace>
  <inkml:trace contextRef="#ctx0" brushRef="#br0" timeOffset="57075.92">20611 7428 1282 0,'37'56'507'0,"1"26"-298"15,2 21-177-15,-13 29-76 16,-13 5-23-16,-30 6-37 15,-16 3-19-15,-28-20 15 16,-10-13 8-16,-11-30 21 16,2-17 10-16,15-24 4 15,4-4-11-15,16-11 50 16</inkml:trace>
  <inkml:trace contextRef="#ctx0" brushRef="#br0" timeOffset="57759.94">16094 9191 781 0,'67'12'308'0,"10"-3"-188"16,17-4-67-16,10-5 2 16,21-16-2-16,9 2-13 15,17-5-18-15,7-2-5 16,-4 5-14-16,6 1-1 16,21 2-2-16,-5 0 0 0,25 0 4 15,0 0 2-15,-6 2 8 16,13 3 7-16,-22-3 19 15,2 0 9-15,-14-4 25 16,-19 0 8-16,-6 4-11 16,-11 1-8-16,-18 2-32 15,-6 0-13-15,-25 5-15 16,-13 1-2-16,-10 1-13 16,-13 1-19-16,-12 0-39 15,-10-3-25-15,-19 2-25 16,-8-1-7-1,2 1 83-15</inkml:trace>
  <inkml:trace contextRef="#ctx0" brushRef="#br0" timeOffset="115720.72">12723 7711 836 0,'-5'-8'320'15,"5"2"-215"-15,3 5-99 16,-4-1-48-16,-1 2-2 15,1 0 10-15,0 0 17 0,-16 1 49 16,-37 5 6-16,23-4-3 16,0-2-7-16,1-5-22 15,-1-2-6-15,-5-7 0 16,-4-4-1-16,-6-10 3 16,2 0 0-16,5-13 1 15,4-1 4-15,11-9 0 16,1-7 1-16,13 1 6 15,9 2 8-15,15 10 13 16,14 10 3-16,26 13-7 16,13 7-9-16,12 12-16 15,-1 6-1-15,-8 11-4 16,-7 3-2-16,-12 6-3 16,-5 2-2-16,-22 6-1 0,-7 0 4 15,-18 9 5-15,-15 3 0 16,-5 12 7-16,-10 5 0 15,-2-5-5-15,1-3 2 16,3-11-10-16,4-9-4 16,4-4-10-16,3-8-11 0,7-11-20 15,4-2-15-15,3-7-22 16,3-1-10-16,1-6 62 16</inkml:trace>
  <inkml:trace contextRef="#ctx0" brushRef="#br0" timeOffset="116117.94">12942 7739 983 0,'18'12'331'0,"15"6"-316"16,1 4-21-16,1 1-6 16,-1-3-1-16,-3-1 8 15,1-1 11-15,2 7 27 0,1 2 9 16,8-1-5-16,4 5-4 16,3-4-20-16,1 1-9 15,-6 3-6-15,-5-2-4 16,-3-5 1-16,-2 1 3 15,-2-1 0-15,1 0 2 0,-6-4-2 16,-1-3 2-16,-8-5-2 16,-3-3-9-16,-9-8-15 15,-3-2-8-15,-7-11-16 16,-3-6-4-16,-2-7-7 16,-4 1-10-16,4-2 293 15,2-3-178-15</inkml:trace>
  <inkml:trace contextRef="#ctx0" brushRef="#br0" timeOffset="116312.75">13730 8118 958 0,'56'55'360'0,"-64"-16"-271"16,0 3-39-16,-11 9-18 0,-3 3-12 15,-4-4-13 1,-2-2-3-16,4-16-9 0,0-9-4 15,2-11-8-15,3-7-7 16,6-3-18-16,2-2-20 16,9 4-60-16,2-3 76 15</inkml:trace>
  <inkml:trace contextRef="#ctx0" brushRef="#br0" timeOffset="116718.32">13962 8749 839 0,'-7'4'346'16,"3"3"-120"-16,-1 2-266 16,-3-4-14-16,-6-7 15 15,-10-11 10-15,-8-15 49 16,-4-6 28-16,1-8 28 15,1-2 2-15,9-3-27 16,4-6-14-16,16-8-27 0,8 3-7 16,19 6-5-16,7 9-2 15,17 21 1-15,-1 7 1 16,8 13 2-16,-4 7-2 16,-8 12 2-16,-3 8 0 15,-13 11 0-15,-4 3 1 16,-12 9 3-16,-7-4-2 0,-8-1 1 15,-2 0 1-15,-6-6-2 16,-1 0-1-16,2-3-8 16,0-4-7-16,1-7-28 15,1-5-15-15,1-8-39 16,1-7-22-16,5-9 75 16</inkml:trace>
  <inkml:trace contextRef="#ctx0" brushRef="#br0" timeOffset="117412.88">14018 8711 808 0,'78'17'345'0,"-65"12"-172"16,6 6-97-16,7 4-47 15,5 3-9-15,6 0-14 0,2-1-5 16,1 0 6-16,0 4 9 15,4 5 8-15,2 5 8 16,6 7 1-16,3-2-7 16,8 1-7-16,6-3-4 15,7-6-8-15,5 4 0 16,-5-1-3-16,-5 4-2 0,-5 2-2 16,0 0 0-16,5-5 4 15,-25-27 9 1,0 0 16-16,32 15 7 0,7-3-1 15,-15-8-9-15,-14-8-16 16,-3-3-8-16,1-1-8 16,0 1-2-16,-11-2-3 15,-4 0-2-15,-11-5-4 16,-7-3-2-16,-12-5-14 16,-3-2-6-16,-11-8-10 15,-1 0-6-15,-11-12-10 16,-2-2-2-16,1-4 0 15,-7-1 7-15,6 0 25 16,0 0 12-16,4-1 19 16,-1 2 2-16,10 3 1 0,3 4 0 15,-1 7 4-15,4 5 2 16,10 5 12-16,3 4 8 16,8 6 13-16,10 3 6 15,-4 3-1-15,2 4-2 16,0 1-1-16,-7 0 3 0,-2 5 6 15,-6-3 5-15,-7 2 9 16,-5 5 2-16,-4-1-7 16,-6 4-8-16,-5-2-23 15,0-5-11-15,-2-3-22 16,1-8-8-16,-2-4-10 16,0-6-1-16,-2-5 0 15,0-2-10-15,4-2-25 16,-1-4-20-16,4-1-26 15,6-1-16-15,10-1 255 16,2 1-119-16</inkml:trace>
  <inkml:trace contextRef="#ctx0" brushRef="#br0" timeOffset="117799.83">16088 10497 776 0,'3'16'370'15,"-3"-2"-105"-15,0 1-186 16,0-7-72-16,-5 0-8 16,-10-11-7-16,-5-8 2 15,-8-10 19-15,-6-9 12 0,3-7 14 16,3 0-2-16,6-5-11 16,9 1-10-16,7-6-16 15,6-3-3-15,10-2-4 16,7-3 0-16,11 14 6 15,6 7 4-15,8 22 17 16,5 14 4-16,14 24-1 16,-10 8-3-16,3 16-11 15,-12 3-3-15,-25-3-2 16,0 2 0-16,-25-6 2 16,-1 2 1-16,-13 3-2 15,-3 3 1-15,-9 2-19 16,-2-3-16-16,0-10-31 15,2-7-14-15,11-17-8 16,1-8 1-16,6-11-33 16,5-5 76-16</inkml:trace>
  <inkml:trace contextRef="#ctx0" brushRef="#br0" timeOffset="119217.86">14486 6985 964 0,'-16'-8'343'16,"3"2"-268"-16,1 6-83 16,-2 5 1-16,-9 7 7 15,-2 3 0-15,0 7 18 16,-9-1 7-16,6 11 10 15,1 9 3-15,3 15-11 16,7 12-5-16,6 18-11 16,6 11-6-16,5 8-3 15,14-1-2-15,10-21-2 16,4-12-2-16,11-21 1 16,2-10 3-16,6-15 10 15,6-7 12-15,0-23 17 16,-2-7 3-16,4-17-5 15,-1-6-4-15,6-7-14 16,0-3-4-16,-6-9-3 16,-7-7-2-16,-21-10 2 0,-7-6 1 15,-13-2 1-15,-3 6-3 16,-5 6-1-16,-4 9-3 16,-9 2-2-16,-2 2 1 15,-8 0-3-15,1 5-3 16,-5 13 3-16,3 7 0 0,-5 19-2 15,-9 6-5-15,-3 12-21 16,-3 7-17-16,2 5-24 16,9 3-2-16,6 3-4 15,-1-1 1-15,8 1-9 16,3 7-20-16,6 0 64 16</inkml:trace>
  <inkml:trace contextRef="#ctx0" brushRef="#br0" timeOffset="119753.03">15416 6741 929 0,'-40'44'344'0,"23"18"-234"16,3 25-106-16,3 21-8 16,-6 0 11-16,1-2 16 0,3-7 10 15,7-10 14-15,5-8-6 16,6-18-14-16,8-14-14 16,6-24-25-16,3-6-15 15,2-15-37-15,-1-7-31 16,1-20 59-16</inkml:trace>
  <inkml:trace contextRef="#ctx0" brushRef="#br0" timeOffset="120246.19">15485 7235 1119 0,'15'-69'381'16,"-3"59"-281"-16,13 1-155 16,5 3 2-16,3 3 38 15,-2-3 9-15,-6 8 21 16,-1 7 17-16,-3 12 12 16,-1 6-1-16,-3 8-12 0,1 1-13 15,-14-7-18-15,-3-5-8 16,-1-11-7-16,0-5-5 15,0-8 9-15,1-6 5 16,3-7 1-16,-8-3 4 16,4-3-2-16,-3-2 2 15,3-3 5-15,4 0 1 16,5-1 3-16,7 2-4 0,-4 7-2 16,4 5 3-16,3 12 6 15,-5 6 2-15,8 15-2 16,-3 2 0-16,-1 5-11 15,1 0 7-15,-4-6-4 16,-3-1-3-16,-2-8-12 16,-5-5-17-16,-4-7-21 15,-1-2 0-15,-1-11-6 16,-1-3 1-16,-1-10-7 16,0-9-14-16,-1-7-37 15,1-7 316-15,0-19-168 16</inkml:trace>
  <inkml:trace contextRef="#ctx0" brushRef="#br0" timeOffset="120404.09">16019 6772 727 0,'17'9'309'15,"6"17"-146"-15,3 13-93 16,5 22-41-16,-1 9-7 16,-13 12-18-16,-7-6-4 15,-20-8-6-15,-9-6-9 0,-12-15-29 16,-2-5-29-16,-2-9-63 15,1-4 82-15</inkml:trace>
  <inkml:trace contextRef="#ctx0" brushRef="#br0" timeOffset="120631.51">15080 8101 1069 0,'42'17'403'0,"37"-10"-244"16,18-5-186-16,20-10-45 16,4-12 14-16,2-13 1 15,-3-11 13-15,-6-18 17 0,-4-3-26 16,-1-4 36-16</inkml:trace>
  <inkml:trace contextRef="#ctx0" brushRef="#br0" timeOffset="129592.45">2035 7996 623 0,'-1'-3'245'0,"0"3"-185"0,2 4-41 15,-1-4-1-15,0 0-9 16,5 13 6-16,12 31 14 15,-10-24 0-15,0-3 2 16,-1-3-3-16,2 1-5 16,-3-4 2-16,2-4-5 15,-1-2 0-15,3-4-1 16,3-1-1-16,3-6-3 16</inkml:trace>
  <inkml:trace contextRef="#ctx0" brushRef="#br0" timeOffset="132750.34">2574 8848 579 0,'-4'-8'260'15,"2"6"-101"-15,5 6-141 16,2 2-4-16,1 3-12 15,0 4 4-15,-1 0 15 16,0 3 9-16,1 5 14 16,0 1 3-16,1 1-4 15,-2-1-5-15,1-4-14 16,-1 2-6-16,2-4-8 16,2-1-4-16,-2-1-2 15,1-1-1-15,-5-2-1 0,0-1 1 16,1-2-3-16,-2-3 3 15,2-2 6-15,0-3 5 16,-4-1 15-16,0 0 0 16,6-4 1-16,18-11-2 15,43-37-8-15,-29 23-4 16,14-3-4-16,4-4-5 0,-3-6-6 16,12-5-7-16,-6-1-37 15,6 2-38-15,5-3 48 16</inkml:trace>
  <inkml:trace contextRef="#ctx0" brushRef="#br0" timeOffset="134185.72">2115 8087 324 0,'-9'-18'114'16,"-5"-5"-107"-16,0-5 7 0,-1 1 25 16,-5-9 15-16,1 4 30 15,-4-1 8-15,-3 7-10 16,4 3-10-16,5 6-23 15,6 6-11-15,8 7-11 16,-2 0-7-16,5 8-14 16,0-4 1-16,0 0 5 15,2 6 14-15,8 17 21 16,18 29 1-16,-19-26 5 16,8 4-6-16,-5-3-10 15,-1 5-6-15,3-1-13 16,-2 2-6-16,1 2-5 15,2-3-1-15,-3 2-2 16,1-3 0-16,-1-4-3 16,0-3 3-16,0-11-3 15,-1-3 0-15,0-10 7 16,1-5 3-16,4-7 12 0,2-6 4 16,5-7 2-16,2-5-1 15,11-7-10-15,7-3-3 16,9-12-5-16,3-6-5 15,-4-8 2-15,0 1-5 0,-5 5-20 16,3 7-20-16,1 11-82 16,-1 7 75-16</inkml:trace>
  <inkml:trace contextRef="#ctx0" brushRef="#br0" timeOffset="148489.89">6446 8646 734 0,'-30'-3'266'0,"3"-5"-209"15,4-3-43-15,0-2-9 16,-2-4 2-16,-7-4-8 15,-9-3-4-15,3-7 6 0,-2-3 0 16,4-12 19-16,6-4 2 16,0-5 4-16,7 2-4 15,7 3-13-15,4 3-2 16,5 3-8-16,4 0 2 16,3 0-2-16,5-4 0 0,9-5 1 15,3 0 5-15,8-2 4 16,9 4 3-16,7 5 7 15,4 7 0-15,5 5-4 16,-3 5 0-16,-1 8-10 16,-1 1-1-16,1 11-3 15,3 5 1-15,10 5-1 16,3 5-1-16,4 9 1 16,2 2-1-16,-7 7 0 15,-5 1 0-15,-10 4 0 16,-5 0 4-16,-6 6 4 15,-4 6 3-15,-8 13 4 16,-5 7-1-16,-11 10-5 16,-9 0-2-16,-21-2-3 15,-9 1-4-15,-13 7-3 16,-4 1-2-16,-6-4-10 16,-2-6-4-16,-8-14-33 0,2-5-31 15,2-10 55-15</inkml:trace>
  <inkml:trace contextRef="#ctx0" brushRef="#br0" timeOffset="149646.65">4360 9320 707 0,'15'85'247'0,"1"-76"-233"16,-3-1 1-16,2-3-1 15,5 0-4-15,3-1 2 16,0-1 1-16,2 1 14 0,2 1 2 15,3 2-2-15,4 3-1 16,3 2-10-16,6 2-1 16,16-2 7-16,5 0 4 15,7-6 3-15,3 0 0 16,-5-4-4-16,2-1-4 16,16 2-6-16,-1 0-4 15,1 0-8-15,-4-1 2 0,-16-2 0 16,-1 0 2-16,2-3 4 15,0 1-1-15,-1 0-3 16,-4 0-1-16,-11 3-3 16,-7-1-1-16,-8 0-5 15,-6 5-2-15,-3-2-2 16,-6 3-5-16,-3-1-1 16,-2-2 0-16,-5-1-8 15,3 2-4-15,2-4-19 16,2 0-21-16,8 0-43 15,-3-6 63-15</inkml:trace>
  <inkml:trace contextRef="#ctx0" brushRef="#br0" timeOffset="150301.49">7857 9428 697 0,'-11'3'267'15,"0"3"-119"-15,-1 2-202 16,-5 0-15-16,-6-2 25 16,-6-3 14-16,-10-6 59 15,-2-3 27-15,-6-5 11 16,-1-3-4-16,1-6-30 0,1-5-14 15,3-4-27-15,2-6-7 16,1-5-1-16,1-1-1 16,-3-4 20-16,7 1 9 15,4 6 26-15,4 4 11 16,13 4 5-16,-3-2-1 0,20-1-16 16,5-2-8-1,11-9-15-15,11-1-4 0,6-4-6 16,4 2-3-16,6 16 4 15,5 3-2-15,3 13-1 16,7 5 3-16,9 8-5 16,6 4 1-16,-6 10-1 15,-3 2 0-15,-13 13 2 16,-12 3-1-16,-7 17 5 16,-6 9 2-16,-12 14 8 15,-7 8-1-15,-15 21-2 16,-8 7-5-16,-11 11-13 15,-4 7-13-15,-4 6-32 16,-5-1-23-16,-4-2-1 16,-2-7 35-16</inkml:trace>
  <inkml:trace contextRef="#ctx0" brushRef="#br0" timeOffset="154602.56">6142 10245 925 0,'-81'19'-2'0,"76"-27"3"16,5 2 3-16,0 2 5 16,1 3 19-16,-1 0 11 15,0 0 20-15,0 1 2 16,0 0-15-16,0-1-11 16,0 1-23-16,0 0-3 15,0 0 6-15,13 2 4 0,45 7 10 16,-23-3-2-16,4-1-12 15,2-1-4-15,-6 4-10 16,1-4 1-16,0 0-1 16,-4 0 0-16,5-2 12 15,0-1 0-15,2-1 4 16,2 0 0-16,9-2-10 16,4 3-2-16,1-1-4 15,1 3 0-15,-4 0-1 16,-6-2 0-16,-6 3 0 15,0-1 0-15,-5 1 2 16,0 0-1-16,-2-2 7 16,-1-2 1-16,-4-2 0 15,-2-1 2-15,-3 3-7 16,0 0 0-16,-11 0-3 0,-2 0 0 16,-7-1 0-16,-5 1 0 15,0 0 6-15,1 0 2 16,0-1 0-16,0 0 1 15,-20 0-8-15,-40-4-3 16,25 2 1-16,-1 1 0 0,-2-2 0 16,-1-1 0-16,-8-1-1 15,-3 0-2-15,-7 2 0 16,-6-1-5-16,-6-1-6 16,-2 1 0-16,1 0 0 15,3 2 5-15,9 3 4 16,6 2 4-16,2 1-1 15,6 0 2-15,5-3 1 16,5-1 0-16,17-2 0 16,4 3 2-16,10 1-3 15,4-2 0-15,6 5 0 16,5-2-2-16,10 2 2 16,17 3 4-16,7-5 4 15,4-1 1-15,8 5 0 16,-7-3-2-16,5 4-5 0,5 3 0 15,4-3 2-15,3 2-1 16,4-7 9-16,-5-1 6 16,-3 0 2-16,-4-1 8 15,-7 3-1-15,-1-3-4 16,-3 4 0-16,-9-2-2 16,-10-1-9-16,-3 1-1 0,-19-1-3 15,1 1-6-15,-8 2 0 16,-13-1 4-16,-12 1-7 15,-10 1-1-15,-12 1 1 16,-1 0-8-16,2 3-4 16,0-2-4-16,5 4-18 15,0-1-7-15,-2 0-17 16,3-2-11-16,-1-1-34 16,4 0 64-16</inkml:trace>
  <inkml:trace contextRef="#ctx0" brushRef="#br0" timeOffset="167199.99">4730 11044 626 0,'-13'59'216'0,"2"-53"-190"15,2 0-38-15,-4-2 1 16,2 1 0-16,-3-4 15 15,2-3 13-15,-5 0 16 16,4-6 7-16,-3 2-6 16,0 1-5-16,0 0-14 15,-4 1-7-15,0-3-2 16,-2-4-3-16,-2-5 2 16,-1-4 2-16,-1-8 10 15,-4 2 7-15,-4-5 9 0,-4 4 2 16,0 1-4-16,2 2-5 15,1-3-8-15,8 3-5 16,2-4-9-16,9 0 0 16,5 0-2-16,2-6-1 15,6 3-1-15,0-9 1 16,3 3-2-16,4-2-2 0,6 3 3 16,5 8-1-16,7 0-2 15,9 6-2-15,8 1 4 16,4 2-2-16,10 4 2 15,-2-1 1-15,0 5 2 16,1 0 1-16,-3 2 4 16,4-1 0-16,6-1 5 15,5 1-1-15,9 2-4 16,-3 2-3-16,-3 2-4 16,-7 4 0-16,-5 7 3 15,-3 3-1-15,0 6-2 16,-3 5-1-16,-8 4-1 15,1 5-2-15,-3 6 4 16,-6 5 0-16,-3 14-2 16,-10 1 0-16,-16 4-3 0,-2-1 3 15,-14-6-1-15,-4 4 3 16,-14-7 0-16,-8 3 1 16,-8-3 4-16,-2-3-1 15,-4-6 3-15,5-4-1 16,-2-9 0-16,-2-3 0 15,-1-6-4-15,-9 0-2 0,1-5-2 16,-4-6-3-16,-2-8-2 16,7-2-2-16,2-10 2 15,6 1 1-15,11-6 6 16,0-5 0-16,4-3 2 16,-1-7 2-16,9-3-3 15,-6-4 0-15,4-7 1 16,6 0 0-16,6-6 1 15,11 3 0-15,7-2 7 16,6-1 0-16,1-7 6 16,5-1 0-16,6 1-8 15,-2 2-1-15,13 12-3 16,4 3-2-16,8 8-2 16,0 3 0-16,5-1-1 15,2 5 0-15,9 6 2 16,7 7-1-16,10 10 0 0,0 3 0 15,-3 11 2-15,-5 5 0 16,-2 9-2-16,-1 2 0 16,11 1 5-16,4-3 1 15,-5 1 11-15,-6 3 1 0,-17 1-1 16,-6 5 4-16,-13 12-4 16,-4 4 0-16,-11 10 2 15,-8-1-4-15,-8-2-3 16,-8-2-3-16,-5 1-5 15,-2 0 0-15,-1 3-2 16,1-1-3-16,2-1-23 16,3-4-17-16,1-11-57 15,3-4-30-15,4-15 77 16</inkml:trace>
  <inkml:trace contextRef="#ctx0" brushRef="#br0" timeOffset="-204767.64">16107 12022 1029 0,'-2'0'381'16,"-1"-1"-287"-16,2 0-79 15,0 0-10-15,9-18-8 0,45-32-3 16,-15 20 2-16,3-1 3 16,-3 0 10-16,-1 0 11 15,0 4 9-15,-1 2-3 16,-5 7-7-16,1 6-7 15,-2 10-6-15,-3 4-1 0,-4 10-4 16,-2 5-4-16,-7 9-7 16,-4 6 1-16,-11 16 0 15,-9 5 2-15,-14 6 3 16,-9 5 3-16,-11-5 1 16,-3 2 0-16,-5-1 1 15,-2-6 1-15,-4 1 0 16,7-5 0-16,7-12 4 15,5-5-5-15,21-18-1 16,-2-5 4-16,14-6-4 16,5-3 2-16,7-3 2 15,8-7 1-15,13-7 8 16,13-4 1-16,6-11 7 16,0-4 2-16,7-6-5 15,-2 1-2-15,1 0-12 0,1 4-3 16,-11 6-1-16,-5 4-6 15,-13 8-11-15,-3 4-6 16,-11 6-4-16,-9 3 3 16,-11 4-2-16,-6 2-7 15,-8 3 1-15,-1 3 2 16,1 10 13-16,-1 1 11 0,3 12 6 16,2 5 3-16,7 15 7 15,1 11 0-15,6 12-2 16,0 0-1-16,4-8-4 15,-2-9-3-15,1-16 3 16,-1-6-3-16,1-12 0 16,2-9 2-16,1-8-11 15,0-5-8-15,5-16-30 16,3-6-15-16,5-14-15 16,4-5 4-16,4-1 16 15,0-3 16-15,4 2 17 16,-1 2 7-16,4 10 16 15,3 8 3-15,2 18 24 16,-1 10 4-16,-2 17 15 16,-10 10 1-16,-7 13-9 0,-6 4-4 15,-7-1-10-15,-3-3-1 16,-2-6 0-16,-3-4 5 16,1-2-2-16,5-2 3 15,1-3-3-15,7-3-6 16,7-2-2-16,0-3-2 15,0-5 3-15,6-4 3 16,0-10-6-16,5-8-1 0,5-10-8 16,-1-5-7-16,-1-10-16 15,-1 0-17-15,-7-10-39 16,-4 0-15-16,-5-4-42 16,-2-8 78-16</inkml:trace>
  <inkml:trace contextRef="#ctx0" brushRef="#br0" timeOffset="-203527.86">16962 11912 1029 0,'27'-34'385'16,"-26"30"-262"-16,10 6-143 0,6 2-16 15,9 1-12-15,3 3 4 16,-2-3 15-16,-3 3 8 16,-10 6 22-16,-5 5 12 15,2 7 9-15,-4 9 2 16,2 0-2-16,2 1-6 0,-6 1-11 16,3-6 0-16,5 0-5 15,-3-6 1-15,3-6 4 16,0-5 5-16,0-8 15 15,0 0 4-15,0-6 13 16,2 0-3-16,-4-6-9 16,-2-5 1-16,0-7-23 15,-2-4 0-15,-3-9-7 16,-2 2-8-16,-3-1-4 16,-3-1-2-16,-4 5-1 15,2-1 6-15,-1 4 5 16,3-1 2-16,2 6 7 15,2 5 1-15,6-1 8 16,9 1 0-16,12-4 3 16,7 0 5-16,7 0-2 0,3 5-1 15,8 0-9-15,-3 0-10 16,-3-1-7-16,-8 1-6 16,-13 1-24-16,-5 3-17 15,-13 4-19-15,-10 1-6 16,-16 7 0-16,-3 7 5 15,-12 7 18-15,2 6 7 16,-1 8 15-16,-3 2 15 0,3 10 2 16,4-3 10-16,8-7 16 15,6-3 8-15,6-12 9 16,3-4-5-16,5-7-3 16,1-5-4-16,5-2 6 15,1-1 8-15,6 0 7 16,6 0 1-16,5-1-7 15,4-1-10-15,10 2-10 16,2 3-3-16,0 1-6 16,2 0 0-16,-12-1 5 15,-3 1 2-15,-5-1 17 16,-2 2 12-16,-2 0 19 16,0-3 0-16,-4-2-13 15,0-6-6-15,-1-3-14 16,0-3-2-16,-3-5 1 0,-3 1-3 15,-3-5-13-15,-1 1 2 16,-4-3-4-16,-1 0-4 16,-2 1 0-16,-2 3-5 15,0-1 0-15,-2 5 1 16,0 3-1-16,0 1 1 0,5 7 0 16,2 0 1-16,2 3-8 15,0 1-8-15,0-1-6 16,0 1-3-16,0 0 13 15,0 0 7-15,0 0 6 16,2 0 0-16,0 0 2 16,0 0-1-16,2 1 3 15,2 3 0-15,7 10 0 16,31 48 2-16,-22-13 0 16,1 5-1-16,0 8 0 15,-3-1 5-15,-2 6-2 16,-1 0-2-16,-3-5-3 15,1-4-1-15,0-18 2 16,-2-5 6-16,5-12 5 16,-1-6-1-16,-3-8-1 15,6-4-2-15,3-16-1 0,6-10-1 16,4-26 4-16,-3-11 3 16,-12-12 1-16,-2 2 2 15,-11 10-6-15,-5 8-6 16,-12 14-6-16,-9 5-4 15,-14 14-11-15,-4 4-1 0,-16 10 3 16,-3 5 0-16,1 10-14 16,-5 4-14-16,9 10-47 15,-3 0-13-15,-4 4-44 16,5 3 492-16,0 2-274 16</inkml:trace>
  <inkml:trace contextRef="#ctx0" brushRef="#br0" timeOffset="-202996.06">17958 13068 840 0,'-60'37'351'15,"-17"7"-184"-15,-10 3-119 16,-12-5-47-16,-6-2 2 16,-14-12 3-16,-6-7 6 15,-15-16 22-15,-11-6 10 16,-15-26 7-16,-3-10 0 0,9-21-10 16,6-9-11-16,21-9-10 15,14-8-11-15,24-18-13 16,14-6-2-16,29-19-12 15,12-8-4-15,23-6 0 16,17-1 3-16,27-16 8 16,16 5 8-16,30 7 4 15,19-1 3-15,29 25 7 16,12 13 4-16,27 28 1 16,3 20-3-16,12 35-8 15,20 16 0-15,-6 23-7 16,4 13 2-16,-3 26 4 15,-20 10-7-15,-20 25 4 16,-23 6 2-16,-36 5 10 16,-19 4 8-16,-44 13 12 15,-20 8 3-15,-41 24-9 0,-23 9-6 16,-22-5-23-16,-13-2-29 16,-14-8-58-16,0-13-25 15,-19-11 205-15,-4-2-97 16</inkml:trace>
  <inkml:trace contextRef="#ctx0" brushRef="#br0" timeOffset="-201057.19">2427 7399 908 0,'-86'-80'322'16,"48"83"-279"-16,4 13-34 15,0 11-2-15,4 20-6 16,-2 7-1-16,-4 11-1 16,-1 1 4-16,-5 2 5 15,-5 3 13-15,-4 18 11 16,-8 10 1-16,1 9 4 16,6 9-9-16,16 6-8 15,14-2-1-15,19 6-10 16,3 0-4-16,15-2-3 15,0-3-2-15,3 2 0 16,5 3 5-16,0-6 5 16,4 2 9-16,2 0 6 0,2-4 5 15,3-9 2-15,4-8-8 16,9 3-3-16,0 6-2 16,5 0-11-16,-5 5-1 15,2-5-4-15,9-4-3 16,-9-6 4-16,6-8 0 15,-9-15-4-15,-8-13 3 0,-1-4-3 16,-5 1-2-16,-3 4 4 16,-7-1-4-16,-3-9 0 15,-2-4 4-15,-5-12 1 16,0-5 0-16,-8-7-3 16,1-5-3-16,-4-12 3 15,-1-1-2-15,-4-6 1 16,-3-2 6-16,-6-2 5 15,-7-4 4-15,-8-8 3 16,0-5-2-16,-6-10-6 16,-8-6-3-16,-7-14-2 15,-3-16-5-15,-10-22 1 16,6-7-1-16,5-6 2 16,-2-1-3-16,3-5-4 15,-4-3 6-15,-1-3-5 16,-2 0 1-16,2-11-2 0,0-2-2 15,6-16 1-15,3-12 7 16,3 3 1-16,9-2 1 16,5-7-2-16,5 8-4 15,5-1-1-15,1 1 2 16,13 16 2-16,5 5 1 0,13 0-1 16,11 1-1-16,11 0-13 15,4-3-9-15,14 4-7 16,4 6 0-16,2 7 11 15,9 7 12-15,-10 11 4 16,-3 6 3-16,-1 11 3 16,-11 8-4-16,0 28 2 15,-7 10-1-15,-6 21-1 16,-6 10 2-16,-15 14-6 16,-10 16 0-16,-20 35 1 15,-13 16-5-15,-14 26 7 16,-1 10 3-16,-7 22-1 15,-6 3 1-15,-14 37 0 16,0 10-2-16,4 22 3 16,4 16 4-16,24 20 1 15,6 5 2-15,16 3 0 0,13-2 3 16,16-17 0-16,8-8 0 16,22-19 1-16,7-11 0 15,23-16 9-15,6-6-1 16,13-30 0-16,3-6-5 15,-1-18-8-15,12-13 1 0,11-20-5 16,9-12-23-16,-23-56-92 31,-49-10 78-31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0:56:10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11749 5642 733 0,'-24'7'264'16,"-1"1"-209"-16,-5-2-30 15,-10-4 2-15,-3-4 6 0,-15-11 7 16,-6-6 6-16,-6-12 5 15,-3-4-7-15,8-5-17 16,6-4-9-16,4-12-11 16,-2-11-6-16,7-9-13 15,-1-4-2-15,11 14 3 16,10 11 3-16,13 16 8 16,10 5 1-16,18-2-4 15,14-2-7-15,14-16 2 16,14-5 1-16,6-5 7 15,3 1 12-15,8 9 10 16,7 5 2-16,22 6-2 16,1 2-3-16,5 10-10 15,-7 9-2-15,-5 20-5 16,4 8-2-16,-14 17 0 16,-2 5 1-16,-26 4-1 0,-10 9 0 15,-9 6-2-15,-8 4 1 16,-4 14 0-16,-5 1 1 15,-8 2 1-15,-6 0 0 16,-17-9 0-16,-10 0 1 16,-17 8 0-16,-9 4 2 0,-17 1 1 15,-2-5 0-15,-17-16 1 16,-2-11 0-16,-2-14-4 16,-1-4 0-16,2-7-7 15,-4-2-15-15,-6-2-66 16,0 3 56-16</inkml:trace>
  <inkml:trace contextRef="#ctx0" brushRef="#br0" timeOffset="24630.04">20069 6556 566 0,'22'0'245'0,"10"1"-85"15,3 3-147-15,4-2-24 16,-2-1 4-16,0-2 0 15,1-5 7-15,5-5 28 16,3 0 11-16,6-2 11 16,7-1-3-16,2 4-23 0,3 3-9 15,-1 0-13-15,-1 4 0 16,6-1-2-16,5 0-1 16,8 0 0-16,0-2-1 15,-5 2 1-15,0 0 2 16,-5 2-1-16,8 1 0 0,5 1 1 15,-1 0 0-15,-2 2 0 16,-7-1 2-16,-1 1 4 16,4-1 2-16,8-1 6 15,4 0 1-15,-6 1-1 16,-2-1-3-16,-4 0-4 16,1 0 0-16,7 0 4 15,-4 0-1-15,-10-1 3 16,-3-2 3-16,-11 3-5 15,-1-1 0-15,1 1-5 16,-5 0-5-16,-5-1 0 16,-2 1 0-16,-13 0 1 15,-5 0-2-15,-8 1 2 16,-9 0-3-16,-6-1 0 16,-1 0 0-16,-4 2 0 15,0-2 3-15,0 0-2 0,0 0 3 16,-4 0-4-16,-19 2-1 15,-32 3 1-15,17-3 0 16,-13 1 5-16,-5-4 0 16,-13-1 2-16,-4 0-2 15,-15 2 0-15,-13 1-3 0,-16 4 0 16,-11 1 0-16,-17 2-6 16,-4 0-5-16,-25-4-13 15,-13-1-9-15,-5-4-24 16,-18-1-23-16,-1-7 50 15</inkml:trace>
  <inkml:trace contextRef="#ctx0" brushRef="#br0" timeOffset="29030.7">5141 7938 623 0,'-21'4'222'0,"5"3"-176"16,-1 2-32-16,-1-4-4 15,-1 4-3-15,-8-4 4 0,-4-1 7 16,-11-1 14-16,-7-3 4 16,-16-9-5-16,-3 2-6 15,-5-2-17-15,3-2-6 16,5 2-7-16,-6-1-2 15,0-2-3-15,-5-1 0 16,-4-5 7-16,8-1-1 0,2-5 6 16,8 0 2-16,12-2-1 15,3-1 2-15,8-1 0 16,-2-4 3-16,10-8 8 16,0-2 7-16,8-11 7 15,10-5 1-15,9-3-4 16,1 2-8-16,15-3-10 15,2 7-5-15,6-5-4 16,11-2-1-16,2-8 1 16,6-3 0-16,4 0 1 15,2 7 1-15,3 9 1 16,5 3-3-16,11 6 3 16,6 0-2-16,5 4-1 15,2 3 1-15,-5 7-1 16,0 3 0-16,12 7 0 0,-3-1-1 15,16 6 3-15,-4 3 4 16,-5 4 2-16,9 4 4 16,-8 4-2-16,5 5-1 15,-11 8-7-15,-10 5-1 16,-12 9-1-16,-6 4 1 16,-1 10 0-16,1 4-1 0,-8 12 1 15,-10 1 0-15,-5 4 0 16,-8 1 2-16,-12 1-2 15,4 9 3-15,-15 11 3 16,-5 2 0-16,-15 6 4 16,-11-4-3-16,-21 0 6 15,-8 7 3-15,-14 3 1 16,-4 4 1-16,-13-6-5 16,-6-2-4-16,-6-2-8 15,-1-2-2-15,5-6-11 16,1-9-5-16,2-8-24 15,1-5-20-15,11 1-44 16,7-6 193-16,20-6-87 16</inkml:trace>
  <inkml:trace contextRef="#ctx0" brushRef="#br0" timeOffset="30027.51">8168 7823 578 0,'-44'-19'255'0,"7"2"-70"16,6 4-167-16,11 5-14 15,3 3 4-15,4 0 19 16,1 3 10-16,0-2 32 16,2-2 6-16,5 4-2 15,0-2-8-15,7 2-27 16,4 1-12-16,9 1-17 15,5 0-4-15,13 0-5 16,7 1 3-16,11-1 0 16,4 0-3-16,0 0 1 15,0-3-1-15,1 2 0 16,5 1 2-16,18 0 3 0,2-1 3 16,9-1 3-16,-2 0 1 15,-1-3 0-15,9 3-2 16,7 0 0-16,0-2-3 15,-1 0-2-15,-5-1 1 16,3-1-4-16,5 1 1 0,1-3 0 16,-1 3 0-16,6 0-1 15,1-2-1-15,-3 2 1 16,1-2-1-16,-5 3 3 16,0 2 3-16,7-3 0 15,-4 2 4-15,-1-1 2 16,2 1 2-16,-1 2-2 15,3-3-2-15,-12 0-1 16,-3 0-4-16,-1-1-1 16,0 0-4-16,-3-1 1 15,-3 1 0-15,-13-1 1 16,4 4 0-16,4 0-1 16,-8-4 0-16,-2-1-1 15,-12-1 2-15,-17 2-1 16,-5 0 0-16,-17 7-2 15,-6-1-11-15,-15 0-48 0,-8 1-31 16,-23-8 50-16</inkml:trace>
  <inkml:trace contextRef="#ctx0" brushRef="#br0" timeOffset="32447.66">16185 5921 850 0,'4'-3'300'0,"3"0"-186"0,5 5-142 15,1 1 10-15,-2 0 18 16,-4 0 8-16,-8-3 20 16,1 0 6-16,-2 0 4 15,1 0-5-15,0 0-19 16,-26 12-6-16,-36 29-6 15,27-6 0-15,-1 20-2 16,-1 11 1-16,-4 11 0 16,-2 6-1-16,-13 6 0 15,-1 2 0-15,-15 14 0 16,-6 1 0-16,-1 2 2 16,-1 0 0-16,8-5 8 15,-3 0-1-15,-1-11 2 16,2-6 3-16,9-9-10 15,12-1 1-15,18-2-4 16,5-6-6-16,8-11-15 0,2-7-11 16,6-8-36-16,4 0-19 15,5-1-35-15,3-3 363 16,6-5-194-16</inkml:trace>
  <inkml:trace contextRef="#ctx0" brushRef="#br0" timeOffset="33936.37">22400 7822 760 0,'-6'12'263'15,"0"11"-231"-15,-11 6-39 0,-9 7 2 16,-3-3 5-16,-12-4 7 15,-2-5 13-15,-7-4 25 16,-8-2 5-16,-27 0-4 16,-9 0-9-16,-18-1-24 15,-12-2-7-15,-13-1-4 16,-5 1 1-16,-22-2-3 16,-5-1 4-16,-9-2 3 15,-15-2 2-15,-6-2 7 16,-6-1 1-16,-8-5 2 15,3-3 0-15,-3-7-1 16,9-3 1-16,2-5-3 16,11-4 0-16,9-1-2 15,-1-7-7-15,14-3-4 16,-1-2 1-16,9-7-5 16,10-1-2-16,8-4-1 0,7-1-3 15,17 2-3-15,5-3 1 16,20 3 1-16,10-1 1 15,8-10 5-15,8-2 1 16,10-6-1-16,9 0 4 16,21 6 1-16,8 3 0 0,19 2-1 15,5-4-2-15,16-6-3 16,13-2 1-16,19 0 0 16,12 4 1-16,17 9 3 15,9 3 0-15,29 2 0 16,-33 17 1-1,1 2-2-15,90-24 1 0,28-3-2 16,-26 14 0-16,-2 13 1 16,-10 9 0-16,13 7 1 15,9 4-1-15,-6 9-1 16,15 0 0-16,-5 9 2 16,-1 3 0-16,-2 8-1 15,-11 11 0-15,1 10-2 16,-11 5-1-16,-21 7 1 15,-7-2-1-15,-14 1-2 16,-11-1 4-16,-13 5-3 0,-8 4 3 16,-22 11 0-16,1 1 0 15,-7 0-1-15,-10-4 1 16,-12 2 0-16,-11 9-1 16,-21 5 1-16,-5 1 0 15,-18-7 2-15,-12-7 1 0,-16-1-1 16,-4-1 2-16,-12 5 4 15,-6-5-1-15,-7-6-2 16,-8-4 1-16,-17-9-5 16,-8-5 1-16,-12-6 2 15,-5-1-3-15,-15-5 1 16,-9-2 5-16,-17-8-6 16,-11-8 4-16,-6-13-1 15,-7-3-4-15,-7-8 1 16,-6-3 0-16,-7-6-1 15,2-4 2-15,1-5-2 16,3-2-2-16,10-2-7 16,-5-1-12-16,11 1-37 15,-1 1-27-15,-13 5 54 16</inkml:trace>
  <inkml:trace contextRef="#ctx0" brushRef="#br0" timeOffset="50053.14">5258 10523 583 0,'61'-91'214'16,"-61"73"-169"-16,7-1-34 15,-7 5 2-15,-3 2 6 16,-2 4 16-16,-4 1 9 16,3 4 16-16,-6-1 1 0,-5 4-3 15,5 1-5-15,-5 6-19 16,-3 7-11-16,-7 11-14 16,-12 8-4-16,-3 14-4 15,-8 12 2-15,-2 13-1 16,-6 3 4-16,-14-2 12 15,-4-1 5-15,-10 2 11 16,5 5-1-16,1 8-4 16,8-4-6-16,1-2-8 15,-3-5-1-15,2-2-2 16,3 3-1-16,15-8-1 16,3-6-1-16,14-12-2 15,4-10-1-15,4-8-6 16,5-4 0-16,7-6-11 15,1-5-2-15,7-6-8 0,1-3-2 16,2-8-11-16,4-1-12 16,-3-13-40-16,4-3 51 15</inkml:trace>
  <inkml:trace contextRef="#ctx0" brushRef="#br0" timeOffset="50340.83">4085 11570 921 0,'-1'38'316'0,"10"7"-298"16,3-6-10-16,11-4-7 15,0-6 1-15,10-9-2 16,2-4 0-16,3-9-2 16,4-1 1-16,-1-8 1 15,4-5-1-15,4-8-1 16,2-4-11-16,9-4-47 0,5-1 45 16,4-6-2-16</inkml:trace>
  <inkml:trace contextRef="#ctx0" brushRef="#br0" timeOffset="50785.97">6723 10350 724 0,'-1'2'279'0,"5"7"-185"16,4 6-76-16,7 12-15 15,4 8 9-15,-1 19 22 0,4 10 6 16,0 10 13-16,3 5-2 16,3-2-8-16,0-5-4 15,4 0-13-15,2 3-3 16,3-5-12-16,5-1-3 16,-2-10-3-16,-2-5-2 0,0-11-3 15,-4-1 3-15,-11-6-4 16,-2-3-8-16,-13-8-22 15,-5-6-20-15,-4-18-26 16,-10-10-23-16,-3-16 67 16</inkml:trace>
  <inkml:trace contextRef="#ctx0" brushRef="#br0" timeOffset="51054.59">6694 11571 961 0,'5'24'393'0,"17"-4"-187"0,14 0-197 16,14-8-43-16,10-8 9 15,-2-15-1-15,4-6 6 16,4-11 17-16,1-9 5 15,-2-14 8-15,-5-2 2 16,-13-5-12-16,-1-2-19 16,-10 6-70-16,-3-5-82 0,-13-10 109 15</inkml:trace>
  <inkml:trace contextRef="#ctx0" brushRef="#br0" timeOffset="52051.68">7306 9569 795 0,'21'-37'294'0,"-42"28"-225"15,-5 2-43-15,-7-2-11 16,-9 0-2-16,-13-3-11 16,-2-4-1-16,-6-5 2 15,2 0-1-15,-5 2 3 16,-12-4-2-16,-14-1-6 16,-4-2-4-16,-4-11-6 15,2 2 1-15,-6-1 5 16,-10 1 2-16,-4 7 2 15,-5 6 3-15,-5 6 0 16,5 5 0-16,1 7 0 16,5-1 0-16,5 5 0 15,6 1-2-15,6 7 1 16,9 1-1-16,16 9 3 0,6 9 3 16,1 14 3-16,-4 10 0 15,4 9-2-15,1 2 0 16,10 2 6-16,8-1 2 15,12 1 8-15,2-1 2 16,6 2-1-16,5-8 4 0,4-8-5 16,2-4-2-16,7-9-4 15,-1 1-6-15,7 2-5 16,5 2-2-16,5 6-1 16,5-1-1-16,5-1-2 15,2-2 1-15,8-7-1 16,6-6 2-16,3-7 0 15,6-6 0-15,12-2 0 16,8 3 0-16,12-3 0 16,6 2 5-16,2 2-3 15,-4 0 0-15,16 7-1 16,3 5-1-16,19 3 0 16,8 0 1-16,8-6 0 15,8-6 1-15,-1-16-1 16,3-8 3-16,4-12 4 15,-1-3 5-15,0-3 2 16,5 2-1-16,-13-4 1 0,-4-1-5 16,-6-1 0-1,-8-3 2-15,-10-4 7 0,-7-4 6 16,-16-11 8-16,-10-4 2 16,-19-8-9-16,-6-3-9 0,-15 1-13 15,-9-2-6-15,-25 10-16 16,-9 3-9-16,-17 4-13 15,-6 2-7-15,-1 5 2 16,-7 6 6-16,-4 9-19 16,-4 14-22-16,-19 19 55 15</inkml:trace>
  <inkml:trace contextRef="#ctx0" brushRef="#br0" timeOffset="52910.46">5490 10066 332 0,'-15'79'134'16,"8"-69"-92"-16,2 1-15 15,-4-1-7-15,1 1-8 16,-1-1-6-16,3 1 13 16,-5-5 21-16,1 5 8 15,-9 1 0-15,0 2-10 0,-10 7-21 16,2 0-8-16,-10-1-8 15,2-4 7-15,-3-4 17 16,-5-6 14-16,6-6 20 16,-5-1-2-16,3-8-10 15,4 0-7-15,4-5-12 16,4-1 1-16,8-4-5 16,4-4-5-16,9-4-13 15,2-5-3-15,12-4-6 16,2-3 2-16,11 8-1 15,4 5 4-15,5 12 5 16,3 9-2-16,6 8 7 16,-1 2-9-16,3 12-2 15,-4 0 1-15,-15 4-3 16,3 7 2-16,-18 1 12 0,-7 7-1 16,-5 5 5-16,-11 0 0 15,1 0-13-15,-5-2-1 16,3-3-4-16,0-1-6 15,1-2-23-15,10 0-17 16,-3-1 100-16,3 0-58 16</inkml:trace>
  <inkml:trace contextRef="#ctx0" brushRef="#br0" timeOffset="53822.74">6600 10126 712 0,'-3'0'263'0,"3"-5"-227"16,3 4-6-16,-3 0-2 16,0 0-3-16,0 0 7 15,0 0 6-15,6-4-1 16,-5 4-6-16,1-1-13 16,8-1-4-16,29-1-7 0,-20 18-2 15,-3 5 4-15,-4 4-1 16,7 9 0-16,-1 0 1 15,7 5-6-15,-2-1 2 16,-5 1-1-16,4 5-1 0,-2 5 5 16,3 9 2-16,-4 10 2 15,3 6-1-15,-1-1-1 16,-1-4-3-16,0-6-4 16,-2-7 3-16,3 3 0 15,2 0 4-15,-1 4 2 16,2 1 0-16,-2-5-2 15,-4-3-4-15,2-7 1 16,-2-2-2-16,-2-2-3 16,3 3 2-16,0 2 1 15,1-1 2-15,-5-1 3 16,2-1-1-16,-2-9-5 16,-1-3-2-16,5-6 0 15,-8-5 3-15,0-3 1 16,-3-4 2-16,-4-5-4 15,-1-4-2-15,-2-1-1 0,3-2-1 16,-4-1-3-16,0-2-7 16,-1-1-21-16,0 0-11 15,-1 0-48-15,-4-18-30 16,-19-34 79-16</inkml:trace>
  <inkml:trace contextRef="#ctx0" brushRef="#br0" timeOffset="54075.65">7064 11657 1137 0,'17'13'394'0,"17"3"-368"15,11-5-22-15,8-9-6 16,2-3 2-16,-6-11 4 15,1-8 8-15,-7-11 22 16,1-10 6-16,4-18-3 16,-8-5-9-16,-1-2-36 15,-4 0-31-15,-15 3-48 16,1 3-26-16,-16-6 70 0</inkml:trace>
  <inkml:trace contextRef="#ctx0" brushRef="#br0" timeOffset="57289.5">9825 9334 864 0,'-1'-1'293'0,"-1"0"-283"16,1 0-4-16,0 0 6 16,0 1 11-16,0 2 16 15,3 26 5-15,5 36-4 16,-3-27-7-16,2 3-11 15,-1 0-3-15,4 1 1 16,2 2 0-16,0 3-6 16,2 2-1-16,-2-1-7 15,-1 2 1-15,-3-7 0 16,-1-3 0-16,-2-8-1 0,-3-2-1 16,-1-9 1-16,-2-4-4 15,0-7-2-15,2-7 0 16,-2-2-2-16,1-3-3 15,1 2-28-15,0-1-17 16,0-18-37-16,0-33-22 16,7 21 74-16</inkml:trace>
  <inkml:trace contextRef="#ctx0" brushRef="#br0" timeOffset="57706.64">10292 9518 994 0,'-8'8'338'0,"-6"9"-327"15,-5 5-29-15,-9 5-24 16,-5 3 3-16,-5-6 5 16,-6-3 14-16,7-7 47 15,-2-1 11-15,2-4 10 16,13 0-1-16,0 3-24 15,7-2-11-15,9 2-10 0,3 2-2 16,6-3 0-16,5 2 2 16,7 3 4-16,6 1 6 15,9 4 7-15,5 0 3 16,5-5 0-16,0 0-5 16,-1-6-3-16,-2-1-1 15,-3-4 7-15,-5 1-3 0,-2-1-4 16,-2-1-2-16,-5 1-9 15,-4-2 1-15,-5 1-3 16,0 0-2-16,-4-3-3 16,-2-1-7-16,0 0-11 15,-3-1-12-15,-1 0-33 16,-1 0-33-16,1 0 68 16</inkml:trace>
  <inkml:trace contextRef="#ctx0" brushRef="#br0" timeOffset="58450.72">10309 10222 984 0,'2'10'318'16,"0"4"-355"-16,-1 0-23 0,-8-3 5 16,-3-1 7-1,-15-6 42-15,-3 1 36 0,-10-3 43 16,-3-2-2-16,-7-6-13 16,0 0-21-16,1-5-30 15,-5-3-5-15,5-3-11 16,2-3-1-16,-1-7 4 15,5 0 1-15,2-7 7 16,0-1 4-16,1-3 5 16,6 0 2-16,0-2 5 15,8 0 0-15,9-2-5 16,-1-6-2-16,12-10-8 16,1-5-2-16,8 0-1 15,7 1 0-15,11 9 1 16,4 3-1-16,4 4 0 15,3-1 2-15,1 4-2 16,4-5 0-16,1 6 0 0,4 4 4 16,4 6 8-16,1 6 3 15,4 8 0-15,-2 4-1 16,0 8-6-16,-5 6-4 16,-7 5-2-16,-2 3-2 15,-3 5 0-15,0 2 1 0,0 4 1 16,1 3 1-16,-2 8 0 15,-2 6-1-15,-6 6 1 16,-1 5-1-16,-9 5 3 16,-4 2 2-16,-7 8-2 15,-4 7 3-15,-9 2-3 16,0 3 3-16,-11-7 13 16,-7-5 0-16,-8-4 5 15,-3 1-2-15,-1 2-11 16,1-1-3-16,7-4-10 15,-2-5-1-15,2-14 2 16,1-6-1-16,2-13-4 16,-1-5-6-16,0-5-20 15,-2-1-12-15,0-5-30 16,4 0-22-16,-3-4 61 0</inkml:trace>
  <inkml:trace contextRef="#ctx0" brushRef="#br0" timeOffset="66144.22">14861 9058 1001 0,'-4'-7'351'0,"5"7"-316"0,9 3-31 15,4 5-7-15,1 7-3 16,-6 3 1-16,-3 6 5 15,-6 15 19-15,1 8 6 16,-4 14 8-16,2 7-2 16,2-5-15-16,1-2-8 0,2-9-8 15,-1-7 1-15,-3-4-1 16,1-7 0-16,-3-5 0 16,-2-3-1-16,2-5-10 15,-3-3-9-15,2-7-25 16,0-3-15-16,-3-4-28 15,1-4-17-15,-12-7 71 16</inkml:trace>
  <inkml:trace contextRef="#ctx0" brushRef="#br0" timeOffset="66978.75">13706 9540 668 0,'10'-9'347'0,"-3"0"-35"16,6 3-260-16,0 4-59 15,-2-2-7-15,-6 4-3 16,-8-3 1-16,-6-1 17 16,-1-2 11-16,-5 0 13 0,-5 0 3 15,1 1-1-15,-6 0-5 16,-1 1-11-16,-3 1-4 15,-4 0-7-15,-3-1 0 16,-8 4-2-16,-5-2 0 16,-13-2 2-16,-3 0 2 0,-3-4-1 15,-1 1 2-15,3 1-3 16,-5 0 0-16,-12 0 0 16,-6 0 3-16,-5-4-2 15,1 2 1-15,1 4 0 16,-1-1-1-16,-6 3-1 15,1 2 0-15,5 0-2 16,5 3 1-16,-3 5 1 16,-2-3 1-16,-3 0-1 15,4 3-1-15,7 2-2 16,7 3 3-16,-1 2-1 16,-2-3 0-16,3 4 0 15,3 2 0-15,15 3 0 16,3 1 0-16,7-2 0 15,1 2 1-15,-2-1 0 16,3-2 1-16,4-3-1 0,6-2-3 16,13-1-1-16,5 0-1 15,8-8-7-15,3-1-4 16,5-4-12-16,1-4-9 16,2 0-35-16,-1-7-24 15,2-11 63-15</inkml:trace>
  <inkml:trace contextRef="#ctx0" brushRef="#br0" timeOffset="67335.72">11128 9298 1048 0,'-9'12'351'0,"1"20"-348"16,0 7-32-16,-5-2-6 16,-3 0 5-16,-7-3 8 15,-4 0 18-15,2 4 28 16,6-1 8-16,1 6 10 16,4 0-6-16,14-1-16 15,4-3-9-15,14-8-11 0,8-7 0 16,0-8-2-16,2-1 2 15,6-7-2-15,-2 1 2 16,1-4-1-16,-2-1 0 16,-1-2 1-16,-2 0 0 0,-5-2-16 15,-1 1-13-15,-4-1-55 16,-6-1-29-16,-8 0 72 16</inkml:trace>
  <inkml:trace contextRef="#ctx0" brushRef="#br0" timeOffset="68312.92">10366 10412 684 0,'-27'12'235'0,"3"3"-229"15,2-2-23-15,-4 0-5 16,-4-2 5-16,-2-6 28 16,-9-2 30-16,-3-7 45 15,-6-2 17-15,-11-9 0 16,1 1-20-16,5-4-34 16,4-1-18-16,11-3-20 15,1-2 1-15,4-4-7 0,-1-4 1 16,0-8-1-16,0-3-1 15,-3-13 1-15,5-1 1 16,4-1 0-16,-1-1 1 16,13 4-2-16,1-3 0 15,12-2-1-15,4-5-1 0,6 2 2 16,9 3 0-16,1 10-3 16,9 10 1-16,0 6-3 15,2 0 1-15,10 0 0 16,-2-5-1-16,6 2 0 15,-5-2 0-15,0 0 0 16,-1 7 3-16,2 3 2 16,0 7 1-16,6 10-6 15,5 0 0-15,4 5-1 16,5-2-1-16,0 2 2 16,-6 2 0-16,-3 3 2 15,-4 2 0-15,-9 6-2 16,1 5-2-16,-6 8 0 15,2 4 1-15,0 9-1 16,-5 5 2-16,-1 5-1 0,0 5 0 16,-7 2 0-16,3 3 1 15,-7 6 0-15,-3 6 1 16,-7 5 0-16,-6 1-1 16,-6 0 0-16,-5-7-2 15,-1-6 1-15,-8 0 1 0,-4 3 3 16,-5 4 0-16,-5 0 1 15,2-2 1-15,-1-12-1 16,0-3 0-16,-5-2-17 16,-7 2-14-16,-16 6-68 15,-11 0 58-15</inkml:trace>
  <inkml:trace contextRef="#ctx0" brushRef="#br0" timeOffset="71244.82">2479 3930 699 0,'-22'-27'249'0,"7"13"-226"16,3 3-1-16,0 3-8 16,6 6 0-16,1-2 2 0,-3 1 6 15,6 0 7-15,-4-1 6 16,5 1 6-16,0 2-3 16,1 0-13-16,0-1-6 15,0 1-11-15,0 0-4 16,17-1-3-16,31 4-2 0,-22 6 0 15,4-2 0 1,2 1 4-16,7-3 6 0,-1-4 3 16,3-1 1-16,1-2 4 15,6 2-2-15,7 1-1 16,2 0-2-16,3 4-3 16,-3 3-2-16,-4 3-5 15,0 3 0-15,4 0-2 16,7-2 0-16,9-1 0 15,8-1 2-15,2-2-1 16,-6 1-1-16,4 2 0 16,3 1 0-16,7-3 0 15,5 5 0-15,-2-4 0 16,-8 2 0-16,12 2 0 16,6-2 0-16,3 0 0 15,-1-3 1-15,5-4-1 0,-2-1 1 16,7-3 0-16,-1-3 0 15,-27-3-2 1,-44 3-1-16,1 0 2 16,127-12 0-16,9 0 1 0,10-3 1 0,-66 7-3 15,1 4 1 1,1-5 0-16,1 4 0 0,-2-2 0 16,-1 0 0-16,-1 3 0 15,0-4 1-15,-3-4-1 16,1 2 2-16,3-3-2 15,-1 2 2-15,-4 4 0 16,0 1 0-16,-7 2 0 16,-1 2 0-16,-3 0 0 15,-6 0 2-15,-11 3 5 16,-3-3-2-16,-6 5-3 16,3 0-2-16,-14 4-19 15,-8 0-27-15,-12-4 548 16,-12 0-395-16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5-29T00:58:27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5-29T00:59:01.284"/>
    </inkml:context>
  </inkml:definitions>
  <inkml:trace contextRef="#ctx0" brushRef="#br0">5309 7003 0,'0'-18'47,"0"0"46,-17 18-77,-19 0 0,-17 0-16,36 0 15,-89 0 1,88 0-16,-52 0 16,35 0-1,17 0-15,-17 0 16,17 0-16,-17 0 15,-1 0-15,1 18 16,17-18 0,1 18-16,-36-18 15,35 0-15,-17 0 16,17 17 0,1-17-16,-1 18 15,-17 0-15,0-18 16,-1 17-16,36 1 15,-35-18-15,35 17 16,-53 19-16,35-19 16,1 1-16,-1 0 15,-17-1 1,17 19-16,-17-1 0,0 0 16,17-17-16,0 17 15,-17 18-15,35-18 16,-18-17-16,18 0 15,-17-1-15,17 1 16,-18-1 0,18 19-1,-17-36-15,17 17 0,-18 36 16,18-35-16,0 17 16,0 18-1,0 0-15,0-18 16,0-17-1,0 0 1,0-1-16,0 1 16,0 17 15,0-17-15,0 17-16,0 0 15,0-17 1,0 17-16,0-17 15,18 0 1,-1-18-16,-17 17 0,35 1 16,-17-18-16,0 17 15,-18 1-15,17 0 16,1-18 0,0 17-16,-1 1 15,1-18-15,0 18 0,-1-1 31,19 1-31,-1 0 16,-18-18-16,1 0 16,0 0-1,-1 0 1,1 17-16,17-17 16,-17 18-1,17-18-15,18 17 16,35-17-1,0 18 1,-52 0 0,70-1-16,-89-17 15,36 0 1,0 18-16,-35-18 0,88 18 31,-36-18-31,-17 0 0,53 35 16,-36-35-1,36 18 1,-35-1-16,-18 1 16,-36-18-16,19 0 15,17 0 1,-36 0-16,18 0 0,1 0 16,-19 0-1,1 0 1,0 0-16,17 0 15,-17 0 1,-1 0 0,1 0-16,-1 0 15,36 0-15,-35 0 16,17 0 0,18 0-16,-35 0 0,52 0 31,-34 0-31,-19 0 15,19 0-15,-1 0 16,0 0 0,-17 0-16,17 0 0,-17 0 15,35 0 1,-36-18 0,19 18-1,-19 0-15,1-17 16,17 17-1,36-36 1,-18 1-16,-36 35 16,71-35-1,-52-1-15,17 1 16,0 0 0,-18 35-16,-18-18 15,19-35 1,-19 36-1,1-1 1,17-17 0,-35 17-16,36 1 15,-36-1-15,0 0 16,17 1-16,1-1 16,-1 0-16,-17 1 15,18-36 1,0 17-16,-1 19 15,1 17-15,-18-53 16,0 35-16,18-17 16,-18 0-16,17-18 15,-17 18 1,0 17-16,0-35 0,18 0 16,-18 18-1,0 17 1,0-17-16,0-18 31,0 18-31,0 17 0,0 0 16,0 1-16,0-1 15,0 0 1,0 1-16,0-1 16,0 1-1,0-1-15,0 0 16,0 1-1,0-1 1,0 0-16,-18 1 16,18-1-1,-35 0-15,17 1 16,1-1-16,-1 1 0,-17-1 16,-18 0-1,18-17-15,-1 17 16,-17 1-16,1 17 15,-1-18-15,-53-35 16,18 36-16,35-1 16,-18 0-16,18 1 0,0 17 15,-17 0 1,-1-18 0,-70 18-1,0 0 1,123 0-1,1 0-15,-36 0 16,35 0 0,0 0-1,-17 0-15,18 0 0,-1 0 16,0 0 62,1 0-31,-19 0-31,19 0-1,-19 0-15,-52 0 16,18 0-1,-54 0 1,89 0 0,17 0-1,-35 0 1,36 0-16,-19 18 16,19-18-16,-1 0 15,1 17-15,-1 1 16</inkml:trace>
  <inkml:trace contextRef="#ctx0" brushRef="#br0" timeOffset="21032.55">9419 7038 0,'0'18'344,"0"-1"-344,0 18 16,0 18-16,0-17 15,0-19-15,0 19 0,0-1 16,0-18-1,0 19-15,0-19 16,0 1-16,0 0 16,18-1-1,-18 1-15,0 0 0,0-1 32,0 1-32,0 0 15,0-1 1,0 1-1,0-1-15,0 1 16,0 0 0,0-1-16,0 19 15,0-1 1,0 0 0,0-17-16,0-1 15,0 1 1,17 0-1,-17 17-15,0 0 16,0-17-16,0 17 16,0-17-16,0 17 15,0 0-15,0-17 16,0 0 0,0-1-16,0 1 0,0 0 15,18-18 313,35 0-312,0 0 0,0 0-16,-18 0 15,18 0-15,-18 0 0,18 0 16,71 0 15,-89 0-31,0 0 16,18 0-16,-18 0 0,71 0 31,-53 0-31,-18 0 0,1 0 16,17 0-16,0 0 15,-18 0 1,-18 0-16,19 0 15,-19 0-15,19 0 16,-1-18-16,-17 18 16,-1 0-1,1 0 1,0 0 0,17-18-16,0 18 0,18 0 15,-35 0 1,35 0-16,-36 0 15,18 0-15,1 0 16,-1 0 0,-17 0-1,-1 0-15,19 0 0,-19 0 16,36 0-16,0 0 16,-35 0-16,17-17 15,0 17-15,-17 0 0,17 0 16,-17 0-1,-1 0-15,1 0 32,0 0-17,-1 0-15,1 0 16,0 0 0,-1-18 249,1 0-249,17-17-16,-35 0 15,0-18 1,0 35-16,18-35 16,-1 0-16,1 18 0,-18 18 15,0-19 1,0 19-16,0-19 0,0 19 16,18-1-16,-18 0 15,0 1 1,0-1-1,0 1 1,0-1 31,0 0-16,0 1-15,17-1 15,-17 0-15,0 1-16,0-1 15,0 0 1,0 1 0,0-1-1,0-17 16,0 17-31,0 1 16,0-1-16,0 0 16,0 1-1,0-1 1,0 0-16,0-17 16,0 0-1,0 17-15,0 1 31,0-1 235,-17 18-235,-1 0-15,0 0 0,1 0-16,-1 0 15,-17 0-15,0 0 16,-18 0-16,0 0 15,18 0-15,-36 0 16,36 0 0,-18 0-1,17 0-15,1 0 16,-18 0 0,0 0-16,-35 0 15,18 0-15,-19 0 16,37 0-1,16 0 1,19 0-16,-36 0 0,17 0 16,-17 0-1,1 0-15,16 0 0,-34 0 16,34 0-16,19-18 16,-36 18-16,18 0 15,17 0-15,-17 0 16,17 0-16,-17 0 0,-18 0 31,18 0-31,17 0 0,-17 0 16,-1 0-1,19 0-15,-19 0 0,19 0 16,-89 0 0,88 0-16,-17 0 15,-18 0-15,18 0 16,0 0-16,-1 0 15,19 0 1,-1 0 0,0 0-16,1 0 15,-1 0-15,1 0 141</inkml:trace>
  <inkml:trace contextRef="#ctx1" brushRef="#br0">17308 6886 532 0,'-69'-44'178'15,"64"29"-179"-15,-3-3 3 16,-2-6 25-16,1-4 18 0,-2-13 31 15,-3-4 12-15,9 0 0 16,-3 5-7-16,8 15-19 16,0 7-10-16,7 20-22 15,9 12-2-15,3 29 9 16,4 15 0-16,2 14 5 16,-4 6-6-16,-1 1-18 15,-4 1-2-15,-8 2 2 16,-6-6 6-16,-3-15-1 15,-6-7 3-15,0-19-7 16,1-6 0-16,-2-13-4 16,3-8-5-16,4-8 2 15,0-6-3-15,2-13-12 16,-1-6-1-16,0-14-4 16,0-9-3-16,5-3 7 0,3-6 0 15,4 6 1-15,2 6 1 16,6 17 2-16,2 16 4 15,3 18-3-15,2 12 5 16,2 21 1-16,2 9 0 16,1 7 0-16,-3-3-3 15,-4-8-4-15,1-11 0 0,-8-8 3 16,2-5-1-16,-5-3 2 16,-7-1-2-16,-1-8-27 15,-1 0-19-15,0-7-31 16,4-1-14-16,-3-2-19 15,-1-6-4-15,-1-6 75 16</inkml:trace>
  <inkml:trace contextRef="#ctx1" brushRef="#br0" timeOffset="531.91">17980 7025 714 0,'6'-8'266'16,"2"3"-203"-16,2 2-51 15,-3-1-6-15,-2 0 1 16,-3-1 26-16,-4-3 12 16,-7-3 14-16,-1-2 9 15,-5-2-4-15,-4 2-5 0,-2 2-11 16,2 2-7-1,-1 6-15-15,1 5-5 0,5 17-6 16,1 14-1-16,3 30-8 16,2 10 3-16,6 3 1 15,3-4-3-15,4-22 0 16,0-13-5-16,1-15-2 16,-3-8 1-16,0-12 1 15,3-5 4-15,0-18 2 16,4-7 2-16,3-10-1 15,-1-2-5-15,4 2-6 16,-3 0-5-16,1 7 0 16,1 7 2-16,2 14 4 15,-1 8 3-15,8 14-2 16,-2 3 0-16,4 6 0 16,1 1-1-16,-5-5 2 15,2-2 0-15,-9-5-1 0,-4-3 0 16,-6-6-9-16,-6-1-8 15,-1-3-15-15,1 2-13 16,0 0-34-16,0-1-34 16,1-11-100-16,9-33 130 15</inkml:trace>
  <inkml:trace contextRef="#ctx1" brushRef="#br0" timeOffset="888.67">18307 6899 775 0,'1'-23'306'0,"2"2"-202"16,-1 6-38-16,1 3-26 16,-3 2-8-16,-3 6-17 15,-1-1-3-15,-5 5-6 16,1 2 0-16,-4 9 4 16,-2 6 4-16,0 5 2 15,-1 4 1-15,6 1-6 16,5 0-1-16,10-2-5 15,7-3-3-15,11-4-1 16,2-5 1-16,1 0 5 16,0-3 2-16,-5-1 2 0,-1 1 0 15,-8-5-1-15,-4 2-3 16,-4-2-4-16,-3 3 0 16,-6 5 0-16,-1 2 2 15,-7 2 0-15,-1 1 0 16,-3-4-5-16,1-3-5 0,-1-12-20 15,0-5-22-15,4-23-72 16,0-11 73-16</inkml:trace>
  <inkml:trace contextRef="#ctx1" brushRef="#br0" timeOffset="1381.6">18326 6259 1004 0,'-8'-10'348'0,"12"18"-319"16,5 12-25-16,5 21-4 0,4 14 0 15,-2 24 9-15,-1 10 5 16,-1 12 10-16,-5-6 10 15,-2-15 9-15,0-10-2 16,-5-18-8-16,1-6-8 16,-1-14-17-16,0-6-3 15,1-12-6-15,0-8-7 16,-1-15-7-16,1-6-6 0,1-17 3 16,-2-4 4-16,-2-5 6 15,2-3 6-15,-2 5 1 16,3 3-2-16,6 8 3 15,1 5 4-15,11 12 9 16,8 10 1-16,10 17 5 16,4 9-1-16,-1 10-7 15,-8 4 2-15,-8-2-9 16,-5-2 0-16,-3-5-2 16,-3-5-1-16,-2-7 1 15,-2-4-1-15,3-10-14 16,1-4-17-16,0-10-33 15,0-6-17-15,-2-10-18 16,-1-3 54-16</inkml:trace>
  <inkml:trace contextRef="#ctx1" brushRef="#br0" timeOffset="2768.44">20166 5953 1046 0,'15'-88'355'16,"-24"82"-347"-16,-5 2-8 15,-4 4-2-15,-11 0-2 16,-14 4-1-16,-6 0 4 0,-2 4 10 16,2 4 10-16,10 6 16 15,9 7 4-15,10 18-8 16,6 15-9-16,5 33-11 15,2 10-3-15,7 14-4 16,0 5 0-16,9-9-4 16,0-8 0-16,-1-26 0 15,4-21 5-15,-5-23 2 16,2-8 3-16,-1-4-2 16,-4-3-3-16,-1-5-1 15,0-2-3-15,-1-7-27 16,-1-2-15-16,-3-8-30 15,-5-8-30-15,-6-10-22 16,-2-4 1-16,-6 4 8 16,0 2 16-16,-3 6 33 0,-1 4-4 15,-3 6-129-15,0 4 136 16,-1 3-94-16,2 2 75 16,12 2 238-16,-1-2-10 15,16-3 63-15,1 0-65 16,5-3-51-16,-6 2-6 15,1 0-22-15,22-2-16 0,32-37-6 16,-27 27-7-16,-4 2-11 16,2 0-3-16,-5-1-10 15,2-2-6-15,-3 1-5 16,-1-3-2-16,-4 4-5 16,-2 1-3-16,0-1-8 15,-4-1-3-15,-1 0-1 16,1 2 2-16,-4 2 2 15,3 4 2-15,-1 1 3 16,-3 2 0-16,0 1 6 16,-1 1 1-16,-3 0 3 15,0-1 2-15,0 1 5 16,0 0 5-16,0 0 5 16,0 0 4-16,0 0 3 15,0-1 2-15,-1 1-1 0,0-1 0 16,0 1-7-16,0 0-2 15,0 0-7-15,0 0-3 16,0 0-4-16,0 0-1 16,-1 0 0-16,-1 17 2 15,-3 29 5-15,4-26 1 16,6 2 10-16,-2 0 3 0,2-4 0 16,-1 0 2-16,4-5-2 15,2-1-5-15,1-3 1 16,3-3-2-16,-3-2-7 15,3-3 1-15,2-3-1 16,-6-5 0-16,-2-7 4 16,-6-4 4-16,-2-2-2 15,3 0-2-15,-3 0-6 16,-2 0-3-16,2 6-3 16,0 4 0-16,3 5-2 15,5 5-1-15,-4 4 1 16,2-2 1-16,0 10 4 15,-2 1 4-15,5 5 3 16,-1 6-4-16,3-2-4 16,-2 0-1-16,0-6-1 0,2-1 0 15,-6-8 1-15,-3 0 1 16,5 1-2-16,-2-2 2 16,1-1 0-16,4-1 0 15,-3-4-14-15,0-2-16 16,0-7-26-16,-5-6-17 0,0-9-19 15,-3-2-10-15,-2-1-18 16,1 3-6-16,2 2 81 16</inkml:trace>
  <inkml:trace contextRef="#ctx1" brushRef="#br0" timeOffset="3185.15">20184 6610 782 0,'49'-11'326'0,"-46"11"-176"16,3 0-87-16,1-6-37 16,1-1-1-16,2-2-4 15,-3-4 1-15,-2 5 4 16,0 4 0-16,1 4-4 16,-3 5-2-16,1 5-6 15,1 3-3-15,-4 5-4 0,-1 3-3 16,-2 1-4-16,-4-2-2 15,1-5 2-15,1-5 3 16,4-3 2-16,2-10 4 16,2-9-4-16,1-6-4 15,4-7 0-15,0-3 0 16,5 1 1-16,-4 0 2 0,2 8 1 16,0 8-4-16,3 11 0 15,4 4 0-15,3 9-1 16,0 2 3-16,-6 5 0 15,0 4 1-15,-7-3-8 16,-5-3-9-16,-2-5-21 16,-5-4-12-16,2-8-28 15,-3-3-20-15,4-15-33 16,12-3-69-16,-1-12 131 16</inkml:trace>
  <inkml:trace contextRef="#ctx1" brushRef="#br0" timeOffset="3482.66">20689 6409 780 0,'0'3'352'15,"-5"7"-132"-15,1 4-169 16,-3 14-51-16,2 7 2 16,-1 4 1-16,1 2-1 15,2-5 4-15,2-6 3 16,2-9 13-16,6-5 7 0,4-6 5 15,3-5 0-15,4-1-11 16,-1-4-5-16,2-8-15 16,-1-4-9-16,1-9-13 15,-1-5-8-15,-5-13-10 16,-1-5-6-16,-6-9-9 16,2-4-9-16,-5-3-22 15,-2-5-8-15,-1-8-45 16,0-1-37-16,-2 0 117 15</inkml:trace>
  <inkml:trace contextRef="#ctx1" brushRef="#br0" timeOffset="3675.67">20827 5917 574 0,'4'4'270'15,"-2"7"-72"-15,7 11-95 16,4 8-11-16,6 12-9 16,2 8-14-16,4 11-27 15,0-2-3-15,-8-3-7 0,5-6-3 16,-10-14-4-16,-2-3-9 15,-1-8-10-15,-6-4-6 16,1-8-28-16,-3-3-15 16,2-10-24-16,-1-4-9 15,-1-12-29-15,3-2-19 16,-4-5 83-16</inkml:trace>
  <inkml:trace contextRef="#ctx1" brushRef="#br0" timeOffset="4058.64">20987 6337 772 0,'-79'-27'301'0,"75"27"-211"16,4-1-32-16,1-1-22 15,-1 0-11-15,0 1-14 16,12-4-2-16,36-16-2 16,-28 10-4-16,-1 2 1 15,-7 3-2-15,-1-1-5 16,0 5-3-16,-5-2-9 15,1-6-6-15,3 3-23 16,-4-1-9-16,5-1-13 16,3 8 0-16,-3 1 22 0,-1 1 14 15,-1 12 18-15,-3-1 10 16,-2 5 9-16,1 4 9 16,-3-4 16-16,2 0 9 15,-1 2 12-15,-1-5 0 16,-2-1-9-16,1-1-10 0,0-6-17 15,0-2-7-15,-1-7-11 16,-1 2-16-16,0 0-29 16,-2-17-6-16,-4-39-4 15,4 23 3-15,2-4-19 16,-3-3 46-16</inkml:trace>
  <inkml:trace contextRef="#ctx1" brushRef="#br0" timeOffset="4256.75">21101 5992 889 0,'-29'-52'344'16,"29"52"-176"-16,4 3-210 16,6 1-27-16,1 1-14 15,-5-2 4-15,-4-2 32 16,1 0 25-16,-3-1 26 0,0-1 5 15,0 0-24-15,0 0-25 16,0 0 27-16</inkml:trace>
  <inkml:trace contextRef="#ctx1" brushRef="#br0" timeOffset="4538.77">21148 5981 664 0,'92'115'274'0,"-80"-88"-173"16,-1-5-14-16,1-12-16 15,1 0-11-15,6-10-13 16,1-4-6-16,4-7-10 16,2-3-9-16,-2-4-9 15,-2 3-1-15,-8 2-4 16,-5 1 0-16,-5 3-1 16,0 1-1-16,-5-2-4 15,-6 4-1-15,-5-2-2 16,0 1-2-16,-5 3-6 15,3 0-4-15,-2 3-17 16,-2 0-5-16,4 1-23 16,2-2-10-16,5-2-16 15,2-1-16-15,4-6 69 0</inkml:trace>
  <inkml:trace contextRef="#ctx1" brushRef="#br0" timeOffset="4910.74">21600 5914 770 0,'20'15'310'16,"0"3"-169"-16,-3 7-115 15,-1 1-6-15,-11-2-12 16,-3 0-2-16,-4-6 5 16,-2-5 9-16,-3-6 13 15,2-1 6-15,1-8-1 16,1-4-7-16,3-7-23 15,1-2-8-15,5-7-7 16,4-1-1-16,1-1 6 16,1 1 1-16,0 6 4 15,1 8 4-15,4 15 9 16,3 7 5-16,5 13 4 16,0 4-3-16,2 6-6 15,-2-3-1-15,-4-8-2 0,2-2 1 16,-8-12-2-16,-3-4-4 15,-3-5-11-15,-6-4-10 16,-6-9-30-16,-1-4-18 16,-14-5-55-16,-8 0 14 15,-12 4 61-15</inkml:trace>
  <inkml:trace contextRef="#ctx1" brushRef="#br0" timeOffset="5521.51">17072 8372 875 0,'3'1'327'0,"9"2"-206"0,24 1-115 16,12 0 0-16,15-14 12 16,8-8 6-16,14-16 10 15,14-6-1-15,25-7-6 16,6-3-5-16,31-4-11 16,2-9-4-16,23-14-2 15,20-9 0-15,2-10-3 16,22 2 0-16,-1-4 0 15,5 1 3-15,-3 3 16 16,0 4 8-16,-8 13 12 16,-3 5 7-16,-9 4-2 15,-21-1-1-15,-3 7-10 16,-23 8-7-16,-17 8-8 16,-7 4-5-16,-20 7-4 15,-11-2-2-15,-22 8-5 16,-15 1-3-16,-26 7-35 15,-8 2-19-15,-17-3-41 0,-10-3-14 16,-19-13-36-16,-13-1 323 16,-23-5-147-16</inkml:trace>
  <inkml:trace contextRef="#ctx1" brushRef="#br0" timeOffset="6028.07">16242 6247 802 0,'-8'49'275'0,"8"2"-260"15,0-4-6-15,-2-16-11 16,2-5-17-16,-2-16-15 16,-1-10-12-16,4-19 29 15</inkml:trace>
  <inkml:trace contextRef="#ctx1" brushRef="#br0" timeOffset="6191.17">16510 6160 899 0,'-2'31'308'15,"2"6"-292"-15,0 0-14 0,1-5-64 16,0-6-54 0,-2-7 71-16</inkml:trace>
  <inkml:trace contextRef="#ctx1" brushRef="#br0" timeOffset="6726.81">21793 4444 1026 0,'-2'19'345'16,"7"9"-312"-16,10 14-37 16,0-3 3-16,2 1 2 15,-3-1 1-15,-7-5-2 16,1 0 2-16,-3-13-2 16,3-5 3-16,2-14-4 15,-1-5-7-15,6-19-50 0,0-12 53 16,3-11-7-16</inkml:trace>
  <inkml:trace contextRef="#ctx1" brushRef="#br0" timeOffset="6846.5">22192 4578 775 0,'0'36'287'0,"-1"5"-223"15,-4 0-76-15,-4-19 8 16</inkml:trace>
  <inkml:trace contextRef="#ctx1" brushRef="#br0" timeOffset="38230.62">17450 9137 734 0,'1'-3'291'0,"0"0"-156"0,2 2-126 15,-3 0-8-15,0 0 2 16,0 0 3-16,-1 0 13 15,-1-3 7-15,-12-3 7 16,-44-23-5-16,13 29-14 16,-13 2-7-16,-15 6-10 15,-6-2-1-15,-3 5 0 16,4-2 1-16,3-1 2 16,1 0 1-16,-12 2 0 15,-2-1 1-15,-4 0 3 16,1 0 1-16,7 0 1 15,-1-3 1-15,2 2 1 16,1-3 2-16,12 2 5 16,9-3 3-16,14 1 7 15,8 3-3-15,7-1-8 0,8 5-4 16,2 5-9-16,4 1-1 16,1 12-1-16,2 5 1 15,7 6-3-15,1 2 2 16,2-1 5-16,1 1 0 15,-1 3 4-15,1 10 4 16,4 11-1-16,0 4 2 0,-1 3 2 16,-5-4-7-16,-3-10 0 15,2-1 1-15,-8-2-4 16,9 1 0-16,1-6 1 16,0-6-4-16,10-11-2 15,-3-8 0-15,1-6-3 16,5-4-1-16,0-5 4 15,5-1-2-15,0-4 2 16,2-2 0-16,7-2-1 16,2-3 1-16,14 0 0 15,2-2 2-15,5-1-1 16,3 1 1-16,13-2-1 16,10 0-1-16,18 0 4 15,3-1-1-15,0 2 3 16,9 0 1-16,10 2-6 0,7 0 2 15,9 0-1-15,5 2 0 16,8-4 3-16,-3-1-1 16,16 0-3-16,-1-4-1 15,-13 1-2-15,5 5 0 16,6-5 4-16,-59 6 4 16,1 0 4-16,79 2 0 15,17 0-3-15,-44 6 0 0,-34-2 3 16,-10-3 2-16,-10 3 8 15,1-2 1-15,-5-7 3 16,-8 3 4-16,-18-7 2 16,-9 7-4-16,-11-1-7 15,-5-1-9-15,-13 4-13 16,-7-1-4-16,-7 2-8 16,-6-1-3-16,-8-12-20 15,-8-7-23-15,-20-15-46 16,-9-3-31-16,-18-6 84 15</inkml:trace>
  <inkml:trace contextRef="#ctx1" brushRef="#br0" timeOffset="38973.74">16939 9093 911 0,'8'6'302'15,"6"0"-255"-15,14 5-76 16,6 0-3-16,14-2 28 16,6-3 10-16,13-6 30 15,1-3 15-15,3-4 14 16,6 0-5-16,15-1-20 15,15-1-11-15,13-2-15 0,7 2-6 16,13-6-6-16,-4-1 0 16,-2 1-2-16,4-1 2 15,-13 3-1-15,-3 2 4 16,-11 1-1-16,-7 2 2 0,-9 1 5 16,-4 3-2-16,-6 3-1 15,-11-1-4-15,-18 6-1 16,-8 1-4-16,-13 3-2 15,-2 3-1-15,-7 2-3 16,-2-1 5-16,-1 1-2 16,-5-1 2-16,-6 2 2 15,-3 5-2-15,-1 9 3 16,0 8 1-16,0 19 1 16,3 10-3-16,-7 8 0 15,6 1 4-15,-8-24-2 31,-1-25 5-31,1 0 1 0,6 75 0 0,1-8 6 16,-5-2-3-16,2-42-1 16,-2-8-4-16,-4-4-3 15,2-7-3-15,-2-7-5 0,-1-2 0 16,3-9-8-16,-7-4-5 16,4-2-21-16,-4-5-10 15,-16-10-49-15,3-2 8 16,-29-9 55-16</inkml:trace>
  <inkml:trace contextRef="#ctx1" brushRef="#br0" timeOffset="39554.79">16520 9382 902 0,'-23'24'322'0,"-8"16"-258"16,-3 12-62-16,-6 16-1 15,-3 9 1-15,-5 7 5 16,-6-8 13-16,-3-10 25 15,2-10 8-15,4-11 0 16,7 0-15-16,13-5-23 16,3 0-14-16,8-9-23 15,0-7-12-15,6-15-45 0,3-7-34 16,2-20 72-16</inkml:trace>
  <inkml:trace contextRef="#ctx1" brushRef="#br0" timeOffset="39882.01">17196 9223 793 0,'-2'27'362'0,"-12"20"-111"15,-9 12-217-15,-13 16-58 16,-4 3 7-16,-10 5 10 16,2 4 9-16,-4-2 36 15,-2-2 15-15,-1-12 20 16,2-8-8-16,-2-7-26 16,2-5-13-16,11-10-26 15,2-8-4-15,19-18-18 16,9-6-12-16,6-20-27 0,7-11-16 15,9-21-41-15,7-6-30 16,17-7 94-16</inkml:trace>
  <inkml:trace contextRef="#ctx1" brushRef="#br0" timeOffset="40794.55">17585 9442 904 0,'0'35'351'0,"-17"20"-234"16,-8 17-70-16,-10 16-25 15,-4 0-4-15,-7 1 10 16,-2-8 11-16,1-8 9 16,-1-8-1-16,11-20-19 15,5-9-11-15,10-25-15 16,11-5-1-16,8-19-20 15,4-14-16-15,12-19-27 16,12-13-7-16,17-8 6 16,5-3 4-16,11-5 7 0,-2-3 1 15,16 5 12-15,6 4 8 16,14 17 31-16,0 10 16 16,-12 20 24-16,-7 9 2 15,-17 21-7-15,-6 10-8 16,-15 16-12-16,-2 10 2 15,-22 17 7-15,-13 6 5 16,-9 1 9-16,-12-6 5 0,1-17-3 16,4-8-6-16,4-14-19 15,8-6-12-15,2-11-18 16,4-5-9-16,6-5-6 16,4-6 0-16,12-12 6 15,10-6 3-15,13-15-7 16,5-7-5-16,4-11 1 15,0-2 2-15,3 6 13 16,3 8 7-16,14 15 7 16,-2 10 5-16,-2 19 15 15,-6 11 12-15,-23 23 10 16,-10 7-5-16,-19 17-11 16,-10 2-11-16,-17 0 5 15,-7 0 12-15,-10-13 14 16,1-6 8-16,6-11-10 0,-2-7-14 15,16-10-18-15,-1-2-10 16,9-7-10-16,7-6-7 16,7-11-14-16,6-9-1 15,7-12 5-15,10-5 6 16,2 3 17-16,3 4 2 16,-3 18-1-16,-2 10 4 0,0 14-4 15,-1 9-1-15,-6 5 5 16,-3 4 0-16,-12-1-3 15,-6 0 3-15,-9 1 12 16,-4-2 9-16,-5 4 15 16,-1-1 3-16,3-3-12 15,2-5-7-15,4-6-14 16,3-5-6-16,-1-4-4 16,2-2-2-16,0-1 3 15,0 1 1-15,4-6 0 16,1-4 2-16,30-16 0 15,-15 38 0-15,4 15 4 16,-1 6-1-16,-10 16 1 16,-12 2-6-16,-22 4-54 15,-10-3-24-15,-22-18 44 16</inkml:trace>
  <inkml:trace contextRef="#ctx1" brushRef="#br0" timeOffset="41428.97">17479 11007 1122 0,'-2'28'403'0,"-45"61"-327"16,24-17-59-16,-1 14-19 15,-1 4-2-15,-8-1 0 16,-1-5-3-16,-6-18 18 15,0-7 12-15,-3-20 15 16,3-4 5-16,7-15-13 16,2-6-11-16,13-8-43 15,3-6-24-15,1-8-59 0,2-8-35 16,2-13 90-16</inkml:trace>
  <inkml:trace contextRef="#ctx1" brushRef="#br0" timeOffset="41771.67">17146 10761 866 0,'15'6'454'0,"-2"4"-92"16,4 6-304-16,20 16-114 15,4 7-5-15,4 6 35 16,1 7 1-16,-9 5 28 16,4 0 18-16,1 2 24 15,6 0 5-15,7 0-7 16,0 4-11-16,-1 10-21 16,-10 0-5-16,-11-3-12 15,-4-4-4-15,-16-22-9 16,-2-9-8-16,-5-14-10 0,-1-9-4 15,-5-7-5-15,-1-4 1 16,-6-6-15-16,-5-5-26 16,-3-8 58-16</inkml:trace>
  <inkml:trace contextRef="#ctx1" brushRef="#br0" timeOffset="42114.11">17934 11108 1194 0,'110'-11'400'16,"-75"7"-322"-16,24 10-158 15,4 3-10-15,-9-1 33 16,-4 3 17-16,-14 5 56 15,-2 3 30-15,-5 5 36 16,-2 4 2-16,0 5-21 16,-4 1-21-16,-5 8-30 15,-4 8-5-15,-18 4-4 0,-2 4 1 16,-17-3-1-16,-3-6 0 16,-3-11 1-16,2-9-5 15,0-12-17-15,0-6-23 16,-2-11-58-16,-2-10-30 15,-1-15 77-15</inkml:trace>
  <inkml:trace contextRef="#ctx1" brushRef="#br0" timeOffset="42351.75">18230 10841 1365 0,'-19'59'493'0,"-12"45"-404"15,0 12-143-15,-6 21-84 16,-5-3 0-16,2-21 15 16,-3-9 10-16,2-31 47 15,1-16 6-15,0-23-9 16,-1-6 506-16,2-22-338 0</inkml:trace>
  <inkml:trace contextRef="#ctx1" brushRef="#br0" timeOffset="43170.9">18651 12288 616 0,'-50'35'224'0,"-8"1"-157"15,-3-1-11-15,-6-6 43 16,1-7 19-16,-12-13 19 16,-16-6-8-16,-16-15-25 15,-5-4-17-15,-11-9-40 16,-3-2-26-16,-2-6-48 15,-4-6-11-15,-1-2-19 16,8-7 7-16,8-9 15 16,3-2 9-16,14-21 21 15,5-1 4-15,16-7 3 16,10 2 0-16,30 11 1 16,14 1 3-16,24-5 3 15,12-1 0-15,23-3-6 16,16 4-2-16,25 0-3 15,7-4-1-15,14-5 3 0,8 2-1 16,27 12 1-16,9 9 2 16,28 19-1-16,8 6 0 15,-9 21-1-15,11 13-3 16,-8 20-1-16,-14 16 3 16,-13 24 1-16,-16 11-2 0,-31 29 4 15,-15 9 1-15,-35 11 5 16,-18 8 2-16,-35 8-5 15,-15 3-2-15,-36 14-11 16,-13 3-5-16,-18-3-4 16,-10 5-5-16,-13-11-18 15,-4-12-19-15,-4-27 37 16</inkml:trace>
  <inkml:trace contextRef="#ctx1" brushRef="#br0" timeOffset="44193.7">20124 9650 928 0,'3'-3'312'15,"-1"1"-271"-15,7 0-77 16,3 3 1-16,0-4 24 15,3-3 18-15,-2-1 41 16,4 1 7-16,2-1 8 16,9 2-12-16,8-1-25 15,8 0-11-15,14-1-12 16,11 2 1-16,4 1-5 16,0 1 2-16,-3 2 9 0,-7 1 6 15,10 2 12-15,6 3-3 16,7 1 1-16,3 0-4 15,-8-4-4-15,0 0 8 16,0-2-2-16,2 0 2 16,1 0 0-16,-1 0-3 15,-12 0-8-15,-2 1-4 0,-4 1-4 16,-3 2-5-16,-4 0-2 16,-5 0 0-16,-10 1 0 15,-8-2 0-15,-10-2 2 16,-7 0-4-16,-9-1-14 15,-4 0-8-15,-7-3-24 16,-3-6-14-16,-13-5-18 16,-4-2-4-16,-7-2-9 15,-2 1 0-15,-2-1 7 16,6 1-5-16,4-1-24 16,0 0 73-16</inkml:trace>
  <inkml:trace contextRef="#ctx1" brushRef="#br0" timeOffset="44391.67">21854 9469 652 0,'22'-5'290'16,"33"10"-139"-16,-21 9-41 16,-4 4-40-16,0 4-16 15,-5 2-10-15,-8 2-3 16,-8 4-3-16,-5 3 0 16,-6 8-9-16,-7 2-2 0,-12 0-7 15,-6-2-5-15,-4-9-23 16,8-3-22-16,8-7-33 15,2-6-21-15,12-5-39 16,6-2 6-16,25-9 73 16</inkml:trace>
  <inkml:trace contextRef="#ctx1" brushRef="#br0" timeOffset="45805.8">23150 8911 829 0,'16'31'341'0,"-15"-26"-192"0,4 5-133 16,-1 3-41-16,0-1-1 16,0-2 13-16,-2 0 11 15,-2 3 16-15,0 7 8 16,0 12 8-16,1 8 1 16,-1 24-9-16,0 7-5 15,1 10-10-15,1 4-2 0,-1-2-3 16,1-4 3-16,-2 0 10 15,-2-3 3-15,-1-8 15 16,-1-7-2-16,0-7 2 16,0-3-2-16,0-8-15 15,1 0 2-15,3-13-12 16,0-6-1-16,1-7-2 16,1-6-2-16,-2-9 2 15,0 2-3-15,0-4 8 16,0-1 2-16,0 1-1 15,0-1 1-15,0 0-5 16,3 0 2-16,19-2 2 16,34-2 0-16,-27 1-2 15,8 1-2-15,0-3 0 0,5 2 2 16,5-2 6-16,-3-1 1 16,4-2 4-16,-4 0-3 15,0 2-7-15,-3 4-2 16,0 1-4-16,-2 0 0 15,-5 0 2-15,1 2 3 16,-5 0 2-16,-3 0 7 0,0 0-4 16,-5-3-2-16,-3 1-1 15,-7 0-2-15,-7 1 6 16,-2 0-1-16,-3 1 8 16,0-1 2-16,0 0-2 15,0 0 5-15,0-1-5 16,0 1-2-16,0 0-4 15,0 0 2-15,0 0-6 16,4-9-4-16,19-31-2 16,-16 23-5-16,1-5 1 15,0-5 1-15,-3-11 1 16,-2-6 1-16,-3-17-3 16,-3-9 0-16,-2-7-1 15,0-1 1-15,-1 4-3 16,3-2 0-16,-4-7-3 15,3-3-8-15,-2 2 4 0,0 6-9 16,1 14 5-16,-1 5 7 16,3 11 6-16,-3 5 5 15,2 11 2-15,1 9 0 16,0 11-5-16,3 5-1 16,-1 6-2-16,-1 2-2 0,-5-3 5 15,-7 0 1-15,-7-3-3 16,-1 1-1-16,-9 3 1 15,0 0 0-15,-5 6 5 16,-7 2-1-16,-4 10-6 16,-3 3 0-16,-3 8-6 15,2-1 3-15,-2-6 2 16,2-4-2-16,8-7 6 16,3 0 1-16,6-2 3 15,4 1-3-15,4-3-1 16,7 1-7-16,11-2-8 15,1-2-7-15,4-1-15 16,2-1-1-16,0-1-2 16,-1 1-2-16,2 0-22 15,0 0-18-15,0-1-39 16,0 0-27-16,0-1 97 0</inkml:trace>
  <inkml:trace contextRef="#ctx1" brushRef="#br0" timeOffset="46683.36">23510 8834 874 0,'0'4'329'0,"2"13"-235"16,-2 6-70-16,-3 17-26 15,-7 1 0-15,-13 9-1 16,-9 2 1-16,-9 11 12 15,-2 9 15-15,1 4 17 16,4-4 4-16,8-15-7 16,6-12-9-16,10-19-17 15,2-5-6-15,9-11-6 16,1-4 0-16,3-6-1 16,4-3 1-16,9-14 3 15,9-4-4-15,14-17 2 16,5-8-2-16,2-12-3 15,4-3-3-15,-2 2-3 0,-2 4-6 16,0 13 3-16,-7 9 1 16,-7 11 7-16,-3 7 4 15,-6 15-7-15,-4 10 6 16,-6 23 6-16,-6 13 7 16,-12 30 10-16,-8 7 4 0,-8 10-2 15,-6-1 0-15,0-17 11 16,1-7 2-16,7-17 1 15,6-14-5 1,7-20-14-16,4-3-8 0,4-16-8 16,-2-2-5-16,8-13-3 15,7-9-3-15,6-11-4 16,6-2 3-16,2 0-1 16,-3 4 4-16,-3 12-1 15,-4 7-2-15,2 18 0 16,-4 10-1-16,-2 17 8 15,-4 7 0-15,-9 19 4 16,-4 3 2-16,-6 1-3 16,-1-6 7-16,1-14 6 15,1-11 2-15,3-14-3 16,2-5-4-16,2-8-9 0,1-1-6 16,5-5 1-16,-4 4-3 15,4-6-6-15,4-21-1 16,41-30-1-16,-29 27 1 15,-6 15 5-15,-4 5 2 16,-2 15 2-16,-2 10 0 16,-6 9 4-16,-3 8 1 0,-6-1 3 15,-6 0-1-15,1-5 10 16,-2-3 7-16,1-5 12 16,6-3 7-16,1-8-10 15,4 0-9-15,1-3-14 16,2-1-8-16,1-2-3 15,0-1 1-15,0 0 0 16,0 0-1-16,0 0-6 16,2-7-5-16,1 1-10 15,10-28-8-15,-12 25-41 16,-2-3-20-16,-11-4 57 16</inkml:trace>
  <inkml:trace contextRef="#ctx1" brushRef="#br0" timeOffset="47423.07">23951 10377 582 0,'-17'29'259'0,"-7"0"-93"16,-11 0-152-16,-5-5-24 15,-7-4 4-15,-4-8 48 16,2-2 24-16,-4-7 36 16,-2-6 0-16,-7-9-31 15,-6-6-18-15,-8-10-33 16,-3-5-10-16,3-10-9 15,1-5-2-15,5-12 1 16,3-7 4-16,5-10 6 16,3-2-3-16,7 0 7 15,7 4-2-15,14-7 9 16,7-2 5-16,14-11-2 0,1 2 2 16,8 7-15-16,3-1 0 15,9 13 0-15,5-2-4 16,14 5 2-16,2 8-4 15,18 4-9-15,11 2 2 16,6-1-2-16,10-3 1 16,3 1 2-16,2 2 1 0,11 8 0 15,1 7-2-15,-6 9 1 16,-6 7-1-16,-8 9 0 16,1 7-2-16,5 10 0 15,0 2-2-15,-5 10 2 16,-3 2 4-16,-8 10 0 15,3 5 1-15,0 10-1 16,3 10 4-16,-4 16 2 16,-5 9-2-16,-14 8 1 15,-10 8-4-15,-16 20-1 16,-11 6 1-16,-18 15 1 16,-12 5 0-16,-27 2 3 15,-11-4-1-15,-26 3 11 16,-4 1 6-16,-5-16 4 0,2-2-2 15,4-9-12-15,-6-5-4 16,-3-6-7-16,-7-1-8 16,-14-17-41-16,-5-13-30 15,-13-19 494-15,4-20-337 16</inkml:trace>
  <inkml:trace contextRef="#ctx1" brushRef="#br0" timeOffset="63247.26">22934 11287 401 0,'3'-12'142'0,"-3"-1"-115"16,4 1-21-16,0 1 8 16,0-2 20-16,1 1 8 15,6 1 23-15,-11 0 2 16,-3 0-7-16,6 1-8 0,-3 3-27 15,5-1-7-15,3 2-16 16,-3 2-2-16,-1 1 3 16,-1 3-2-16,0-2 4 15,-3 0-1-15,0 1-2 16,0 0 3-16,0 0 8 16,0 0 8-16,0 0 10 15,0 0 2-15,0 0-3 16,0 0-4-16,0 0-6 15,0-1-4-15,0 1-1 16,0 0-1-16,0 0 3 16,0 0 2-16,0 0 3 15,0 0 1-15,0 0 1 16,0 0 1-16,0 0 2 16,0 0 0-16,0-1-7 15,0 1-2-15,0 0-8 16,0 0-4-16,0 0 0 0,0 0 0 15,0 0-2-15,0 0 1 16,0 0 2-16,0 0-1 16,0-1 1-16,0 1 0 15,0 1-1-15,0 0 4 16,0 0-1-16,0 0 5 0,0-1 2 16,0 0-3-1,0 0-1-15,0 1-6 0,0 0-3 16,0 0-1-16,0 0 3 15,0 0-1-15,0 0 3 16,0 0-1-16,0 0-3 16,0 0 0-16,0 0-1 15,0 0-2-15,0 0 0 16,0 8 0-16,-1 5-1 16,-9 32 1-16,1-24 5 15,5-1-2-15,-4 1 4 16,9-3 0-16,1 1-4 15,-1-1 2-15,3-1 0 16,-1 0 0-16,12-1 5 16,1 2 2-16,11 6-3 0,3 0-1 15,5 2-4-15,2 2-4 16,0-2 0-16,-2-5 1 16,-3 1-1-16,-1-4 1 15,-4-2 0-15,-2 1 0 16,-9-4 0-16,-5-2-1 0,-11-2 1 15,-5 0 2-15,-7 2 1 16,-4 0 0-16,-9-3 2 16,-2 1 0-16,1-3-1 15,0-1-2-15,3-1-1 16,-1 0-2-16,0-3-4 16,0-1-6-16,-1-7-21 15,1-2-15-15,4-6-25 16,-2-7-8-16,1-5-28 15,1-3-13-15,5-4 80 16</inkml:trace>
  <inkml:trace contextRef="#ctx1" brushRef="#br0" timeOffset="63485.76">23026 11241 913 0,'36'-37'346'0,"-21"41"-207"15,14 4-155-15,7 1-8 16,6-5 10-16,0 2 5 0,-4-4 6 16,-7-2 3-16,1 0 1 15,-6-3 1-15,-2-5-11 16,6 0-28-16,-6-7 26 15</inkml:trace>
  <inkml:trace contextRef="#ctx1" brushRef="#br0" timeOffset="64095.34">23728 11015 756 0,'1'5'273'16,"5"8"-215"-16,5 9-7 15,3 4 11-15,-1 12 7 16,-3 8 4-16,-2 2-3 0,-6 8-10 15,-2 3-12-15,4 3-23 16,-3 1-9-16,2-10-10 16,0-7-3-16,-6-16 3 15,0-9 2-15,-4-10 2 16,2-5-1-16,4-3-5 16,0-2-4-16,1-4-9 15,0 2 2-15,0 0 0 16,6-24 1-16,19-40 4 15,-5 26 2-15,3-2-2 16,2 4-1-16,3 11-1 16,-2 5-3-16,-5 13 2 15,0 4-2-15,-5 6 1 16,-1 4 0-16,-5 8 2 16,-5 0 3-16,-5 10 1 15,-5 1 6-15,-8 2 7 0,-1 2 0 16,-15-7 4-16,0 0 2 15,-2-7-1-15,-1-2 0 16,12-3-7-16,0-1-3 16,2-2-8-16,1-3-3 15,4-4-13-15,2 0-12 16,0-5-24-16,2-3-15 0,0-5-23 16,4-7-13-16,12-5-35 15,3 0-37-15,9-5 113 16</inkml:trace>
  <inkml:trace contextRef="#ctx1" brushRef="#br0" timeOffset="64656.78">24115 11265 804 0,'44'27'313'16,"-46"-31"-219"-16,1 4-72 15,3 3-32-15,-2-3 8 0,0 0 36 16,0 0 21-16,4 9 21 16,19 37-2-16,-13-20-20 15,-1-1-13-15,0 0-20 16,1-4-9-16,-3-9-19 16,2-3-15-16,-2-17-10 15,5-6 0-15,-7-14 5 16,5-2 10-16,3 4-3 15,-8 7-2-15,8 13-2 16,-6 6-3-16,-9 20 10 16,0 13 6-16,-14 24 10 15,-1 8 12-15,-5 4 11 16,-5-4 7-16,2-14 22 16,0-7 5-16,6-10 3 15,5-6-8-15,5-13-27 0,2-4-17 16,1-11-27-16,-1-2-10 15,3-9-14-15,-1-5-2 16,7-4-4-16,5-6-7 16,6 0-45-16,4-3 65 15</inkml:trace>
  <inkml:trace contextRef="#ctx1" brushRef="#br0" timeOffset="65271.1">24524 11616 1043 0,'7'-8'375'0,"10"-13"-335"16,6-11-80-16,3-12-74 16,-1-5 0-16,-7-2 67 15,-6 4 44-15,-4 1 94 16,-3 0 21-16,1-3-13 15,2-4-25-15,3-3-48 16,3-1-16-16,0 12-31 16,-5 9 0-16,-4 19 10 15,-5 11-1-15,0 17 9 0,-6 8 3 16,-5 24 4-16,0 12 5 16,-4 9 5-16,7 6-3 15,10-9-4-15,1-7-3 16,14-7 1-16,3-8-1 15,7-10-3-15,3-8 1 0,11-16 3 16,3-4 0-16,7-9-5 16,2-5 2-16,-11-4-2 15,-5-2 0-15,-9 2 2 16,-4 1-1-16,-11 4-3 16,-2 4 0-16,-10 3 1 15,-1 4 0-15,-7 2 1 16,-1 3 1-16,-2 3 3 15,-2 1-4-15,3 3 4 16,2 0 0-16,7 3 0 16,5 4 6-16,9 1 1 15,3 1-1-15,11-5-2 16,0-6-4-16,8-5 1 16,4-4 2-16,-1-2-1 15,1-7 1-15,-2-1-5 16,0-2 0-16,-3-7-16 0,0 4-10 15,-13-5-31-15,-3-2-14 16,-18-1-22-16,-8-2-34 16,-13-5 86-16</inkml:trace>
  <inkml:trace contextRef="#ctx1" brushRef="#br0" timeOffset="65509.74">24208 11136 1143 0,'14'5'388'0,"20"4"-367"16,8-2-77-16,32-4-31 16,2-2 23-16,-1-9 45 15,0-2 15-15,-1-1 18 16,-2 1 0-16,1 3-14 15,-5-1-10-15,-15 1-58 16,-6 2 89-16,-19-1-31 16</inkml:trace>
  <inkml:trace contextRef="#ctx1" brushRef="#br0" timeOffset="66253.35">22622 12193 699 0,'-6'0'332'0,"2"0"-122"16,3 0-122-16,1 0-79 15,0 0-9-15,1 5 3 16,5 21 5-16,1 35 18 16,-6-24 12-16,-1 6 13 15,-1-1 0-15,1 0-2 0,1-4-10 16,-1-3-13-16,0-1-8 16,-1-4-11-16,-2-2-4 15,-1-7-4-15,1-3-8 16,0-11-31-16,0-3-17 15,-2-10-37-15,1-4-26 0,3-13 78 16</inkml:trace>
  <inkml:trace contextRef="#ctx1" brushRef="#br0" timeOffset="66670.05">22971 12332 1051 0,'23'-1'389'0,"3"2"-312"15,11 5-91-15,-2 6-78 16,-5 2-20-16,-15 3-9 16,-11 5 14-16,-18 0 53 15,-8 1 41-15,-8-7 70 16,-2 0 17-16,1-7 0 0,-2 0-13 15,3 3-51-15,3-2-17 16,3 2-8-16,6-2 0 16,4-5 20-16,5 0 8 15,12-1 11-15,-1 2 5 16,14-2 9-16,4-1 2 16,14-3-7-16,4-4-3 0,6-4-16 15,4 0-4-15,-2-6-9 16,1 2-5-16,-4-3-19 15,-6 0-18-15,-3 2-30 16,-4-2-10-16,-2 2-20 16,3 1 1-16,-10-1-2 15,7-1-8-15,-7-4 74 16</inkml:trace>
  <inkml:trace contextRef="#ctx1" brushRef="#br0" timeOffset="67157.67">23557 12235 675 0,'-1'-17'289'0,"-2"-5"-155"16,-5-1-59-16,-4 0-47 0,-5 4-8 15,-7 6 3-15,-7 4 9 16,-2 6 9-16,-2 1 1 16,2 4-11-16,12 5-8 15,5 4-5-15,6 5-3 16,17 14-1-16,9 5 1 15,21 15-9-15,6 4 2 16,2 1-2-16,-4-3-3 0,-11-9-6 16,-8-11-2-16,-9-11-1 15,-7-5 1-15,-8-3 6 16,-5 0 3-16,-11-4 2 16,-4 0 0-16,1-9 0 15,-1 0 3-15,3-6 5 16,2-4 2-16,3-4 1 15,0-4-2-15,11 0-3 16,3-2-3-16,15-2-2 16,10 1-1-16,2 2-4 15,5-3-1-15,-4 5-1 16,-1 3-1-16,4 3 1 16,-2 5 0-16,5 5 1 15,4 1 0-15,4 4-4 0,-4 1-4 16,-4 4-21-16,-9 2-7 15,-10-2-16-15,-7 3-7 16,-9 1-10-16,-10 3-5 16,-15 7 438-16,-6-2-287 15</inkml:trace>
  <inkml:trace contextRef="#ctx1" brushRef="#br0" timeOffset="67767.55">22472 13196 1409 0,'13'-10'-2'15,"3"4"10"-15,14-6 8 16,-3 8 17-16,1 4 9 15,-3 9 10-15,-3 0 0 0,-2 6-11 16,-4-1-10-16,-9 3-26 16,-4 3-10-16,-10 5-10 15,-6 3 2-15,-12-1 5 16,0-1 6-16,-5-5 3 16,4-2 5-16,10-6 5 15,0-3 0-15,12-1-1 16,3-2-4-16,5 1 1 15,7 1-2-15,10-3 9 16,4 1 7-16,7-6 6 16,4-1 6-16,1-3-2 15,5-3-2-15,8 1-7 16,0-2-7-16,0 3-18 16,-3-2-13-16,-12 3-20 15,-4 1-10-15,-12 1-14 16,-7 0 0-16,-5-3 0 0,-6-1-3 15,-2-5 5-15,-5-8-8 16,0-7-45-16,-3-5 73 16</inkml:trace>
  <inkml:trace contextRef="#ctx1" brushRef="#br0" timeOffset="68530.38">22947 12991 1121 0,'48'39'420'0,"-35"-20"-320"16,8 5-82-16,11 4-44 16,1 5 2-16,-5 3 11 15,-3 3 12-15,-5 5 27 16,-2-3 8-16,-5-6 20 15,-1-6-6-15,-2-10-19 16,-4-3-10-16,-3-11-33 16,-2-2-17-16,-8-9-30 15,-5-6-15-15,-13-7-28 16,-8-4-9-16,-5 0 6 0,0-2 13 16,4 3 46-16,1-3 22 15,2-1 25-15,9 3 1 16,7 1 0-16,11 2 3 15,13 5 5-15,6 1 4 0,12 2 10 16,2 3 3-16,5 0 2 16,0 1 1-16,5 4-2 15,-4 0-4-15,8-1-4 16,2-2-7-16,8-3-13 16,2-5-5-16,-2-4-14 15,-2-2 1-15,-5-3 7 16,-3-2 5-16,-2-2 8 15,0 1 4-15,0 3-4 16,-2 1 3-16,0 12 2 16,-1 5 2-16,-10 17 12 15,-6 12 3-15,-10 19 13 16,-10 4 6-16,-12 6-4 16,-3-2 0-16,-4-5-9 15,2-2 0-15,8-4 14 16,4-3 4-16,5-11 3 0,10-2-7 15,2-9-16-15,12-5-8 16,2-8-4-16,-1-2 1 16,6-8 9-16,-9-2 6 15,-7-2 5-15,-5 0 5 16,-8 0 5-16,-4 1 2 16,-5-2 0-16,-8-3-10 0,-19 4-21 15,-6 4-18-15,-14 9-37 16,-5 7-7-16,1 6-5 15,2-2-4-15,3 2-10 16,7-2-16-16,8-3-39 16,4 0-27-16,11-1 96 15</inkml:trace>
  <inkml:trace contextRef="#ctx1" brushRef="#br0" timeOffset="69050.95">23498 13849 915 0,'-94'19'344'15,"-8"-13"-270"-15,1-4-119 16,-2-4-55-16,4-3 15 15,-14-7 63-15,-4-2 42 16,-3-14 59-16,-1-9 12 0,10-18 0 16,7-4-21-16,21-9-41 15,16 2-24-15,28-2-28 16,10-7-8-16,18-11 4 16,11-4 10-16,19 2 12 15,8 6 8-15,20 19 12 16,9 4 7-16,25 1 7 15,13 2 3-15,22 3-3 16,16 9 1-16,21 19-4 16,6 8-6-16,23 20-4 15,-6 14-8-15,-19 25-8 16,-2 15-5-16,-23 14-5 16,-9 3 3-16,-20 0 18 15,-15-7 11-15,-38 5 18 16,-12-1 2-16,-23 0-14 0,-14 1-9 15,-20-12-17-15,-15-2-6 16,-18-7-2-16,-12-3-3 16,-14-11-19-16,-7-12-16 15,-8-16-41-15,-4-9-35 16,0-16 76-16</inkml:trace>
  <inkml:trace contextRef="#ctx1" brushRef="#br0" timeOffset="69616.39">23315 12712 968 0,'-38'18'330'16,"-7"5"-318"-16,-3-2-35 16,-9-2-4-16,-6-6 19 15,-10-8 47-15,-10-2 23 16,-7-11 19-16,1-4-6 15,5-11-22-15,1 0-12 0,1-8-25 16,-2-2-9-16,4-6-14 16,13-2-5-16,13-8-5 15,11-5 1-15,25-8 5 16,12-6 4-16,27-1 7 16,18 0-1-16,38 14-1 15,16 7 0-15,24 11 1 16,9 12 2-16,16 6 2 15,1 7-3-15,0 16 0 16,5 5 2-16,-19 20 16 16,-8 9 3-16,-28 22 5 15,-22 14-2-15,-32 21-13 16,-15 5-1-16,-19 5-5 16,-12 0-4-16,-19 0-6 15,-8 2-8-15,-20-13-19 16,-5-9-14-16,-14-21-48 0,-9-10-4 15,-1-16 57-15</inkml:trace>
  <inkml:trace contextRef="#ctx1" brushRef="#br0" timeOffset="74110.88">18050 8407 801 0,'-70'-2'298'15,"-2"0"-190"-15,6 1-108 16,-9-5 0-16,-12-11 9 16,-7-9 9-16,-4-10 22 15,2 0 11-15,7-8 12 16,1 1 1-16,5-9-13 16,10-6-7-16,10-17-11 15,9-8-11-15,13-9-10 16,3-2-6-16,6-10-7 15,3-6-1-15,10-6-4 16,1-5 0-16,16-9 7 16,8-1 1-16,12-7 0 15,6-9 1-15,10 12-6 16,2 2-1-16,8 4 3 0,9 10-2 16,18 9 3-16,16 6 1 15,15 9-1-15,3-1 0 16,19 1 0-16,2 0 1 15,11 9 2-15,12 4 1 16,7-2 1-16,2 1-1 0,33 2-3 16,-3 3-1-16,12 20 0 15,13 5 0-15,-4 13 2 16,12 4-1-16,4 11 2 16,3 6-3-16,-3 12-2 15,4 7 1-15,-12 11-3 16,-2 5 2-16,-5 7 2 15,-14 5 0-15,1 5 0 16,-18 8 0-16,-12 9 0 16,-7 10 0-16,-33 21 0 15,-10 4-1-15,-26 7-1 16,-16 4-3-16,-14 17 5 16,-3 5-3-16,-28 12-1 15,-14 12 2-15,-32-6 0 16,-22 7 4-16,-24 14 1 15,-16-8-1-15,-25 0 4 0,-12 8-3 16,-19-22 7-16,-11-4 2 16,-29-10 1-16,-15-1 0 15,-46-9 0-15,-20 0-2 16,-28-5-10-16,-22-4-3 16,-8-1-21-16,-3-2-10 15,-3 1-22-15,15 3-12 0,1 5-19 16,5 0 52-16,24-8 15 15</inkml:trace>
  <inkml:trace contextRef="#ctx1" brushRef="#br0" timeOffset="76185.8">16101 2854 751 0,'-11'-13'258'0,"5"8"-243"16,2-2 0-16,3 3 19 15,-1-1 8-15,0 3 7 0,1 1-2 16,1 1-21-16,0 0-6 15,1 11 4-15,8 54-3 16,1-6 5-16,1 16-6 16,4 15-14-16,3 2 2 15,-2 9-4-15,-4-3 1 16,-1 1-3-16,-5-4-2 16,0-20 2-16,1-14 0 0,-5-14 0 15,6-3 0-15,-8-10-1 16,4-2 3-16,-2-15-5 15,-2-8-4-15,-2-14-8 16,-4-8-12-16,-5-15-33 16,0-6-3-16,-8-8-6 15,-2 0 6-15,-5-3 1 16,0-2-14-16,3-8 48 16</inkml:trace>
  <inkml:trace contextRef="#ctx1" brushRef="#br0" timeOffset="76542.44">15992 3197 561 0,'1'-32'249'0,"3"-4"-93"16,3 1-81-16,5-2-24 15,4 2 4-15,3 4-6 0,3 3-11 16,5 9-10-16,-1 1-9 16,12 6-10-16,-1 3-2 15,7 7 2-15,-1 5-1 16,-10 11 0-16,2 6-2 15,-8 10 0-15,1 10 0 0,-5 11 2 16,-3 6 1-16,-3 7 2 16,-2-1 2-16,-5 6 7 15,-5 3 0-15,-6 10 0 16,-4-1 1-16,-6-10-5 16,-3-7-1-16,-5-12-5 15,-1-7-1-15,0-4-6 16,1-7-1-16,5-10-4 15,-2-5-6-15,-1-18-13 16,-1-3-10-16,-5-15-31 16,1-2-12-16,-5-7-32 15,0-1-12-15,-5-5 81 16</inkml:trace>
  <inkml:trace contextRef="#ctx1" brushRef="#br0" timeOffset="76760.72">15930 3647 842 0,'-3'-3'305'16,"7"2"-251"-16,4 1-43 15,14-1-7-15,3-2 0 16,9-2 3-16,4-3 2 0,5 1 1 16,0-2 0-1,6 1-4-15,-1-3-4 0,-7-6-19 16,3-2-19-16,-7-10-48 15,3-2-29-15,-2 0-90 16,-1-2 124-16</inkml:trace>
  <inkml:trace contextRef="#ctx1" brushRef="#br0" timeOffset="77702.97">16740 3324 206 0,'33'-4'203'16,"-5"4"4"-16,-5 13-11 15,-6 5-29-15,-4 19-60 16,-2 9-13-16,-5 13-29 15,-2 2-18-15,-3-7-27 16,-1-12-10-16,-1-15-7 16,0-10 1-16,-3-10 2 0,3-5 3 15,-1-10-9-15,-1-5-12 16,3-16-42-16,0-6-10 16,1-11-2-1,1 0 10-15,-2 2 13 0,0 2-4 16,0 13-52-16,0 0-97 15,-2 12 133-15,1 1-122 0,-2 5 99 16,1 6 140-16,2-2 31 16,2 5 47-16,5 1-66 15,1-1-15-15,4 2-39 16,0 0-13-16,1 0-19 16,2 2-7-16,1-2-6 15,2-2 1-15,8-5 14 16,2 0 10-16,8 0 14 15,5 0 6-15,1 3 18 16,1-3 12-16,-6 2 25 16,-6 2 13-16,-5 2 10 15,-8 1-5-15,-6 1-13 16,-3-1-9-16,-7 2-13 16,-2-2 3-16,-8-1 2 15,-4 0-6-15,-13-5-15 16,-5 4-12-16,-4-1-17 0,-5 1-1 15,7 2-3-15,1 1 2 16,6 3-3-16,10 5-2 16,6 5 2-16,2 0-5 15,10 6 2-15,0-1-1 16,10 1-1-16,6-1 1 0,12 4-1 16,1 5 5-1,11 20 10-15,2 11 1 0,-8 9 2 16,-3 4-3-16,-14-11-6 15,-9-6 0-15,-11-9 3 16,-1-9 0-16,-11-14 0 16,-4-10 1-16,2-14-5 15,-3-7 0-15,1-6-1 16,3-2 2-16,1-3-3 16,7 2 0-16,-5-4-12 15,6 0-14-15,4-5-16 16,0-5-10-16,14-6-8 15,-5-6 6-15,6-14 18 16,0-5 10-16,4-2 18 16,0 3-2-16,9 16-27 0,-1 8-5 15,0 19 3-15,2 13 13 16,-5 16 39-16,2 11 16 16,1 19 17-16,-2 4 0 15,-3 9-2-15,-6 1-5 16,-7-14-7-16,-4-6-5 15,-4-17-7-15,-1-8-5 0,-1-11 1 16,-4-6-2-16,-5-9-15 16,0-10-6-16,-3-15-29 15,2-11-5-15,4-9-20 16,3-4-3-16,1 0-33 16,1 5 105-16,1 7-15 15</inkml:trace>
  <inkml:trace contextRef="#ctx1" brushRef="#br0" timeOffset="78789.1">17505 3158 551 0,'0'-59'254'0,"2"64"-109"16,-1 3-18-16,2 8-31 16,1 1-11-16,1 6-24 15,-1-2-21-15,-1-4-26 16,2-5-6-16,-2-8-3 16,0-5 9-16,16-11-1 15,7-5-1-15,12-24-11 16,3-4-14-16,-6-8-11 0,-5-2-5 15,-9 7-5-15,-1 3 2 16,-6 6 1-16,-5 5 5 16,-6 8 15-16,-1 5 11 15,-2 10 25-15,2 5 0 16,3 14 1-16,2 6-2 0,2 14-6 16,0 12 6-16,-1 18 1 15,2 11-2-15,-1 7-4 16,-2-2 0-16,3-13-1 15,-3-10 0-15,-3-8-6 16,-1-2-5-16,-3-6-3 16,-2-8-1-16,-1-9-4 15,-4-11-1-15,3-10-1 16,1-7-8-16,-1-11-14 16,4-6-3-16,2-6-3 15,1 0 7-15,2-2 17 16,3 7 3-16,-3 4 4 15,2 0 4-15,4 12 1 16,-1 3 0-16,7 2-2 16,2 7-2-16,3-1 1 0,3 1 0 15,2 2 3-15,4-2-1 16,-1 2 4-16,-3-3 0 16,0-6-1-16,-4 0-1 15,0-4-4-15,-4 6-1 16,-7 3-3-16,0 2-1 15,-10 6-5-15,6 6-1 0,-4 8 2 16,-3 1 3-16,2-3 4 16,-6-1 0-16,3-7 1 15,4-4-1-15,2-3 5 16,3-3 4-16,-2 0 1 16,0-1 1-16,3-4-4 15,0-3-2-15,1 2-5 16,0-3 0-16,1 4 0 15,0 2 1-15,1 2 1 16,3 5 1-16,7 17 4 16,6 12 5-16,13 28 13 15,9 13 4-15,9 10-7 16,0-5-9-16,-5-30-9 16,-6-19 1-16,-5-49 10 15,7-20 4-15,2-31-3 0,9-12-3 16,-1-3-13-16,1 1-2 15,-6-7 0-15,-10-2-6 16,-9-2-15-16,-7 2-14 16,-9 2-12-16,-7-6 2 15,-9-1 15-15,-2-1 14 16,-4 14 21-16,-5 14 6 16,-4 20 16-16,-2 13 2 0,-9 26-9 15,-3 12-2-15,-7 30-9 16,-4 6-4-1,-5 23 6-15,0 13 1 0,-2 28 10 16,1 11 5-16,9 11-3 16,4-4 1-16,17-10-13 15,8-9-2-15,17-23-4 16,11-12-2-16,18-28 3 16,12-7 1-16,13-13 1 15,1-6 1-15,-2-10-5 16,-6-5-1-16,-9-8-17 15,1-2-9-15,-14 1-19 16,-4-3-6-16,-13-1-9 16,-11-6-5-16,-10-4-18 15,-3 0-16-15,-8-3 66 0</inkml:trace>
  <inkml:trace contextRef="#ctx1" brushRef="#br0" timeOffset="79529.67">20479 2297 1110 0,'-7'-10'351'0,"9"20"-350"15,-1 13-58-15,-6 11 15 0,-4 4 23 16,-20 6 11-16,-4 3 16 15,-9 7 23-15,0 4 7 16,6-3 5-16,3-3-8 16,8-13-18-16,5-12-7 15,9-11-8-15,2-9 0 16,6-7-1-16,1-3 1 0,6-6-11 16,5-1-4-16,10 2 2 15,5 4-1-15,5 4 10 16,2 7 2-16,-3 9 5 15,1 1 0-15,-5 3-3 16,-3 1-1-16,-6-7-2 16,-5-3-2-16,-10-6 4 15,0-4 3-15,-8-2 1 16,0-4 2-16,1-4-5 16,2-3-3-16,11-6-20 15,5-5-8-15,15-10-13 16,3-3 1-16,0-3 15 15,3 5 9-15,-6 16 19 16,1 6 3-16,-2 19 5 16,-2 11 2-16,-2 17 10 15,-1 4 1-15,-3 7 1 0,-3 2-5 16,-2-5-9-16,-1 1-1 16,-5-6 2-16,0-3 1 15,-3-9-3-15,1-3-2 16,-1-12-7-16,-3-6-6 15,4-10-17-15,1-10-11 16,5-10-46-16,3-10-18 0,1-6 438 16,-2-4-283-16</inkml:trace>
  <inkml:trace contextRef="#ctx1" brushRef="#br0" timeOffset="80530.75">20996 2277 892 0,'12'7'359'15,"7"13"-117"-15,7 27-265 16,0 10-6-16,-4 19 29 16,-5 6 0-16,-5-2 6 15,-3-7 2-15,-2-22 9 0,0-10 1 16,-2-13-2-1,-1-6-2-15,0-8-6 0,-2-5-4 16,-1-6-4-16,0-4-4 16,2-13-24-16,2-6-8 15,2-15-10-15,0-8-3 16,1-16 13-16,0-7 8 16,-2-5 13-16,-2 5 7 0,2 10 8 15,-2 10 1-15,2 14 5 16,2 10 2-16,-1 13 3 15,1 8 2-15,1 10 5 16,2 5-2-16,1 12 6 16,-1 5-4-16,-2 10-6 15,-3 3 2-15,-6 9-6 16,-4 1 0-16,-7-5 8 16,-3-3 5-16,-2-11 10 15,-4-5-3-15,4-9-9 16,5-5-6-16,4-9-10 15,3-6 3-15,0-7 0 16,2-8-2-16,2-13-7 16,6-5-5-16,8-12-5 15,1-5 6-15,6-3 1 0,-1 1 5 16,-3 7-3-16,4 7-1 16,1 8 0-16,1 6-2 15,8 4 4-15,-2 3 1 16,3 3 2-16,5-3 2 15,-3 4-2-15,-3 3 0 0,-9 9-3 16,-11 6 0-16,-9 9 0 16,-2 4 0-16,-5 4 1 15,0 0 0-15,2 0-4 16,-1-3-1-16,4-5-6 16,0 0-2-16,0-8 5 15,4 0 1-15,0-2 4 16,3-1 1-16,5-1 1 15,0 1 0-15,3 2 3 16,1 1 0-16,0 9 3 16,-2 9 2-16,-3 18 7 15,1 8 3-15,-1 10-1 16,1-1-1-16,4-10-11 16,1-8-2-16,4-18-1 15,4-9 7-15,8-17 27 16,3-6 3-16,2-9 2 0,3-2-5 15,-11 4-25-15,-6-1 0 16,-7 3-1-16,-10 1 0 16,-3 4 9-16,-1 1-1 15,-3 4-3-15,-5 0-3 16,-7 4-7-16,-7 3 0 16,-5 4 0-16,0 2 0 0,5 2-5 15,-2 2-5-15,5 0-12 16,-1 3-5-16,2 4-11 15,5 0-5-15,5 1-13 16,2-4-10-16,3-1-43 16,-2-2-60-16,-2-12 112 15</inkml:trace>
  <inkml:trace contextRef="#ctx1" brushRef="#br0" timeOffset="81334.16">21466 3935 895 0,'-106'53'315'15,"-16"11"-274"-15,-9 5-70 16,-11-6-18-16,-7-8 3 15,-18-4 36-15,-6-6 29 16,-21-5 41-16,-7-5 7 0,-28-5-21 16,-14-1-15-16,-29-3-19 15,-14 4-7-15,-15 0-6 16,-13-4 1-16,-8 1 1 16,-4-3 8-16,1-2 15 15,10-1 9-15,12-8 13 16,3-6 1-16,19-8-3 15,0-7-4-15,30-8-10 16,12-8-1-16,33-10-5 16,30-5 1-16,35-23-5 15,20-15-5-15,40-21-12 16,15-11-3-16,39-15-10 16,28-1-2-16,47-6 2 15,24-8-2-15,37 3 8 16,29-5 1-16,37-10 0 0,26 6-1 15,39 7-2-15,26 10-1 16,34 6 1-16,-3 8 3 16,34 8 0-16,6 3-2 15,22 15 2-15,12 3-2 16,1 10 2-16,0 2 2 16,-11 17 1-16,-3 9 1 0,-16 18 0 15,-19 7-3-15,-26 10 0 16,3 5 0-16,-31 11-1 15,0 4 1-15,-32 13 0 16,-19 7 0-16,-28 11 0 16,-33 5-1-16,-36 10-1 15,-21 4 1-15,-37 2-1 16,-12-1 0-16,-13 0-1 16,-8 7 1-16,-26 17 0 15,-16-25 0 1,0 1-2-16,-37 50-1 0,-28 22 3 15,-6-14 0-15,-26-13 2 16,-15 0 2-16,-46 1-2 16,-25-1 0-16,-36 6-3 15,-22 2-1-15,-34 14-3 16,-10 9-5-16,-30 9-21 0,-7 21-17 16,-10 2-27-16,-7 17-32 15,3 18 73-15</inkml:trace>
  <inkml:trace contextRef="#ctx1" brushRef="#br0" timeOffset="130200.48">2903 3766 847 0,'-5'-1'294'0,"5"-1"-264"15,4 1-15-15,-4 1 2 16,1-1-13-16,24 0-4 16,28-5 3-16,-22 2 1 15,-5 0 0-15,5-2-1 16,3 2-1-16,10-1-2 15,8 1 2-15,22 2-8 16,7-1-2-16,6 1-14 16,4 5-7-16,9 2-2 15,6 4 2-15,8 3 11 16,1-3 7-16,5-2 8 0,3-2 3 16,3-5 7-16,3-4 8 15,6-4 6-15,-3-2 5 16,6-1 0-16,9 1-6 15,5 2-7-15,-3 1-8 16,23 0-2-16,-5-1-3 0,-7 2 0 16,9-2 2-1,-3 3-1-15,-3 0 0 0,21 4 1 16,-5 1-3-16,-2 1 1 16,10 3 0-16,-14-5 0 15,7-3 0-15,-2-3 2 16,1-2 5-16,16-1 4 15,-7 1 2-15,11 4 2 16,-5-3-5-16,-13 5-1 16,6 1-1-16,-19-5-3 15,-5 5 1-15,-4-3-5 16,-13 2 0-16,-14 3-10 16,-6 0-21-16,-19 5 18 15</inkml:trace>
  <inkml:trace contextRef="#ctx1" brushRef="#br0" timeOffset="148742.32">4581 4938 695 0,'-9'-7'238'15,"9"-1"-221"-15,1-2-6 16,7-7 16-16,-1-6 3 15,3-7 21-15,3-4 4 0,3-5 2 16,6 2-6-16,16-7-5 16,10 1-1-16,19-3-11 15,3-1-4-15,-1 6-14 16,-3 3-7-16,-2 13-4 16,2 7-5-16,-11 18 0 15,-5 12-2-15,-20 19-6 16,-8 9 3-16,-17 19-4 15,-8 7 3-15,-9 14 3 16,-16 4-4-16,-4-5 3 16,0-4-3-16,-2-24-3 15,7-5-6-15,8-15-14 16,4-11-6-16,7-11-8 16,5-9 4-16,6-12 17 0,4-5 9 15,8-7 19 1,6-6 6-16,6 0 3 0,7-1 3 15,9-5-7-15,-6 2-3 16,5 2-6-16,-5 7 1 16,-13 10-1-16,0 7-1 15,-14 10 1-15,-1 3-2 16,-5 11 1-16,0 2-2 0,0 7 2 16,-3 4-1-16,2 1 1 15,-3-1-1-15,0-6-4 16,-1 0 3-16,-1-5-3 15,1-2 5-15,0-3 0 16,1-4 0-16,3-4 0 16,1-4 1-16,6-4 7 15,3-3 0-15,7-9 7 16,1-2-1-16,7-4 0 16,1-3 1-16,8-1-8 15,1-3-1-15,5-1-3 16,-2-2-3-16,-3-1 0 15,2 2 2-15,-7-1-2 16,3 4 3-16,-7 6-2 16,-4 7-1-16,-1 10 0 0,-3 7-2 15,-1 12 0-15,-3 4 1 16,-2 7 1-16,1 2-4 16,-4 4 4-16,1 2-3 15,0 1 2-15,-2 2 1 16,2 4 0-16,3 3 0 0,-2 4 0 15,9 0-2-15,4-5 2 16,2-8 2-16,9-13 4 16,-5-9 4-16,1-19 9 15,1-5 4-15,-6-15 5 16,4-4 0-16,-2-1-3 16,-4-3-5-16,-5 1-4 15,-6 4-4-15,-11 0 1 16,-6-2-4-16,-12 2-3 15,-6-2 1-15,-11 8-7 16,0 8-2-16,-5 6-4 16,-1 6 2-16,1 2-7 15,-2 3-1-15,-1 0-2 16,10 1-5-16,5-1 1 16,2-2-4-16,13-1-19 15,-2-4-16-15,4-7-19 0,5-5-12 16,5-5-21-16,2-5-14 15,4-5 76-15</inkml:trace>
  <inkml:trace contextRef="#ctx1" brushRef="#br0" timeOffset="149113.5">6502 4530 659 0,'48'-6'278'0,"14"-3"-129"16,10 1-57-16,3 2-23 15,-3 6-10-15,-14 14-31 16,-9 9-2-16,-12 17-13 16,-11 6 1-16,-9 6 6 15,-6 7 1-15,-7-1 6 16,-2-5-1-16,-2-10-10 16,2-7-2-16,6-13-6 15,2-5-6-15,16-8 4 16,10-6-2-16,12-11 0 15,5-7-1-15,-2-15-1 16,-2-8-1-16,0-14-1 16,0-1 3-16,3 0-2 0,2 0-4 15,-15 11-29-15,0 1-13 16,-33 5-18-16,-13 3-8 16,-25 6 6-16,-13 3-6 15,2 11-13-15,-3 4 13 16,5 9 0-16,-1 5 2 15,-1 10 50-15</inkml:trace>
  <inkml:trace contextRef="#ctx1" brushRef="#br0" timeOffset="149629.84">7260 4527 424 0,'-78'77'238'15,"96"-75"-58"-15,12-5-48 16,7-8 8-16,9-7-46 16,-1-3-23-16,10-5-21 15,7 0-6-15,10 1-16 16,4 3-7-16,-9 1-10 15,-11 3-11-15,-19 2-2 16,-12 5-3-16,-13 4-4 16,-4 4 1-16,-6 9-7 15,-2 4 2-15,-5 15-2 16,-2 5 3-16,-4 6-3 16,1 0-3-16,-2-4-6 15,3-4 0-15,2-8 9 0,2-5 6 16,5-6 13-1,0-2 1-15,5-1 6 0,5-2 2 16,6 0 3-16,2-2-1 16,4 0-2-16,-1 0-3 15,-2 0-3-15,-4 4-3 16,-6 7 3-16,-2 6 2 0,-3 16 11 16,-1 10 3-16,1 7 2 15,-2 0 0-15,5-8-11 16,2-6 0-16,2-11 1 15,0-5-4-15,1-6 3 16,-3-3 2-16,-2-3-3 16,2 0-1-16,1-7-2 15,1 1 0-15,8-8 2 16,3-3 3-16,16-10 0 16,3-6-6-16,2-4-10 15,-7-4-9-15,-13 2-25 16,-7 3-15-16,-7-1-27 15,0-1-24-15,-6-5 4 16,-3-5 56-16</inkml:trace>
  <inkml:trace contextRef="#ctx1" brushRef="#br0" timeOffset="150274.22">8493 4516 912 0,'2'2'282'0,"10"8"-340"16,11 1 6-16,0-2 29 16,-3-4 3-16,0-5 52 15,-3 0 17-15,6-4 32 16,9-3 10-16,10-1-4 15,3-6-12-15,10 6-25 16,9 4-8-16,21-3-23 16,8 7-4-16,6-4-9 15,1-4-3-15,-1-2 6 16,3-5 0-16,1 0 10 16,0 0 0-16,-14 3-3 15,-7-2 2-15,-2 11-14 0,-7-1 0 16,-9 3-2-16,-11 5-3 15,-19-1 1-15,-9 1-7 16,-12 1-10-16,-7-2-10 16,-6-1-23-16,-4-2-4 15,-13-4-18-15,1-3-1 16,-16-12-7-16,-3-3 0 16,-6 1 1-16,-4-4-5 0,4 8-1 15,3 3-15-15,12 5 21 16,8 4 22-16,12 4 38 15,6 2 25-15,15 2 41 16,5 1 21-16,15 5 33 16,6-1 12-16,8 12-4 15,0 4-12-15,3 8-16 16,-5 5-7-16,-5 0-14 16,-2 2-14-16,-9 1-17 15,-6 0-14-15,-16 0-12 16,-9 1-1-16,-17 7-2 15,-8 4 4-15,-12 10-9 16,-8 0-9-16,-7-9-43 16,0-4-37-16,-10-16 56 15</inkml:trace>
  <inkml:trace contextRef="#ctx1" brushRef="#br0" timeOffset="151480.49">11077 4743 789 0,'13'6'260'15,"6"1"-248"-15,6 1 1 16,3-3 27-16,3 1 3 16,9 0 0-16,1-5-5 15,16 1-11-15,8 1-4 16,9-3-9-16,5-1 0 16,5-1-7-16,4-4-3 0,20 3 0 15,4 1-2-15,5 2 1 16,3 2-1-16,0 0-1 15,3 1-1-15,0 1 3 16,4-6 6-16,0 0 5 16,-1-4 6-16,1-5 0 15,1-1 0-15,-2 2-8 16,-2 1-2-16,-7 3-7 16,-8 3-2-16,-17 3-6 15,-11 0-10-15,-20 4-21 16,-19 2-31-16,-36 0 41 15</inkml:trace>
  <inkml:trace contextRef="#ctx1" brushRef="#br0" timeOffset="158990.57">11064 4947 844 0,'-17'-2'279'0,"3"3"-266"16,-5-2-20-16,0-3 9 16,0-10 13-16,1-11 1 0,-3-18 10 15,-3-7 4-15,8-7-4 16,-3-2 1-16,4 1-11 16,0-3-6-16,-1-14-9 15,1-6 0-15,3-10-8 16,0-2-2-16,1 4-3 15,2 1-3-15,0 2 5 16,1 2 0-16,2 8 5 16,-2 10 2-16,0 3 5 15,2 3 3-15,-2-3-1 16,4 0 2-16,2 9-2 16,2 3 0-16,6 13 2 15,0 3 0-15,4 6 0 16,3 5-1-16,3 3-1 15,6 5-4-15,9 0 0 0,10 1 0 16,23 6-2-16,5-2 2 16,12 8 1-16,2-1 0 15,13 3 0-15,12 1 0 16,14 0 1-16,12 1 3 16,20-2 5-16,4-3 1 15,14 1 2-15,9-2 1 0,-18-2-4 16,2 2 2-16,-3-6 2 15,-13 1 2-15,-1-1 1 16,-7 0 0-16,-23 2-6 16,-4-2-3-16,-24 2-4 15,-10 1 1-15,-13 2-2 16,-9 4-2-16,-4 2 0 16,-7 0-1-16,-20 2 0 15,0 3-4-15,-14 3-2 16,-4 0-2-16,5 11-2 15,-6 0 2-15,-8 6-1 16,1 10 2-16,-12 10-2 16,-11 13 4-16,-17 38 16 15,-7 18 6-15,-10 26 16 16,1 14 1-16,9-5-12 16,2-2-1-16,10 0-10 0,-1-11-5 15,6-16 2-15,-2-13-7 16,-2-23-31-16,2-7-23 15,-2 1 33-15</inkml:trace>
  <inkml:trace contextRef="#ctx1" brushRef="#br0" timeOffset="180437.3">4780 5531 713 0,'-38'12'250'0,"7"-2"-198"15,16-2-51-15,7-3 3 16,5 0 10-16,5-5 15 16,-2 0 13-16,0-1 7 15,0 0-3-15,0 0-13 16,19-8-12-16,46-18-8 15,-22 14-9-15,5 1-1 16,11-1-3-16,2-1 1 16,8 0 0-16,26-1 5 15,1-1 2-15,13-1 3 16,5-2 3-16,12-3 0 16,9 1 0-16,18 0-1 15,14-6 3-15,-6 1 3 16,3-3 3-16,8 0 4 0,-13 2-1 15,-4 1 4-15,-6 2-4 16,-24 5-5-16,-15 4-7 16,-29 9-15-16,-16 3-7 15,-29 3-35-15,-7 3-17 0,-25 3-36 16,-11 3 58-16</inkml:trace>
  <inkml:trace contextRef="#ctx1" brushRef="#br0" timeOffset="191628.39">11108 3903 531 0,'0'-12'246'16,"4"3"-5"-16,8 1-256 0,5-5 13 15,6-3 16-15,0-2 7 16,3-3 20-16,0 3 8 15,2 1 2-15,0 1-4 16,4 8-17-16,1 0-13 0,-3 6-11 16,-1 5-6-16,-13 5-3 15,-8 6 0-15,-8 8-2 16,-7 3 4-16,-12 1 0 16,0 2 1-16,-5-5 1 15,3-1 2-15,8-5 2 16,3-4 3-16,7-5 2 15,3-5-2-15,5-3 5 16,3-7-4-16,15-9 0 16,9-3 0-16,15-10-3 15,9 0 0-15,1-2-5 16,0-3 4-16,-1 2-5 16,4 0 0-16,12 4 0 15,-3-2-1-15,-6 3 2 16,-10 2 1-16,-20 5-2 15,-8 9 0-15,-9 11-1 16,0 5-2-16,-9 13 5 0,0 5 5 16,-6 8 2-16,0 1 0 15,-1-1-3-15,-1 2-4 16,3-1-1-16,-1 1 1 16,-1 1-2-16,2 0 3 15,0-1-3-15,-2 2-2 0,-7-3-20 16,2 1-14-16,-12-5-39 15,-2-6-26-15,-8-15 67 16</inkml:trace>
  <inkml:trace contextRef="#ctx1" brushRef="#br0" timeOffset="191980">11693 4058 762 0,'-15'19'274'0,"4"1"-220"15,4 2-26-15,2-3 0 16,3-3 2-16,3-1-3 16,3 0 2-16,0-2-5 15,4 0-2-15,-2-1-11 16,2-1-4-16,3-5-1 16,2-3-2-16,8-9 1 0,2-5-1 15,10-3-3-15,0-4 0 16,9 3-1-16,1 3 1 15,-8 5-1-15,2 6 2 16,-10 9 6-16,1 6 4 16,1 11 5-16,-5 4-1 0,4-1-6 15,-2-1-5-15,-1-12-4 16,-2-6-2-16,0-13-11 16,-2-9-8-16,-1-15-33 15,1-5-26-15,-4-12-250 16,2-3 223-16</inkml:trace>
  <inkml:trace contextRef="#ctx1" brushRef="#br0" timeOffset="192373.61">12640 3540 1018 0,'65'-63'333'0,"-69"73"-331"16,1 10-72-16,-3 13 2 0,0 3 14 16,-11-4 21-16,-5-1 16 15,-12-6 24-15,-4-3 10 16,-5-5 19-16,2-3 2 16,4-3-5-16,5-3-5 15,13-1-23-15,9 0-5 16,11 0-11-16,5-2-5 0,4 2 3 15,1-2 5-15,8 2 12 16,2-2 6-16,7-2 3 16,-3 1 3-16,0-3-2 15,-1 0-2-15,-1 2-1 16,0-1-5-16,-2 1-3 16,-3 0-1-16,-3-2-3 15,-6 0-2-15,-3-3-5 16,-2-7-11-16,5-14-42 15,1-6-41-15,3-14 64 16</inkml:trace>
  <inkml:trace contextRef="#ctx1" brushRef="#br0" timeOffset="192877.59">12738 3625 539 0,'9'71'247'0,"-15"-44"-107"16,2-5-56-16,2-2-8 15,2-5-27-15,2-2-12 16,5-3-18-16,-1-3-2 16,10-3-6-16,-2-4 1 0,6-7 0 15,1-3 1-15,-2-3-3 16,0-2-2-16,-5 0 0 16,-2 2-3-16,0 3-4 15,4 2-1-15,-6 1 0 16,3 2 0-16,-3-4 0 15,-1-1 1-15,7 0 3 16,0-3 4-16,-1 4 3 16,-2 5-1-16,-1 9-5 15,0 8 2-15,-2 16 0 16,-1 3 3-16,-6 11-1 16,-1 3-2-16,-3-4-5 15,-2 0-1-15,-1-12 2 16,-1-4 2-16,2-10 4 15,1-5 2-15,2-7-2 16,0-3 0-16,4 2-5 0,-4-3-3 16,0 0 3-16,0 0-3 15,11 5 0-15,29 31 3 16,-33-5-3-16,-4 9 3 16,-6 13-1-16,-8-2-3 0,-5 5 0 15,-4 1 1-15,-6-4-1 16,-7-2-1-16,-10-7-33 15,-4-5-24-15,-12-16 36 16</inkml:trace>
  <inkml:trace contextRef="#ctx1" brushRef="#br0" timeOffset="205552.17">3238 6797 933 0,'1'0'325'0,"4"1"-307"15,4 0-9-15,-6 3 1 16,5-1-5-16,-11 1 14 16,-5 3 6-16,-13 2 12 15,-9 0 0-15,-16 6-14 16,-7-1-4-16,-13 1-15 16,-6-1 2-16,-13 3-4 15,-4 0-2-15,-1 4-3 16,4 2-5-16,1 6-3 15,-1 0 4-15,-8 0 1 16,5-2 4-16,11-7 0 16,10-5 2-16,21-5 7 15,5-1 3-15,14-2 6 16,4 2-3-16,10 3-5 16,11 2-1-16,9 7-5 15,8 2-2-15,15 9 0 0,3 1 3 16,4 8 0-16,8 8-1 15,3 10-2-15,6 5-1 16,14 2-1-16,4-3 4 16,2-7 3-16,-3-4-1 15,-10-1 4-15,-3 2 0 0,-1 4 3 16,-5-4-1-16,-1-4-1 16,-1-9-3-16,-18-17 2 15,-5-5 6-15,-14-14 2 16,-3-4 7-16,1-14 1 15,-4-11-3-15,-6-25-6 16,-11-13-8-16,2-14-8 16,-4-5-4-16,-13-9-1 15,4-7 1-15,-19-13-2 16,1-6-1-16,10-13-10 16,1-2-10-16,11 0 1 15,5 1 1-15,5 16 12 16,3 16 14-16,1 29 13 15,1 19 5-15,1 34 1 16,2 11-5-16,4 15-16 16,1 13-1-16,-5 27-6 0,-2 13 3 15,-14 22 6-15,-2 11-5 16,-5 27 8 0,-3 11-2-16,7 36-1 0,-3 15 7 15,-1 2 1-15,1 3 2 16,-3-30 1-16,0-21-4 15,9-34-3-15,0-21-2 16,6-27 3-16,8-20 2 0,2-20 6 16,7-16 8-16,8-27 7 15,4-10 5-15,11-33 2 16,7-20-9-16,8-31-8 16,4-14-7-16,15-23-13 15,8-6 1-15,24 4-4 16,1 0 3-16,-5 28 0 15,-10 19 2-15,-19 32-6 16,3 24-8-16,-5 28-26 16,0 9-13-16,-12 16-35 15,-12 7-12-15,-16 21-32 16,-8 10 75-16</inkml:trace>
  <inkml:trace contextRef="#ctx1" brushRef="#br0" timeOffset="213048.79">3890 7907 736 0,'-9'-31'262'16,"0"8"-225"-16,-1 3-13 0,8 5 2 15,-12-1-7-15,-1 4-4 16,-5-2 6-16,-8 4 13 16,3-1 2-16,-2 1 2 15,0 4-3-15,0 2-14 16,4 4-8-16,0 8-10 15,3 4-1-15,-4 9-2 16,0 4 0-16,-1 6-2 16,-3 4-1-16,2 11 1 15,-4 0-1-15,-1 4 3 16,-1 0 0-16,-4-5 2 16,1 0-1-16,1 5-1 15,0 2 0-15,7 15 0 16,4 5 0-16,1 5 1 15,0 2-1-15,-1 1 0 16,-1 7 1-16,1 14 3 0,1 0 0 16,1 2 1-16,0 1 0 15,3-2-3-15,-3 2 3 16,2-7 0-16,6-6 3 16,-1-3 0-16,-3 3-3 0,5-1-1 15,-4-5 1-15,6-5 3 16,6-2 2-16,-6 6 1 15,1 5 0-15,1-6-1 16,-3-1 1-16,3 4-3 16,-6 4-1-16,5 6-7 15,1 0 0-15,-1-4-1 16,-2-1 1-16,0 2 4 16,-1-3 0-16,-2-6 7 15,2-3-1-15,-3 3 1 16,-2 4 1-16,1 10-1 15,-4 2 4-15,1-2-4 16,0 0-3-16,0-6-1 16,3-4-8-16,2-6-1 15,-1-4 2-15,4 7 0 16,-2 5 0-16,-1 5 3 0,0 2-3 16,3-2 0-16,3 1 0 15,5 5-2-15,2-1 2 16,-3-4 1-16,4 0-1 15,0 4 3-15,3 3-3 16,3 1 2-16,3 1-2 16,-2 0 2-16,-1-1 3 0,2-3 4 15,-2-3 5-15,6-2 6 16,-2-1-2-16,-1-2-2 16,-1-3 1-16,0-9-3 15,3 0-2-15,0 0-5 16,1 1 0-16,-2-9-6 15,-1-1 1-15,5 2 1 16,-1 2-3-16,11 15 0 16,3-1 0-16,3-4 1 15,8-7 1-15,-1-8-3 16,4-2 5-16,0-4-1 16,-3 0 0-16,-3-7 1 15,-4-8-3-15,1-5-1 16,-3-5 4-16,1-2-2 15,0 0 1-15,0-1-3 0,-1 0-2 16,-4-2-17-16,-1-4-21 16,-1-7-32-16,-8-4-18 15,-2-9-49-15,-11-8 87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1:04:4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9793 7096 238 0,'-35'26'133'15,"35"-30"-17"-15,0 3-59 16,-1 1-21-16,0-1-15 16,0 0 0-16,-1 0 13 15,1-1 11-15,0 1 13 16,1 0 1-16,0 1-19 16,0 0-10-16,0 0-16 15,0-1-5-15,0 0 1 16,0 0 2-16,0 0-4 0,8-4-1 15,2-1-5-15,27-17-2 16,-24 17-3-16,0 1 1 16,6 3-1-16,1 1 1 15,7 1 3-15,-1-1 2 16,7-2 5-16,-3 1 2 16,-1 1-2-16,6 4-1 0,-6 0-5 15,1-2-1-15,-3 1 1 16,-2-4 2-16,-2-2 6 15,1 3 5-15,0-4 4 16,-1 2-1-16,-1-2-4 16,1 3-2-16,1 3-8 15,-1 0-1-15,2 5-2 16,-2-6-1-16,3 0 5 16,2 0 7-16,-1-1 5 15,2-1 5-15,-5 1-2 16,0 1-3-16,1-1-7 15,-1 1-1-15,-1-2 2 16,-2 1 2-16,-4-3 5 16,1 2-2-16,-2-1-6 15,-1 1-2-15,-4 3-4 16,-4-2 0-16,-2 2-4 0,-3-1-3 16,-1 1-16-16,-1-1-11 15,-1 0-42-15,0 0 43 16</inkml:trace>
  <inkml:trace contextRef="#ctx0" brushRef="#br0" timeOffset="8746.37">10874 7011 622 0,'-25'21'228'0,"-3"4"-170"15,-5 1-49-15,-3 3-10 16,-1 0 0-16,-8-7 0 15,0-1 3-15,-6-13 27 16,-2-2 11-16,-6-3 5 16,-2 0-1-16,1-2-22 0,0-1-9 15,7-5-4-15,0-5-5 16,0-6 0-16,2-4 0 16,-2-13 5-16,2-3 7 15,8-4 7-15,4-4-1 16,8-1-6-16,7-1-3 0,4-7-8 15,4 0 0-15,9-9-5 16,4-9 1-16,9-2 3 16,3-3-1-16,7 6 4 15,6 10 0-15,7 2-3 16,5 2-2-16,12-2-4 16,1-3-3-16,6 2-1 15,4 3 2-15,-4 7 0 16,4 6 3-16,0 9 1 15,5 3-2-15,8 8 4 16,6 6 1-16,5 6-2 16,-4 3 2-16,-5 8-2 15,-2 3 1-15,4 7 0 16,4 3 0-16,-3 5 2 16,-6 1-1-16,-11 5 3 15,-8 6 1-15,-6 10-1 0,-3 5 0 16,-7 15-2-16,-7-1-1 15,-11 7 0-15,-7 1 2 16,-12-3 0-16,-9 6-1 16,-16 8 0-16,-2 8 1 15,-18 4 2-15,-7-1 0 16,-23-8 0-16,-14-3-2 0,-13 5-1 16,-10 3-10-16,-23 0 42 15,-6-1-29-15</inkml:trace>
  <inkml:trace contextRef="#ctx0" brushRef="#br0" timeOffset="18221.04">7546 7078 706 0,'-34'63'246'16,"33"-51"-207"-16,5 3-35 16,2 4 1-16,2-6-3 15,0-3 1-15,-4 0 17 16,-1-2 14-16,-5 3 22 15,2 4 4-15,2 3-16 16,0 2-14-16,9 4-24 16,-1-3-1-16,4-6-4 15,4-2 2-15,-2-7 12 16,-2-1 4-16,1-4 14 16,-4-1 0-16,1-3-5 15,9-2-5-15,-4-10-6 0,6-1-3 16,4-13-3-16,-3-6 1 15,9-5-5-15,-3-12 0 16,1-8-1-16,1-2-3 16,-1-1-2-16,2 8-1 15,4 9-23-15,2 4-6 0,-5 11-38 16,-2 6-24-16,-13 19 62 16</inkml:trace>
  <inkml:trace contextRef="#ctx0" brushRef="#br0" timeOffset="23622.08">17203 8135 675 0,'2'-14'252'0,"4"2"-185"16,6 0-54-16,-1-5-13 16,2 2 6-16,-4-7 18 15,-4-1 16-15,-5-3 23 16,0-6 7-16,1 2-16 16,-1 2-16-16,0 4-20 15,-4 4-8-15,-10 2-6 16,-5-1-1-16,-9 1-4 0,-1 2 1 15,-4 4 0-15,-2 0 0 16,-1 5 3-16,-2 3-5 16,-4 5 1-16,0 8 3 15,-8 9-2-15,-3 5 2 16,-1 17 1-16,-5 3-3 0,-5 18 1 16,5 9 0-16,-1 10 3 15,9 9 3-15,11 16-3 16,3 4 4-16,12-4-6 15,5-3 0-15,13-11 1 16,7-5-3-16,6-7 0 16,7-8 2-16,7-19-4 15,3-9 5-15,11-17 8 16,2-6-2-16,14-13 9 16,9-7-4-16,16-11-1 15,0-6-2-15,0-9-3 16,-6-7 3-16,-5-8 1 15,4-7 6-15,-2-15 8 16,0-6-2-16,-5-8-4 16,-7-1-5-16,-12-1-8 0,-8-3-4 15,-15-2 1-15,-6 4 1 16,-9 8 2-16,-3 8 0 16,-4 13 5-16,-4 1-3 15,-7 8-1-15,-3-2-1 16,-5 9-4-16,-1 5 3 15,-9 8-5-15,0 7 4 0,-1 5-5 16,-1 0 0-16,5 5 0 16,4 2-1-16,1 5-8 15,3 1-9-15,6 10-18 16,-1 4-8-16,4 7-13 16,2 4-5-16,3 3-26 15,4 4-22-15,3-3 73 16</inkml:trace>
  <inkml:trace contextRef="#ctx0" brushRef="#br0" timeOffset="24112.65">18547 7419 968 0,'-18'-9'317'16,"-3"11"-301"-16,-4 17-55 15,-9 4 10-15,-5 14 5 16,-5 5 1-16,-12 10 26 16,-6 4 17-16,-10 14 15 15,-2 14 5-15,10 23 0 16,6 11-8-16,18 18-15 16,11 1-5-16,12-19-8 15,9-7-2-15,11-29-3 16,3-16 2-16,11-9 4 15,2-2 1-15,9-13 11 16,6-4 0-16,12-12-4 16,9-10-3-16,10-6-6 15,-1-6-2-15,-6-6-10 0,-6-4-8 16,-6-4-23-16,-1-2-12 16,1-3-33-16,1-1-18 15,2-12 67-15</inkml:trace>
  <inkml:trace contextRef="#ctx0" brushRef="#br0" timeOffset="24813.68">22247 7314 807 0,'140'-9'306'16,"-97"10"-182"-16,12 8-116 15,-3 4-2-15,-2 6 1 16,2 0-4-16,-1 9 6 15,-1 1 5-15,12 7 6 16,-22-10 5 0,1 0-2-16,33 20 0 0,5 9-9 0,-20-4-2 15,-23 5-4-15,-5 4-3 16,-14 12 1-16,-8 2-4 16,-9-7 8-16,-5-2 4 15,-10-11 6-15,-4 0 2 16,-13 3-7-16,-9 2-2 15,-11 7-7-15,-13 2-3 0,-16-9-20 16,-4-4-22-16,-15-8-59 16,-6-4 385-1,-15-6-233-15</inkml:trace>
  <inkml:trace contextRef="#ctx0" brushRef="#br0" timeOffset="30270.15">19200 8887 882 0,'-14'-1'293'0,"4"0"-285"15,3 1-9-15,5-1 2 16,-6-5 7-16,2 2 11 0,2-5 12 16,0 4 11-16,4-1-2 15,-2 0-10-15,4 4-11 16,8-4-16-16,5 2-2 16,12 3-2-16,3 1-1 15,4-3 1-15,3 5 2 16,4-2 0-16,5 0 0 0,9 1 0 15,0 2-1-15,8 4-1 16,2-2 2-16,-3 2-1 16,6-3 1-16,0-2 0 15,4 1-1-15,14 0 2 16,1-1-2-16,2 0 1 16,0 3 0-16,4 0-1 15,9-1 1-15,6-2-1 16,-3-3 2-16,-1-1-2 15,-1 0 0-15,11-2 1 16,4 4 4-16,9-2 2 16,6 2 2-16,-3 3 1 15,0-1-5-15,2-2 2 16,-6 3 0-16,-11-3 1 0,-7-1 1 16,-23-2 0-16,-9-3-3 15,-7 3-4-15,-3-1-4 16,-14-2-24-16,-11 1-21 15,-28-13 27-15</inkml:trace>
  <inkml:trace contextRef="#ctx0" brushRef="#br0" timeOffset="186362.83">11388 9809 545 0,'-28'73'219'0,"28"-73"-122"16,1 0-69-16,-1 0-18 15,0 0 6-15,0 0 28 16,-1 0 14-16,0 0 19 15,0 0-1-15,-1-1-19 16,1 0-11-16,0 0-16 16,0 1-7-16,0-1-10 15,0 0-4-15,0 1-2 16,0 0 1-16,0-1 4 16,0 0 0-16,-1 1-2 15,1 0-1-15,0 0-6 16,0 0-1-16,0 0 1 15,1 0 1-15,0-1 4 16,3 0 2-16,18 1-4 0,26 3-2 16,-19 1-4-16,-6 1-3 15,1-4 2 1,5 0-2-16,-3-1 1 0,3 0 1 16,1-1 0-16,0 0 0 15,-3 1 1-15,5-1 1 16,-1-2-1-16,2 2 0 0,5-2 0 15,1-4-1-15,11 1 2 16,-1-1 2-16,-3 1-2 16,0 1 1-16,-9 2 0 15,-3-2 0-15,2-2-2 16,-1 2-1-16,1 0 1 16,4 3-1-16,-1 1 1 15,6-1 0-15,5 2 1 16,-2-2-2-16,2-2 2 15,-6 2 1-15,-6-5-2 16,-2 4-1-16,1-2 1 16,-1 1-1-16,0 1 1 15,1-2 0-15,0-2-2 16,4 1 2-16,4-4 2 16,5-2 1-16,-2 3-2 0,-1 1-1 15,-6 7 0-15,-3 2-1 16,-3 0 1-16,-1 1 0 15,-2 2 0-15,1-1 0 16,-2 3 0-16,1-2 2 16,8 0-2-16,-3 3 0 15,13 4 0-15,-7 1-1 0,-4-3 2 16,1-3-1-16,-9-3 3 16,3-1 2-16,-4 0-1 15,-2 1 1-15,0-2 1 16,-1 1-2-1,-2-2 0-15,1 3 0 0,-4-3-1 16,1 2-2-16,5 2 0 16,-6-3-1-16,-1-1 1 15,-6 0 3-15,-12-2 2 16,5 2 1-16,-3 0-2 16,2 2-1-16,0-1-3 15,-1-2 0-15,-2 4-2 16,1-3-1-16,-3 3 2 15,-1-3-1-15,0 0 4 16,0 0 2-16,0 0 3 16,0 0-1-16,0 0-3 0,0 0 0 15,0 0-3-15,-1 0 1 16,1 0 0-16,0 0 1 16,0 0 2-16,0 0-1 15,0 0 10-15,0 0-1 16,0 0 2-16,0 0 0 0,0 0-5 15,0 0 2-15,0 0-6 16,0 0-2-16,-1 0-4 16,0 0-1-16,0 0 3 15,0 0 0-15,-16 3 10 16,-28 5 1-16,17-7-2 16,1 2-2-16,4 0-7 15,-7-1-2-15,2 2 3 16,-2-1 0-16,-5 1 5 15,-1 4-1-15,-5-4 2 16,-7-1 3-16,-5-2-6 16,-9-3 2-16,-1 0-8 15,3 1-3-15,-1 1 2 16,3 0-4-16,-3 4 1 16,-3-2 2-16,-2-2 1 15,-2 0-1-15,2-1 2 0,6-3-1 16,4 6 1-16,7-2 0 15,1 0 2-15,-4 1 1 16,4-1-3-16,-4 0 2 16,-1-4-6-16,5-1 0 15,2-5 2-15,6-1-2 0,12 4 5 16,0 2-1-16,5 1 3 16,-2 4 0-16,1-3-6 15,-1 3-2-15,-1 0-2 16,-2 3 2-16,6 4 3 15,-5-5 2-15,4 2-1 16,0-4-1-16,3 2 5 16,4 0 1-16,-3 3-4 15,5 0 0-15,-1-2-4 16,4 3 0-16,5-2 4 16,-1-1 0-16,1 0 3 15,4-2-1-15,1 0 1 16,0-2 3-16,1 1-7 15,0 0-1-15,0 0-5 16,0 0-5-16,0-1 6 0,0 0-2 16,0 1-5-16,0-2 3 15,0 1 0-15,0 0 1 16,0 0-8-16,0 0-9 16,0 0-40-16,0 0-17 15,0 0 49-15</inkml:trace>
  <inkml:trace contextRef="#ctx0" brushRef="#br0" timeOffset="188734.12">10889 9007 670 0,'2'-14'251'0,"7"8"-203"16,1 1-15-16,-2 1-7 15,-1 1-12-15,-2 1-3 16,-3 1 5-16,4 1 16 16,-6 4 6-16,6 5 9 15,0 4-2-15,1 7-12 16,6 5-8-16,-8 0-17 16,7 2-2-16,2-2-6 15,-5-5 2-15,8-5-1 16,-7-6 1-16,-3-10 20 15,11-4 6-15,-1-14 8 16,10-5 0-16,4-8-16 16,2-3-9-16,2 0-8 15,-4 0-5-15,1 0-15 0,1 0-7 16,6 3-36-16,1 1-18 16,3 4-46-16,-8 4 69 15</inkml:trace>
  <inkml:trace contextRef="#ctx0" brushRef="#br0" timeOffset="189645.88">13212 9974 761 0,'-24'10'293'0,"-11"7"-197"16,1-1-93-16,-6 1-36 15,-6-3-2-15,-5-10 7 16,-8-3 21-16,-13-7 49 16,-2-3 23-16,-9-4 12 15,1 0-6-15,-8-5-29 0,-3-2-18 16,0-1-19-16,5-5-3 16,12-3-2-16,4-6-1 15,6-11 1-15,-5-12 0 16,7-13 0-16,10-3 0 15,13-4 0-15,16 4-2 16,18-2-2-16,10-1-1 0,15-3 1 16,17 5 2-16,20 10 1 15,6 7 1-15,13 7-1 16,-2-3 1-16,8 3 3 16,8 6 2-16,16 11 3 15,3 9-1-15,2 15 1 16,5 7-1-16,3 16-4 15,2 12 1-15,-6 17-1 16,-5 11 2-16,-14 11-2 16,-10 2 1-16,-17 15-3 15,-12 6-1-15,-33 6 0 16,-9 3 1-16,-21-9 0 16,-13-1 2-16,-18 7-9 15,-15 2-6-15,-15-5-14 16,-3 1-5-16,-6-12-42 0,-3-6 297 15,-7-4-177-15</inkml:trace>
  <inkml:trace contextRef="#ctx0" brushRef="#br0" timeOffset="201913.51">14070 4994 803 0,'27'22'291'0,"-22"-41"-203"15,4 5-98-15,8 0 2 16,-3-1 5-16,3-1 9 15,6 0 4-15,3 0 14 16,5 1 5-16,0 5 1 16,2 9 0-16,7 14-13 15,-5 11-5-15,1 18-12 16,-3 4-2-16,-16 6-1 16,1 4-2-16,-8 1 5 15,-3-1-1-15,-2-4 1 16,-5-6 5-16,-1-11 3 0,-2-10 4 15,0-12-2-15,3-5-2 16,0-8 2-16,3 0 6 16,6-16 0-16,2-12 0 15,6-19-7-15,5-9-7 16,3-5-1-16,0 1 1 16,3 9 0-16,0 4 0 0,2 13-2 15,-3 11 2-15,2 15-2 16,-6 7-3-16,2 12 7 15,3 10 1-15,2 12 10 16,0 7 4-16,-5 12 2 16,-2 9-1-16,-6 3-4 15,-3 0-2-15,-1-7-4 16,-4-14-2-16,-3-13-3 16,0-5-2-16,-2-11 0 15,-2-5-4-15,2-6-20 16,-1-4-11-16,2-7-25 15,0-2-13-15,2-9-35 16,-1-2-21-16,1-12 76 16</inkml:trace>
  <inkml:trace contextRef="#ctx0" brushRef="#br0" timeOffset="202627.82">15439 4423 743 0,'0'-1'249'0,"0"1"-221"15,1 0 1-15,-1 0 26 16,0 0 9-16,3 10 12 15,3 19-5-15,7 37-16 16,-5-21-10-16,2 7-20 16,2 1-9-16,4 10-7 15,0 1-1-15,-2-2-6 16,-1-1-3-16,-5-15-9 16,-2-7-3-16,0-9-8 15,-3-7-3-15,1-9-4 16,-1-3-1-16,0-4-6 0,2-2-2 15,3-3-12-15,2-2-5 16,5-4-21-16,4-4-11 16,4 0-66-16,4-2-16 15,-1 0 54-15,0 3 40 16,1 6 123-16,-3 2 43 0,-2 9 8 16,2 5-8-16,-4 7-21 15,1 1-8-15,-1-2-22 16,0-4-3-16,4-12 1 15,2-5 6-15,3-11 13 16,-2-4 0-16,-6-5-7 16,-3 0-8-16,-10 2-17 15,-2-2-5-15,-7-1-14 16,-4 4-1-16,-6-2-1 16,-1 3 1-16,-1 6 7 15,-2 0 1-15,-2 9-3 16,0 2-4-16,-5 9-2 15,2 3-3-15,1 5-1 16,0-2-1-16,6 0 2 16,1-3-2-16,4-3-4 15,4 0-8-15,3-5-28 0,1-1-13 16,5 0-27-16,5-3-2 16,6-5 0-16,4-3-4 15,8-3-23-15,-1-3-143 16,7 1 170-16</inkml:trace>
  <inkml:trace contextRef="#ctx0" brushRef="#br0" timeOffset="203030.18">16395 4953 549 0,'17'-12'269'0,"-10"0"-28"16,0 3-156-16,-5 6-40 16,-2-1 2-16,-5 6-21 15,3-2-8-15,1 0-4 16,-24 15-3-16,-32 33 1 15,30-27-2-15,12-5-2 16,6-3-1-16,11-3-3 16,5-2 0-16,8 5 1 15,5 7 3-15,7 17 6 16,4 14 1-16,-2 20-1 16,0 5-4-16,-9-3-5 15,-3-11-5-15,-12-20-1 16,-9-9 1-16,-17-12 8 15,-9-7 4-15,-14-8 2 0,-2-3-2 16,3-10-6-16,-2-2-3 16,10-3 5-16,4-1 2 15,11 1-3-15,13-1 4 16,6 2-8-16,4-1 0 0,7-1-3 16,2-2-3-16,12 0-7 15,-3-3-4-15,9-3-1 16,-5-7-6-16,-2-8-25 15,4-5-28-15,-1-9 42 16</inkml:trace>
  <inkml:trace contextRef="#ctx0" brushRef="#br0" timeOffset="203550.69">16755 5035 1057 0,'0'-9'362'0,"8"-2"-325"16,6 1-49-16,5-8-5 15,0-1-1-15,0 0 13 0,-5 0 13 16,-3 14 17-16,3 3 4 16,0 10-6-16,4 12-9 15,-1 5-11-15,-4 5-2 16,-6-2-5-16,-9-4-1 15,-2-6 3-15,-5-5 2 16,2-4 11-16,1-5 2 0,5-4 6 16,1 0 1-16,0-1-11 15,0 0 0-15,2-8-4 16,10-17-6-16,19-32 4 16,-16 24 1-16,-2 4-1 15,-1 2 3-15,-1 8-3 16,0 10-2-16,3 11 0 15,5 9-1-15,2 6 2 16,4 1 1-16,-4-1-3 16,-2-4 0-16,-2-1 0 15,-6-3 0-15,-4-3 0 16,-1 2 0-16,3-2-1 16,2 0 0-16,-1 3-12 15,-4-2-6-15,-5-2-9 16,2-3-6-16,1-1-4 0,-4 0-6 15,0 0-18-15,0 0-14 16,-1 0-34-16,0 0-210 16,0 0 222-16</inkml:trace>
  <inkml:trace contextRef="#ctx0" brushRef="#br0" timeOffset="204246.16">17455 5282 647 0,'-23'28'308'16,"-11"9"-44"-16,-17 11-266 15,-11-5-8-15,-25-1 2 16,-12-2 2-16,-14-2 22 16,-11-1 15-16,-10 3 13 15,-1 2 2-15,-17-3-11 16,-2 0-12-16,-4-10-16 15,-9 0-3-15,-3-8-3 16,-5-6-1-16,-13-9 0 16,13-6 0-16,3-4 0 0,5-6 0 15,22-5 7-15,-2-7 3 16,11-13 4-16,9-2 2 16,10-8 1-16,7-1-4 15,21-2-2-15,9-2-3 16,14-4-6-16,9-8-1 15,11-18-3-15,12-6-3 0,15-9-1 16,8 4 0-16,20-7-2 16,12 1 0-16,26-4-1 15,9 3-1-15,17 7 1 16,5-2 2-16,20 2 0 16,15-1 1-16,14 10 6 15,7 8-1-15,19 11 2 16,-2-3 1-16,16 4-2 15,9 4 0-15,-14 12 0 16,5 12 1-16,6 14 3 16,-6 8 2-16,13 12 0 15,2 8-2-15,-13 19-1 16,4 7-3-16,-17 20 1 16,-13 5 0-16,-10 4 1 15,-14 2-2-15,-19-3 0 0,-6 5-3 16,-25 15 3-16,-7 9 0 15,-21 3 2-15,-9 5 1 16,-17 7-2-16,-12 1-1 16,-24 9 3-16,-14 3-2 15,-32 3 0-15,-13 1 1 16,-23-3-14-16,-5-1-15 0,-5-7-42 16,-7-2-29-16,-9-5-149 15,-11-9 163-15</inkml:trace>
  <inkml:trace contextRef="#ctx0" brushRef="#br0" timeOffset="-197749.62">19296 5120 888 0,'-14'-9'299'0,"10"2"-283"15,-1 0-12-15,4-4-5 16,-2-7 2-16,0-6 13 16,3-2 5-16,-1-7 26 15,1-5 3-15,1-6-4 16,2-2-6-16,6-3-25 15,4 5-3-15,4 0-6 16,3 5-4-16,1 7 0 16,-3 6 0-16,3 15 0 15,-2 5 1-15,8 13 1 0,2 5-2 16,-4 9 1-16,-1 2-1 16,-8 8 0-16,-1 5 0 15,-9 18 0-15,-4 5 3 16,-2 6-2-16,-10-3 1 15,2-11-1-15,-5-6 0 16,2-10-1-16,2-6 2 0,2-7-1 16,3-2-1-16,3-10 2 15,-1-4-2-15,3-6 1 16,1-3 2-16,-2 2 1 16,3-7-1-16,4-21-1 15,20-50-1-15,-10 26-1 16,6-2-2-16,-1-8 1 15,-9-4-2-15,0 8 3 16,-4 1 0-16,4 16-2 16,6 7 1-16,-1 9 1 15,1 9-2-15,-3 4 2 16,-5 6 1-16,2 8-1 16,1 7 0-16,-2 17 0 15,-1 10 2-15,1 21 2 16,-3 8 0-16,2 11-1 0,-1-1-1 15,-3-7-2-15,1-7 0 16,-1-15 3-16,1-6-3 16,1-10 0-16,0-6 1 15,7-10-3-15,4-5-1 16,7-14-1-16,6-5-7 0,3-11-20 16,0-1-12-16,-3-3 26 15,-6-1 1-15</inkml:trace>
  <inkml:trace contextRef="#ctx0" brushRef="#br0" timeOffset="-197134.64">20617 4821 902 0,'1'2'303'0,"5"8"-281"16,22 34-25-16,-16-28 1 16,1-6 2-16,3-4 9 15,0-1 11-15,2-7 22 16,4 2 3-16,5-3-3 0,4 2-8 15,8 0-20-15,2-2-4 16,3 0-10-16,0-2-7 16,-10 1-17-16,-5-2-6 15,-11-3-2-15,-5 1 2 16,-4-6 16-16,-3 2-4 0,-9-1-24 16,0-7-20-16,-5 0 35 15</inkml:trace>
  <inkml:trace contextRef="#ctx0" brushRef="#br0" timeOffset="-196887.79">20934 4585 644 0,'-12'8'239'0,"0"10"-172"15,1 8-5-15,-3 14 11 16,-1 9-10-16,-5 13-17 15,2 4-5-15,-4-4-13 16,-1-5 0-16,3-14-12 16,-1-13-6-16,9-13-8 15,4-8-7-15,2-12-8 0,3-5-14 16,1-11-44-16,-2-3-27 16,2-9-145-16,-1-6 157 15</inkml:trace>
  <inkml:trace contextRef="#ctx0" brushRef="#br0" timeOffset="-196689.04">20582 4688 614 0,'-3'9'242'0,"9"13"-145"16,4 5-37-16,10 14-21 16,1 2-3-16,3-2-13 15,1 2-1-15,0-6-4 16,-4-5 1-16,-3-1-6 15,-2-6-4-15,-6-5-16 16,0 0-13-16,-4-10-29 16,-4 0-28-16,0-7 49 15</inkml:trace>
  <inkml:trace contextRef="#ctx0" brushRef="#br0" timeOffset="-196261.6">21655 3991 713 0,'-5'-17'320'16,"0"9"-91"-16,6 24-231 16,0 10-1-16,-1 19-2 15,-3 8 2-15,-2 11 7 16,-3 11 5-16,-3 17 12 15,0 4 6-15,-2-5 7 16,0-8-3-16,0-13-12 16,3 3-8-16,1-4-9 15,5-5-3-15,3-16-21 0,3-13-9 16,5-16-42-16,-4-8-24 16,4-6-150-16,-7-7 162 15</inkml:trace>
  <inkml:trace contextRef="#ctx0" brushRef="#br0" timeOffset="-195889.81">21851 5006 939 0,'19'25'315'0,"23"0"-311"15,6-6 0-15,5-13-2 16,3-7 1-16,-8-14-2 16,-5-6 6-16,-11-9 18 15,-7-3 5-15,-5-5 12 16,-3-2-4-16,-5 4-14 16,-5 2-11-16,-8 3-16 15,-7 11-10-15,-12 7-3 16,-3 2 2-16,-7 8 8 0,-2 3 4 15,0 8 4 1,1 3-1-16,6 12-1 0,1-2 2 16,-1 5 0-16,5 2-2 15,7-4-12-15,5 3-7 16,12-8-23-16,4-2-22 16,7-6 14-16,-1-7 22 0</inkml:trace>
  <inkml:trace contextRef="#ctx0" brushRef="#br0" timeOffset="-195398.88">22775 4662 1038 0,'0'-12'350'0,"1"8"-351"15,-2 4-44-15,-5 7-13 16,-7 3 2-16,-12 10 25 16,-4 1 25-16,-4 1 44 15,3-2 13-15,9-7 4 0,6-2-3 16,10-6-26-16,3-2-18 16,3-2-19-16,-1-1-4 15,0 0-1-15,9 5 5 16,19 22 14-16,41 47 4 15,-22-18 2-15,3 8 0 0,-7-5-8 16,-9-7 3-16,-15 3-4 16,-11-3 6-16,-17-10 13 15,-2-20 6 1,1 1 15-16,-21 6-4 0,-7-9-10 16,9-4-9-16,9-15-6 15,4-1 1-15,10-4 10 16,-3-11 9-16,6 0-9 15,-1-5 6-15,4 1-13 16,5-1-11-16,-1-3 3 16,4 0-9-16,-2-3 2 15,4-1-8-15,2-4-49 16,-2-7-22-16,1-7 31 16,-2-4 12-16</inkml:trace>
  <inkml:trace contextRef="#ctx0" brushRef="#br0" timeOffset="-194907.77">23179 4768 1141 0,'14'-17'414'0,"13"1"-292"16,7 4-171-16,12 4-57 15,-6 2-2-15,-17 2 12 16,-6 2 45-16,-17 2 94 16,-3-2 38-16,1 4 5 15,1-2-13-15,1 0-43 16,0 26-22-16,2 37-5 16,-5-25-8-16,-1-14-4 15,-1-7-6-15,0-8 2 16,3-7 3-16,-6-6 13 15,6-4 4-15,8-11-1 16,1-5 2-16,14-10-6 16,4-5 1-16,1-4-4 15,6 4 3-15,-5 13 3 0,-5 5 2 16,-3 19 10-16,-2 6-2 16,-2 15-5-16,1 5-1 15,-2 9-4-15,-3-4-5 16,-4 0 1-16,-5-5 2 15,-2-6 0-15,0-1 1 16,0-13-5-16,0 4-16 0,0-5-27 16,-2-2-8-16,-6-2-26 15,-4-8-16-15,-9-4 84 16,-5-1-12-16</inkml:trace>
  <inkml:trace contextRef="#ctx0" brushRef="#br0" timeOffset="-194070.63">19327 5663 974 0,'-11'-7'344'16,"6"9"-294"-16,9 12-59 15,5 0-7-15,6 1 2 16,4 2 3-16,3-8 10 15,5 3 2-15,17-6 10 16,3-5 5-16,20 0 4 16,2-7-1-16,3 2-8 15,8 3-2-15,9 3-7 16,14 4 2-16,4-4-3 16,10-2 0-16,16-8 2 0,2 0 1 15,15-9 3-15,8 1 3 16,-4-4 6-16,-7 0-3 15,10 5 7-15,-6 1 2 16,-9 0 0-16,5-2 11 0,5-2 2 16,-6-1-7-16,14 3-5 15,4 0-11-15,-22 5-8 16,-1 4-3-16,-12 0 3 16,-13 5-7-16,-12 0 3 15,-6-1 0-15,-20-1-3 16,-5 0 6-16,6 4-3 15,6 0 0-15,2 2 4 16,-5 4-6-16,-16 4 0 16,-9 0 3-16,-9 1 7 15,-1 1 5-15,0-4 15 16,-10-2 12-16,-6 1-2 16,-3-3-1-16,-16-1-16 15,3-1-11-15,-9-2-8 16,-6 0-5-16,-10-7-14 15,-4-4-33-15,-18-11-49 0,-8-5-16 16,-13-8-44-16,-6-2 511 16,-5-5-277-16</inkml:trace>
  <inkml:trace contextRef="#ctx0" brushRef="#br0" timeOffset="-190006.19">10177 7112 735 0,'-45'44'258'15,"45"-46"-247"-15,0 2-12 16,2 0-3-16,-2 0-5 0,0 0 0 15,0 0 9-15,0 0 5 16,0 0 6-16,0 0 13 16,0 0 6-16,0 0 1 15,0 0-5-15,-1 0-8 16,0 0-9-16,0 0-7 16,0-1 3-16,-4 0-5 15,-17-4 2-15,-31-18 2 16,17-1 5-16,0-12 4 15,1 0 2-15,-2-4 2 16,7-1-9-16,2-1 2 16,1-1-6-16,4 1 0 15,3-2-3-15,3-4-1 16,3-4 0-16,8-11 0 16,6 1 1-16,9-2-2 15,10 4 0-15,9 9 0 16,6-2 0-16,18 5 1 0,7-4 3 15,20-1 0-15,5 3 1 16,2 6-2-16,4 4 0 16,5 8-2-16,4 8-1 15,-8 7 1-15,-2 5 0 16,-16 7 4-16,-3 6 0 0,6 17 1 16,-1 14 6-16,-9 31-3 15,-11 18 6-15,-28 18 4 16,-13 3-6-16,-20-1 0 15,-11-4-3-15,-19-3-9 16,-17-5 4-16,-17-13-1 16,-8-3 0-16,-13 6 5 15,0 4-3-15,-10-3-2 16,1-6 0-16,10-19-14 16,6-8-16-16,16-9-56 15,6-5 50-15</inkml:trace>
  <inkml:trace contextRef="#ctx0" brushRef="#br0" timeOffset="-182799.85">6760 5476 903 0,'-1'0'296'16,"1"0"-296"-16,5 2 0 0,24 4 1 15,30 3 0-15,-26-9 1 16,2 0 2-16,1-1 1 16,3-2 3-16,16 3 5 15,10-3 0-15,15 0-4 16,2 2-2-16,17-4-3 16,12-1-1-16,17 0 0 15,8-1-2-15,8 3 1 16,-2-2 0-16,-5 1-1 15,5-3 1-15,7-1-2 16,-7 1 2-16,6-3 8 16,10 0 3-16,-10-3 2 15,7 4-1-15,10-1-7 16,-12 0-3-16,-11 3-1 16,2 0-2-16,-18 1 2 15,-3 2-3-15,-9 4 0 0,-7 1 0 16,1 2 1-16,0-1 1 15,-4-1 1-15,-5-1-2 16,-13 5-2-16,-2-2 1 16,-8 3-3-16,-4 1 1 0,-19-1 2 15,-8 5-1 1,-13 2 2-16,-8 0-1 0,-7 2 2 16,-4 2-1-16,-3-2 1 15,-1 0-2-15,0 3 1 16,-1-3 2-16,-2 2-3 15,-1 2 2-15,-2 6-3 16,2 3 0-16,-1 13 1 16,1 7-1-16,0 13 2 15,1 4 0-15,3 0 0 16,1-1 0-16,-1-5-1 16,3 1 0-16,0 1 0 15,-2 3 2-15,5 7 6 16,-3-1 1-16,0 5 0 15,7-1-1-15,-4 5-3 16,-2 3-2-16,0-4 0 0,-9-6 0 16,-3-20-1-16,2-7-2 15,-2-10 1-15,-3-3-1 16,-4 1 3-16,2 0-2 16,-5-2 2-16,0-3 1 15,5-6 8-15,-10-4 7 16,-7-2 7-16,-2-4 2 0,-15-3-8 15,-2 3-5-15,-10-2-8 16,-4 3-2-16,-18-1-5 16,-7-2 2-16,-7-2 0 15,-4 1 2-15,-1 0 9 16,-4 2-5-16,-10-3 0 16,-7 1-4-16,-5 1-4 15,-7 1 2-15,-12 1 1 16,-3 3-4-16,-12-1 1 15,-4 1-3-15,4 2 3 16,-7-4 3-16,-1-3-3 16,15 2 3-16,-7-2-2 15,3 0-1-15,12 1 1 16,-3 0-2-16,19-3-2 16,3 2 1-16,10-2 0 15,6-3 0-15,9-2 2 0,10-2 0 16,8-4 2-16,6-1-2 15,7-4 6-15,3-4 0 16,15 5 0-16,4-2 5 16,10 1-7-16,6 3 2 0,1-4-7 15,2 1 1-15,3 0-2 16,1-1 2-16,2 0 1 16,1-2 2-16,1-2 4 15,1-4 2-15,-4-11 12 16,0-7 0-16,-8-13-6 15,-4-9-2-15,-6-12-7 16,0-2-3-16,-8-13-1 16,4-10-2-16,0-20 0 15,0-9-1-15,9-13-4 16,-1 0-1-16,9 16-3 16,3 4 0-16,6 19 5 15,1 10 6-15,3 10-2 16,0 7-1-16,7 17 0 15,1 9-3-15,5 12-3 16,1 5 2-16,3 3 0 16,0 1-1-16,4 1 7 0,5 4-1 15,7 5 3-15,9 6 1 16,18 8-4-16,13 2 2 16,18 8-3-16,6-1 0 15,20 5 1-15,12-1-2 16,11-3 3-16,13 3-1 0,20-7 2 15,-1 0-1-15,22 4-1 16,6-4-1-16,3 1-22 16,15 0-21-16,9-8-65 15,15-5 68-15</inkml:trace>
  <inkml:trace contextRef="#ctx0" brushRef="#br0" timeOffset="-177274">22929 3625 742 0,'35'-39'236'16,"-39"39"-249"-16,2 7 1 15,-8 2 6-15,0 5 6 16,-4 2 16-16,-11 0 7 0,-2 8 10 16,-8 3 1-16,-5 12-10 15,7 10-3-15,-4 28-10 16,1 10 0-16,-8 14-5 15,-4 5 1-15,-12 15-5 16,-14-4 2-16,-10 7 8 16,0 5 14-16,-8-4 7 15,3 3 0-15,-5 5-2 16,-9 1-16-16,9-9-1 16,6-3-2-16,16-3-4 15,5-9 0-15,7-7-4 16,-1-8-1-16,4-14 0 15,7-5 0-15,4-5-3 16,8-1 0-16,4-1-1 16,2-4-2-16,4-14 0 0,3-4-6 15,5-14-13-15,5-8-14 16,7-13-33-16,-2-9-19 16,5-18 51-16</inkml:trace>
  <inkml:trace contextRef="#ctx0" brushRef="#br0" timeOffset="-176782.54">20757 3924 1025 0,'-30'-28'328'0,"32"41"-321"0,7 11-39 15,5 9 21-15,3 0 8 16,7-1 1-16,4-2 2 16,6-2 4-16,5 2 3 15,5 3 5-15,4 4-1 0,10 13-2 16,1 11-2-16,10 17-2 16,5 8-1-16,14 6-2 15,12 5-1-15,2 9-1 16,-4 2 1-16,-6 7-1 15,-6-4-1-15,7 11 0 16,-5 1-1-16,-7 9 5 16,-4 9 0-16,-7-4 1 15,8 2 1-15,5 7-38 16,0-7-29-16,-17-24 36 16</inkml:trace>
  <inkml:trace contextRef="#ctx0" brushRef="#br0" timeOffset="-162506.18">4641 5776 891 0,'-100'12'302'0,"91"-20"-294"16,3 2-16-16,3-1-9 0,-1-3-5 16,-4-4 9-16,0-4 17 15,-1 2 36-15,2 4 12 16,1 5 3-16,3 4-7 16,8 8-28-16,4 1-14 15,9 3-9-15,6-2-4 16,4 1 0-16,4 1 3 15,10-4 3-15,6 3 3 0,11-5 6 16,4-4 1-16,1-8 2 16,-1 0-1-16,4-7 0 15,8 2-1-15,16-3-3 16,4 0 1-16,2 0-3 16,1 0-4-16,5 3 1 15,10-3 2-15,-1 1-3 16,1-1 2-16,-7 1 2 15,-8 1-2-15,-6 4 3 16,-8 2 1-16,-20 2-6 16,-14 2-2-16,-19-2-12 15,-4 0-8-15,-13-6-10 16,-4-4-14-16,-9-5-16 16,-3-5-1-16,-7-2-17 15,-1 2-14-15,-4-1 66 0</inkml:trace>
  <inkml:trace contextRef="#ctx0" brushRef="#br0" timeOffset="-162256.7">6137 5245 837 0,'3'27'334'15,"40"5"-173"-15,16 15-161 16,7 4 5-16,-6 4-4 15,-9 0-1-15,-13 4 14 16,-12 6 8-16,-17 12 15 16,-8 1 9-16,-15-3-10 15,-9 3-9-15,-14 10-17 16,-11 6-7-16,-15 9-26 16,-11-4-20-16,-8 0-79 15,1-5 76-15</inkml:trace>
  <inkml:trace contextRef="#ctx0" brushRef="#br0" timeOffset="-125792.08">4564 8823 610 0,'-7'1'228'16,"3"3"-177"-16,1-4-31 0,2 1-2 16,1-1-6-16,-1-1-3 15,0 1 10-15,0-1 13 16,0 0 7-16,0 0 2 16,0 0-5-16,0 0-14 15,0 0-4-15,-1-1-10 16,1 0-4-16,0-8-4 15,1-1 0-15,12-27-3 16,-4 29 2-16,3 2 4 16,-1-3-3-16,0 0 0 15,3 0 5-15,3-1-6 16,8-1 3-16,0-3 2 16,14-2-2-16,2 0 1 15,-3-1-3-15,15 3 2 16,-13-2 0-16,3-1-1 0,1 0 2 15,-8 2-2-15,2-4-3 16,8 3 4-16,-3-5-4 16,9-5-1-16,4 2 3 15,1-5-6-15,4-1 4 16,-6 4-2-16,-2-2 2 0,-5 9-4 16,1 1 1-16,9 2-2 15,3 3-1-15,5-1 3 16,2-3 0-16,-7 2 6 15,-3 0-2-15,-6-1 1 16,1 4 0-16,-3 0-1 16,7 2 0-16,-6 2 1 15,-2-2-1-15,-2 2-1 16,-10 2 2-16,-1 0-1 16,-6 0 1-16,-4-1 0 15,-3 0 0-15,-2-1 3 16,-2 1-2-16,-1 2 1 15,-1 1-1-15,-4 4-4 16,-1 1 4-16,-6-1-6 16,-2-1-5-16,-3 2-13 15,0 0-12-15,-1 0 34 16,0-1-9-16</inkml:trace>
  <inkml:trace contextRef="#ctx0" brushRef="#br0" timeOffset="-125490.8">6337 7793 966 0,'9'8'317'0,"10"12"-331"15,5 8 12-15,0 13-2 16,0 3 3-16,-7 6 1 16,-4-6-1-16,-5-5 2 15,-3-4 3-15,-2-7-2 16,-2 0 3-16,2 2-3 16,2 4-3-16,3 9-26 15,3 3-23-15,5 8-58 16,0 1 60-16,-2-7 18 0</inkml:trace>
  <inkml:trace contextRef="#ctx0" brushRef="#br0" timeOffset="-122339.17">13185 10025 438 0,'-26'12'146'0,"-4"-1"-122"16,-4 1-28-16,-2 0 2 0,-9 0 11 16,-6 2 13-16,-8 0 33 15,-6 0 16-15,-2 0 14 16,0-1-7-16,1 2-29 16,-3 3-15-16,-9-5-15 15,-9-1-2-15,-1-2 7 16,-9-3 6-16,-6-1 4 15,-4-5 5-15,-8-6-6 16,2-5-5-16,1-5-9 16,-1-5-6-16,-4-4-8 15,-1-4-2-15,1-6-3 16,0 1 0-16,-2-2-2 16,3-6 1-16,6-5-4 15,3-6-2-15,0-18 4 16,2-5 2-16,3-11 0 0,9-1 1 15,12 1-2-15,-1-5-3 16,4-7 5-16,6-4 0 16,15-3 6-16,8 5 2 15,14-3 0-15,8 0 1 16,12 3-4-16,5-4-2 0,12-4-5 16,6-3-6-16,10-2 2 15,5 0-2-15,12 0 0 16,4 5 8-16,18 4-4 15,4 7 4-15,10 8-1 16,6 1-3-16,-4 3 3 16,6 2-2-16,16 17-1 15,9 3 2-15,9 8 0 16,3 2 0-16,8 1 2 16,2 2 0-16,1 8-1 15,4 1 1-15,9 12-1 16,-5 2 3-16,5 11-2 15,6 3 0-15,-11 6 0 16,0 5-1-16,3 5 0 16,-5 2 2-16,-11 7-1 0,0 5 0 15,-6 7 2 1,-6 8-2-16,1 6-2 0,-4 7 3 16,-10 9-5-16,-4 2 2 15,1 0 4-15,-2-3-3 16,-7 1 0-16,-7 2 1 15,-18 13-3-15,-3 3 3 0,-2 1 0 16,3 1 0-16,-5-3 0 16,1 1 1-16,-10 9 2 15,-9 5 0-15,-10 1-3 16,-3 1 3-16,-9 3-5 16,-4 1 0-16,-8 8 3 15,-2 0-1-15,-9 3 0 16,0 4 8-16,-7-4-5 15,-6 0 0-15,-7-8 3 16,-8-6-5-16,-9 6 2 16,-9 4 3-16,-8-2 4 15,1 2 1-15,-6-7 3 16,-3-4-3-16,-15-5-2 16,-6-8 1-16,-10-16-4 15,-3-3 1-15,-11-8-4 16,-8-3 0-16,-9-3-1 0,-5-6-1 15,0-12 1-15,6-7 0 16,1-11 1-16,4-10 0 16,0-13 3-16,-3-5-3 15,-10-12 1-15,-6 1 0 16,2-2-5-16,2-4-1 0,0-5 1 16,12-8-3-16,13-17 4 15,6-4 2-15,21-7-1 16,-1 1 4-16,1 0-4 15,5-8-1-15,7-7 0 16,12-6 0-16,14-1 0 16,2-2 1-16,9-12 1 15,4 4 1-15,12-7-1 16,4-5 1-16,16 3 0 16,6-3-2-16,12 5-1 15,12 3 4-15,11 8-2 16,2-1 1-16,12 9-1 15,1 2-2-15,3 2 0 16,6 4 1-16,13 3 0 16,5 4-1-16,8 15 0 15,0-1 0-15,0-3-1 0,6 1 1 16,18 4-1-16,5 3 1 16,6 19-1-16,4 6 1 15,-1 7-1-15,-1 9-2 16,5 4 3-16,4 5 0 15,0 6 0-15,2 3-1 16,8 14 0-16,-6 1 0 0,-6 12 0 16,2 4 1-16,-8 4-2 15,-1 10 2-15,-8 14 0 16,-7 8 0-16,-16 17 0 16,-6 2 0-16,-3-2-1 15,-2 5 1-15,-11 4 1 16,-4 7 0-16,-14 12 1 15,-4-1 2-15,-8 6-1 16,-6 6 2-16,-13 5 0 16,-9 2-1-16,-16 11 0 15,-11-7 0-15,-17 6 1 16,-12 6-3-16,-15-10 11 16,-11 0-3-16,-18 1-3 15,-2-7 1-15,-4-7-24 16,-5-2-10-16,-13 0-36 0,-13-3-22 15,-28 2-24-15,-21-1 57 16</inkml:trace>
  <inkml:trace contextRef="#ctx0" brushRef="#br0" timeOffset="-119195.58">19192 7188 504 0,'-8'-9'262'0,"-2"2"-86"15,6 7-77-15,-3 2-25 16,-5 5-39-16,2 5-14 0,-7 6 1 16,-2 2 2-16,9 4 4 15,-3-2 1-15,2-2-8 16,7-2-3-16,-4-5-7 15,3-1-1-15,9-3-7 16,4-1 1-16,12-5 1 16,10-1-1-16,9-4 0 15,1-4-1-15,0 2-2 16,-3-4-1-16,-7 3 1 16,0-1-1-16,-5 4 0 15,-2 2 1-15,-4 3-3 16,-2 4 2-16,-5 4-2 15,-4 1-2-15,-7 8 2 16,-4 2-2-16,-11 4 0 16,-3 3 1-16,-6 1 1 15,-1 2 0-15,-4-4 2 0,3-1 1 16,1-7 5-16,1-1 0 16,7-5 2-16,4-3 0 15,4-3 1-15,5-3 1 16,3-3 3-16,3 2 2 0,8-6-1 15,4-1 3-15,11-4-4 16,4-3-2-16,12-2-2 16,2-1-3-16,16 1-5 15,-1-4-1-15,0 1 0 16,0-3 0-16,-16 3 0 16,-6 4-1-16,-11 6-7 15,-8 1-6-15,-9 2-5 16,-7 1-3-16,-2 1-12 15,-7-1-13-15,6 0-33 16,-6 1-23-16,-23 4-186 16,-34 15 197-16</inkml:trace>
  <inkml:trace contextRef="#ctx0" brushRef="#br0" timeOffset="-118971.1">19227 7902 901 0,'1'4'306'16,"12"-2"-269"-16,9 1-39 15,17-5-1-15,10-10 5 16,13-6-2-16,6-5 0 0,2-3 3 16,0 3 0-16,-12 1 4 15,-10 2-8-15,-15 1-19 16,-8 3-11-16,-11 2-42 15,-7-1 48-15</inkml:trace>
  <inkml:trace contextRef="#ctx0" brushRef="#br0" timeOffset="-118713.58">19432 7959 736 0,'-5'32'277'0,"6"-1"-179"0,3 6-83 15,9 0-13-15,-4-5 2 16,0-5-2-16,-1-8 0 16,-6-9-1-16,9-8 2 15,6-12 7-15,9-10-5 16,5-11-16-16,-4-8-6 15,-2-5-24-15,-3-3-22 0,2 3 43 16</inkml:trace>
  <inkml:trace contextRef="#ctx0" brushRef="#br0" timeOffset="-118549.09">19803 8024 577 0,'7'26'243'0,"0"-3"-121"15,0 0-30-15,4-8-14 16,4 2-14-16,13-4-24 15,7-5-2-15,13-8-22 16,7-3-5-16,-2-10-20 16,-1-7-13-16,-11-11-31 15,-8-2 218-15,-8-20-136 16</inkml:trace>
  <inkml:trace contextRef="#ctx0" brushRef="#br0" timeOffset="-118227.33">20308 7757 1118 0,'4'11'342'0,"11"7"-386"15,8-4-13-15,9-9 36 16,12-3 4-16,-5-10 24 15,1-4 18-15,-7-2 17 16,-12-1 6-16,-9 3-18 16,-10 2-14-16,-15 1-30 15,-10 1-16-15,-9-1-11 16,-7 0-2-16,0 4 12 16,-1 0 2-16,7-1-3 15,6 2-6-15,5-2-21 16,7 1-16-16,3-3-125 15,4-2 138-15</inkml:trace>
  <inkml:trace contextRef="#ctx0" brushRef="#br0" timeOffset="-117955.48">20858 7216 842 0,'-4'7'324'16,"0"6"-194"-16,5 19-130 15,4 13 0-15,4 25 5 16,-2 10-1-16,2 6 7 16,0 0 3-16,-3-11 2 15,0 0-1-15,-1 1-6 16,1-3-5-16,1-8-5 15,3-6-8-15,-4-16-40 16,-1-2-42-16,-9-6 55 16</inkml:trace>
  <inkml:trace contextRef="#ctx0" brushRef="#br0" timeOffset="-110509.9">20246 8950 418 0,'71'27'182'0,"-72"-27"-62"15,-2 0-107-15,-1-2-11 16,3 1 15-16,0 0 26 16,0 0 11-16,0-1 10 15,0 1-2-15,0 0-13 16,-6-3-12-16,-4-2-14 16,-27-11-7-16,26 18-12 15,-1 0 4-15,-5 1-7 16,-2 3 4-16,-9 1-1 15,0 2 0-15,-3 3-1 16,-5-1-2-16,-1-3 2 0,-3 1-2 16,-3-1 8-16,5-2-3 15,1 2 1-15,1-2 1 16,0 4-8-16,-4 1 1 16,-5 0-1-16,-6 2 0 15,-4-3 3-15,-2 2-1 0,-1 0 8 16,5-1 1-16,0 2 0 15,1-2 3-15,0 1-7 16,-6 1-1-16,-3 2 0 16,-2 2 1-16,-1-2-1 15,5 1-1-15,2 1 2 16,3-2 0-16,1 8 1 16,-4-5 2-16,1 4-6 15,15-8 1 1,2 0-4-16,-35 6 0 0,-2 7-1 15,10-5 0-15,16-1 0 16,-1-1-1-16,-5-2 4 16,-3-2-3-16,-6-2 0 15,4 3 1-15,1 1-1 16,3 3 0-16,3 3 0 0,-5 0 0 16,-5 2-1-1,-4 0 1-15,-2 7 0 0,-2 1 0 16,4 3 0-16,3 4 0 15,-3-3 1-15,-1-2-1 16,1-3 1-16,2-1 1 16,4-2-1-16,5 2-1 0,7 2 3 15,-3 1-3 1,-4 9 2-16,-4-2-1 0,-8 4-4 16,2 3 4-16,8-5-1 15,5 0 1-15,10-4 3 16,2-1-3-16,2-2 5 15,-2-2-4-15,-2 0 3 16,2 1 1-16,-3 1-3 16,-1 2 4-16,6-1 0 15,-1 0-1-15,5-3 3 16,6-2 1-16,4-4-2 16,2-4 1-16,6-4-5 15,1 0 2-15,4-3-3 16,-1-2-3-16,1-2 1 15,3-2-3-15,-1-3 2 16,6-2 0-16,5-4-1 0,-3-1 0 16,4-2-13-16,-1 0-12 15,0 0-34-15,-1 0-17 16,1-15-37-16,-3-31-12 16,1 25-34-16,4 2-36 15,1-2 129-15</inkml:trace>
  <inkml:trace contextRef="#ctx0" brushRef="#br0" timeOffset="-110267.11">15823 10698 410 0,'27'-48'247'0,"-27"62"7"16,-1 4-161-16,4 4-63 16,5 3-6-16,4-4-3 15,5-1-2-15,3-4 13 16,4-2 4-16,4-1 1 15,1-2-4-15,8-2-12 16,4-4-5-16,12-6-6 16,2-5 2-16,8-9-4 15,-3-3-6-15,-9-6-14 16,0 1-14-16,-15 0-40 16,-4 2-31-16,-12 1 59 0</inkml:trace>
  <inkml:trace contextRef="#ctx0" brushRef="#br0" timeOffset="-109274.55">15292 12000 743 0,'-84'18'268'15,"-2"-2"-213"-15,1-1-49 0,-3 2-6 16,-14-1-2-16,-11-2 1 15,-5 1 1 1,-7-3 1-16,-6-1 6 0,2-4 4 16,-5-1 8-16,-9-4-6 15,10-1 0-15,-1-2-2 16,5-3-8-16,7-5 11 16,3 0 6-16,14-7 4 15,8-3 1-15,20-7-2 16,13-8-4-16,12-10-2 15,1-9 4-15,21 0-3 16,7-2-6-16,14 1-1 16,15 4-6-16,20-6 0 15,6-8 0-15,23-14-6 16,6-4 5-16,8-3-1 16,13 11 1-16,20 10 3 15,4-2-5-15,8 1-1 0,0-1 2 16,3 6-1-16,3 6-2 15,2 11 0-15,-1 5 0 16,2 8-1-16,1 4 2 16,5 7 0-16,8 5 0 15,-6 5-1-15,4 2 0 0,2 7 0 16,-3 4 0-16,1 3 0 16,-3 3 0-16,0 4 0 15,-5 3 1-15,-12 4-1 16,-7 2 0-16,-15 5 0 15,-3 5-1-15,-4 9 1 16,-1 9-2-16,-14 6 1 16,-11 6 0-16,-23-1 0 15,-14-6 1-15,-19-2 5 16,-6-3 7-16,-17 6 5 16,-9 3 0-16,-17 3-2 15,-11 4-4-15,-20-11-4 16,-2-2-1-16,-19-6-2 15,-9-3-1-15,-18-2-3 16,-15-1 0-16,-21-4-2 16,-5-1-3-16,-6-2-4 0,-6-4-2 15,2 0-12-15,1-3-10 16,-15 1-29-16,3 4-28 16,-15 4 56-16</inkml:trace>
  <inkml:trace contextRef="#ctx0" brushRef="#br0" timeOffset="-105493.96">16948 9095 626 0,'-120'40'240'0,"94"-43"-166"15,2-1-58-15,5-6-12 16,-9-5 12-16,3-7 20 16,-2-3 12-16,-13-5 21 15,8 0-7-15,-5-11-13 16,5 0-10-16,11-12-23 16,-2-2-3-16,5 2-11 15,4-7-2-15,0 6 3 16,4 0-3-16,3-8 4 15,3-1 1-15,4-7 3 16,1-2 2-16,7 7 1 16,4 6 0-16,7 12-2 15,6-1-2-15,6 0-4 16,7-4-1-16,9-1-2 0,0 2 0 16,6 10 1-16,-3 2 1 15,-2 11-1-15,0 5-1 16,-3 6-1-16,5 6 1 15,8 7 0-15,7 4 1 16,10 8-1-16,1 2-1 16,-8 10 2-16,-6 7-1 0,-16 12-1 15,-3 7 1-15,-4 13 0 16,-1 1 0-16,0-4 0 16,2-1 2-16,-12-5-2 15,-9 3 0-15,-10 15 1 16,-12 8-1-16,-15 6 0 15,-1 2 4-15,-16-4-2 16,-4-4 2-16,2 2-3 16,0-3 1-16,4-15-2 15,1-9 1-15,4-15 1 16,-3-7 1-16,-1-7-2 16,5-1-1-16,-1-6-16 15,1-1-13-15,0-4-51 16,2-7 48-16</inkml:trace>
  <inkml:trace contextRef="#ctx0" brushRef="#br0" timeOffset="-103617.68">19706 9060 520 0,'35'-2'190'15,"-31"-3"-123"-15,0 1-67 16,0 0 3-16,0-2 25 16,-1 3 15-16,-2-2 29 15,1-2 2-15,-2 2-11 16,-1-1-14-16,0 2-27 15,0 0-4-15,1 3-14 0,-1 0-1 16,0 0 3-16,0 0 0 16,-1 0 5-16,1 0 2 15,-8-2-3-15,-31-7-3 16,21 12-4-16,-6 2 2 16,-5 4-5-16,-2 1 0 15,-10-2 1-15,0 1-1 0,-4 1 0 16,-4 3 1-16,1 1-3 15,2 0 1-15,-10 4 2 16,-5-1-1-16,-11 3 0 16,-5 5 2-16,-2-3-2 15,-1 3-1-15,2 2 3 16,-2 0 0-16,-7 6-2 16,-3-3 3-16,1 3-1 15,1 1-2-15,-1-2 1 16,-1 0 1-16,-5-2-5 15,3 1 3-15,3 0 1 16,1 0-1-16,-1 3 1 16,-2-2-1-16,2 4 1 15,5 6 0-15,7-2-1 16,2 3 2-16,-2-2-5 16,-6-6 3-16,2-1 2 0,2-3-2 15,5-1 1-15,7 2 0 16,-3 2-3-16,0 3 1 15,-1 1 3-15,4 0-2 16,9 4 0-16,3-2 0 16,4 1-2-16,0-1 3 15,-5-5-1-15,-4-3 1 0,4-4-1 16,1-2 0-16,14-1 0 16,9-1 0-16,8-4 1 15,4 1-3-15,4-4 2 16,3-1 2-16,4 0-2 15,1-1 0-15,5 1 0 16,-2 0-2-16,2-3 0 16,2 0 4-16,-1-7-3 15,1-2 1-15,2-2 0 16,-1-1-3-16,0-1-4 16,1 0-2-16,0 0-13 15,0 0-18-15,0-6 261 16,2-19-178-16</inkml:trace>
  <inkml:trace contextRef="#ctx0" brushRef="#br0" timeOffset="-103287.37">15967 10306 878 0,'20'56'297'0,"-26"-15"-288"16,3 6-15-16,5 1 3 16,3-2 3-16,4-1 3 15,2-2 2-15,4-4 11 16,2-1 5-16,3-4 2 16,3-5 1-16,8-8-8 15,6-2-3-15,12-12-3 16,9-5-3-16,0-9-3 15,-2-6-4-15,-10-1-14 16,-9-4-16-16,-3 5-15 16,-3-1-3-16,-6 3 2 15,1 0 5-15,-8 2-10 16,-3 5-19-16,-4 3 45 16</inkml:trace>
  <inkml:trace contextRef="#ctx0" brushRef="#br0" timeOffset="-101783.47">13063 12086 825 0,'16'72'278'0,"1"-76"-266"15,7 0-15-15,8-1 4 16,-3-3 1-16,4 2 4 15,-2 1 2-15,6 5 4 16,-1 1 10-16,4 2 5 16,3 3 3-16,0-4 1 15,7 0-6-15,2-2-10 16,4-1-5-16,10-1-7 16,7 0 0-16,2-2-3 0,0 3 2 15,-8 0 0-15,-5 0 0 16,0 2-2-16,-2-1 4 15,6-3-1-15,6 0 1 16,0-4 4-16,-1-1-2 16,-2 3-3-16,-4-1-1 15,10 3-1-15,4 0-1 0,7-5 0 16,0-1 0-16,-10-3 0 16,-2 1 1-16,-2-4 0 15,4 4 0-15,8-2-1 16,-2-2 0-16,-4 2 3 15,-5-5-1-15,4 2 0 16,4-2 2-16,7-4-3 16,0 1 2-16,-9-5-2 15,-2 1-1-15,-5-2 0 16,2-3 0-16,0 0 0 16,-2 0 1-16,-13 0-3 15,-7 3 0-15,-13-8 2 16,-4-5 1-16,-3-6-1 15,-1-4 0-15,-6 1-3 16,-9 3 0-16,-8 5 4 16,-8 2-1-16,-12 2 3 0,-6 2 0 15,-8-2-3-15,-8 5 1 16,-5 1-1-16,-7 0 1 16,-11 3 2-16,-7 3 2 15,-12-1-2-15,-2 6 1 0,-4 5-1 16,-2-1 0-16,-6 5-3 15,-7-2 0-15,-6 0-1 16,2 2 1-16,-3 1 0 16,1 1 0-16,-4 2 0 15,1 1 0-15,3 4 0 16,0 0 1-16,-3 3-1 16,-2 1-3-16,1 0-1 15,4 3-1-15,-1-1 2 16,1 0 2-16,1 4 0 15,1-3 1-15,9 6-1 16,1 3 0-16,-3 3 0 16,2 6-1-16,7 7-5 15,4 1-1-15,10 6 1 16,-2-2 2-16,1-3 5 0,0 1 2 16,10 2-2-16,5 4 1 15,14 7 2-15,3 8-1 16,4 15 5-16,4 8 0 15,4 4-1-15,4-4 2 16,11-6-3-16,4-3 0 16,16 5-2-16,1-2 0 0,9-7-2 15,5-10 2-15,2-10-1 16,2-7 0-16,5-3 3 16,1-3-2-16,11-5 4 15,8 0 2-15,19-8 0 16,10 0 4-16,6-10 4 15,4 1-1-15,2-7-5 16,5-2-3-16,6-2-8 16,-4-4-10-16,-12-3-22 15,-6 0-12-15,-3-4-35 16,5-1-16-16,-1-5 65 16</inkml:trace>
  <inkml:trace contextRef="#ctx0" brushRef="#br0" timeOffset="-95964.99">5064 10481 696 0,'-30'0'235'0,"13"3"-229"16,-2-3-11-16,7 0-5 0,-3 0-2 15,2-4-7-15,1 1 4 16,1 0 15-16,2-4 7 15,1 2 19-15,4 1 1 16,-2 0-3-16,3 4-8 16,2 0-16-16,1 0-4 15,0 0-1-15,0 0 3 0,2 1 14 16,9 6 8-16,32 20 13 16,-24-16 1-16,4-3 11 15,3-3-2-15,12 0-8 16,4-4-2-16,13 0-13 15,5-1-4-15,-1-2-6 16,2 2-4-16,-5 0-3 16,0 0-1-16,5 0 1 15,-1-4 1-15,13 2-4 16,4 0 2-16,-1 1 1 16,-2 1 2-16,-5 0 4 15,-3 1-2-15,10 0 1 16,6 0 0-16,-3 0-1 15,-2 0 0-15,-11 1-3 16,-9 3 1-16,-1-2-3 0,-4 4-1 16,0-2 2-16,-5 1-4 15,-6 0 1-15,-3 1 1 16,-11 3-1-16,-2-4 0 16,-13 1 0-16,3-3-1 15,-13-2-7-15,-1 4-1 16,-1-3-18-16,-1-3-6 0,0 0-33 15,0 0-22-15,-14 0 59 16</inkml:trace>
  <inkml:trace contextRef="#ctx0" brushRef="#br0" timeOffset="-95637.7">6703 10212 726 0,'23'16'311'16,"11"10"-93"-16,3 4-208 16,6 4-2-16,-6 5 1 15,-7 3-4-15,-12 6-3 0,-5 3 10 16,-8 5 16-16,-5 3 11 15,-6 2 10-15,-1-3-8 16,-5 0-20-16,1-6-12 16,2 0-28-16,3 4-13 15,6-3-32-15,3-2-11 0,4-6-17 16,1-6-4-16,8-8-19 16,0-4-35-16,9-7 103 15</inkml:trace>
  <inkml:trace contextRef="#ctx0" brushRef="#br0" timeOffset="-92780.54">11552 10828 704 0,'0'-7'280'15,"-3"-1"-147"-15,9 6-125 16,3 0-4-16,1-3-5 15,8 2 4-15,-4 1 13 16,0 1 6-16,1 2 15 16,1 1 3-16,4 0-5 15,4 3-4-15,5-1-12 16,7 2-6-16,10-2-7 16,0-1-2-16,11 0-1 15,0 1 3-15,-1-3 2 0,4 2 4 16,-3-2 3-16,2-1 1 15,8 0-3-15,5-3 0 16,7 0-4-16,0-1-2 16,-3-2 2-16,-1-2 1 15,6 0 1-15,5 1 0 0,1 0-3 16,-5 0-3-16,-8 0-5 16,-6 2 0-16,3-1 0 15,8 4 1-15,7 1 6 16,-3-1 1-16,-5-1 1 15,-6 0-2-15,-3 3-2 16,6-1-3-16,11-1-2 16,-3-3 3-16,0-2-2 15,-2 1 2-15,0 3-2 16,6 2 0-16,4-2-1 16,-2-2 0-16,-9 0 0 15,0-2-1-15,4 4-1 16,5-3 2-16,2 2 2 15,-4-2 0-15,-7-1 0 16,0 6-2-16,8 1 0 0,0-2-2 16,-1 2 0-16,-2-1 0 15,-8-1 4-15,-2 2-2 16,7-2 3-16,3-1-3 16,-5-1 0-16,-4-1 5 15,-12 2-4-15,-8 0 11 16,-3 3-1-16,-1 0 0 0,-7 0 1 15,-3 2-4-15,-9-3-6 16,-6 1-2-16,-6-2-9 16,-3-1-7-16,-8 3-18 15,-6-2-10-15,-2 2-18 16,-1 0-20-16,-1-1 58 16</inkml:trace>
  <inkml:trace contextRef="#ctx0" brushRef="#br0" timeOffset="-91083.11">20462 11005 449 0,'24'-1'172'16,"0"0"-100"-16,26 1-20 0,9 2 25 15,-6-2 14-15,-6 0 4 16,1-2-13-16,7-5-15 16,7 6-11-16,15-5-20 15,0 1-3-15,5 2-13 0,0-5-8 16,-3-2-4-16,7 2 0 15,13 1 8-15,0-1 12 16,10 4 17-16,0-3 6 16,7-2 0-16,3 1-4 15,5-3-10-15,9-1-8 0,-3-3-9 16,0 0-3-16,1 2-5 16,-4 0 1-16,-2 3 4 15,0 2 0-15,4 1-2 16,0-2 3-16,-4 0-2 15,2-1 2-15,-1 2 1 16,-3-2-2-16,-1 4-4 16,-2-1-6-16,-4 2-3 15,0 3-1-15,-5-2-3 16,-9 2 4-16,-21 0-3 16,-14 2 0-16,-20 0-1 15,-1 0 0-15,-11 0-2 16,-6 0 2-16,-6 0-1 15,-6 1 2-15,-6 0-3 0,-6 1-6 16,-4-2-3 0,0 0-3-16,-2 0 1 0,-2 0 4 15,-27 2 5-15,-55 1 0 16,26-1 4-16,2 0 3 16,-4 2-3-16,-7 0 0 15,-14 2 0-15,-7-3 1 16,-11 1-1-16,-4 0 1 0,-10-3-3 15,-6 0 0-15,-11-1 3 16,-12 0 2-16,-11-4 2 16,-2 2-2-16,-12 0-2 15,-3-2 0-15,1 5 1 16,-9-1 1-16,-2 1-3 16,-3 0 0-16,-1 0-2 15,10 1 0-15,0 4-1 16,7-1 3-16,11 4-5 15,-2 0-4-15,10 1 0 16,7-1-5-16,5 0 4 16,5 2 4-16,16-2 6 15,11-4 0-15,27 2 3 16,16-4-2-16,24-1-2 16,7 1 1-16,14-3-1 15,10-1-1-15,7-1-5 0,3 1-6 16,15 1-3-16,8-1 2 15,21-1 11-15,16 2 0 16,26-1 3-16,10 2 5 16,10 2-5-16,5-2 1 15,15 4-1-15,0-2-2 0,14-2 2 16,5 0 5-16,-7-2-1 16,4-1 0-16,14 1 1 15,-3-3-3-15,-7 1 1 16,6 0-1-16,-10-1-2 15,-6 4 0-15,2 0 1 16,-5-1 0-16,-16 1-3 16,-4 0 2-16,-17-2-4 15,-11 4 0-15,-16-2 1 16,-11 1-4-16,-16-1 1 16,-7 0-1-16,-16 0-12 15,-3-3-3-15,-13 3-10 16,-4 0-5-16,-2 0-11 15,-1 0-4-15,0 0-23 16,-26-1-11-16,-52-5 60 16</inkml:trace>
  <inkml:trace contextRef="#ctx0" brushRef="#br0" timeOffset="-86846.84">19815 8967 741 0,'4'5'239'0,"-2"3"-256"0,-1-2-14 16,-4 0 6-16,-6-1 9 15,-7-2 22-15,-3 2 18 16,-4 3 6-16,-4 0-2 16,-8 5-15-16,-15-1-7 15,-9 1-4-15,-2 5 0 16,-9 1-2-16,8 1 0 15,-10 4 0-15,-2 0 0 0,-17 3-2 16,0 3 2-16,0 6 6 16,2 0 4-16,6 7 2 15,-2-1-1-15,-9-3-5 16,-2 1-3-16,1-2-3 16,-1-1 1-16,-6 5-1 15,0 3 0-15,-1 3-1 16,3 1 0-16,7 1-2 15,-2-6 1-15,1-5-2 16,3-6 0-16,10-1 2 16,4 2 1-16,-2 2 1 15,2 4 1-15,-8 4-1 16,3 2 0-16,6 2-1 16,1-3 1-16,6-5 1 15,-6-3-1-15,0-6 0 0,-1-1 0 16,6-1-2-16,6 2 0 15,10 3 1-15,-1 3-2 16,0 5 2-16,-3 0 1 16,0 0 1-16,2-5 2 15,10-7-1-15,7-5 1 0,13-4-1 16,5-3-1-16,2-5-1 16,5-2 1-16,2-6-7 15,2-2-3-15,6-3-8 16,-1-2-14-16,3-8 210 15,2-5-144-15</inkml:trace>
  <inkml:trace contextRef="#ctx0" brushRef="#br0" timeOffset="-86429.58">15938 10411 830 0,'-34'-12'274'16,"27"36"-280"-16,0 6-11 16,0 3 5-16,-5 3 5 15,4 7 10-15,-3-2 13 16,1 1 13-16,7-2 8 0,0-7 2 15,5-3-10-15,13-6-9 16,3-3-6-16,10-5-4 16,5-2 1-16,4-5 7 15,5-1-1-15,15-6 5 16,3-3 2-16,11-4-3 16,0-1-3-16,-8 0-9 15,-4 3-4-15,-16 0-7 16,-4 2-2-16,-6-3-4 15,-6 2-2-15,-2 0-10 16,-3 0-4-16,-2 2-23 16,-2-2-14-16,-6 2-18 15,-4 0 40-15</inkml:trace>
  <inkml:trace contextRef="#ctx0" brushRef="#br0" timeOffset="-81484.6">9981 12993 717 0,'-6'6'234'16,"-3"0"-233"-16,-2 0-3 0,-7 3 2 15,-1 0 1-15,-10 1 14 16,2 1 12-16,-8-1 9 16,-5 0 1-16,-4 1-15 15,-9-1-9-15,-14-3-11 16,-4 0-2-16,-5-7 0 15,-1-2 0-15,8-4 3 16,-2-4 3-16,-1-1 8 16,-10-1 9-16,0-4 9 15,4-1 2-15,3-6 1 16,14-4-5-16,6-11-1 16,-1-8-2-16,-1-19-6 15,4-2 0-15,9-5-12 16,4 3-2-16,13 2-5 15,3-2-2-15,8-6 0 0,4-4 0 16,11 0-2-16,5 6-1 16,6 2 2-16,15-3 0 15,23-2 1-15,4-3 0 16,17 11 0-16,2 7 0 16,-3 13 0-16,5 10 0 15,13 7 0-15,5 3-1 0,8 6 1 16,2 2 0-16,8 6 1 15,8 8 3-15,8 9 3 16,-2 5 0-16,7 11-4 16,-4 1 0-16,-8 4-1 15,-1 3 0-15,-16 4-1 16,-8 7-1-16,-3 13 0 16,-6 7 0-16,-17 14 1 15,-12 3 0-15,-18 0-1 16,-9 0-1-16,-13-2 1 15,-7 5-1-15,-13 9 1 16,-15 2 0-16,-16-3 0 16,-14 0 1-16,-26-2-1 15,-10-1 0-15,-13-3-1 16,-4-6 0-16,-6-17 3 0,-4-6 1 16,-12-8 3-16,-3-6-1 15,-11-8-2-15,0-4-2 16,0-12 0-16,1-3 0 15,5-15 3-15,12-7 5 16,12-15 5-16,8-7 4 16,17-12 3-16,3-9 1 0,10-9-5 15,6-12 1-15,19-5 0 16,7-1 1-16,15 3-4 16,6 5-4-16,14-12-1 15,8 1-4-15,19-3-5 16,10 1-1-16,28 16 1 15,14 0-2-15,15 1 2 16,8 2 2-16,15 5-3 16,7 6 0-16,15 17 2 15,9 9-4-15,11 12 1 16,-1 8-2-16,3 11 2 16,0 5 2-16,-21 11-1 15,-5 6-1-15,-20 15 2 16,-9 9-4-16,-13 23 3 15,-7 7 0-15,-17 7-1 16,-14 7 3-16,-20 16 2 0,-14 2-3 16,-20 9 4-16,-12 2-5 15,-32-3 2-15,-11 2 0 16,-25-5-2-16,-10 1 0 16,0-8-16-16,-3-6-17 15,-3-8-28-15,-2-6-21 0,-1-16 196 16,8-11-98-16</inkml:trace>
  <inkml:trace contextRef="#ctx0" brushRef="#br0" timeOffset="-66100.96">19738 12035 805 0,'-96'-111'306'15,"77"79"-226"-15,8 3-52 16,11 12-20-16,1 2 2 0,5 7 10 16,-4 2 4-16,1 15 7 15,-3 15 7-15,3 34 6 16,5 14-4-16,2 21-3 15,4 4-11-15,4 9-13 16,-1-3-5-16,0-9-5 16,-2-5 0-16,-5-16-2 15,-6-2 0-15,-4-2 3 16,-3-4-1-16,-3-17-2 16,3-10-3-16,1-18-27 15,0-8-14-15,1-17-26 16,-6-12-19-16,-1-18 125 15,-3-13-46-15</inkml:trace>
  <inkml:trace contextRef="#ctx0" brushRef="#br0" timeOffset="-65680.12">19749 11984 853 0,'23'-21'316'15,"13"10"-245"-15,6 9-44 16,10 13-18-16,8 15-1 0,-11 10-5 16,-12 3-1-1,-24 5-1-15,-15-2 0 0,-15 1 11 16,5-1 3-16,-11-2 12 16,4-4 2-16,0-4-13 15,-3-4-3-15,11-6-13 16,1-2-2-16,8-5-4 15,5-2-1-15,9 2 0 16,15 4 1-16,13 3 5 16,5 0 0-16,-1-1-3 15,-9-3-3-15,-19-1-9 16,-12 1-4-16,-12 1 8 16,-12 2 5-16,-9 3 19 15,-4 1 9-15,-7 2 6 16,3 1 3-16,-1-6-8 0,7 2-4 15,6-8-12-15,4-4-11 16,9-6-25-16,-2-15-16 16,6-9-44-16,2-9-19 15,6-9 70-15</inkml:trace>
  <inkml:trace contextRef="#ctx0" brushRef="#br0" timeOffset="-65045.15">20404 12207 1085 0,'16'-7'394'16,"8"2"-265"-16,25 1-168 15,9 1-22-15,-6-1 0 16,-5-2 5-16,-19 0 23 15,-7-1 17-15,-9 1 27 16,-4-2 6-16,-4 3 11 16,0 0 0-16,-5 3-19 15,-6 4-10-15,-12 12-26 0,-7 7-2 16,-10 17 1-16,-6 3 10 16,3 7 19-16,15-16 8 15,1 1 17-15,-14 21 3 16,5 0 0-16,11-10-5 15,15-19-13-15,8-3-5 16,9-9-5-16,2-7-1 0,13-7 1 16,3-5-1-16,8-11 3 15,-1-3-1-15,-1-6-6 16,-4-2-10-16,-10 2-14 16,-1 2-9-16,-10 0-20 15,-1 2-8-15,-3 2-14 16,-3 2-1-16,-6 7 16 15,-4 1 13-15,-12 8 21 16,0 3 10-16,-12 4 10 16,-1 3 3-16,-6 1 6 15,2-1 3-15,6 2 8 16,1-2 9-16,15-2 21 16,1 0 4-16,7-4 7 15,4 1-6-15,7 0-14 16,12-1-6-16,10-3-14 15,8-1 0-15,4-7-2 0,-3-4-3 16,3 5 2-16,-12-4-7 16,-4 5-31-16,-6 4-17 15,-9-1 30-15,1 4-6 16</inkml:trace>
  <inkml:trace contextRef="#ctx0" brushRef="#br0" timeOffset="-64360.02">20560 12722 719 0,'-3'4'293'0,"15"-4"-187"16,9-1-86-16,6-10-49 16,7-4-1-16,-2-11 7 15,-1 0 5-15,-2-1 14 16,-3 0 3-16,-2 0 1 15,1 0 6-15,-4-2-3 16,4 2 0-16,6-8-7 16,-1-5-13-16,2-4-22 15,-1-4-3-15,1 10 11 0,0 4 13 16,0 9 37-16,-5 3 15 16,-7 9 33-16,2 7 7 15,-3 8-4-15,3 2-7 16,2 11-28-16,-2 1-12 15,-4 11-9-15,-4 8 0 0,-11 3-1 16,-3 2 2-16,-5-3 4 16,-1-4 2-16,2-12 4 15,2-3-1-15,1-12-2 16,1-5-3-16,6-1-11 16,2-2-1-16,7-5-3 15,0-4-1-15,5 1-1 16,-2-3 0-16,3 1-2 15,-1-4 1-15,-1-6-1 16,-3-3 0-16,3-3 0 16,-8 4 2-16,1 2-2 15,0 5 4-15,-8 5-3 16,3 3 2-16,-3 6 2 16,2 3-2-16,-3 3 6 15,5 3 3-15,-7 6 9 16,0 2 6-16,-1 3 9 0,0 2 0 15,0 0-3-15,3 3-6 16,-3 2-14-16,0 2-5 16,2 2-9-16,1-3-5 15,0-4-8-15,2-2-9 16,0-9-13-16,1 2-9 0,0-4-18 16,-4-1-6-1,1-2-26-15,-1 0-12 0,2 0 126 16,0 1-40-16</inkml:trace>
  <inkml:trace contextRef="#ctx0" brushRef="#br0" timeOffset="-63761.79">21518 12960 824 0,'-40'28'328'0,"-13"-2"-209"16,-5 0-82-16,-6 3-34 15,-2-3 2-15,-4-4 12 0,-6-1 9 16,-12-7 20-16,-7-3 4 16,-3-8-2-16,-4-5-4 15,-12-10-15-15,-2-4-6 16,-3-11-13-16,-2 2-4 15,6-9-4-15,3-3 1 16,6-8-4-16,8-8 1 0,10-10-1 16,5-2 0-16,12-4 1 15,2-1-1-15,23 3 6 16,11-7-3-16,23-10 2 16,12-3-3-16,26-3-9 15,13 6 4-15,23-2 2 16,13-1 0-16,12 1 0 15,9-2-3-15,25 17 0 16,8 6 3-16,14 9 0 16,14 3 4-16,-7 2-2 15,10 12 0-15,19 16-1 16,-11 12 0-16,5 27-2 16,-7 13-2-16,-24 22 2 15,-7 11 1-15,-24 12-2 16,-14 14-2-16,-22 17 2 15,-12 2-3-15,-35 9 1 0,-21 2 6 16,-31 3 0-16,-24 0-2 16,-22 3 2-16,-8-2-6 15,-22-6-11-15,-4-2-5 16,-14-9-21-16,-4-8-9 0,-7-11-42 16,-4-4-261-1,4-17 256-15</inkml:trace>
  <inkml:trace contextRef="#ctx0" brushRef="#br0" timeOffset="-44241.14">17008 11211 941 0,'-3'-6'299'15,"4"4"-320"-15,2 1-11 16,-3 1 2-16,0 0 13 15,0-1 21-15,0 1 10 0,0 0 5 16,0 0 0-16,0 0-11 16,0 0-6-16,8 15 0 15,10 31 0-15,-17-30-2 16,1 1 4-16,2-4-4 16,1-2-2-16,-2-6 2 15,4 0 1-15,1-7 16 16,3-5 7-16,15-10 11 15,8-4-1-15,14-6-6 16,2-3-4-16,1 2-6 16,-4-1-6-16,-6 3-6 15,-1 0-3-15,-7 6-8 16,-4 1 0-16,-5 5-6 16,-3 5-2-16,-6 5-8 15,1 4-12-15,-7 6-41 0,1 5-28 16,-6 6 61-16</inkml:trace>
  <inkml:trace contextRef="#ctx0" brushRef="#br0" timeOffset="-43496.22">16029 12990 682 0,'2'21'296'16,"0"4"-100"-16,3 2-195 16,2-2-8-16,-2-8-5 15,2-6 6-15,-5-7 13 0,0-1 11 16,-2-2 21-16,-1-1 7 15,1 0-8-15,0-1-6 16,0 0-14-16,3-1-6 16,25-2 0-16,32-43-3 15,-17 25 0-15,-3-1-3 0,3-5-4 16,-4 1-2-16,-4 0-13 16,-4-1-13-16,-10 4-31 15,1 3-21-15,-7 3 48 16</inkml:trace>
  <inkml:trace contextRef="#ctx0" brushRef="#br0" timeOffset="-36304.57">23822 12350 846 0,'-16'10'322'16,"7"7"-193"-16,2-6-137 16,10 0-7-16,6-5 7 15,2-7 12-15,14-4 29 16,-6-8 13-1,1 1 17-15,22-18-2 0,14-11-18 16,-2 0-13-16,-7-3-21 16,4-5-14-16,7-14-24 15,3-10-4-15,-1-14-11 16,-3 1 1-16,-8-2 7 16,-11 7 4-16,-9 2 10 0,-8-1 5 15,-13 5 9-15,0 4 0 16,-8 15-16-16,-2 11 2 15,-7 20-3-15,-3 7 3 16,-8 16 17-16,-6 2 2 16,-6 11 6-16,-5 4 10 15,-4 10 14-15,4 1 4 0,2 7 0 16,5 9-7-16,9 11-7 16,1 6-6-16,7 11 0 15,3-1 0-15,3 10 1 16,2 7 3-16,5 11 3 15,0-1-2-15,10-6-5 16,4-10-2-16,7-21-3 16,8-7 3-16,8-9 6 15,5-7 3-15,10-8 2 16,-2-10-4-16,2-12-5 16,-5-8-5-16,-2-12-3 15,0 2-1-15,2-9-5 16,0 2-1-16,-2 2-19 15,-3-4-5-15,-4 5-17 16,-13 0-9-16,0-1-14 0,-9 3-11 16,-6-1-19-16,10-3-103 15,-9-4 143-15</inkml:trace>
  <inkml:trace contextRef="#ctx0" brushRef="#br0" timeOffset="-35843.19">25348 12001 803 0,'-2'2'302'0,"-1"2"-233"16,-7 3-42-16,-4 3-29 16,-7-2 1-16,-5 6 20 15,-3 2 10-15,-2 10 20 16,4 4 3-16,7 11-17 15,3 0-10-15,10 5-16 16,7-4-4-16,6-10-5 16,1-8 0-16,9-18-2 15,1-8 0-15,19-21 2 16,3-9 0-16,9-10 3 16,3-4 0-16,-10-1-3 15,-2 1-1-15,-12 4 1 0,-8 4-2 16,-7 7 1-16,-4 7 3 15,-7 10 2-15,-3 2 6 16,-7 8-1-16,-4 4-3 16,-8 5-3-16,3 7-2 0,-5 5-1 15,2 2 4-15,-4-5 6 16,3-1 0-16,-1-3-2 16,5 2-2-16,8-1-9 15,-5-2-5-15,10-2-7 16,-9-4-10-16,8-1-41 15,5-1-21-15,-5-1 54 16</inkml:trace>
  <inkml:trace contextRef="#ctx0" brushRef="#br0" timeOffset="-35128.71">25883 11878 913 0,'0'0'318'0,"-4"4"-291"16,-11 14-36-16,-44 38-7 15,28-26 4-15,-5 2 28 16,1-4 17-16,11-4 16 15,-2-3 7-15,16-6-11 16,1-4-12-16,12-3-13 16,2-4-10-16,12-4-10 15,8 0-1-15,13-11-3 16,4-1 1-16,1-3 2 16,-2 1-1-16,-9 9 2 15,0 9 1-15,-9 21 3 0,-1 11 3 16,-7 24 0-16,-1 12-1 15,-11 13-3-15,-3 0-1 16,-10-7 0-16,-8-10 5 16,-11-9 20-16,-16-8 7 15,-6-4 19-15,-4-5 5 0,0-19-6 16,9-8-3-16,0-23-10 16,4-8-9-16,10-11-9 15,2-7-3-15,15-6-1 16,-1-7 2-16,14-6-1 15,2-2-5-15,9 0-10 16,5 2-4-16,7 2-20 16,5 2-10-16,5 8-16 15,3 3-8-15,-1 10-6 16,-7 8 1-16,-3 8-20 16,-4 4-4-16,-3 7-30 15,5 1-12-15,0 3 87 16</inkml:trace>
  <inkml:trace contextRef="#ctx0" brushRef="#br0" timeOffset="-34132.13">27804 12068 833 0,'8'-3'340'16,"1"-6"-202"-16,2-3-97 15,3-8-38-15,2 0 4 0,1-7 21 16,-4-4 13-16,-2-3 21 16,1-3 3-16,-2-1-7 15,2 2-6-15,2 1-17 16,0 0-10-16,7 0-13 15,2-2-8-15,8 7-2 16,5 2 3-16,-3 9-5 16,4 12 0-16,-4 25-1 15,-3 13-4-15,-1 31 5 16,-8 10 1-16,-9 21 0 16,-9 2 0-16,-5-7-1 15,-4-6 1-15,-3-25-1 16,3-9 2-16,-3-12 5 15,6-6 4-15,0-13-1 16,0-6-2-16,7-7-5 16,-1-7-1-16,3-18 7 0,7-11 1 15,4-24 0-15,4-12-10 16,4-21-9-16,-1-8-2 16,1-11-5-16,0-3 4 15,7 0 0-15,-1 4 3 0,8 13 6 16,3 8 1-1,-3 32 1-15,5 12-2 0,-7 26-3 16,-1 10 2-16,0 16 1 16,-8 11 0-16,-9 16 2 15,-6 12 2-15,-15 20 3 16,-5 6 1-16,-12 5 5 16,-3-5 4-16,-3-7-2 15,3-5 1-15,9-3 0 16,2-1-6-16,15-5 0 15,-1-7 1-15,11-10-7 16,7-4-1-16,0-16 2 16,6-3-2-16,-2-10-1 15,-1-4 1-15,4-7 1 16,-2-5 0-16,4-9-16 16,1-5-14-16,3-13-48 0,5-6-20 15,-4-15 62 1</inkml:trace>
  <inkml:trace contextRef="#ctx0" brushRef="#br0" timeOffset="-32274.9">23524 13002 967 0,'-15'2'342'0,"5"1"-275"0,6 2-72 16,5 1-4-16,4 2 4 16,2-2 5-16,6 3 13 15,2-2 9-15,9-1 12 16,8-1 2-16,13-1-2 15,10 2-6-15,21-4-17 16,10 0-6-16,13-2-2 16,3-2-1-16,10 0 0 15,7-2 2-15,-3 2-5 16,0-2-1-16,1 4 2 16,-2-1 0-16,4-3 4 15,2 2 5-15,10-3-2 16,-1 0 2-16,3 0-3 15,2-2-2-15,4 2-2 16,-4-2-2-16,4 3 2 0,0-1 2 16,-10 1-3-16,-3 1 3 15,-3 1 4-15,3-1 6 16,2 1 11-16,2 1 1 16,8-1-2-16,2-2-6 15,-6-1-8-15,-1-1-6 16,6-3-2-16,-2-1-2 15,2 3 1-15,6 2 4 0,-5-2-3 16,-8 5 3-16,-2-2-5 16,-5-1 0-16,-2 1 1 15,2-1 1-15,1-1 4 16,6 1 4-16,-7 0 3 16,-2 0 0-16,-2-2 2 15,-11 2-1-15,-11-2 4 16,-3 5-2-16,-24 0-7 15,-12-5 0-15,-20 4-9 16,-11-4-2-16,-14 5-18 16,-5 2-17-16,-10-4-29 15,-3-5-11-15,-12-4-14 16,-7-3-1-16,-13-1-28 16,-6 1 71-16</inkml:trace>
  <inkml:trace contextRef="#ctx0" brushRef="#br0" timeOffset="-25572.83">19581 10835 859 0,'49'31'289'0,"-37"-31"-280"16,2 0-13-16,-1 1 3 16,4 1 1-16,-4 1 3 15,-3-1 4-15,4 0 17 16,-2 0 4-16,3 0 1 16,3 0 1-16,2 1-13 15,5 0-3-15,4-1-11 16,4 1-2-16,6-1-1 15,0 3 0-15,4 0 0 16,-2-1 1-16,2-1 1 16,3 0 0-16,-4-3-2 15,9 0 4-15,0 0-1 16,3-1 0-16,17-1-1 16,0-2 0-16,8 0-1 15,2 0 2-15,-11-1-2 0,1 0 1 16,3 4-3-16,-2 0-1 15,7 3 2-15,-2-1 0 16,-5-1 0-16,-2 1 3 16,3 1-2-16,4 4-1 15,1 1-1-15,3 3 1 0,-9 0 0 16,-7 1 0-16,-2 1 0 16,-1 0 0-16,9 2-2 15,-20-4 2 1,-1 1 1-16,42 8 1 0,4 1-2 15,-17 0 0-15,-15-6-2 16,-2 5 2-16,1-6 0 16,-2-2-1-16,-6 2 1 15,-1-1-2-15,-3 3 2 16,-2 1 1-16,1 1-1 16,0 1 0-16,1 2-1 15,-6-4-2-15,-6-2 1 16,-5 0 1-16,-10-1-1 15,5 2 2-15,-4 4-1 16,0 0 0-16,0 5 1 16,0 3 2-16,-2 3-2 0,-2-2 2 15,-2 0-1-15,-3-2 0 16,-1-7 0-16,-2 1 2 16,-3-7-4-16,2 0 2 15,-2-1 0-15,2 2 1 16,1-3 0-16,-1-1-1 0,-2-2-10 15,-6-4-12-15,-2-3-44 16,-3-3-15-16,0 1 50 16</inkml:trace>
  <inkml:trace contextRef="#ctx0" brushRef="#br0" timeOffset="-25351.27">23252 11397 860 0,'93'-11'330'16,"-72"33"-200"-16,5 12-110 15,1 3-8-15,-9 3-5 16,-9 0-3-16,-13 1 3 16,-16 2 3-16,-18 0 6 15,-10 4-4-15,-9 9-3 0,2 4-5 16,4 15-32-16,0 1-33 15,4-4 41-15</inkml:trace>
  <inkml:trace contextRef="#ctx0" brushRef="#br0" timeOffset="-22136.46">26360 12688 434 0,'-7'28'211'0,"14"-28"-59"16,-4-2-99-16,4-3-28 15,-3 2 8-15,-1-1 20 16,4 3 5-16,-1-1 0 15,-4-3-7-15,3 1-19 16,1-3-6-16,0 1-9 16,1-2-4-16,-2 3 4 15,2-2-3-15,1 1 8 16,0 1 4-16,3-2-4 16,1 2 0-16,2 1-7 15,2 1-1-15,2 2-3 16,1 0-1-16,0 1-1 15,-3-2-1-15,-6 2-1 16,4 0 1-16,-5 3-4 16,0 3 0-16,2 4-3 0,-6 1 0 15,2 2 0 1,0 1 1-16,-7 0-2 0,-1 3-1 16,-5 2 1-16,-10 2 0 15,1 3 0-15,-7-3 0 16,-1-2 0-16,2-3 1 15,5-6 4-15,1 0 1 0,5-4 0 16,0-1 3-16,5 1-3 16,0-2 3-16,1-3 0 15,3 0 1-15,-2-1 1 16,2 0 1-16,0 0-3 16,1 0-1-16,0-1 0 15,0 0 0-15,0-1-2 16,0 1-1-16,0 0-1 15,9-1-2-15,6-2 1 16,29-7 0-16,-25 7 2 16,-1 2-1-16,4 2 1 15,-1 2 0-15,-3 0 0 16,8 0 2-16,-4-3-4 16,2-2 2-16,6 3-2 15,-14-3 4-15,-2 0 1 16,-4 0-1-16,-2-1-1 0,2 4-3 15,0 0 0-15,-2 0 0 16,-8 0 0-16,0-1 2 16,1 0-5-16,-1 0-1 15,-1 0-8-15,0 0-10 16,0 0-19-16,0 0-17 0,0 0-32 16,-5-3-23-16,-7 1 73 15</inkml:trace>
  <inkml:trace contextRef="#ctx0" brushRef="#br0" timeOffset="-21203.69">26687 13060 651 0,'-3'6'255'0,"-2"3"-176"16,2 3-98-16,3 0-25 15,-1 0 10-15,-5-4 53 0,-5-1 28 16,-7-2 39-16,3 2 8 16,-3-3-19-16,-1-2-14 15,-3-2-25-15,1 2-13 16,-1-2-15-16,2 0-3 15,-2 0 5-15,3-1 2 0,-1-2 7 16,1 2 3-16,4-7 4 16,1 2 1-16,1-1 1 15,-4-4-1-15,3 1-8 16,1-4-5-16,-2-5-2 16,-1 1-4-16,6 0 10 15,-4-1 7-15,9 0 3 16,-1-1 4-16,4-1-8 15,2 2-4-15,6-4-8 16,-1-1 1-16,4-3-2 16,0-1 0-16,-2 2-2 15,2 3-1-15,-5-1 1 16,4 2 0-16,0 3 3 16,2-2-1-16,4 3-5 15,-2-1-2-15,3-2-4 16,-1 0-5-16,1 2 3 0,-1 1 0 15,-1 5 0-15,2 0-1 16,2 2-1-16,0 2 1 16,2 0 1-16,-1 4 0 15,0-2 3-15,0 2 0 16,0-1-1-16,1 2-1 16,-1 1-4-16,1 2 1 0,3 1 3 15,-1 0 1-15,3 2 2 16,-1-2 0-16,1 3-1 15,-1 2-2-15,-1-1-3 16,1 3 0-16,-8-3 2 16,0 1 2-16,-1 4-2 15,-2 1 2-15,0 1-3 16,0 1-1-16,-1 0 2 16,-2 0-1-16,1 3 0 15,-1 1 1-15,0 6 1 16,-2 0 1-16,-1 5 1 15,-1 0 3-15,0 2-1 16,-3 2 1-16,-2 1-2 16,-2 0 1-16,-4 0-1 0,1-1 3 15,-6 5-2-15,-1 1-1 16,-2 2 1-16,-5-1 0 16,0 2-2-16,-2-1-1 15,-5 0 0-15,-2 0-6 16,-8-4-15-16,-1-5-12 0,-7-8-42 15,3-8-16 1,-1-12-37-16,0-2 72 0</inkml:trace>
  <inkml:trace contextRef="#ctx0" brushRef="#br0" timeOffset="-16174.55">15925 2780 631 0,'-14'13'307'0,"1"3"-19"16,4 6-276-16,3-1-19 15,-3-1 7-15,5-3 11 16,-3-5 13-16,-2-3 15 15,6 1 3-15,0-1-5 0,1 0-10 16,6-1-13-16,4 1-4 16,6-3-4-16,6-6 0 15,8-9 3-15,4-9-2 16,8-11-1-16,7-6 1 16,11-3-3-16,1-3-1 15,2-13 0-15,-4-4 0 0,-17-10 7 16,0-2 5-16,-11-1 6 15,-1 1 0-15,-2-12-5 16,-2-8-7-16,-2-4-9 16,-6-2 1-16,-6 5-6 15,-7 1 0-15,-7 5 3 16,-3 1-5-16,-5 13 6 16,0 16-2-16,-3 19-2 15,0 12 1-15,-2 15-4 16,-1 6-2-16,-6 17 2 15,-7 3 2-15,-9 19 2 16,-4 7 4-16,-7 12-1 16,4 9 0-16,2 4 0 15,5 1 1-15,15 3 1 16,3 7-1-16,12 15 2 0,3 5-1 16,6-8 3-16,2-6-2 15,9-20-1-15,2-11 2 16,6-7-3-16,5-5 3 15,8-10 1-15,8-5-4 16,11-16 2-16,6-6 0 16,2-10-2-16,-1-6 5 0,0-3-5 15,-2-4 0-15,1 3 0 16,-2-3 0-16,-2 3 2 16,-3 0-4-16,-12 2 2 15,0 1-1-15,-10 3 0 16,-4 1 2-16,-8 2 0 15,-2 2-5-15,-5 0-8 16,-1-2-8-16,0 0-22 16,-4-2-14-16,-2-2-55 15,-1-2-202-15,-1 0 216 16</inkml:trace>
  <inkml:trace contextRef="#ctx0" brushRef="#br0" timeOffset="-15240.11">17021 2425 698 0,'6'-4'261'15,"2"4"-194"-15,-3 0-41 16,-1 0-12-16,-2 1-1 16,-2-1 6-16,-2 0 11 15,-2 13 15-15,-13 45 0 0,6-14-6 16,2 3-10-16,8-4-12 15,5-5-2-15,8-12 0 16,8-7 3-16,12-6 9 16,-3-10 6-16,10-8 9 15,-1-2-1-15,-3-18 1 16,2 1 0-16,-7-6 1 16,-5-5-3-16,-10 5-7 15,-4 0-3-15,-5 6-9 16,-5 4 1-16,-5 5-8 15,-4 3-3-15,-9 1-4 16,-5 3-6-16,-8 2 1 16,2 0-5-16,0 5-19 15,6 0-4-15,4 1-19 16,-2 1-13-16,5 4-14 0,-3-1-5 16,5 1-9-16,6 3-8 15,5-3-5-15,4-3-4 16,12-2 6-16,9-4 22 15,12-7 18-15,8-1 3 16,8-4 3-16,-3 1 1 16,-4 2 19-16,-3-2 28 0,-6 4 61 15,-1 3 23-15,-3 0 24 16,-2 5-2-16,-6 0-37 16,1 3-14-16,-14 3-16 15,-4-2-11-15,-9 5 5 16,-10 3 5-16,-6 11-7 15,-8 5 2-15,1 9-13 16,3 1-9-16,11-6-3 16,3-3-3-16,8-12-2 15,1-6 0-15,6-6 2 16,3-4 0-16,8-10 2 16,5 2-2-16,4-3 0 15,5 5 1-15,0 17 12 16,13 15 11-16,1 36 16 15,2 13 3-15,2 23-10 0,-12 1-14 16,-5-4-17-16,-9-6-4 16,-14-22-2-16,-8-11 12 15,-12-27 26-15,-3-4 5 16,-8-11 5-16,-7-3-9 16,-1-6-24-16,-4-5-4 15,2-10-3-15,7-2 0 0,1-9 9 16,7-1 6-16,5-12 14 15,6 1 1-15,12-5-8 16,1-1-7-16,5 7-15 16,4-1-4-16,-2 3-2 15,8 5-4-15,1 1-21 16,-1 1-16-16,3 2-37 16,-3-1-14-16,6-3-18 15,4-3-1-15,11-1-33 16,5-4 88-16</inkml:trace>
  <inkml:trace contextRef="#ctx0" brushRef="#br0" timeOffset="-15071.53">19391 2203 700 0,'17'-2'172'0,"2"4"-300"0,-6 0 66 16</inkml:trace>
  <inkml:trace contextRef="#ctx0" brushRef="#br0" timeOffset="-14536.98">19437 2197 728 0,'-8'-17'311'0,"-7"-32"-174"16,10 22-39-16,7-1-50 15,0-2-21-15,5-2-20 16,2 0 4-16,7-5 8 15,-1-2 3-15,6-6 2 16,6 0-2-16,10-1-7 16,8 6 0-16,2 17-4 15,-1 9 0-15,0 30 0 16,-2 8-2-16,-2 25 1 16,-3 3-5-16,-14-1 0 15,-1 1-5-15,-11-14 1 16,-3-2 0-16,-4-7-1 15,-4-2 1-15,1-2-1 0,-3 1 2 16,6-6-2-16,-3-4 0 16,-2-11 0-16,2-3 0 15,1-7 3-15,3-6 3 16,8-10 6-16,2-8-4 16,7-13-2-16,-2-6 3 15,4-12-6-15,-3-11-2 0,-1-17 3 16,3-4-5-16,-2 2-2 15,4 7 5-15,-2 23-2 16,0 10 2-16,2 24-2 16,3 14 0-16,4 24-1 15,0 13-2-15,-6 23 0 16,-4 10-1-16,-15 26 2 16,-10 5 2-16,-12 2-1 15,-5-2 3-15,-5-18 6 16,8-5 1-16,3-7 3 15,4-2-1-15,8-8-8 16,6-8 3-16,6-15-5 16,3-5-5-16,8-16-24 15,0-1-20-15,7-18-51 16,-6-12 10-16,-10-19 50 0</inkml:trace>
  <inkml:trace contextRef="#ctx0" brushRef="#br0" timeOffset="-13569.38">18105 3281 946 0,'-2'1'338'0,"10"3"-267"16,7 1-68-16,9 0-8 15,8-2 6-15,1 0 3 16,0-3 3-16,3-1 10 15,-3 1 8-15,5-3 7 16,3 1-3-16,8 2-7 16,7-3-11-16,-4 3-9 15,4-1 1-15,-12 0-3 16,-9 1 2-16,-6-2 1 0,-7 1-1 16,-10 0 0-16,-1 1-2 15,-5 1 3-15,-4 1-4 16,-2 0 8-16,-1-2 8 15,0 0-2-15,-24 5 2 16,-52 6-7-16,21-5-5 16,-13-2 0-16,0-2 2 0,0 3-1 15,-2 1 2-15,-2 1-4 16,-12 2 2-16,4-3-2 16,6 0-2-16,14-1 6 15,17-1 1-15,19-2 3 16,8-1-2-16,14-1 1 15,3 1-1-15,8-1-7 16,9 0 5-16,15-4-4 16,8-2-1-16,22-1 5 15,2-6-1-15,5-2 4 16,-1 0 0-16,-13-2-5 16,-5 2-4-16,-13 3-1 15,-5 1-3-15,-8 6 3 16,-5-1 2-16,-11 1 2 15,-1 4-3-15,-7 1-1 0,-3 0-5 16,-7 1-34-16,-9-1-30 16,-11-2 42-16</inkml:trace>
  <inkml:trace contextRef="#ctx0" brushRef="#br0" timeOffset="-11583.63">18396 2929 505 0,'-2'1'219'16,"-2"5"-112"-16,-2 5-7 0,-16 26-11 16,16-28-23-16,4-1-20 15,-1-1-6-15,1-6-10 16,2 0 6-16,2-2-13 16,-2 0-4-16,0 0-3 15,5-3-3-15,14-6-1 16,26-19 0-16,-28 11-1 15,2 1 0-15,-5-5 4 16,2 0-2-16,-1-3 0 16,0-5 0-16,5-5-7 15,-5-9 1-15,4-14-6 16,-3-3 1-16,-13 4 0 16,2 9 2-16,-6 21 0 15,-6 8 0-15,4 11-2 16,3 7-3-16,-10 5 0 0,7 5 1 15,0 13 0-15,-11 6 2 16,15 21-1-16,-6 8-1 16,-2 9-1-16,7 1 1 15,0-10 1-15,0-4 0 16,5-11 0-16,-3-3-1 0,-2-8 0 16,0-5 1-16,1-6 0 15,-1-7 0-15,0-8 0 16,-1 3-1-16,3-9 1 15,-2 0 1-15,4-10 0 16,4-6 1-16,-6-6-1 16,8-4-1-16,-9 2 0 15,4-3 1-15,2 5 2 16,-2 0-2-16,11 4-1 16,6 2 1-16,2 1-2 15,8 4 2-15,-2 3 2 16,-3 4-1-16,1 9-1 15,0 5-2-15,-5 7 0 16,-3 6 0-16,-4 1 0 16,-8 0 0-16,-4-3 0 15,-4-2 3-15,-4-2-3 0,-4 0 0 16,-1-3 1-16,1 1-1 16,-2-6 3-16,4-1-1 15,-2-2 1-15,1-3 1 16,-1 1 3-16,1-1 3 15,0-2 5-15,0-4 1 16,2 2-3-16,-1-3-3 0,1 0-7 16,0 3 1-16,1-1-4 15,-2 1 4-15,0-2-2 16,3 4-2-16,-5 0 2 16,5 2 1-16,3 9-3 15,-3-3-1-15,7 19 1 16,2 0 1-16,9 4-1 15,6-1 3-15,7-8-5 16,1-3 1-16,2-7 7 16,3 1 4-16,0-1 5 15,-1-2 1-15,2-3-3 16,0-2-3-16,-9-4 4 16,3-1-1-16,-18 0-5 15,-2 0-1-15,-3-2-7 16,-5-2 0-16,-8-4-21 0,-9-2-32 15,-18-9-61-15,-11 0-38 16,-2-2 92-16</inkml:trace>
  <inkml:trace contextRef="#ctx0" brushRef="#br0" timeOffset="-10915.57">18905 3528 671 0,'-18'31'221'0,"-3"7"-182"15,-2-1-83-15,-5-13 39 16,-1-6 42-16,-4-12 67 15,-5-7 19-15,-8-9 22 16,0-4-17-16,-3-9-57 16,3-1-18-16,9-9-31 15,1-8-16-15,12-9-8 0,3-5-5 16,3-3-6-16,2 4 7 16,-4 1 2-16,2-1 2 15,-3 4 4-15,-1-1 0 16,4-2-2-16,4 6 0 15,3-1-3-15,5 4 1 16,2 7 2-16,0 3-1 0,2 4 3 16,2 2 0-16,2-1 0 15,3 1 0-15,3-4-3 16,1 4-3-16,5-2-12 16,6 1-2-16,5 2-1 15,3-1 3-15,5 7 12 16,3 2 2-16,9 5 1 15,10 3 0-15,2 2-2 16,8 3 3-16,-5 4-2 16,-8 3 2-16,1 5 0 15,-10 5-2-15,-2 8 1 16,-4 6 1-16,-7 9-2 16,-2 11 1-16,-1 11 0 15,-1-2-1-15,-1 6 2 16,-2-6 0-16,-2 9 0 0,-2 7 0 15,-8 19 2-15,-8 0-1 16,-25 12-1-16,-14 12-1 16,-22 6 0-16,-7 5-1 15,2-3-19-15,2-10-26 16,7-21 33-16</inkml:trace>
  <inkml:trace contextRef="#ctx0" brushRef="#br0" timeOffset="-898.69">18974 3664 292 0,'5'7'91'16,"0"1"-104"-16,-4-5 2 15,0-2 10-15,-1 2 30 16,-1-3 18-16,0 0 30 16,-1 0 5-16,1 0-22 15,0 0-13-15,-3 2-15 0,-6 1-1 16,-29 14 10-16,24-13 6 16,-1-2 12-16,-2 0 4 15,-2-1 0-15,-3-1-6 16,0 0-19-16,-3 0-7 15,-1-1-4-15,1 0-2 0,-9-3-5 16,0-3-1-16,-9-2-4 16,-1 0-1-16,-2-4-3 15,-1 2-2-15,7-3-3 16,3 0 1-16,8 0 0 16,3-5 0-16,4 2 0 15,-2-4 1-15,2-3 1 16,-1-3 2-16,-3 0 1 15,5-3 0-15,-3 2 2 16,4 0-4-16,-4-2-2 16,1 0-2-16,1 1 1 15,0-1 0-15,8 3 3 16,-1 0 1-16,6-2-3 16,9-2-1-16,3-9-5 15,4-5 0-15,3-5-2 16,0-3 0-16,4 4 0 0,-1 3-1 15,2 4 1-15,-5 2 0 16,-1 7 0-16,5 2 0 16,-2 3 0-16,1-1 0 15,3 1 0-15,-3-4 0 16,7 3 0-16,1-2 2 16,0 3-2-16,2 3 0 0,-2 1 0 15,4 7-2-15,0-1 2 16,2 3-1-16,3 3 1 15,2 0 0-15,4 4 0 16,3 4 0-16,8 2 0 16,1 0-1-16,3 2 0 15,2 3 1-15,-7 3-1 16,1 4 0-16,-4 3 0 16,1 0-1-16,-1 6 1 15,3 1-1-15,-2 3 2 16,4 3 0-16,-3 7 0 15,-20-8-2 1,0 1-1-16,15 25 1 0,-9 4 0 16,-4-4 0-16,-15-12 2 0,-2 3-2 15,-2 5 2-15,-5 0 0 16,-2 13 0-16,-6 0 1 16,-12 2-1-16,1-2-2 15,-14-9 0-15,-6-1-1 16,-4-8 3-16,-6 0-1 15,-1-2 1-15,4 0 0 0,-2-6 1 16,2 1-1-16,2-9 2 16,0-2 1-16,5-10 5 15,2-6 4-15,2-8 5 16,-3-8 0-16,6-4-1 16,-3-3-2-16,1-7-5 15,3-1 1-15,-5-5-6 16,2-2-4-16,5-2 1 15,7 7-1 1,10 13 0-16,2 0 1 0,-25-39-3 16,3 0-4-16,8-3-6 15,17 15-9-15,3-8-16 16,-2-2-14-16,1-1-33 16,3-4 54-16</inkml:trace>
  <inkml:trace contextRef="#ctx0" brushRef="#br0" timeOffset="865.09">15907 3863 833 0,'-3'-8'280'15,"6"4"-258"-15,7 0-36 16,5 2 8-16,8-3 7 16,2-3 6-16,6 0 7 15,3 1-1-15,12-1 0 0,7 2-1 16,16 1-7-16,6 2 1 15,3 3-2-15,6 1-3 16,11 0 2-16,9 2-3 16,5 0 0-16,1-2 0 15,3 1 0-15,3-1-1 0,4-1 0 16,3 0 3-16,7-2 0 16,5-3-1-16,7-1-1 15,12-3-1-15,0 1-2 16,-7-1 4-16,12 0-1 15,-7-1 3-15,-10-3-3 16,2 2-1-16,6-1 1 16,-7 1 0-16,4-1 0 15,14 2 0-15,-16-2 0 16,-1 3-1-16,1 3 2 16,-8-1-1-16,-14 0 0 15,-4-2 3-15,-7 5 3 16,-8-3 7-16,4 2 3 15,-5 4-3-15,-16-4-3 16,-11 2-6-16,-15 7-1 16,-8-3 3-16,-13 0 0 0,-11 1 2 15,-19-2-1-15,-10-2-5 16,-8-4-6-16,-4-3-16 16,-17-7-64-16,-12 0 277 15,-27-7-167-15</inkml:trace>
  <inkml:trace contextRef="#ctx0" brushRef="#br0" timeOffset="1430.71">16218 4058 807 0,'-32'-3'330'16,"12"3"-146"-16,20 5-185 15,13 5-26-15,9 3 17 16,15-7 6-16,3 1 0 16,8-7 8-16,4 0-2 15,-1-3 4-15,5 1 2 0,17-1-1 16,12 3 0-16,14-2-2 16,2-3-1-16,8-1-3 15,9 3-1-15,6 1 1 16,6 2 1-16,5 1-1 15,4 0 1-15,3 4 6 16,13 3 0-16,9-4 9 16,-3 2 4-16,28-2-1 15,-6-3 3-15,1-1-4 16,9-3 0-16,-16 1-6 16,7-1-5-16,-8-3-5 15,-13 3-3-15,0-2 0 16,-9 0 1-16,-19 4 0 15,-7 1-1-15,-20 0-20 16,-20 3-16-16,-14-2-47 16,-13-1 1-16,-32-6 47 0</inkml:trace>
  <inkml:trace contextRef="#ctx0" brushRef="#br0" timeOffset="10821.18">1746 7738 385 0,'-2'35'174'0,"-16"-24"-75"16,0 0-22-16,2-4 2 15,2 1-12-15,2-3-9 16,3-1 0-16,1-3-5 16,-2-1-2-16,6-7-1 15,0-2-8-15,6-7-11 16,5-6-7-16,13-5-15 15,3-4 1-15,12 6 0 16,5 4 0-16,5 10 0 16,5 3-5-16,-1 8-2 15,-4 2-2-15,-9 4 0 16,-5 5-2-16,-12 3 0 16,-1 2-2-16,-9 4-2 15,-6 3 5-15,-6 9-2 16,-6 2 1-16,-5 9 1 0,-1 4-2 15,1 0 3-15,-3 0-2 16,-1-10 1-16,1-7 2 16,2-9-2-16,9-5 0 15,8-4 1-15,2-2-2 16,-2-6 1-16,4-1 0 0,4-5 1 16,3-2 2-16,7-4-3 15,0 1 3-15,-3 3-3 16,-3 2 0-16,-3 7-1 15,-3 3-2-15,-5 9-2 16,0 1 0-16,-3 8 3 16,-1-2-1-16,-2 0 5 15,-3-3 0-15,2-3 6 16,0 1 3-16,5 1 2 16,2-1-1-16,6 1 0 15,4-3-3-15,6-7 3 16,2-3 0-16,8-16-2 15,0-3 0-15,10-9-4 16,-1-3-3-16,4 6-5 16,-3-2-15-16,-9 3-44 0,-3 1-24 15,-10-4 47-15</inkml:trace>
  <inkml:trace contextRef="#ctx0" brushRef="#br0" timeOffset="11342.88">2607 7608 711 0,'3'-4'271'0,"4"-8"-205"15,5 1-16-15,5-5-5 16,5-1-8-16,10 2-5 16,3 0-2-16,3 6-17 15,-3 5-2-15,2 12-6 16,-14 6-3-16,-5 13-4 0,1-1 1 15,-19 3 0-15,1 2-3 16,-9-1 4-16,-9-2-2 16,1 1 3-16,-3-1 10 15,-1-1 7-15,6 2 6 0,7-6 2 16,2-4-5-16,8-7-1 16,7-1-2-16,3-9 1 15,7-2 4-15,7-8-2 16,4-7-2-16,5-6-6 15,2-6-4-15,2-1-6 16,-5 1-3-16,-3-1-3 16,1 8-12-16,-6 0-24 15,-3 5-16-15,-9 6-46 16,-5-2-19-16,-11 7 76 16</inkml:trace>
  <inkml:trace contextRef="#ctx0" brushRef="#br0" timeOffset="12320.38">2630 7649 737 0,'-21'-6'280'0,"8"1"-187"16,3 2-66-16,10 3-6 15,2-1-9-15,7-7-10 16,4-3 2-16,4-9 1 15,3-4 8-15,7 1 15 16,1-2 2-16,8 7 2 16,5 6-5-16,4 7-14 0,1 10-9 15,-4 15-4-15,-5 6-4 16,-14 9-9-16,-8 3-4 16,-15-2-1-16,-9 1 0 15,-12 2 6-15,-7-1 5 16,-8 1 3-16,3 6 4 15,-3 1 5-15,2 1 4 0,5-3 2 16,2-8-3-16,11-10-1 16,4-6 1-16,7-10 2 15,3-6 8-15,6-6 3 16,5-8 1-16,11-10 2 16,8-5-4-16,16-15 0 15,10-2-1-15,2-4-5 16,-1-1-5-16,-4 7-6 15,-2 1-2-15,-4 10-4 16,-3 7-9-16,-10 4-25 16,-6 5-20-16,-11 5-55 15,-7-1 69-15</inkml:trace>
  <inkml:trace contextRef="#ctx0" brushRef="#br0" timeOffset="13887.72">2019 8904 332 0,'66'2'116'15,"-28"-30"-106"-15,8-2-62 16,2-4-61-16,9 1 71 15</inkml:trace>
  <inkml:trace contextRef="#ctx0" brushRef="#br0" timeOffset="14452.53">2482 8662 177 0,'40'-21'124'0,"-11"6"3"15,-1 1-44-15,-8 13-55 0,-5 4-14 16,-12 7-10-16,-6 6 1 16,-17 5 27-16,-6 3 20 15,-14 7 31-15,-9 3 9 16,-27 2-2-16,-6 0-8 15,-9-4-18-15,-2-4-7 0,0-10-19 16,-9 0-11-16,-6-15-12 16,-2-3-4-16,0-9-3 15,4-8 4-15,-1-9 10 16,5-11 6-16,12-11 13 16,9-6-1-16,6-7-4 15,14 2-9-15,11-9-12 16,11-5-5-16,27-8-7 15,5-4-2-15,19 1 0 16,8 0 0-16,29-17 1 16,10-6-2-16,20-5 0 15,7-3-1-15,22 6-3 16,9 0 2-16,10 9 0 16,13 8 1-16,5 16 1 15,2 4 0-15,22 6-2 0,-2 3-3 16,-10 11-1-16,11 15 2 15,-12 17 1-15,-9 14 1 16,-2 19 1-16,-11 10 0 16,-11 21 0-16,-5 8 0 15,-18 15 1-15,-9 4-1 16,-15 3 0-16,-5 1 0 0,-18 13-1 16,-17 4 1-16,-32 3 2 15,-9 1 1-15,-26-7 0 16,-3 2 4-16,-2-8-2 15,-7-6-1-15,3-15-4 16,-1-14-8-16,-1-10-16 16,7-6-13-16,-1-9-41 15,3-6-21-15,-4-17 62 16</inkml:trace>
  <inkml:trace contextRef="#ctx0" brushRef="#br0" timeOffset="15137.43">2685 8057 621 0,'-10'8'220'16,"8"0"-194"-16,2-5-14 0,5-3 10 15,5-1 4-15,9 0 16 16,0-6 12-16,16-3 3 15,8-4 1-15,10-8-8 16,4-3-6-16,-4-7-13 16,0-1-10-16,-3-2-6 15,-2 4-7-15,-2 8-3 16,-2 2-4-16,2 5-10 16,-4 4-6-16,-6 1-29 15,-4 6-14-15,-21 2-40 16,-5 1 345-16,-12 2-198 15</inkml:trace>
  <inkml:trace contextRef="#ctx0" brushRef="#br0" timeOffset="15509.67">2773 8423 509 0,'11'1'228'0,"15"-4"-60"16,7-5-151-16,15-4-12 16,-1-5 2-16,2-5-7 15,-3 0 0-15,-7-1 1 16,-1 0-1-16,-9-1 16 16,2 3 5-16,-3 1 2 15,3 3 0-15,-3 2-44 0,-1 3 356 16,-20 4-259-16</inkml:trace>
  <inkml:trace contextRef="#ctx0" brushRef="#br0" timeOffset="19930.11">18756 3695 301 0,'1'94'156'16,"-32"-85"-3"-16,-4 1-111 0,-2-1 13 15,-4-5 19-15,1-2 5 16,-3-2 5-16,3-4-4 16,3-4-9-16,-1-3-9 15,9 0-19-15,0 3-10 16,2-4-17-16,0-2-1 0,1-1-7 16,2-1-5-16,-5-4 1 15,2-1 3-15,6-5 3 16,-5-5 6-16,15-4-1 15,-3-5-3-15,4-6-5 16,6 2-3-16,1 0-2 16,3 7 0-16,-3 1 0 15,3 1-1-15,3 1 1 16,1-3-1-16,4-1-1 16,3-9 0-16,6-6 3 15,1-1-1-15,6-1 0 16,3 5-1-16,-3 7-1 15,5 4 0-15,-4 5 0 16,-2 0 0-16,-5-2 0 16,1 2 0-16,0-1-1 15,-1 3 1-15,4 0 1 0,2 3 0 16,5 1 0-16,4 2-1 16,8 7-1-16,3 3 1 15,1 6-2-15,1 5 1 16,-8 5 1-16,-3 3 0 15,-3 7 0-15,-7 3 0 16,-3 2-1-16,1 4 1 0,-5 8 1 16,0 1 1-16,0 11-2 15,-2 4-3-15,-1-1 3 16,3 4-3-16,-3-5 3 16,-2 1 0-16,-3-1 1 15,-1 3 0-15,-6 10-1 16,0-2 0-16,-10 7 0 15,-2-5 3-15,-5-1 0 16,-5-4 0-16,-3-2-2 16,-2 3-1-16,-2-3 0 15,-2 4 2-15,0-6-1 16,-1-5 1-16,0-6 0 16,7-9-2-16,2-8 0 15,1-4-3-15,5-9-1 16,-2-2-1-16,4-1-9 0,4-1-11 15,-3 2-23-15,2 2-14 16,0-1-29-16,-5 3-15 16,5-2 69-16</inkml:trace>
  <inkml:trace contextRef="#ctx0" brushRef="#br0" timeOffset="21447.08">18125 4590 466 0,'-24'-2'224'16,"4"2"-12"-16,6 3-213 15,5-2-1-15,2-1 8 16,0-3 8-16,1-2 30 16,-1 0 13-16,7-5 13 15,2 2-5-15,20-7-26 16,4 3-12-16,14-2-14 15,10-2-3-15,-2 11-2 0,-1 1-4 16,-5 11-2-16,-8 2 1 16,-10 5 0-16,-4 2-3 15,-10-2-1-15,-8 2-4 16,-14 3 2-16,-9-3 4 16,-13 4 2-16,-7 2-2 15,-5-1-1-15,1-1 2 0,0 2 1 16,0 0 1-16,12-4 1 15,3 1-4-15,12-4 0 16,6-5 3-16,5-3 2 16,6-4 4-16,5-1 10 15,8 0 0-15,16-2 1 16,1-4-2-16,16-3-10 16,0-6-4-16,-3-2-3 15,2 4 0-15,-8 2 0 16,-2 2-2-16,-8 3-5 15,-4-2-4-15,-8 4-10 16,-3-1-3-16,-6 3-18 16,-1 0-16-16,-4-5-35 15,-1 4 435-15,0 0-273 16</inkml:trace>
  <inkml:trace contextRef="#ctx0" brushRef="#br0" timeOffset="21830.44">18596 4555 745 0,'74'-7'245'0,"-64"17"-243"16,-1 0-4-16,4-4 26 16,4-1 20-16,2-5 27 15,4-3 7-15,4-6-3 16,4 1-13-16,7-4-27 16,3 1-8-16,16 1-16 15,-1 2-4-15,6-2-3 16,0 2-2-16,-16 0-1 15,-5 0 2-15,-12 1-2 0,-7 3-1 16,-11-2-11-16,-4 2-15 16,-9 0-31-16,-8-1-26 15,-7-7 579-15,-10-4-392 16</inkml:trace>
  <inkml:trace contextRef="#ctx0" brushRef="#br0" timeOffset="22087.89">19107 4323 910 0,'11'0'304'0,"43"16"-295"16,-22 7-10-16,-2 8 2 16,0 3 1-16,-3-2-1 15,-2 0 0-15,-6-8 0 16,-3-2 2-16,-6-1 0 15,-4-2-2-15,-7-1-2 16,-6 4 1-16,-8 0-4 16,-1-1-9-16,1-3-30 15,2-2-18-15,5-7-46 16,3-4-53-16,2-8 106 0</inkml:trace>
  <inkml:trace contextRef="#ctx0" brushRef="#br0" timeOffset="23053.93">19670 4524 1045 0,'4'3'360'15,"2"5"-312"-15,9 2-53 16,4-4 1-16,3-8 5 15,3-8 7-15,2-15 15 0,1-12 10 16,0-11 18-16,1-7 0 16,-9 4-14-16,1 4-10 15,-4 5-22-15,-4 7-3 16,-3 4-9-16,-7 3-2 16,-5-1 1-16,-4 3-5 0,-4-1 6 15,4-1 6-15,-2 11 1 16,4 3 0-16,-4 10-2 15,2 14 1-15,-3 14-2 16,-4 11 3-16,4 16-1 16,-3 3 0-16,3 12 1 15,4 3 0-15,-1 1 0 16,6-5 0-16,-1-14-1 16,0-6 1-16,1-11 1 15,-1-4 2-15,1-9 0 16,1-2 0-16,-1-10-5 15,2-4-4-15,-1-6 2 16,1-6 3-16,1-4 5 16,1-5-2-16,-1-8-2 15,1-2 0-15,1-6 0 16,-2-3 5-16,5-4-3 0,3-1 0 16,5 4-6-16,8 3-2 15,8 11 4-15,-3 6-2 16,11 10 4-16,-4 4 0 15,-7 8 0-15,-2 3 0 16,-20 6-7-16,-4 3-1 0,-13 5-2 16,-8 5 6-16,-11-6 4 15,-5 4 0-15,-3-8-1 16,2-5 0-16,5 0 1 16,6-7 1-16,5 2 2 15,4 1-1-15,4 3-5 16,1-1 3-16,9 4-1 15,-1 2 1-15,8-1 5 16,0 3 5-16,6-2 2 16,1-2-4-16,3-1 5 15,3-3-7-15,0-6 0 16,7-2 4-16,1-2-2 16,0 2 1-16,7-2-4 15,-11 1-10-15,-1-2-19 16,-6 0-9-16,-9-5-17 0,2-1-2 15,-6-2-11-15,0-2 2 16,-3 2-17-16,-3 3-11 16,-3 3 60-16</inkml:trace>
  <inkml:trace contextRef="#ctx0" brushRef="#br0" timeOffset="23589.95">20002 4936 857 0,'-30'0'277'0,"3"1"-287"15,-2-4-1-15,-2-12 18 16,1-10 11-16,-3-20 27 16,-1-7 9-16,1-11 9 15,2 3-4-15,-1 3-25 0,-2 4-11 16,4-11-19-16,0-6-4 16,4-7-3-16,17-2-1 15,4 12 3-15,12 3 0 16,14 1 6-16,-7-4 1 15,16 1-1-15,-1 0-3 16,11 13-2-16,2 6-1 16,10 13-1-16,7 7 3 0,11 12 0 15,8 7-1-15,4 15 0 16,-7 8-1-16,-9 25-1 16,-8 16 2-16,-15 34-1 15,-7 8 1-15,-18 11 0 16,-12 2 0-16,-16-10 1 15,-4-5-2-15,-10-14 0 16,-5-7 1-16,-7-16-2 16,-7-1-4-16,-10 2-23 15,-2 0-20-15,-6-8-45 16,-2-5-21-16,1-20 71 16</inkml:trace>
  <inkml:trace contextRef="#ctx0" brushRef="#br0" timeOffset="26879.23">17881 4087 748 0,'-77'19'263'16,"-8"6"-227"-16,-7 1-31 0,-5-3 6 15,-5-2 5-15,-14-6 24 16,-8 0 3-16,-13-8 9 15,-5-3-1-15,-5-7-18 16,0-2-5-16,4-5-9 16,-1-4-7-16,14-8-2 15,7-2 1-15,10-8-4 16,6-2-1-16,8-14 0 16,1-7-1-16,6-10-2 15,6-6-1-15,5 4 4 16,1 0 0-16,4-16 4 15,5-8 2-15,13-12-1 16,6-6 2-16,11 4 2 16,4-3 0-16,8 3 4 15,6 2 2-15,14 5 2 16,1 3-4-16,11-4-5 0,12-3-1 16,15-1-8-16,12-3 0 15,22 0-2-15,7-1-3 16,16 10 1-16,6 4 3 15,1 0-2-15,0 2-1 16,22-3 3-16,9 4-2 0,27 9 2 16,16-7-4-16,4 4-3 15,12 0 0-15,12 13-1 16,1 16 2-16,19 11-3 16,-4 12 3-16,18-1-2 15,2 8-3-15,4 5 2 16,23 7 1-16,-11 15 3 15,11 5-1-15,-11 13 1 16,-14 4-3-16,-6 5-5 16,-14 6 4-16,-2 12-4 15,-7 4 0-15,-14 20 6 16,-1 5-3-16,-31 9 8 16,-7 3-4-16,-18 0 2 15,-12 9-1-15,-18 4-1 16,-13 0 1-16,-28 1-2 15,-14-1 2-15,-18 3-3 16,-14 1 4-16,-30 1 0 0,-19-1-2 16,-54 9 2-16,-28-1 1 15,-54 3-1-15,-41-2 4 16,-37-2 3-16,-26 1-6 16,-49 1 2-16,-20 5-5 15,-61 0-32-15,-32 2-23 0,-39 18 33 16</inkml:trace>
  <inkml:trace contextRef="#ctx0" brushRef="#br0" timeOffset="38531.98">4562 14972 827 0,'-37'-7'305'15,"2"-2"-224"-15,5 3-55 16,4-3-11-16,0 1 1 16,2 2 10-16,-3-2 9 15,3 1 33-15,-7 1 10 0,2-3 2 16,4 3-8-16,0 0-28 15,10 1-11-15,4 0-17 16,4 2-8-16,4 0-6 16,1-1-4-16,3 4-1 15,-1-1-2-15,0 0 3 16,0 0 1-16,9 0 1 16,7 1 3-16,40 5-3 15,-30 1 0-15,16 2-1 16,3-2 1-16,-4 2 4 15,7-2-4-15,-2-1 2 16,4 0 2-16,10-3-2 16,2 3 5-16,16-1-3 15,0-1-1-15,-6-1-3 16,1-6 0-16,-6-7 2 16,4-1-1-16,14-2 8 0,-4 2 0 15,-5-1 5-15,-1 4-5 16,-5 1-5-16,8 3-2 15,4 1 0-15,2-3 2 16,-5-1-3-16,-7 1 1 16,-4 0-2-16,-2 3 0 15,3 2 3-15,-4 2 2 0,-2 1-1 16,-11 1-4-16,-17 1-7 16,-4 1-5-16,-17 1-13 15,-1-1-4-15,-9 0-16 16,-1-2-9-16,-6-2-25 15,2 0-17-15,0-1 62 16</inkml:trace>
  <inkml:trace contextRef="#ctx0" brushRef="#br0" timeOffset="38795.34">6190 14713 1044 0,'32'-6'391'0,"-15"32"-282"0,-2 3-46 16,-4 5-13-16,-2 2-6 15,-17 10-4-15,-10 8 2 16,-20 14 9-16,-5 3 2 16,-8-7-20-16,2-12-8 15,13-15-29-15,6-9-16 0,7-2-40 16,1 0-22-16,9-6-40 15,1 3-14-15,12-4 150 16,8 3-34-16</inkml:trace>
  <inkml:trace contextRef="#ctx0" brushRef="#br0" timeOffset="40823.45">15421 13815 920 0,'-27'17'334'15,"-12"0"-274"-15,-8-1-58 16,-9-3-43-16,-6-3 0 16,-5-6 17-16,0-3 18 15,-6-3 43-15,-5-5 12 0,-10-9 4 16,-1-6-5-16,4-12-25 16,4-6-9-16,16-10-11 15,-1-6-3-15,9-1 3 16,7-3-1-16,6 0 4 15,18 2 4-15,10-13 5 16,7 0 1-16,20-7-5 16,0-3-4-16,20 9-10 15,3-1-3-15,9 0 2 16,7 4 2-16,6 1 4 16,8 9 1-16,12 20 7 15,7 8 2-15,8 20 0 16,-1 9 2-16,-7 12-5 15,-5 8-7-15,2 12-1 16,5 7 0-16,3 10-1 16,-2 2 1-16,-9 4 5 0,-10-4-2 15,-8-4-2-15,-6 0 5 16,-10 8-1-16,-6 7-3 16,-16 22 1-16,-21-26-4 15,1 0-4-15,-18 47-6 16,-16 6-1-16,-11-27-2 0,1-18 8 15,-1-9 13-15,-9-7 18 16,-7-7 3-16,-16-9 1 16,-8-4-11-16,-15-9-16 15,-2-4-1-15,-8-10-9 16,0-5-1-16,6-15 3 16,5-5-1-16,16-14 6 15,7-10 3-15,8-17-3 16,6-9 0-16,13-9 1 15,8 0-2-15,16-3 0 16,7-7 1-16,9-1-2 16,11 1 4-16,13 8-2 15,8 9-2-15,19 4 0 16,0-2-3-16,13 0 4 0,5 0 0 16,6 15 3-1,11 11 1-15,18 15 1 0,1 8 0 16,3 10-2-16,-1 10 0 15,-8 10-1-15,-4 7 1 16,5 14-1-16,-7 6 0 16,-12 18 1-16,-2 12 4 15,-12 15-4-15,0 4 2 0,-10 6-4 16,-3 3 1-16,-14 0-1 16,-13 0 0-16,-15-13 6 15,-8-5 0-15,-16-4 6 16,-10-2 1-16,-17 2-2 15,-5-5-6-15,-14-16-1 16,0-6 0-16,-8-17 11 16,-2-8 7-16,-13-18 9 15,1-7 5-15,3-16 5 16,-2-3-6-16,5-15-7 16,-3-9-8-16,4-11-13 15,3-6-4-15,12-4-7 16,8 3-4-16,12-9-9 15,3-6 3-15,9-9-2 16,10 4 6-16,14-2 7 0,10 7 3 16,21 9 3-16,3-6-2 15,11 8-2-15,5 0-3 16,8 10 0-16,6 6 0 16,16 11 2-16,12 7 0 15,10 11 2-15,-2 4 0 16,-8 17 0-16,-8 6 0 0,-7 20-2 15,2 8 2-15,-9 17 0 16,-7 9-1-16,-11 25 1 16,-9 6-2-16,0 11 1 15,0 1 0-15,-3 0 1 16,-1 6 2-16,-2-7 1 16,-6-2 0-16,-10-16 1 15,-6-9-2-15,-16 8 1 16,-6-6-1-16,-9-3-5 15,-6-6-9-15,-3-22-35 16,-1-5-17-16,0-11-25 16,2-3-5-16,-3-7 5 15,0-2-16-15,1-8 74 16</inkml:trace>
  <inkml:trace contextRef="#ctx0" brushRef="#br0" timeOffset="46791.82">12122 16473 793 0,'-34'64'283'15,"28"-69"-247"-15,5-2-20 16,-3 1-13-16,2-2-1 16,-3 5 23-16,-2-3 10 15,-1 2 25-15,1 2 14 0,1-2 1 16,3 3-6-16,1 2-18 16,-1-1-16-16,2 0-24 15,1 0-7-15,0-1-8 16,0 1-4-16,0 0 4 15,0 0 6-15,4 0 1 16,12 4 8-16,31 4-3 16,-29-6-4-16,7 0 5 15,-1-2-4-15,5 1 1 16,5-1-2-16,4 0-1 16,0-1-2-16,-5 1 0 15,-2 0 5-15,-2 1-3 16,-7 0-2-16,-2-1 3 15,-6 0-2-15,-5 0 7 16,-5-1 4-16,0 0 0 16,-1-1-3-16,-3 1-2 0,0 0-1 15,0 1 1-15,-1-1 2 16,0 0-6-16,-17 0-7 16,-43 0-6-16,22 1-5 15,2 0 5-15,-3 4 5 16,-1-2 6-16,6 1-2 0,0 2 1 15,0-2 0-15,6 3 0 16,0-1 1-16,8-1 6 16,4-1 2-16,5-3 2 15,5 0 4-15,4 0 0 16,1 0-1-16,9 0-5 16,-7-1-2-16,0 0-5 15,24-3 2-15,32-5-3 16,-22 3 5-16,3 1-3 15,0-1-2-15,1 1-2 16,4 1 0-16,-3 2 6 16,2 0-2-16,-5 2 3 15,-1 0 1-15,-6 1-5 16,-5-1 2-16,-8-1 0 16,-4 1-1-16,-7-3-1 15,-2 3-2-15,-3-1 3 0,-1 0 3 16,0-1 12-16,0 1-1 15,-17-1-8-15,-37-3-6 16,21 3-14-16,-3-2 2 16,-4 2 6-16,-1-1 0 0,1 2 2 15,1 2 0-15,10 3-4 16,3 1 1-16,2 1 0 16,7-3-2-16,4 2 3 15,3-2-3-15,8-1-1 16,2 0 0-16,5 2-6 15,-4-4 0-15,3 0 5 16,21 6 5-16,36 3 7 16,-23-8 6-16,3-1-1 15,7-3-6-15,-2 1 8 16,-4-2 1-16,-8 2 4 16,-6 0 4-16,-12 1-6 15,0 1-3-15,-12-1-5 16,0 1-4-16,-4 0-17 15,0-1-29-15,-8-1-77 16,-20-5-34-16,-66-23 87 16</inkml:trace>
  <inkml:trace contextRef="#ctx0" brushRef="#br0" timeOffset="60011.37">17363 14790 872 0,'0'-16'325'16,"0"1"-254"-16,1 4-31 16,-2-2-24-16,-2 4 0 15,-5 4 2-15,-6-5 4 16,-7 2 20-16,-2 1 8 15,-9 1 13-15,3 6 0 0,-3 3-15 16,-2 3-14-16,-3 6-22 16,-3 3-4-16,-2 13-10 15,0 7 2-15,-2 16 0 16,2 9 0-16,-2 15 0 16,-4 3 0-16,5 3 8 15,1 1 2-15,4 10 7 16,3 9 1-16,4 14-10 15,1 2-5-15,10-9-3 16,10-10-1-16,12-19-3 16,10-9 0-16,14-19-1 15,-2-14 3-15,7-13 1 16,9-5 5-16,3-11 0 16,2-1 0-16,1-9 0 0,-4-5-4 15,1-6 1-15,2-7-6 16,11-12-3-16,5-11 4 15,12-18 6-15,1-8 6 16,-7-6 4-16,-4 2-4 16,-12 2-7-16,1 0-1 15,-4-1 0-15,-6 0-1 0,-13 3 4 16,-4 2 10-16,-20 6 22 16,-5 1 10-16,-9-5 4 15,-8-2-3-15,-7 3-12 16,-3 7-1-16,-4 13-3 15,0 8-7-15,-8 13-10 16,-2 3-11-16,-10 9-7 16,-8 6 0-16,1 4-3 15,-9 2 7-15,6 5-10 16,6 3-10-16,6 7-38 16,11 3-28-16,8 3-35 15,5 0-17-15,10 2-20 16,3 0-138-16,7-6 209 15</inkml:trace>
  <inkml:trace contextRef="#ctx0" brushRef="#br0" timeOffset="60305.79">17028 15412 1159 0,'3'22'397'15,"6"2"-304"-15,18-1-148 16,8-5-14-16,7-16 30 16,6-2 12-16,-5-12 30 15,-5 0 13-15,0 1 8 16,-8-2 0-16,0 5-13 15,-3-5-6-15,-3-1-35 16,0 3-23-16,-4 0-63 16,-1 3 64-16</inkml:trace>
  <inkml:trace contextRef="#ctx0" brushRef="#br0" timeOffset="60755.39">18853 14743 1028 0,'-3'-10'348'0,"-3"2"-331"16,-1 4-24-16,-10 5 3 15,-4 5 13-15,-12 12 30 16,-7 5 16-16,-6 14 23 16,4 7-3-16,-3 23-22 15,2 13-12-15,9 15-27 16,0 6-5-16,10 2-9 15,5-2 0-15,8-6 1 16,7-8 2-16,7-17 4 16,6-14 0-16,16-14-5 0,9-8-2 15,15-14-4-15,12-2-7 16,3-15-21-16,0-5-11 16,-5-11-35-16,-3-7-9 15,-4-6-27-15,2-1-13 16,1-4 86-16</inkml:trace>
  <inkml:trace contextRef="#ctx0" brushRef="#br0" timeOffset="61128.38">19505 14995 1219 0,'-32'64'415'15,"12"12"-392"-15,16 3-38 16,10-16-7-16,7-7 6 16,6-9 18-16,7-5 19 15,5-11 23-15,7-8 1 0,8-12-12 16,-1-7-10-16,4-14-48 16,-3-1-26-16,-6-14-53 15,-2-4-32-15,-6-10 88 16</inkml:trace>
  <inkml:trace contextRef="#ctx0" brushRef="#br0" timeOffset="61406.44">20362 14741 1013 0,'26'41'365'0,"20"19"-304"0,4 10-57 15,-3 13-21-15,-2 2 3 16,-30-7 11-16,-10-3 10 16,-21-4 34-16,-10 5 10 15,-15 4-2-15,-7-1-12 16,-5-10-66-16,-6-12-36 0,-1-17-68 15,0-6 71-15</inkml:trace>
  <inkml:trace contextRef="#ctx0" brushRef="#br0" timeOffset="61841.77">19299 16076 880 0,'-18'-2'306'15,"11"0"-278"-15,1-1-17 16,4-2 28-16,3 2 20 16,8-1 23-16,6-1 6 0,15 0-16 15,9-2-11 1,-19 4-15 0,1 1-12-16,85-13-14 0,7 0-5 0,16 2 1 15,-35 1 5-15,9 5 5 16,-1 1-5-16,-5-3-6 15,-7 2-6-15,-22-3-9 16,-5 2-7-16,-13-3-26 16,-7 2-10-16,-20 3-28 15,-12-6-12-15,-20 3-16 16,-19-5-20-16,-21 0 80 16</inkml:trace>
  <inkml:trace contextRef="#ctx0" brushRef="#br0" timeOffset="62228.54">19122 16207 1176 0,'36'-2'408'15,"19"-5"-368"-15,18-5-33 16,22-4-4-16,12 0 10 0,9 2 24 15,3 3 14-15,2 1 27 16,1 2 4-16,-4-2-15 16,-5 2-11-16,-19 0-29 15,-14 0-11-15,-16 4-16 16,-12 0-3-16,-23-2-4 16,-8 5-9-16,-25 0-2 15,-6 3 0-15,-28 4-4 16,-17 2-6-16,-16 8-15 15,-9 2-10-15,-7 7-8 16,2 2 7-16,1-2 21 16,2-3 15-16,18-4 6 15,6-4-8-15,22-6-13 16,7-2-10-16,12-8-18 16,3-5-14-16,5-15 52 15</inkml:trace>
  <inkml:trace contextRef="#ctx0" brushRef="#br0" timeOffset="62824.49">19697 14944 997 0,'44'-80'349'16,"-39"67"-316"-16,0 0-27 16,-4 1-6-16,0 3 15 15,-7-1 40-15,-7 0 17 16,-8 4 23-16,-2 1-4 15,-10 8-32-15,1 5-19 0,-8 13-29 16,-3 3-9-16,4 15-7 16,-2 6 4-16,4 9 2 15,3 10 2-15,5-2 5 16,3-2 0-16,10-8 1 16,4-7 0-16,11-8-4 15,7-3-3-15,14-9-8 16,7-5-10-16,13-10-18 15,5-5-9-15,9-5-18 16,-7-3-3-16,-4-5 2 16,-1 1-3-16,-16-2-9 15,6 3-20-15,-12 5 64 16</inkml:trace>
  <inkml:trace contextRef="#ctx0" brushRef="#br0" timeOffset="64951.89">19643 16052 842 0,'-28'0'315'0,"-5"-3"-256"16,6 0-58-16,-9-9-23 16,1 0 18-16,-1-5 49 15,-7-5 22-15,5-2 22 16,-4-7-1-16,3-7-25 15,-1-7-15-15,3-6-35 16,5-1-13-16,0-9-23 16,3-7-7-16,6-16 0 15,2-4 2-15,14-4 8 16,7 4 5-16,9 3 6 16,2 0 3-16,13 1 6 15,2-1 0-15,13 13 0 16,6 0-1-16,3 12 1 15,5 5 0-15,6 8 5 16,1 9-1-16,7 12 0 0,4 6-1 16,-6 17-3-16,0 4 2 15,-8 17 1-15,-5 7-1 16,-3 11 1-16,6 9 0 16,-5 9-3-16,-5 4 3 15,-9 18-1-15,-9 11 0 16,-12 18-2-16,-4 2 0 0,-18 9-5 15,-10 3 2-15,-20-4 1 16,-3-1-1-16,-10-11 7 16,-2-8 2-16,3-11 4 15,-5-6 2-15,7-19 0 16,-1-12-2-16,1-23-6 16,-5-10-2-16,-5-14-4 15,-5-9 1-15,0-11 0 16,-2-10 1-16,-3-16 2 15,2-7 1-15,-9-17 2 16,7-4-1-16,4-11-4 16,7-6-4-16,18-12 0 15,5-2-1-15,18 1 2 16,6-1 3-16,13 7 1 16,8 1 5-16,12 7 3 0,8 11-1 15,15 17 2-15,13 10-3 16,11 8-1-16,3 3 7 15,5 18 3-15,0 10-2 16,19 24 2-16,8 16-8 16,2 15-4-16,-4 9 2 15,-23 15-11-15,-7 11-3 0,-19 19-1 16,-8 3 2-16,-19 6 3 16,-17 1 3-16,-11 8-1 15,-11 0 0-15,-19-4 5 16,-4-5 2-16,-16-17-2 15,-3-4-1-15,-3-14-2 16,0-9 1-16,-2-21-6 16,-5-11-9-16,-8-20-39 15,-3-9-28-15,-4-21 51 16</inkml:trace>
  <inkml:trace contextRef="#ctx0" brushRef="#br0" timeOffset="65161.08">19388 16101 1418 0,'6'9'433'0,"-12"-8"-360"16</inkml:trace>
  <inkml:trace contextRef="#ctx0" brushRef="#br0" timeOffset="72566.49">8345 15498 831 0,'-4'74'327'16,"5"-79"-186"-16,6-3-125 15,4-1-11-15,2-5-1 16,3 2-3-16,1 3-2 16,-1-5 1-16,3 4 6 15,1-1 1-15,12 1 9 16,4 5 3-16,9-1 0 15,2 1 1-15,3-1-5 0,-2-2-2 16,2 2-5-16,1 0-2 16,3 3-1-16,6 1-3 15,6-2 2-15,8 2 2 16,0 1 1-16,-1-3 2 16,-1 0-3-16,0 1 0 15,9-1 0-15,2 2 3 0,1-1 3 16,-3 0 2-16,-7 3-3 15,1 0-5-15,6 2 0 16,5 2-3-16,-2-2 0 16,-4 0 2-16,-8-3 1 15,-4 0-1-15,2 2 1 16,1 0-1-16,2 4-2 16,-3 1 3-16,-6-1 4 15,2 1-4-15,0-4-2 16,-1 5-2-16,8-3-2 15,-1 0 2-15,-2 4 2 16,-3-5-4-16,-7-1 2 16,-3-2 3-16,1 4 3 15,4-1 9-15,0 3 5 0,-1 0 4 16,-7-2 0-16,-8 3-5 16,-9-1-2-16,-2 4-8 15,-6-5 0-15,-3-1 1 16,-6 1-2-16,-3-5-4 15,-6 3-5-15,-5-1-12 16,-6-2-39-16,-3 0-19 16,2-1-39-16,0 0-30 0,-17-3 91 15</inkml:trace>
  <inkml:trace contextRef="#ctx0" brushRef="#br0" timeOffset="73980.55">12704 17550 929 0,'-2'0'393'0,"-1"1"-219"16,3 0-122-16,0-1-75 0,0 0-4 16,15 6 13-16,35 18 3 15,-31-2 23-15,-1 6 15 16,5 16 28-16,0 1 11 15,5 6 2-15,-1-4-4 16,0-13-13-16,-2-3-4 0,-8-14 2 16,4-3-6-16,-3-11-6 15,-1-6-3-15,6-11 0 16,0-5-3-16,2-13-3 16,3-6-6-16,2-4-13 15,1-1 1-15,1 1-6 16,1 4-3-16,2 2-2 15,-5 3-2-15,0 6-3 16,0 3-3-16,-9 4-22 16,5 4-18-16,-1 6-42 15,-7 3-10-15,0 9-23 16,-5 3-4-16,-6 10 1 16,0 7-12-16,-1 9 95 15</inkml:trace>
  <inkml:trace contextRef="#ctx0" brushRef="#br0" timeOffset="75494.61">14937 17665 851 0,'-62'-34'304'0,"59"24"-257"16,-3 1-24-16,3 0 4 15,2-1 9-15,-4 2 30 16,5 3 7-16,-8 2 3 15,4 1-5-15,-3 1-16 16,7 0-13-16,1 2-21 16,-1-1-7-16,0 0-14 15,0 1 1-15,9 28 4 16,12 36 1-16,-10-20 1 16,4 3 1-16,-8-6-2 15,4-4 4-15,1-10 6 16,-4-5 5-16,1-10 7 15,-2-4 1-15,-1-9 4 0,5-6 3 16,-1-8 1-16,2-5-1 16,4-6-11-16,-1-4-8 15,7-5-12-15,3-6-2 16,3 2-3-16,3 0 1 16,1 5-1-16,5 4 0 15,1 4 2-15,-3 4 0 0,3 0 3 16,-12 5-4-16,2 4 0 15,1 2 0-15,-4 5-3 16,0 1-4-16,-8 5-7 16,0 4-10-16,-5 5-5 15,-2 0 1-15,-2 4-9 16,-3-3-6-16,-2 2-44 16,1 0-25-16,-1 0-46 15,-1 1 89-15</inkml:trace>
  <inkml:trace contextRef="#ctx0" brushRef="#br0" timeOffset="76569.5">18570 17505 830 0,'60'8'309'0,"-61"-9"-230"15,3 0-31-15,-3 1-5 16,1-2 9-16,-1 2 9 16,0 0 10-16,0-1-5 15,0 1-10-15,-1-1-15 16,1 1-13-16,1 0-8 15,0 0-1 1,0 0 12-16,0 0 5 0,0 0 0 16,0 0-2-16,0 0-20 15,0 0-8-15,0 0-7 16,0 0-2-16,4 6 5 16,1 7 5-16,32 30 4 0,-30-26 0 15,6 8-3-15,-4 2-3 16,0 14-4-16,-1 4 3 15,-1 4-1-15,2 1-3 16,-5-13 1-16,4-5-1 16,-3-10 7-16,-2-7 4 0,1-6 5 15,-3-3 2-15,-1-4-6 16,0-2-3-16,0 0-1 16,0-1-2-16,0 0 2 15,0 0-2-15,0 0 3 16,0 1-1-16,0 0 3 15,0-1 6-15,0 0-3 16,0-3 0-16,10-23 4 16,16-25-2-16,-14 26-5 15,1 1-2-15,5 0-9 16,0-8 0-16,4-4-2 16,2-2 2-16,0-1 0 15,0 6 1-15,1 8-5 16,-7 3-3-16,0 5-14 15,-3 5-14-15,-3 7-35 0,7 1-21 16,-12 4-40-16,-5 0-15 16,-2 2-19-16,-10 2 287 15,-7 5-106-15</inkml:trace>
  <inkml:trace contextRef="#ctx0" brushRef="#br0" timeOffset="79457.04">21138 17771 905 0,'0'-1'342'0,"1"0"-260"16,4 0-51-16,-5 0-36 15,0 0 4-15,16 0 17 16,35 3 16-16,-24 3 15 16,4 2-2-16,9-1-5 15,7 3-3-15,15 0-1 16,-19-6 6-1,1 2 5-15,35-1-2 0,13-3 1 16,-9-4-5-16,-4-1-9 0,9 0-3 16,0 2-11-16,-2 2-4 15,0-2 2-15,5 0 1 16,9-3-2-16,5 1 2 16,-2-1-8-16,0 1-4 0,4 2 0 15,-1-3 0-15,3 3 2 16,-5 0-1-16,1 2 3 15,7 0-1-15,0 1 1 16,2-1 4-16,1 0-5 16,-3 2 1-16,2-1-5 15,-6-1-2-15,-7 3 0 16,-4-4-2-16,7 1 5 16,-3-2 2-16,-3-1 2 15,-2 0 4-15,1-4-3 16,4 4-8-16,-4 0-1 15,-3-4 1-15,-10 7-2 16,-2-3 0-16,3 3 4 16,2 3-5-16,-6-5-1 15,-5 2 8-15,0-2-5 16,5-1 0-16,4 3 6 16,3 2-8-16,-8 0 1 0,-9-2 5 15,-2 0-4-15,2-1 0 16,6-4 1-16,3 3-2 15,-4-4-2-15,-3-1 2 16,-6-1 3-16,5 1 5 16,7-2 0-16,2-1-1 0,-2 7-5 15,-3-3-3-15,-6 3-1 16,1 0 0-16,7 1 5 16,3-3-5-16,1 4 1 15,0 1 1-15,-6-3-2 16,2 3 2-16,-4 0-4 15,5 0-5-15,-4 4 2 16,-6-2-2-16,-6 4 5 16,-7-4 3-16,-5 0-1 15,-1 3 5-15,4-3-6 16,0 2 1-16,-7-3-7 16,-1 0-5-16,-16 1 5 15,-9-2-3-15,-10 4 3 16,-3-1 4-16,-8-1 3 15,1-2-4-15,-2-1 4 0,0 0-7 16,0 1-1-16,0 0 5 16,-13 3-2-16,-40 11 5 15,22-15 1-15,-5-3-4 16,-3 4 4-16,-1-5 0 16,-9 5 0-16,0-4 0 15,-7 2-3-15,-6 1 1 16,-11-2 0-16,-5 2 1 0,-7 1 4 15,-1 2 1-15,-14-3-3 16,-2 1 0-16,-10-2 0 16,-11-6-2-16,-2-1 0 15,-8 4 1-15,-7-5-1 16,-1 3 1-16,-8 2 1 16,0-4 0-16,-11-1-2 15,-1 4 0-15,4-1 3 16,-3-2 0-16,-2 3-1 15,8 0-1-15,-20-1-5 16,-3 3 0-16,0 3-2 16,-21-5-1-16,11 6 0 15,-1-1 1-15,-3-2 5 16,59 5-1 0,66-1 5-16,1 0-1 0,-203-1 0 15,8 3 1-15,4 3-3 0,91-3 1 16,6 0 0-16,3 0 1 15,19-2 0-15,4-1 1 16,17 0 1-16,6 0 2 16,5-1 0-16,6-1-1 0,-1-1-2 15,3 0-1-15,1-1-1 16,6 3-1-16,15-1 4 16,8 0 1-16,15 3-1 15,2 0 0-15,16 1-2 16,0 0 0-16,11-2 6 15,12 2-1-15,1-1 1 16,9-1-5-16,-3 1-7 16,3 0-2-16,2-1-1 15,0 0 2-15,0 0 3 16,0 0 2-16,13 3 5 16,39 8 3-16,-23-10-1 15,0 1 1-15,-2-1-6 16,1 2-2-16,0 0 2 15,1-2-1-15,5 1 3 16,4-1-1-16,12-1 3 0,7 0-2 16,13-3 2-16,4 1 1 15,3-3-4-15,-1 4 4 16,3-1-5-16,5-3 1 16,14 4 0-16,4-3-1 0,1 1 1 15,9 1 0-15,6-5 1 16,1 0-2-16,13 0 4 15,2-2-2-15,3 3 2 16,2 0-2-16,7 1-5 16,-2 3 1-16,-8-3-1 15,4 1 0-15,2-3 3 16,-6-2 0-16,10 0 4 16,4-1 0-16,-5 0 2 15,9 1-3-15,18 3-1 16,-6-2-1-16,12 6-9 15,-4 0 2-15,-12 5-6 16,-2 1 4-16,2 1 5 16,-11 0 2-16,-2 2 3 15,-1-2 2-15,-13 2 3 16,-1 1 2-16,-6 1 1 16,3 1 1-16,-10 4 3 0,-5-2-2 15,-13 1 2-15,-11-3-5 16,-8 0-1-16,-4-1-5 15,-18 0-4-15,-10-1-3 16,-24-2-19-16,-7-2-6 16,-13-3-61-16,-5 0-35 0,-20-6-42 15,-8-3 47-15,-44-11 71 16</inkml:trace>
  <inkml:trace contextRef="#ctx0" brushRef="#br0" timeOffset="80673.45">23115 16063 1245 0,'-35'38'396'16,"-3"6"-370"-16,9-10-116 31,15-16-6-31,-1-1 70 0,-47 46 26 0,1-10 27 16,2-8 2-16,30-34-16 16,8-6-10-16,9-13-37 15,2-5-13-15,5-10-61 0,2 1-36 16,3 1-45-16,1 1 10 15,4 6 103-15,0 3 59 16,2 8 113-16,2 4 27 16,7 7 8-16,3 5-5 15,7 3-20-15,5 3-21 16,2-2-44-16,-9-7-15 16,1 0-19-16,20 5-3 0,0 0-4 15,-11-9-3-15,-8-1-15 16,-2-8-9-16,4-9-24 15,-1-4-15-15,1-13-28 16,0-2 778-16,-3-11-529 16</inkml:trace>
  <inkml:trace contextRef="#ctx0" brushRef="#br0" timeOffset="81239.09">23382 15912 795 0,'1'0'370'0,"2"1"-157"15,-3 6-106-15,0-7-88 0,5 23-13 16,4 43 2 0,-6-22 4-16,1-2 12 0,-7-4 4 15,4-1 2-15,0 0 4 16,-3-7-4-16,2-2 2 16,4-4-10-16,0-6-6 15,14-2-13-15,5-3-10 16,1-8-7-16,5-1-4 15,-10-4 1-15,-6-4 2 0,-7 2 11 16,-2 2 3-16,-3 0-6 16,-1 0-1-16,-1 0-7 15,-1 10-2-15,-5 11 1 16,-10 27 3-16,6-28 9 16,-2-2 6-16,6 0 15 15,1-4 3-15,5 0-3 16,6-3-2-16,4-3-1 15,2-2-3-15,2-5-2 16,-1-2 2-16,-1-6-4 16,0-4 4-16,-3 0 12 15,-4-3 7-15,-3 2 11 16,-2-2 5-16,-6 1-9 16,0 4-9-16,-10 2-19 15,0 2-9-15,-11 5-4 0,0 0-2 16,3 4 3-16,4-2 0 15,12 2 4-15,2-2-1 16,2 1 5-16,-1-4-2 16,2 1-11-16,5 0-10 15,-1-2-35-15,11 1-16 16,52-5-29-16,-27-4-8 0,7-6-6 16,-6 2-8-16,0-6 80 15</inkml:trace>
  <inkml:trace contextRef="#ctx0" brushRef="#br0" timeOffset="82201.87">24071 15852 1017 0,'3'-25'342'0,"4"4"-319"16,3 6-26-16,-4 7 6 16,-1 3 23-16,-4 5 29 0,-1 0 7 15,-1 0-14-15,0 0-12 16,-4 7-19-16,-11 20-7 16,-43 36-4-16,30-28-2 15,-2-3-6-15,5-4-1 16,4-9 5-16,4-3-1 15,10-8 1-15,-1-5-2 0,7 0-5 16,2-3-3-16,5 1 5 16,-5-1-1-16,14 0 4 15,45 0 2-15,-20-4 5 16,-2-5 2-16,5-3 2 16,0 0 2-16,-2-2-13 15,-3 2-10-15,-10 3-29 16,-6 0-18-16,-21 4-28 15,-8 1-9-15,-16 2-2 16,-6 2 10-16,-3 7 28 16,-3 1 15-16,-5 7 35 15,-3 3 6-15,-8 5 8 16,-3 5 4-16,-3-2 15 16,2 2 12-16,16-4 14 15,8-1 3-15,16-6-7 0,10 0-4 16,12-5 3-16,8-2 0 15,20-2 7-15,8-4-3 16,22-4-12-16,7-5-3 16,7-4-6-16,4 3-3 15,4-3-3-15,9 3-2 0,-4 1-9 16,-7 2-2-16,-23 1-10 16,-16 1-19-16,-21-3-35 15,-9-1-20-15,-13-1-22 16,-9-1 1-16,-11-2 1 15,-1-1 8-15,-2 1 13 16,-1 0 10-16,-4 1 21 16,1 1 4-16,-10 3 9 15,0 2 2-15,4 3 16 16,-3 1 10-16,10 6 17 16,0 0 11-16,1 1 20 15,6 3 12-15,5-2 18 16,7 1 5-16,6 4 2 15,-1 2-1-15,5 6-9 16,2 7-9-16,-2 10-20 16,4 7-10-16,1 9-11 0,-6-3 1 15,5-1 17-15,0-6 9 16,-3-11 16-16,9-3 1 16,-8-10-14-16,2-4-10 15,2-4-29-15,-11-4-10 16,4-3-19-16,0-4-9 15,-8-3-12-15,6-2-6 0,-4 1-15 16,1 0-17-16,-1-11-30 16,-10-42-15-16,1 17 155 15,-10-7-46-15</inkml:trace>
  <inkml:trace contextRef="#ctx0" brushRef="#br0" timeOffset="82637.88">24880 15897 951 0,'11'-6'326'15,"-2"5"-293"-15,-4 0-31 16,-5 7-3-16,-3 7 16 16,-16 9 36-16,-4 7 8 15,-6 5 0-15,-8-1-8 0,5-4-25 16,-1-6-11-16,-2-7-6 16,8-3-7-16,3-8-7 15,6 0-2-15,9-4-3 16,3-1-1-16,6-1-1 15,6-2 2-15,7 0 2 16,7 1 1-16,12 2 6 16,4 1 0-16,7 1 1 15,5 1-3-15,1-3-17 16,-1-3-8-16,-3-3-11 16,-8-2-3-16,-7-5-8 15,-4-1-1-15,-8-9-14 16,0-5-15-16,-5-11 53 15</inkml:trace>
  <inkml:trace contextRef="#ctx0" brushRef="#br0" timeOffset="82915.58">25130 15707 986 0,'17'-69'358'16,"-17"73"-289"-16,0 3-36 15,1 10-20-15,2 11 8 0,-1 21 22 16,-1 16 4-16,4 19-5 16,-3 3-8-16,4 0-11 15,-4-4 0-15,-4-11 0 16,2-2-1-16,-3-7-14 16,3-3-1-16,-1-15-9 15,-4-8-5-15,3-19-19 16,-4-7-17-16,2-11-36 15,-1-1-16-15,-8-16 354 16,-3-10-213-16</inkml:trace>
  <inkml:trace contextRef="#ctx0" brushRef="#br0" timeOffset="83261.42">25031 15872 1208 0,'106'3'441'0,"-72"-10"-322"0,29 6-176 16,5 2-18-16,-8 7 31 16,-3 2 35-16,-25 5 42 15,-4 2 15-15,-20-2 9 31,-3-7-11-31,0-1-17 0,8 28-10 16,-13-1-17-16,-5 1 1 0,-14-11 6 16,-4-2 7-16,-6-2 10 15,0-2-1-15,6-4-9 16,0-1-8-16,8-7-19 16,3-1-11-16,3-5-36 15,-2-4-19-15,3-10-38 16,-1-4-20-16,6-16 86 15</inkml:trace>
  <inkml:trace contextRef="#ctx0" brushRef="#br0" timeOffset="83827.49">25576 15661 1158 0,'14'7'416'16,"8"3"-345"-16,0 1-36 0,0 1-29 15,-3 1-4-15,-11 3 1 16,-3 6 1-16,-6 7 1 16,-4 2 4-16,-4 10 3 15,4 2 4-15,-6-4 4 16,3 0-1-16,1-9-10 16,-4-3-3-16,4-5-7 15,-2-6 0-15,5-5-2 16,0-8 0-16,1 0 4 15,3-1-2-15,0-2 5 16,0 0 3-16,0-1-6 16,0 0 2-16,25-8 0 15,30-9 3-15,-24 10 11 16,1-3 3-16,-4 5 9 16,1 2 1-16,-6 4-4 15,-5 5-2-15,-7 2-12 0,-6 4-4 16,-5-1-8-16,-4 2 0 15,2 2 1-15,-2-2-1 16,-1 2 9-16,-3 0 5 16,1 2 11-16,1 4 5 15,0 4-7-15,7-2-6 16,-2-3-13-16,3-4-4 0,0-5-1 16,4-1 3-16,7-5 7 15,3-2 0-15,10-4 7 16,3-1-7-16,4-3-17 15,0-3-13-15,-2 1-38 16,-4-4-19-16,-7 2-42 16,-6 1-11-16,-8 1-4 15,-6 1-15-15,-9-8 105 16</inkml:trace>
  <inkml:trace contextRef="#ctx0" brushRef="#br0" timeOffset="84616.03">25764 16550 888 0,'-36'10'252'0,"-10"2"-358"15,-7 2-35-15,-3 2 56 16,-10-1 79-16,-17-1 129 16,-4-2 40-16,-17 0-16 15,-10-2-34-15,-9-4-46 0,-12-3-11 16,-11-4-22-16,-8-2-8 15,-10-6-5-15,-3-4-4 16,-12-7 3-16,-3-3 0 16,5-5-2-16,0-4 0 15,19-6 2-15,11-7-1 16,13-12-9-16,16-2-5 0,18-5-19 16,14 1-10-16,25 1-11 15,11-1 1-15,19-7 8 16,10-1 9-16,21-1 17 15,11 1 0-15,24 11 5 16,13 2-4-16,34 4-1 16,20-3-3-16,31 0-5 15,24-1 0-15,30 10-23 16,22 6-3-16,39 13 5 16,16 10 3-16,14 15 20 15,-2 8 5-15,-9 22 1 16,-16 8 0-16,-28 21-1 15,-13 9 0-15,-42 9-1 16,-30 9 1-16,-48 14 1 16,-35 11-1-16,-48 11 1 15,-20 3 0-15,-51 1-7 0,-31-6-5 16,-54-5-26-16,-33-5-16 16,-46-2-36-16,-24-2-70 15,-37-1 105-15</inkml:trace>
  <inkml:trace contextRef="#ctx0" brushRef="#br0" timeOffset="103084.5">6740 16311 1089 0,'-17'1'396'0,"-2"0"-292"16,4-1-74-16,-7 1-19 16,-8 2-1-16,-12 3-12 15,-4 1-3-15,-11 11 5 16,-3 2 0-16,-4 11 2 15,-3 3 0-15,-11-3 4 0,0 3 1 16,2-7-3-16,4-2 3 16,19 1 17-16,11-6 14 15,9-4 21-15,2-4 2 16,15-6-21-16,4 1-12 16,7-3-28-16,8 2-8 15,11 0-3-15,6 0 1 0,20 4 5 16,4-3 5-16,10 4 2 15,8 3-1-15,11 8 0 16,10 7-1-16,-2 6 0 16,-4 1-1-16,-10-2 1 15,-9-2 2-15,-2-4 14 16,-1-2 5-16,-3-3 13 16,-2-2-1-16,-7-7-13 15,-6-1-2-15,-8-7-13 16,-5-2-3-16,-7-5 2 15,-2-5 0-15,-6-8 6 16,-1-7 3-16,-6-9-1 16,-2-3-4-16,-4-12-8 15,-3-3-2-15,-5-10 0 16,-6-6 0-16,-8-6 8 0,-3-7 3 16,-7-14-1-16,-7-2 1 15,-5 3-9-15,-1 8 0 16,-3 22 7-16,9 11-1 15,5 14 0-15,1 7-1 16,2 11-10-16,1 8-5 0,-3 15 3 16,-2 13-6-16,9 19 6 15,-10 13 0-15,7 34 1 16,4 18 6-16,-4 33-2 16,7 17 2-16,-1 18 0 15,-5-2-1-15,-2 1 3 16,1-12 4-16,3-36 12 15,11-14 1-15,8-38-3 16,4-12-6-16,10-16-7 16,5-9-4-16,8-20-7 15,2-12 1-15,8-18-1 16,3-18 3-16,9-24 5 16,6-17 0-16,12-41-4 15,5-10-1-15,7-28 5 16,0-9 1-16,1 0 4 15,4-1 0-15,14 13-6 0,5 14-1 16,3 22-18-16,-8 12-25 16,-14 23-58-16,-5 9-30 15,-12 27-30-15,-4 12 703 16,-23 19-418-16</inkml:trace>
  <inkml:trace contextRef="#ctx0" brushRef="#br0" timeOffset="128344.94">9649 15836 792 0,'-38'3'267'0,"-6"-3"-243"16,-6-7-5-16,-10-2-5 16,1 1 0-16,-5-3-5 15,0 0 1-15,-5 1-2 16,-14-1 0-16,-3-2-7 16,1-4-4-16,2-5 3 15,11-2 0-15,-3-7 26 16,-3-2 14-16,-3-11 17 0,2-3 9 15,6-7-12-15,1 1-9 16,6 0-17-16,-1 2-11 16,1-2-16-16,2 0-5 15,7-9-6-15,4-7 2 0,16-8 3 16,3-3 4-16,9 4 5 16,6 1 0-16,8 1 2 15,10-2-3-15,14-4-3 16,8-1-1-16,23 5-7 15,12 4 2-15,28-7-1 16,11-2 1-16,14 2 2 16,10-2-1-16,15 14 5 15,2 7 2-15,17 3 6 16,6 2 1-16,-4 8-3 16,13 5-2-16,5 15-3 15,-9 8-1-15,17 16 1 16,-8 4-1-16,-4 14 1 15,12 5 1-15,-11 11-1 16,1 4-1-16,12 4 3 16,-10 0 0-16,1-1 8 15,5-1-1-15,-22 7-2 0,4 4-2 16,-2 12-5-16,-13 8 2 16,3 9-3-16,-9 0-1 15,-21 0-1-15,-7 1-3 16,-29 9 4-16,-13 2 0 15,-24 2 0-15,-13 0 0 0,-19-4-1 16,-8 5 0-16,-20 0 2 16,-4-4 1-16,-18-2 7 15,-13-6 7-15,-21 2 9 16,-10 3 7-16,-25-6 17 16,-8-2-1-16,-20-12 0 15,-15-6-7-15,-11 1-22 16,-12-5-7-16,-20-2-10 15,-3 1-2-15,-23-10 0 16,-11-1-1-16,-24-4 0 16,-14-6 5-16,-28 4-21 15,-5 1-23-15,35-1-64 32,133-18-33-32,0 0 80 0</inkml:trace>
  <inkml:trace contextRef="#ctx0" brushRef="#br0" timeOffset="155122.33">1209 13449 520 0,'-22'-10'229'0,"1"2"-80"15,2 0-65-15,5 2-12 0,1 0-6 16,3 2-31-16,3 1-9 16,2 0-6-16,3 3 0 15,2 0-7-15,0 0-2 16,0 0-9-16,0 0 0 15,10 2-2-15,8 1 1 0,41 6 2 16,-28-8 0-16,14-1 4 16,6 0 1-16,11-1 5 15,5 1 3-15,0-3-2 16,-1 3-1-16,-4 0-1 16,2 0-3-16,8 0-2 15,4 3-1-15,8-1-2 16,-2-1 4-16,-8-1 0 15,2 0 0-15,9 1-2 16,1-1-3-16,8-1 2 16,-4-5-1-16,-10 3-3 15,3 0 1-15,8 3-3 16,4 0 1-16,2-2 1 16,-2-1 0-16,0-2 3 15,3 1 1-15,4-4 4 16,-1 1 4-16,-2 2-3 0,1 1-1 15,6 1-5-15,0 3-2 16,-5 0 0-16,-2-2 1 16,0-2-1-16,8-5 1 15,1-2 1-15,-3 1 2 16,-1 1 1-16,-7 2 1 0,3 1 0 16,-4 1 0-16,-14-1 3 15,-2 4 0-15,2 2 0 16,1 0 1-16,-3 0 2 15,-2-2 1-15,-15 1 6 16,-11-1 1-16,-8 4-10 16,-6 2-4-16,-6 1-14 15,-5 2-12-15,-9-2-16 16,-8-3-15-16,-9-3-15 16,-4-7-2-16,-11-9-26 15,1-7-20-15,-8-9 76 16</inkml:trace>
  <inkml:trace contextRef="#ctx0" brushRef="#br0" timeOffset="155316.4">5643 12931 882 0,'43'0'352'0,"8"1"-217"16,0 11-78-16,-4 2-16 15,-5 8-14-15,-6 10-6 16,-12 9-9-16,-7 10 1 15,-18 13-12-15,-12 2 1 0,-20 0-22 16,-10-3-18-16,-22-16-36 16,-5-5-25-16,-13-13 65 15</inkml:trace>
  <inkml:trace contextRef="#ctx0" brushRef="#br0" timeOffset="156309.19">1183 13742 855 0,'-5'2'313'0,"3"-3"-258"16,1 1-22-16,0-1-4 16,0 0-6-16,0 0-8 15,-1 0 2-15,-4-17-2 16,-8-33-4-16,9 16-5 16,3-5-3-16,2-8-2 15,-1-1 0-15,1-9 1 16,0-4 4-16,1-13 9 15,1-9 3-15,4-4 7 16,0-8 0-16,4-13-9 16,1-5-5-16,0-15-7 15,1-7-4-15,-2-11-1 16,0-4 0-16,-1-17-2 16,-2 1 3-16,0 0 4 15,3-5 5-15,0 12 4 16,-2-5 2-16,3 3-5 0,-4 11 0 15,0-9-7-15,1 10 2 16,-1 5 16-16,1-8 2 16,3 10 7-16,1 3-2 15,-2-2-6-15,5 8-5 16,-2 12-5-16,0 6 0 0,0 15-8 16,-3 8 2-16,-4 11 0 15,0 6 1-15,-1 20-3 16,0 13-4-16,7 21-21 15,-9 8-18-15,6 14-44 16,-6 4-18-16,-6 19-39 16,-2 12 78-16</inkml:trace>
  <inkml:trace contextRef="#ctx0" brushRef="#br0" timeOffset="156983.12">1165 13200 429 0,'-53'-9'129'0,"53"6"-101"15</inkml:trace>
  <inkml:trace contextRef="#ctx0" brushRef="#br0" timeOffset="158769.71">1111 13185 500 0,'0'0'255'0,"0"0"-70"16,0 0-47-16,0 0-47 15,0 0-25-15,0 0-38 0,0 0-8 16,0 0-15-16,0 0-1 16,0 1-4-16,3 5 3 15,5 1 3-15,30 25 7 16,-24-29 7-16,0-2-1 15,1 0 6-15,2-3-3 0,2-5-2 16,2 4 0-16,3-6-6 16,6 3-3-16,9-1-6 15,5 0-4-15,-11-1-1 32,-17 3-1-32,2 2 0 0,49-11 1 0,-9 1 0 15,1-5 4-15,-22 7-2 16,2 3 2-16,4-3-2 15,3 1 1-15,3 1 1 16,2-1-3-16,-1 0 2 16,-4 0 1-16,-2 2-2 15,-6-2 3-15,2 1-2 16,-1-1 1-16,1 1-1 16,3 0-1-16,9-1 0 15,-3-2 0-15,9-1-2 16,-2-3 3-16,-6-2 4 0,0-3 0 15,-6-4 0-15,1-4 0 16,5 0 0-16,7-2-3 16,3-3 3-16,2 2 1 15,-4-1-3-15,-4 1 4 16,2 1-1-16,-5 0-3 0,10 3 1 16,4-3-1-16,3-3 0 15,3-3-1-15,-4-7-3 16,-6 0 0-16,3-5-1 15,-2 2 2-15,15 3 0 16,2 0 3-16,2 4-1 16,-5-2-2-16,-11 2 0 15,-2-1 2-15,1-1 6 16,2-3 3-16,1-3 2 16,1 2 0-16,-6-2-6 15,-4 5 1-15,-8 1 0 16,0-2 1-16,3 0 0 15,0-6 0-15,2-8 3 16,3-3-1-16,-4-3 2 16,1 4-1-16,-6 1-5 15,-4-1-2-15,-5-8-2 0,1-7-1 16,4-3-1-16,-1-2-1 16,8 5-2-16,-4 0 0 15,-2-6 1-15,1-5 3 16,-10-4-2-16,2 4 1 15,-4 3 3-15,-2-3-1 16,0-2-2-16,-1-1 1 0,-3 4-3 16,3 5-1-16,-4 0 0 15,2-5 0-15,1 2 0 16,-4-4 0-16,1 4 1 16,-1 6 0-16,-5-10-1 15,-4 4 3-15,0-1-2 16,-1 5-1-16,0 11-2 15,0 1 1-15,-3-1-2 16,-4-5 3-16,2 1 0 16,0-1-1-16,0 11 0 15,-1 1 0-15,-1 4 0 16,-1-5 1-16,0 1 0 16,-1 5 0-16,-1 2 5 15,0 8-4-15,-2 7-1 16,1 1-1-16,-2 1-3 0,1-1 3 15,0 0 1-15,-3-1 2 16,1 3-3-16,1-1-1 16,-2 4-1-16,0 1 1 15,3 6 1-15,-4 1-1 16,3 8 1-16,-3 2 0 0,-1 4 0 16,1 3 1-16,-1 4-1 15,2 0-2-15,-2 3-2 16,0 1 2-16,0 0-1 15,-1 0 2-15,1 0 1 16,-1 0-2-16,1-1 3 16,0 1 0-16,-1 0-3 15,0 0 0-15,0 0 0 16,-4 6 3-16,-1 10 1 16,-40 31 1-16,24-29-2 15,-1 1-5-15,-8 1 0 16,-4 1 0-16,-1 1 4 15,-6 1 0-15,-1-1 2 16,-1-3 0-16,-5-1-1 16,4-3-1-16,6-2 0 0,6 0 0 15,12 1 2-15,3-5 3 16,6 0-4-16,2-2-1 16,4-3-4-16,3 1-6 15,3-4 1-15,0 0 0 16,0-1-3-16,0 0 6 15,8 2 1-15,15 7 3 16,37 14 7-16,-17-11 0 0,2 4-1 16,3 1-1-16,2 1-4 15,-3 3 2-15,3-1 0 16,-2-2-1-16,-4-3-1 16,-3-1-1-16,2-1 0 15,-1-1 2-15,0-1 1 16,1 1 4-16,-8-2-1 15,0 2 0-15,-9-3-2 16,-8-2-1-16,-6-3 1 16,-4-2 1-16,-6-1-2 15,0-1 4-15,-3-3 12 16,0 1 6-16,0 1 2 16,0-7-2-16,-5-19-14 15,-11-32-3-15,-1 23 6 16,1-2 2-16,-3-4 5 15,2-3 6-15,1-6-4 0,-3-6-3 16,4-7-4-16,1-1-7 16,3 4-5-16,2 6-1 15,-6 9 2-15,4 8 1 16,-1 14 0-16,0 8-3 0,-5 11-46 16,-9 9-30-16,-15 12-52 15,-4 6-13-15,-11 10-3 16,6 5 4-16,1 10 101 15</inkml:trace>
  <inkml:trace contextRef="#ctx0" brushRef="#br0" timeOffset="169162.57">10637 6984 869 0,'-10'13'301'0,"0"6"-255"15,-4 7-54-15,-6-3 16 16,-3-1 5-16,-8-1 12 16,-3-6 8-16,-8-4 11 15,-2-2 0-15,-2-9-4 16,3 0-5-16,2-11-10 15,4 0-5-15,-2-10-9 16,3-5-7-16,6-10-4 16,-2-5-6-16,6-3-2 15,3-5 1-15,4 1 3 16,9-2 0-16,7-4 4 16,0-4 2-16,6-13-2 15,-1 0 1-15,15 0 0 0,2 4-1 16,13 7 0-16,2-2 0 15,2 1-1-15,2-1 1 16,6 7 0-16,8 3 0 16,16 13 0-16,5 5-1 15,4 7 2-15,-1 4-1 0,-16 10 2 16,2 4-2-16,-9 13 2 16,2 6-2-16,4 17-1 15,1 10 1-15,0 14 0 16,-5 12 2-16,-13 11-1 15,-8 1 0-15,-15 2 1 16,-8 2-1-16,-9 10 6 16,-6 4-1-16,-10 1 7 15,-1 0 0-15,-8-6 3 16,-2-2-3-16,-2-1-5 16,1-2 1-16,-5-13-13 15,-1-7-1-15,-9-7-16 16,0 1-12-16,-3 5-27 15,4 4-36-15,1 1-235 16,-1-4 225-16</inkml:trace>
  <inkml:trace contextRef="#ctx0" brushRef="#br0" timeOffset="170636.17">14072 12377 872 0,'-48'-23'288'15,"-1"-3"-239"-15,0 0-77 16,0 2 2-16,-7-7 24 16,-6-4 8-16,4-4 14 15,-3-6 2-15,11-6 6 0,4-4-7 16,3-12-14-1,5-1-1-15,4-2-6 0,1 7 0 16,3 7 0-16,-4-1-2 16,11 1 1-16,3-3 0 15,12-1 8-15,10-1 4 0,14 1 14 16,3 2 5-16,21-1 7 16,3-4 8-16,5-5 8 15,7-2 0-15,5 2-1 16,10 5-5-16,26 12-13 15,5 3-5-15,6 6-9 16,4 5-7-16,7 2-9 16,6 1 3-16,6 4-4 15,5 4-1-15,-1 5 1 16,-46 16-3 0,1-1 2-16,73 4 2 0,26 9 3 15,-32 8 0-15,-21 11-2 16,-3 5 2-16,-20 1-3 15,-5 5-2-15,-22 1-1 16,-8 5-2-16,-13 8 1 0,-2 6 2 16,-2 13-2-16,-10 5 0 15,-10 2-4-15,-10-3-4 16,-18-4 0-16,-3 1-1 16,-15 10 3-16,-10 0 2 15,-22 2 4-15,-14-4 1 16,-26-5 7-16,-12 2 1 15,-21 9 5-15,-9-3-2 0,-18-9 2 16,-9-5 4-16,-23-12 0 16,-2 1 0-16,-16-1-8 15,-6-2-8-15,-5-1-18 16,-10-6-13-16,0-5-28 16,-6-4-19-16,4-3-16 15,-1-3-10-15,-6 1 281 16,1-3-150-16</inkml:trace>
  <inkml:trace contextRef="#ctx0" brushRef="#br0" timeOffset="175535.42">1267 12691 504 0,'-23'-11'210'15,"27"10"-132"-15,2-2-41 16,-2 1 3-16,-1 1-12 15,1-1 3-15,-4 1 11 16,0 0 3-16,0 0-1 16,0 0-5-16,0 1-7 15,1 0-5-15,12 0 3 16,32 0 0-16,-24 2-2 16,-5-1-5-16,10 6-12 15,-3-2-1-15,2-1-4 16,10 2-1-16,-3-2 4 15,7 0 1-15,-4-2 5 16,-3-2 0-16,3 0 3 16,0-1 1-16,6-4-6 0,4 2-3 15,9 0-5-15,0 1-4 16,7 2-1-16,1 0 0 16,-7 0 2-16,-1-2 0 15,-3 1 2-15,-1-2-1 16,6 0 1-16,6 1 3 15,1-1-2-15,0 2 0 16,-5 1-3-16,-6 1 1 0,0 1-3 16,0-2 2-16,5 0 0 15,4-4-3-15,4 2 1 16,-3-3 0-16,-1-1 0 16,-4 2 0-16,-5-2 0 15,1 4-1-15,-1-1-1 16,3-3 2-16,5 1 0 15,3-2 1-15,-2 0 2 16,-7 1 2-16,-3-2 3 16,-6 1-2-16,2 0 0 15,2 0-5-15,6 2-1 16,3 0-1-16,0-1-2 16,1 2 2-16,-8-2-1 15,1 0 2-15,-5-1 0 16,-1-2-1-16,11 3 0 0,4-1 0 15,6 1 1-15,0-2 0 16,-7 0 1-16,-4 0 2 16,-3-1-1-16,2-1-2 15,8 2 0-15,0-3 0 0,8-1 1 16,-1-1 2 0,-7-4 0-16,0 3-2 0,-9 0 0 15,2 3-1-15,5 3-3 16,5 0 2-16,6 1 1 15,-1 1 2-15,-2-2-1 16,-8 3 0-16,1-1-1 16,-1 1 1-16,9 2 1 15,6 3-1-15,-6-2 1 16,1 2-2-16,-9-2 2 16,-4-2 0-16,12-1 1 15,5-2 5-15,3 1-1 16,-3-1 4-16,-7-1-1 15,-2 1-4-15,-2 2-1 16,10 2-3-16,7-1-4 16,3 1 4-16,-3-1-2 15,-3-1 6-15,1 0 3 0,-2-3 2 16,12 2 5-16,-1-3 0 16,-9 2 0-16,-3 2-6 15,-9 4-3-15,1 1-9 16,-6 2-14-16,-2 0-11 15,-7 4-31-15,-8 0-33 0,-12 0 57 16</inkml:trace>
  <inkml:trace contextRef="#ctx0" brushRef="#br0" timeOffset="176657.43">6666 12592 741 0,'-31'-27'284'0,"-7"-8"-191"15,12-2-83-15,0-14-18 16,1-2 8-16,3-6 25 15,0-3 5-15,7 6 23 16,2 1 8-16,9-2-17 16,4-4-10-16,10-4-31 15,4-1-11-15,12 7-10 16,1 10 3-16,20 13 8 16,14 5 6-16,8 10 8 0,3 2 6 15,-5 11 7-15,-9 4 1 16,0 13 6-16,4 6 3 15,3 13 1-15,-2 6 1 16,-3 11-1-16,-11 7-3 16,-18 14-13-16,-7 2-3 0,-18 4-10 15,-6-2-3-15,-18 6 1 16,-11 6 0-16,-23 0 6 16,-13 0 3-16,-16-13 1 15,-9-9 0-15,-14-14-7 16,-9-7-3-16,-18-16-27 15,-9-10-25-15,-35-25 35 16</inkml:trace>
  <inkml:trace contextRef="#ctx0" brushRef="#br0" timeOffset="190894.39">12931 14089 855 0,'3'0'301'16,"2"0"-265"-16,3 0-28 0,-4-2-7 15,-2 2 0-15,-2-1 10 16,0 0 11-16,0 1 14 15,0 0 4-15,0 0-7 16,2 13-6-16,5 42-16 16,-4-23-6-16,-6 1-4 15,-1 0-1-15,-6-1-1 16,2-3-1-16,1 4 1 16,-6-1 1-16,2-1 3 15,0 2 2-15,1-1 5 16,7 0 1-16,3-2-2 15,5-5 0-15,7-3-3 16,4-1-1-16,6-4 1 16,3-1 0-16,10-2 0 15,4-3-3-15,6-7 1 0,2 0-4 16,8-6 2 0,6-1-1-16,7-5-2 0,1-3 1 15,-2-6-3-15,-4-2 2 16,-4-2 1-16,-6 3 0 15,-7 1 3-15,-8-1 0 16,-6 5 0-16,-7-4 1 0,-6 4 1 16,-5 0 1-16,-15-2 0 15,-3 1-3-15,-13-3-3 16,-3-2 0-16,-6 0-2 16,-3-2 2-16,-7 0 4 15,-4-1 0-15,-4 1 2 16,0-4 2-16,-11-5-4 15,-1 1 3-15,-11-4-7 16,-1 2 0-16,3 6-1 16,-2 6-5-16,4 9 5 15,2 6-3-15,-4 7-1 16,1 5 0-16,-2 12 0 16,2 3 1-16,9 18 4 15,2 6 0-15,5 12 3 16,5 8 0-16,3 5 0 15,8 1 0-15,23-6 2 0,6-8 0 16,24-11 11-16,12-6 7 16,13-4 10-16,12-2 2 15,16-7-2-15,19-4-5 16,14-14-3-16,0-8-2 16,2-8-8-16,-6-8-12 15,-1-6-43-15,-1-1-22 0,-15-1-48 16,-10-2 652-16,-27-4-419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29T01:15:29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0-05-29T01:18:31.117"/>
    </inkml:context>
  </inkml:definitions>
  <inkml:trace contextRef="#ctx0" brushRef="#br0">12283 2908 461 0,'-9'12'196'15,"-4"-1"-81"-15,0 2-92 16,-7-3-6-16,-1 1 15 16,-6-1 22-16,-4 1 4 15,-9-1 1-15,-4-1-10 16,-12-1-20-16,-6-1-7 0,-10-1-10 15,0-5-2-15,-5 0-6 16,0-1-1-16,-11-3-2 16,-7-1 0-16,1-3 2 15,-10-2-1-15,1-3-1 16,-1-1-1-16,-8-4 6 16,10-5 4-16,6-5 13 15,1-4-3-15,1-5-4 16,2-4-1-16,7-5-4 15,9-4 4-15,11-13 3 16,3-2-3-16,9-4 0 16,-2 0 0-16,7-2-3 15,9-6 2-15,7-7-5 16,7-3-2-16,13 5-1 16,2 9-3-16,10 6 2 15,5-3-1-15,14 0-2 0,4-3 2 16,11 2-1-16,7 5-1 15,5 12 0-15,0-2-2 16,6 3 2-16,-4 3-1 16,7-5 0-16,7 3-1 15,18 7-2-15,10-1 0 16,6 6 2-16,1 3 0 0,0 7 0 16,5 5 1-16,4 8-1 15,1 6 2-15,3 3 2 16,3 2-3-16,-2 5 2 15,3 0-3-15,-2 0-1 16,-5 2 1-16,4 5 1 16,-2-1 0-16,-6 8-1 15,-4 4 0-15,-5 5 1 16,7 4 2-16,-9 11-3 16,-8 5 0-16,-14 12 0 15,-9 5 0-15,-7 7 3 16,0 0-2-16,-6 4 0 15,-10 0-2-15,-10 11-3 16,-12 4 2-16,-14-2 3 0,-6-3 2 16,-17-1 3-16,-4 1 1 15,-19 10 5-15,-6 0 1 16,-11-4 0-16,-7-2 0 16,-11 1-4-16,-2 2-1 15,-28 0-4-15,-8-1 1 16,-17-8-3-16,-21 4 3 15,-7 10-5-15,-19 2-9 0,-14 4-28 16,-6 1-14-16,-16 7-45 16,-4-1-10-16,-11-7 67 15</inkml:trace>
  <inkml:trace contextRef="#ctx0" brushRef="#br0" timeOffset="3650.92">3887 2497 659 0,'9'-7'260'0,"-1"3"-173"16,3 9-70-16,-3 5-3 15,-7 5-7-15,-5 5 4 16,-17 3 18-16,-13-1 9 0,-13-3 17 16,-5 0 4-1,-8-3-7-15,0 1-10 0,-7 0-19 16,-6 4-9-16,-18 3-12 15,-5-2-2-15,-7 0-1 16,1-3-4-16,4-5 1 16,3-1-1-16,1-9 3 15,5 1 1-15,16-3 1 16,8 1 0-16,12 3 0 16,-1-1 0-16,6 3 0 15,9 0 0-15,8 1 1 16,7 2-3-16,11 2 2 15,6 3 0-15,16 2-2 16,5 4 0-16,16 5 2 16,1 2 0-16,10 15 4 15,7 1 2-15,-1 6-2 16,1 1-1-16,0-2 2 0,5 2 1 16,6-3 1-16,1 2 4 15,9 1 2-15,-5-1 0 16,-7 1-3-16,0-4-2 15,-11-8-5-15,2-2 0 16,-3-7-1-16,-5-1-2 0,-2-2 4 16,-9-2-4-16,-7-5 6 15,-1 2-2-15,-8-4 1 16,1 1 0-16,-7-5-5 16,0-2 4-16,-2-4-4 15,-1-4 0-15,1-1 13 16,-10-4 5-16,-2-12 8 15,-4-5-3-15,-3-11-9 16,2-8-6-16,-3-10-6 16,-2-9-2-16,-1-19 1 15,5-11 0-15,0-13-2 16,1-5 1-16,7-6-2 16,3-2 0-16,8-3-1 15,2 3-1-15,7 1-1 16,-2 3-3-16,2 9 4 15,-2 2 0-15,3 20 4 0,-4 8-1 16,-6 11 1-16,1 6-2 16,-5 9 2-16,-5 9-2 15,-1 17-2-15,-3 6 1 16,-14 10-9-16,3 5 2 16,-17 15 0-16,2 8 0 0,-2 19 8 15,-5 4 1-15,-3 17 1 16,-2 11 2-16,-12 24-1 15,-3 9 1-15,-14 11-1 16,-2 5-1-16,6-2 0 16,1-1-2-16,15 3 2 15,0-5 0-15,1-14 0 16,7-7 0-16,7-23 3 16,6-12-1-16,4-15-2 15,5-3-1-15,11-7-1 16,2-6-2-16,11-11 5 15,10-4-3-15,8-15-1 16,11-6 2-16,15-22-3 16,0-9 6-16,13-14 0 15,2-6 0-15,11-8 1 0,13-4-3 16,8-17 6-16,3-10-2 16,-1-11 2-16,-5-9 3 15,6-3 2-15,7-3-4 16,3 2 1-16,-2 3-4 15,0 11-1-15,-3 5 3 16,-2 10-5-16,-5 6 3 0,-18 20-2 16,-10 15-5-16,-20 20-24 15,-7 11-18-15,-16 14 593 16,-13 8-425-16</inkml:trace>
  <inkml:trace contextRef="#ctx0" brushRef="#br0" timeOffset="5977.91">3812 4285 694 0,'0'-25'243'0,"0"8"-217"16,2 5-7-16,0 2-8 16,2 2-7-16,-3 4 0 15,-6-3 0-15,-9 8 2 16,-11 5-2-16,-2 10 0 15,-1 7 0-15,-5 15 0 16,2 10-3-16,-2 14 2 16,-4 6-1-16,-1 4 0 15,-1 5 0-15,-6 11 0 16,3 11-2-16,-9 8 2 0,-4 3 9 16,0 14 3-16,-1-2 5 15,2 17 5-15,6 13-2 16,-5-2 2-16,1 6-2 15,-2 19-6-15,-4-13-4 16,-2 22-3-16,1-1-2 0,4-7-5 16,6 15 0-16,13-16-2 15,-1 9 0-15,1-6 1 16,4 2 0-16,-2 13 1 16,-4-4-1-16,5 19 2 15,-1-5-1-15,2 5-1 16,5-3-1-16,0 2 0 15,0-2 0-15,5-1 3 16,9 2 2-16,2-3 7 16,3 3 2-16,4-1 2 15,0 1-1-15,4-5-5 16,0 6-3-16,7-4-4 16,-1 4-1-16,6-6-2 15,0 2-1-15,9-6 2 16,-1-6-1-16,12 5 1 15,1-7-1-15,1 6 0 16,4-4-1-16,-6 5 1 0,1-3 1 16,-3-5 2-16,1 4 1 15,1-8-1-15,4 7 2 16,0-4 2-16,1 6-1 16,12-5 4-16,2 0 1 0,4 2 9 15,3-5 2-15,-8 10 6 16,-5-8 1-16,0 5-10 15,-3 0 1-15,1-13-10 16,10 5-4-16,8-19-5 16,5-2-1-16,3-4 1 15,-3-10 1-15,-7-4-1 16,-6-5 2-16,5-18 0 16,2-1 1-16,5-11 3 15,5-4-3-15,-3-9 1 16,-5-5-3-16,-3-13-2 15,-5-7-11-15,6-7-45 16,3-4-41-16,5-16 53 16</inkml:trace>
  <inkml:trace contextRef="#ctx0" brushRef="#br0" timeOffset="8488.16">19743 4526 809 0,'35'12'274'0,"9"15"-269"16,6 2-3-16,5 4-2 16,6 3 2-16,-3 4 7 15,-4 0 10-15,-3 5 21 16,-9 3 6-16,1 2-2 15,2 3-10-15,3 2-17 16,5 4-9-16,0 13-4 16,3 10 0-16,-2 12-4 15,0 5 1-15,-7 0 1 16,-2 5-2-16,-3 2 1 16,0 0 1-16,3 5-2 15,2 2 0-15,2 8 1 16,1 4 0-16,6 15 4 15,-6 0 0-15,-4 3 2 16,-2 8-2-16,-5-3-4 16,1 1 2-16,2 12 0 0,4 0-1 15,2 1 1-15,0 9 1 16,-1-8-4-16,-4 8 0 16,-5 4 0-16,0-4 1 15,-6 12 1-15,-4-10-1 16,-2 10 2-16,-2-1-3 0,-3-2 0 15,-1 8 1-15,-3-13-1 16,-5 8 2-16,5-3 6 16,-5-3 1-16,1 9 6 15,7-8 2-15,-6 8 5 16,7-4 0-16,-6 2-2 16,-4 6-2-16,2-8 10 15,-6 7-1-15,-4-5-5 16,-6 6 6-16,-7 1-7 15,-7-4-1-15,-1 3 0 16,5-9-9-16,-13 9-9 16,3-6-1-16,-10 6 1 15,-5 1 0-15,-5-5-3 16,-10 11-1-16,-12-8 1 16,-11 5 1-16,-7-9 0 15,1-3-3-15,-1 3-7 0,0-8-4 16,-9 9-11-16,25-67-8 15,0 1-19 1,-62 91-9-16,-33 32-20 0,10-25-11 16,1-40 64-16</inkml:trace>
  <inkml:trace contextRef="#ctx0" brushRef="#br0" timeOffset="17326.4">20378 2553 832 0,'-14'15'259'0,"-11"13"-285"16,-8 5-6-16,-9 3 33 15,-8-15 11 1,25-11 20-16,1 1 15 0,-91 24 12 0,-4-3-3 15,-7-5-22-15,47-12-12 16,4-2-14-16,-3-1-2 16,10-2 0-16,11-2-3 15,22-2-1-15,15 0-1 16,17-1-1-16,3 3 0 0,10 4-3 16,13 4 2-16,18 5-3 15,13 3 1-15,16 3 2 16,0 1-1-16,3 5 1 15,-1 0 1-15,9 4 1 16,11 3-1-16,4 0 0 16,1 0 3-16,-7-1-3 15,-8-1 0-15,0 1 0 16,-2 1-1-16,-9-3 3 16,-7-1 2-16,-19-3 4 15,-5-4 2-15,-13-4 0 16,-4-7 3-16,-11-8-3 15,-4-2-2-15,-8-9 14 16,0-1 6-16,-6-16 5 16,-4-10 1-16,-9-18-18 0,-6-10-14 15,-8-6-7-15,-3-1-3 16,-10-5-3-16,5-3 2 16,-2-9-4-16,2-2-4 15,10 2-3-15,-2 3-2 16,7 5 4-16,3-1 1 15,8-3 6-15,2 5 0 0,7 7 2 16,-1 9 1-16,3 13-4 16,-1 5-3-16,1 9 1 15,-2 4 2-15,2 10 6 16,-1 2 5-16,-4 14 2 16,1 11-1-16,-10 22 3 15,-2 18-3-15,-6 31 0 16,-8 16 2-16,-5 14-1 15,2 1 0-15,-3-4 2 16,-1-3 3-16,7-11 9 16,0-7 6-16,5-18 0 15,5-13 2-15,6-13-10 16,4-5-3-16,10-15-3 16,6-6 2-16,10-11 7 15,10-9 7-15,21-19 2 0,13-8-3 16,18-23-5-16,3-8-9 15,-1-17 1-15,2-11-5 16,3-11 2-16,2-2-4 16,2 6-3-16,-6 1 1 15,-12 7-3-15,-6 4 4 16,-7 12-1-16,3 10 2 0,-8 20-5 16,-4 11-10-16,-14 12-17 15,-7 8-15-15,-10 11-43 16,-13 10-27-16,-8 18 75 15</inkml:trace>
  <inkml:trace contextRef="#ctx0" brushRef="#br0" timeOffset="19530.34">4425 5857 813 0,'-29'-2'268'0,"3"8"-261"16,2 5-4-16,-10-2-1 16,2 3-2-16,-9-9-2 15,-1-3 5-15,3-1 23 16,2-3 10-16,2-4 13 16,0-1-2-16,3 4-21 15,-2-2-6-15,2 4-12 16,1 2-6-16,-4-3-2 15,-2 2 0-15,-2 2-1 16,0-3 0-16,3 3 1 0,5 0 0 16,5-3 0-16,3 3 1 15,6 1 0-15,4 3-1 16,5 9 1-16,1-2 2 16,4 7 2-16,-1 1 0 15,4 7 2-15,3 4 3 16,0 7 0-16,1 6 2 0,-2 11 4 15,3 8 5-15,-2 10 6 16,0 6 4-16,3 2-9 16,-2 9-6-16,4 7-11 15,0 4-4-15,-2 5 0 16,0-1-3-16,-6 4 3 16,0 3-2-16,0 2 4 15,-3-1 2-15,0 0-4 16,1-3 6-16,-1-10 0 15,1-4 2-15,-1-1 2 16,3 1-3-16,0-1-5 16,1 0-1-16,1 0 0 15,-4-1 2-15,-1 4-2 16,0-3 0-16,-4-8 1 16,2-1-2-16,-3 0 2 15,3 3 0-15,-1-4 4 0,0-1-4 16,1-7 0-16,1-5 3 15,3-4-5-15,1-6 5 16,1-12-1-16,-1-6-2 16,1-12 0-16,0-5-3 15,1-4 2-15,0-4 1 0,2 0 1 16,0-3 3-16,0-3-6 16,2 0 1-16,-2-1-2 15,1-4-1-15,-2 0 0 16,2 0-1-16,1-3-1 15,4 0 1-15,0 1 2 16,2-2 0-16,5 5 4 16,1 0-3-16,5 2 3 15,1 1-4-15,4 1 0 16,2 0-1-16,2 2 1 16,4-1 5-16,-1 1-2 15,3 1 6-15,-4-2-5 16,-1 1 0-16,0-6 1 15,0 5-4-15,-3-6 2 16,2 4-3-16,-4 6 3 0,-2-4-1 16,2 6-6-16,-7-6-10 15,-8-4-40-15,-2 0-20 16,-10-4 684-16,-3-1-478 16</inkml:trace>
  <inkml:trace contextRef="#ctx0" brushRef="#br0" timeOffset="20889.53">4637 9808 830 0,'-26'-11'285'15,"8"5"-261"-15,6 0-19 16,7 6-12-16,-4-2-8 15,4 3-5-15,2 0 3 16,1 1 18-16,2-2 9 16,0 0 12-16,0 0 10 0,0 0 6 15,15 5-3-15,44 30 1 16,-23-28-6-16,17 3-11 16,4-1-4-16,4 0-8 15,4 3-4-15,-9-5-1 16,-1 2-2-16,-5-3 1 31,-25-3 0-31,0 0 5 0,76 7 1 0,6 0 7 16,5-1 1-16,-36-2-2 15,8 1-1-15,12 0-7 16,3-1 0-16,-2-1-5 16,1-4 0-16,4-1 0 15,3-1-1-15,2 0 3 16,-4 0 3-16,-1-2 6 15,1 0 4-15,2-4 3 16,0 2 3-16,-6-2 2 0,3 2-3 16,6 2 0-16,1-3 0 15,3 2-5-15,7-1-2 16,0-3-3-16,1 1-2 16,2-2 0-16,-3 0 1 15,-1 2 8-15,0-3 4 16,-8 2 6-16,-5-1 3 0,-9 2-9 15,-1 2-6-15,-11-1-10 16,-13 3-10-16,-18-1-40 16,-12 1-30-16,-36-2 56 31,-1 2-8-31</inkml:trace>
  <inkml:trace contextRef="#ctx0" brushRef="#br0" timeOffset="55673.41">7848 8853 662 0,'-12'0'244'15,"2"5"-175"-15,2-5-58 16,-1 2-5-16,-4-3-8 16,-1-3-3-16,-6-3 5 15,-3 1 15-15,-8-7 22 16,-1-8 7-16,1-8 2 0,-3-5-6 16,4 0-20-16,2 2-9 15,1 2-9-15,6-3-2 16,3 0-3-16,4-2-5 15,5-8 2-15,7-4 0 16,4-12 5-16,2-5 3 16,6 6 9-16,-1 4 7 0,2 16 6 15,3 9-1-15,5 11-6 16,4 6-7-16,12 4-10 16,2 0 2-16,7 0-3 15,0 1 0-15,-5 0-2 16,-3 1 1-16,-2 5 0 15,-1 1 2-15,-1 9-1 16,1 2 1-16,-1 7 0 16,3 2 0-16,2 6 0 15,-1 2-1-15,-2 9 0 16,-4 4 0-16,-4 16 0 16,-7 4 1-16,-19-20 0 31,0-21 5-31,1 1 1 0,-3 60 3 0,-16-15 3 0,-2-5-1 15,-9-25 2-15,3-1-3 16,-1 0-3-16,-2-3-1 16,13-7-3-16,-3-4 0 15,6-8-7-15,2-5-6 16,0-5-17-16,-1-6-8 0,1-11-25 16,2-10-13-16,2-11 50 15</inkml:trace>
  <inkml:trace contextRef="#ctx0" brushRef="#br0" timeOffset="56212.53">7959 8229 876 0,'16'-32'299'0,"-13"26"-305"15,0-3-14-15,8-8-7 0,4-4 5 16,2-8 26-16,3-6 26 16,3-9 23-16,5-4 2 15,9-10-8-15,5 1-15 16,14-4-19-16,5 0-7 15,10 4-6-15,10 0 2 16,16-2 0-16,1-4 4 0,5 3 12 16,-3-1 8-16,2 6 9 15,6 5 4-15,-7 3 10 16,-9-2 0-16,-17 3 2 16,-4 4-7-16,0 1-20 15,-3 5-8-15,-6 9-14 16,-10-1 0-16,-17 8 0 15,-3 3-1-15,-9 3 0 16,-1 1 0-16,-7 3 1 16,-2 1 0-16,-4 3-1 15,-4 4-2-15,-1 0-1 16,-3 1-1-16,-1 1-10 16,0 0-7-16,-1 0-30 15,-1 0-15-15,1 0-19 16,-14 0-6-16,-32 2-8 15,27-7-9-15,5-5 74 0</inkml:trace>
  <inkml:trace contextRef="#ctx0" brushRef="#br0" timeOffset="56596.48">9684 6635 950 0,'-10'-32'327'0,"22"43"-299"15,6 8-28-15,11 3-3 16,-1 3 1-16,-1-6 1 16,-2-3 8-16,-2 3 35 15,2-1 10-15,3 2 15 16,6 1-7-16,3 2-30 15,0 0-7-15,-1 1-17 16,-8-2-4-16,-7 3 2 16,-2-1-4-16,-11 4 1 15,-2 3 1-15,-13 4-2 0,-2 6 0 16,-18 1 2-16,-5 0 0 16,4-7-2-16,-7-9 0 15,11-10-10-15,2-4-2 16,-1-11-21-16,3-1-17 15,5-7-54-15,2-8 356 16,6-17-205-16</inkml:trace>
  <inkml:trace contextRef="#ctx0" brushRef="#br0" timeOffset="57012.36">10283 6486 1054 0,'5'-12'349'0,"11"8"-369"16,4 0-7-16,3 0 6 15,-4 1 4-15,-2-4 41 16,-1-2 23-16,4-3 28 15,10 0 1-15,8-1-23 0,6 3-17 16,4 4-25-16,-7 1-5 16,-8 8 0-16,-3 3-2 15,-7 9-4-15,-3 5 4 16,-4 5-3-16,-4 1 2 16,-3 0-1-16,-2-2 1 15,-4 8-1-15,-1-4 2 0,-2 8 0 16,-1 2 0-16,-5-7-4 15,0 2-2-15,-4-7-18 16,1-4-13-16,-1-5-24 16,3-5-11-16,-1-1-24 15,-1-1-22-15,-1-4 78 16</inkml:trace>
  <inkml:trace contextRef="#ctx0" brushRef="#br0" timeOffset="57177.5">10752 7115 922 0,'2'7'377'0,"1"2"-217"16,3 4-117-16,3 2-82 0,2 3-27 16,-5-10-87-16,-4-4-38 15,-7-12 123-15</inkml:trace>
  <inkml:trace contextRef="#ctx0" brushRef="#br0" timeOffset="57786.04">10718 7710 795 0,'-38'-11'330'0,"-8"-11"-197"16,-1-6-57-16,-8-21-37 0,0-6-16 15,3-15-17-15,0-7 0 16,12 1 7-16,0-10 5 16,6-8 12-16,1-3 1 15,7-7-3-15,3-1-9 16,7-2-13-16,3-3-5 16,9 3-2-16,8 6 2 0,10 11 5 15,6 7 2-15,8 9 2 16,7 5-1-16,20 19-4 15,16 8-2-15,22 15-2 16,3 6 1-16,5 13-3 16,-5 8 0-16,1 14-4 15,4 11 0-15,-11 20 2 16,-4 13 0-16,-17 21 1 16,-9 4 1-16,-8 10 0 15,-3 5 0-15,-22 13 1 16,-12 2 2-16,-21 7 3 15,-20 5 0-15,-15-4-1 16,-8-1 1-16,-9 10-2 16,-5-1 1-16,-13-3-2 15,-12 2-9-15,-5-8-29 0,0-8-15 16,5-8-37-16,5-3 44 16,-9-23 25-16</inkml:trace>
  <inkml:trace contextRef="#ctx0" brushRef="#br0" timeOffset="67353.13">5677 8882 568 0,'-15'-1'221'16,"1"-2"-142"-16,-7 3-74 16,1 0-3-16,-4 2-3 15,-6-5 3-15,0-1 24 16,-3-1 12-16,0-3 19 16,3 1 6-16,-2-4-11 15,-2-4-6-15,-1-1-20 16,-5-2-7-16,2 1-11 15,1 1-1-15,-1-1 4 16,5-4 1-16,3-4 10 16,5-5 3-16,5-2 3 15,5-3 4-15,7-3-3 16,3-1-7-16,5-6-6 16,4-3-9-16,8-5-7 15,2-1-1-15,15 0-3 16,4 0-1-16,9 4-1 0,6 1 1 15,8 6 1-15,1-1 2 16,2 8 1-16,-1 2-2 16,1 9 0-16,8 5 2 15,10 2 1-15,6 6 0 0,-3 4 0 16,-4 3-1-16,-7 10 0 16,-6 0 1-16,6 13 3 15,-3 2-1-15,-10 9-2 16,-2 6 2-16,-19 1-2 15,-5 3 0-15,-11 0 0 16,-11 1 0-16,-8 2 1 16,-4 4 3-16,-10 7 1 15,-4 4-4-15,-12 5 0 16,-5-5-1-16,-5-8 0 16,-7-7 1-16,6-12 1 15,3-5 1-15,4-6-2 16,7-4-3-16,3-6-23 15,1-5-20-15,1-10-42 16,2-11 669-16,4-11-453 16</inkml:trace>
  <inkml:trace contextRef="#ctx0" brushRef="#br0" timeOffset="68153.95">5972 7940 979 0,'50'-36'359'0,"-52"27"-248"16,5 4-139-16,10 3-11 16,3-6 4-16,4-6 8 15,-3-8 29-15,-2-7 38 16,10-6 12-16,9-3 7 15,6-5-8-15,10-9-25 16,0-2-9-16,6-13-14 16,6-2-4-16,11-3 1 15,8 0 0-15,16-3-2 16,3-5 2-16,4-7 1 16,7-4-4-16,8 3 3 15,1 5 1-15,18-7 2 16,1-1 0-16,-4-1-2 0,14 2-1 15,12 11-1-15,0-1 1 16,18-6 2-16,5 2-2 16,-5 2 0-16,14 8-2 15,1 2 0-15,7-5 2 16,11-9 0-16,-4-2 2 0,19 7 0 16,-10 6 1-16,14 9-3 15,-5 0-1-15,-1 1-1 16,-4 5 0-16,-6 11 4 15,-7 9-2-15,-12 13 0 16,2 2 0-16,-25 7 1 16,9 1-1-16,-12 3 2 15,-5 5-2-15,7 4 0 16,-8 2 1-16,-15 4-3 16,6 4 2-16,-16 4 0 15,-6 3 0-15,-2 7 2 16,-6 2 2-16,-7 1-3 15,-4 1 3-15,-11 2-2 16,-8 1 2-16,-3 6 5 16,-1 5 1-16,-7 0 2 15,-4 0-4-15,-19-5 0 0,-8-2-1 16,-11-5-2-16,-4-2-1 16,-5-2-4-16,-5-5 1 15,-5-4-1-15,-8-1 0 16,-3-6 0-16,-7-1-1 15,0-3-13-15,1-2-3 0,-9-8-29 16,1-3-23-16,-5-15-34 16,-3-5-16-16,11-14-2 15,1-3 12-15,3-3 31 16,3 4 2-16,-2 5 54 16</inkml:trace>
  <inkml:trace contextRef="#ctx0" brushRef="#br0" timeOffset="68362.58">14995 5123 842 0,'29'22'294'0,"7"17"-251"15,0 13-31-15,-7 15 5 16,-7 0 9-16,-20 1 12 16,-5-3 4-16,-19-3 5 15,-9 1 0-15,-12 4-12 16,-11-2-4-16,-21-5-14 0,1-2-6 15,-9-7-12-15,3-4-19 16,13 2-57-16,-2 2-50 16,9-10 75-16</inkml:trace>
  <inkml:trace contextRef="#ctx1" brushRef="#br0">5115 7461 0,'18'0'172,"0"0"-157,-1 0-15,1 0 16,-1 0 0,1-17-1,0 17-15,17-18 16,-17 18 0,17 0-16,-17 0 15,-1 0 1,-17-18-1,18 18 17,-1 0 30,1-17-46,0 17-16,17-18 15,-17 0 1,-1 18-16,1-17 31,17 17-15,1 0 0,-19 0-1,1 0 16,-1 0 204,-17-18-220,18 18-15,-18-18 188</inkml:trace>
  <inkml:trace contextRef="#ctx0" brushRef="#br0" timeOffset="-212927.09">13799 7328 935 0,'12'-34'350'15,"-11"45"-195"-15,9 14-167 16,1 10 1-16,7 9 12 15,8 2-1-15,-2 4 4 16,3 0 5-16,-1 1 19 16,-2 2 10-16,6 0 4 15,1 2-2-15,-2-2-21 16,0-2-9-16,-7-9-17 16,-6-9-20-16,-8-18-33 15,-4-15-9-15,-3-32-53 16,1-15 279-16,2-26-127 15</inkml:trace>
  <inkml:trace contextRef="#ctx0" brushRef="#br0" timeOffset="-212688.48">14139 7339 861 0,'-21'22'346'15,"-34"81"-205"-15,25-22-63 0,-1 3-17 16,-5-3-2-16,-5-5 0 15,-2-2-3-15,-6-5-3 16,7-5-4-16,11-18-24 16,2-8-10-16,18-18-21 15,1-5-16-15,7-11-38 16,5-1-21-16,6-10-20 16,3-6 0-16,12-10-19 15,3-10-157-15,8-12 196 16</inkml:trace>
  <inkml:trace contextRef="#ctx0" brushRef="#br0" timeOffset="-212480.53">14266 7592 1080 0,'40'13'380'0,"27"7"-331"0,11-4-41 16,9-3-9-16,1-5-2 15,-6-4-2-15,-7-4-1 16,-23-5 10-16,-12-5 3 16,-20-4 2-16,-9-3-10 0,-10-6-51 15,-6-1-39-15,-22-4 53 16</inkml:trace>
  <inkml:trace contextRef="#ctx0" brushRef="#br0" timeOffset="-212300.24">14552 7729 719 0,'5'45'325'16,"6"0"-162"-16,10-3-63 16,3 0-20-16,9-9-40 15,4-1-7-15,7-11 12 16,-1-5 3-16,10-9-1 16,-1-5-5-16,2-11-38 15,2-8-28-15,-8-8-57 16,-2-8-23-16,-4-5 60 15</inkml:trace>
  <inkml:trace contextRef="#ctx0" brushRef="#br0" timeOffset="-211587.34">15790 7294 653 0,'-2'-9'257'0,"2"5"-144"16,0 3-65-16,3 3-1 16,-3-2 15-16,0 0 6 15,0 3 10-15,6 23 8 16,10 37-8-16,-5-1-22 15,-6 11-13-15,-4 6-19 16,4-1-10-16,-4-12-7 0,1-6-11 16,-1-11-25-16,-2-6-9 15,-5-14-31-15,-3-7-11 16,-1-14-31-16,-2-8 37 16,9-17 43-16</inkml:trace>
  <inkml:trace contextRef="#ctx0" brushRef="#br0" timeOffset="-211219.1">16079 7515 1084 0,'30'20'369'0,"23"14"-344"16,10 5-37-16,-7-2-3 15,-12-9-4-15,-22-9-7 16,-15-4 12-16,-16-6 33 16,-10 1 13-16,-15-6 9 15,-2 0-2-15,-2 0-23 16,1-3-5-16,11 3-6 0,2-2 0 16,13 2-8-1,3 1 0-15,8 0 0 0,3 4-1 16,12-1 2-16,11 1 1 15,7-3 6-15,10-1 1 16,-1-5 5-16,-4-4-3 16,-1-6-20-16,-8 0-15 0,-5-7-28 15,-3-4-20-15,-6-3 297 16,0-5-183-16</inkml:trace>
  <inkml:trace contextRef="#ctx0" brushRef="#br0" timeOffset="-210769.26">16554 7296 1062 0,'27'19'371'0,"-8"-8"-287"15,7 4-132-15,17 5-23 16,3-1 37-16,-2-4 52 0,-3-4 23 16,-8-2 36-16,-4 0 5 15,-11 1-27-15,-1 2-24 16,-6 4-30-16,-5-4-7 16,-5-4-4-16,-1-2 2 15,-2-1-3-15,-1 2 4 16,2 4 0-16,1 3-2 0,6 5-2 15,4 2 0-15,5 4 6 16,4 1 1-16,0 0 4 16,1 2 0-16,-6-4-1 15,-7 0-1-15,-12-2 6 16,-11-1 5-16,-15-2 3 16,-3 0-2-16,-6-5-5 15,-5-4-4-15,-1-6-4 16,7-1-2-16,8-5-19 15,11-2-14-15,13-7-31 16,5-5-28-16,22-11 64 16</inkml:trace>
  <inkml:trace contextRef="#ctx0" brushRef="#br0" timeOffset="-210311.3">17353 7407 936 0,'1'33'353'0,"-1"7"-225"15,6 13-122-15,3-1-3 0,4-10-1 16,5-7-2-16,7-15 15 16,5-5 10-16,8-8 11 15,6-3 0-15,2-4-22 16,-8-7-13-16,0-5-18 15,-7-5-10-15,-2-13-9 16,2-4-4-16,-8-10-1 16,-5-6 4-16,-4-1 6 15,0 3 5-15,-7 10 10 16,0 11 9-16,-7 13 14 16,-5 9 3-16,-6 14 4 15,-3 8 3-15,-10 17-1 16,-1 8-1-16,0 11 6 15,2 4 2-15,6 0 21 16,5-5 3-16,5-6-11 16,0-4-7-16,7-8-31 0,3-6-12 15,2-11-14-15,4-4-5 16,5-10-4-16,0-4 3 16,10-13-5-16,0-7-21 15,4-14 120-15,-1-3-61 0</inkml:trace>
  <inkml:trace contextRef="#ctx0" brushRef="#br0" timeOffset="-209637.88">18077 7308 921 0,'21'14'340'16,"2"7"-230"-16,10 21-100 15,8 9 0-15,-7 15-4 16,-6 2-2-16,-5-7 9 15,-6-3 7-15,-6-16 13 16,-1-7 0-16,-6-14-7 16,-5-7-7-16,-9-11-14 15,-7-4-13-15,-15-14-39 16,-4-6-16-16,-12-11 0 16,3-3 12-16,1-6 31 0,2-3 9 15,15-6-5-15,0-3-9 16,10 3-19-16,3 5 1 15,7 6 17-15,6 8 15 16,6 12 31-16,3 3 14 16,11 11 4-16,4 5-2 15,11 0-9-15,1 4-10 0,13-3-12 16,2-1-3-16,-3-6-8 16,2-1-4-16,-13-8-8 15,1-2-4-15,2-3 0 16,1-3-1-16,16-1 4 15,-4-4 2-15,4-3 1 16,-3 5 8-16,-17 4 7 16,0 13 13-16,-14 20 24 15,-4 13 3-15,-11 23 8 16,-6 8-4-16,-9 12-19 16,-9-1-3-16,2 7 0 15,-4-4 5-15,7-10 9 16,4-9 2-16,4-15-10 15,8-6-5-15,5-14-8 16,3-2-1-16,2-7-3 0,-1-5-3 16,0-5-2-16,1-2-1 15,-3-3 4-15,0-1 4 16,-6 0-1-16,-1-3-1 16,-4-3-5-16,-4-1-3 15,-4-5-9-15,-2 1-8 16,-2-2-20-16,1-3-12 0,1 3-10 15,1-1-8-15,4 2-26 16,-3 0-9-16,8 1 64 16</inkml:trace>
  <inkml:trace contextRef="#ctx0" brushRef="#br0" timeOffset="-209266.21">19083 7301 1028 0,'17'31'350'0,"-3"17"-342"16,-5 0-16-16,-14-4-11 15,-8-12 0-15,-1-13 15 16,-1-9 21-16,9-10 36 16,4-3 7-16,1-12-9 15,6-2-13-15,3-5-36 0,11-1-10 16,5-1-5-16,0 4 0 15,4 6 8-15,-4 4 6 16,-2 12 5-16,-1 10 2 16,-4 15 0-16,-1 8 0 15,-6 15-5-15,-5-1 2 0,-6-2-4 16,-7-3 0-16,-3-12 3 16,0 1-2-16,2-10 3 15,3-4-1-15,1-9-8 16,1-5-8-16,4-5-29 15,0-4-14-15,0 3-34 16,0 0 56-16,8-21 18 16</inkml:trace>
  <inkml:trace contextRef="#ctx0" brushRef="#br0" timeOffset="-208804.89">19884 7178 1140 0,'11'-20'402'15,"-4"6"-352"-15,-5 2-73 16,-9 8-31-16,-12 2 1 16,-15 5 15-16,-3 4 27 15,0 8 53-15,4 2 10 0,12 15 5 16,9 9-11-16,11 15-26 15,6 12-5-15,14 6-15 16,2-1-9-16,2-13 3 16,-4-9-1-16,-11-21 1 15,-3-7 4-15,-12-6 0 16,-5-6 1-16,-9-5 5 16,-6-6 2-16,-6-10 2 15,-1-5 4-15,1-5 4 16,0-4 7-16,4-2 8 15,7 3-1-15,11 4-8 16,0 5-5-16,14 9-16 16,-1-1-8-16,6 2-6 15,5 3-2-15,9-4 2 16,2 1 5-16,1 2-2 16,3-2-10-16,-5 2-31 15,2-1-14-15,3-1-35 0,1-1-28 16,1-8 89-16</inkml:trace>
  <inkml:trace contextRef="#ctx0" brushRef="#br0" timeOffset="-208377.18">20369 7470 1033 0,'15'-8'368'16,"4"-1"-290"-16,5-3-92 15,4-2-3-15,-10-9 4 16,-3-6 12-16,-7-3 23 16,-5 0 5-16,-1 4-3 15,-3 4-6-15,-10 9-13 16,-9 5-4-16,-9 13-1 16,-7 13 0-16,-7 19 8 15,2 8 9-15,5 11 9 16,10 2 0-16,13-10-1 15,6-6-4-15,11-16 4 16,2-7 4-16,4-15 15 16,3-2 2-16,5-6-5 0,0-2-7 15,3 6-19-15,-2 2-4 16,-4 15-9-16,-2 10-2 16,-6 19-5-16,-6 7-1 15,-10 7-23-15,-7-1-17 16,-7-3-32-16,-1-9-9 0,1-11 5 15,1-7 8-15,-2-15 7 16,0-4-12-16,-7-8 55 16,-7-6-1-16</inkml:trace>
  <inkml:trace contextRef="#ctx0" brushRef="#br0" timeOffset="-207822.41">15815 8403 1209 0,'27'-1'12'0,"8"-2"-2"15,24-3 16-15,13-5 18 16,6 1 12-16,19-4 14 16,8 2-2-16,12 1-17 15,13 4-14-15,10 2-25 16,8 4-2-16,25 2-8 16,-5-1-2-16,21 1 7 15,11 1 2-15,4 0 12 16,13 1 10-16,0-1 9 15,6-2 4-15,-5-1 0 16,5-3-4-16,-6-1 0 0,-3 1 0 16,-4-3 1-16,-22-1 0 15,1-2-11-15,-23 0-6 16,-18 2-22-16,-6 2-16 16,-36-2-70-16,-11 0-53 15,-41-14 85-15</inkml:trace>
  <inkml:trace contextRef="#ctx0" brushRef="#br0" timeOffset="-201863.2">15588 8434 1070 0,'-2'-4'372'16,"0"2"-293"-16,3-2-114 0,-1 3 1 16,0-1 21-16,0-26 7 15,0-42 15-15,-3 22 10 16,-3-5 9-16,3-7-2 15,-1-11-5-15,1-10-8 16,-1-9-13-16,0-8-7 16,-3-6-8-16,-2 0-4 0,-1-8 3 15,-2 4 4-15,4 5 7 16,0 5 1-16,4 5 3 16,1 2 1-16,3 14 4 15,0 3 1-15,5 13-4 16,0 5 0-16,3 4 3 15,2 1 0-15,3 9 4 16,1 2-1-16,10 11-3 16,11 5-2-16,19 10-2 15,7 5 0-15,14 7-4 16,-1 5 2-16,12 5 4 16,22 8-1-16,22 0 5 15,10-1 0-15,36 3 2 16,-8-3 4-16,31-3 8 15,13-2 0-15,-1-6-3 16,15-4-3-16,-1-10-7 0,14-1-1 16,16-11 0-16,-2-3 1 15,12-2-6-15,-13 0 0 16,0 5 2-16,-9 1-5 16,-12 3-1-16,-6-1-3 15,-28 4-9-15,3 4-1 16,-42 2 1-16,-7 6-1 0,-19 5 4 15,-16 1 2-15,-14 7-3 16,-14 1-1-16,-24 3 5 16,-16 3 2-16,-15 5 1 15,-7 3 2-15,-14 12 4 16,-3 13 0-16,-11 18 9 16,-7 11 5-16,-9 21 3 15,-6 11-5-15,-5 16 0 16,-2 3-4-16,-1 10-6 15,-3-5 1-15,0-7-1 16,-3-3 0-16,-2-4 0 16,13-48-3-1,1 2-37-15,-25 56-29 0,-13 17 37 16</inkml:trace>
  <inkml:trace contextRef="#ctx0" brushRef="#br0" timeOffset="-188246.23">17274 5537 830 0,'-27'-64'276'0,"32"63"-267"15,3 1-14-15,1 5 5 16,1 0 1-16,-11 6 10 16,2 5 14-16,0 13 17 15,3 6 3-15,6 13-4 16,0 6-8-16,4 2-13 16,-1-1-2-16,3-3-7 15,-1-7-3-15,-3-8-3 16,-2-6-4-16,-2-7 0 15,-3-4 2-15,-2-7 0 16,0-5 0-16,-3-4-3 0,3-4-14 16,2-16 448-16,2-7-329 15</inkml:trace>
  <inkml:trace contextRef="#ctx0" brushRef="#br0" timeOffset="-187781.11">17870 5597 982 0,'1'15'267'0,"1"7"-348"16,2 3-35-16,-4 2 51 15,-8-8 17-15,-12-1 28 16,-15 0 22-16,-22-12 27 16,-12-2 0-16,-8-4-8 15,2-4 0-15,15 1-4 16,8 5 2-16,14 0-14 16,7 5-5-16,10 0-4 15,6 0-2-15,12 2 5 0,4 2 4 16,10-1 28-16,4 2 9 15,8-1 21-15,6 2 4 16,8 5-7-16,1-1-7 16,11 1-16-16,2 0-8 15,4-5-13-15,0 2-3 0,-8-3-6 16,-6-2-1-16,-7-1-1 16,-2-4 0-16,-5-3-3 15,0-2-9-15,-1-6-26 16,-3-2-16-16,0-3-48 15,-7-5 7-15,-7-6 55 16</inkml:trace>
  <inkml:trace contextRef="#ctx0" brushRef="#br0" timeOffset="-186902.35">18006 5894 913 0,'46'35'311'0,"-17"-25"-289"16,2-3-10-16,10-6 6 16,0-3-5-16,-6-9-3 0,-1-3 6 15,-16-6 7-15,-5-3 1 16,-6-2-1-16,-3-3-4 16,-9-3-23-16,-5-1-10 15,-9-3-9-15,-8 4 0 16,-1 5 11-16,-7 9 6 0,-2 15 9 15,5 7 3-15,1 27 4 16,3 5 0-16,9 11-4 16,3 6 0-16,6-14-3 15,8 0 2-15,2-8 6 16,2-5-1-16,6-4 5 16,3-1 2-16,7-8-2 15,6-4-2-15,14-3-1 16,10-5-5-16,4-6-3 15,4-2-2-15,-4-8-10 16,-6-5-5-16,-2-6-20 16,1-3-8-16,4-8-5 15,-5-1 7-15,-4-8 19 16,-8-4 7-16,-5 2 9 16,-5 3 2-16,-5 17-1 15,0 7 0-15,-10 18 0 0,3 9-4 16,-3 18 5-16,-1 11 5 15,-1 11 10-15,-5 0 5 16,3-6-2-16,4-6-3 16,-2-12-1-16,6-7 1 15,3-9 16-15,1-7 7 0,11-7 4 16,2-2-3-16,4-4-18 16,2-1-8-16,-1-1-8 15,-5 0-3-15,-9 1 0 16,-3 5 0-16,-8 6-3 15,2 3-1-15,4 18-2 16,1 7 1-16,6 14 4 16,-2 11 2-16,5 6 4 15,-10-2-3-15,-5-5 1 16,-7-13-7-16,-14-13 6 16,-2-7 7-16,-21-12 5 15,2-4 6-15,-9-13-3 16,3-3-7-16,16-5 7 15,3-1 12-15,14 2 9 16,6-2 9-16,10 1-4 16,13 0-14-16,19 4-14 15,15 4-5-15,12 7-7 0,-3 3-3 16,-7 5-2-16,-6 3-3 16,-10 1 0-16,2 5 3 15,-2-1-15-15,-6 0-10 16,-5-1-35-16,-11-3-20 15,-14 0-31-15,-9 1-26 0,-14 3 92 16</inkml:trace>
  <inkml:trace contextRef="#ctx0" brushRef="#br0" timeOffset="-185878.58">14381 8188 859 0,'-11'20'333'0,"-13"3"-209"16,-6 6-102-16,-5 8-28 15,-9-1-3-15,-11-6 0 16,-4-7 8-16,-9-14 33 16,-2-11 19-16,-14-14 20 15,0-6-6-15,-1-12-26 16,2-2-13-16,14-3-23 15,-1-5-1-15,7-3-4 16,1-3 0-16,10-16 0 16,12-8-5-16,17-11 2 15,13-3-5-15,16 2 3 16,10-3 2-16,31-1-3 16,5 1 3-16,20 13-1 15,4 10 5-15,1 25 3 0,14 10 5 16,12 14-3-16,5 8-5 15,1 9 0-15,3 9-2 16,5 10 1-16,1 11-1 16,-8 15 9-16,-12 11-1 15,-23 25 15-15,-12 7 13 0,-27 12 2 16,-16 4-1-16,-30 7-11 16,-16-1-11-16,-20-2-9 15,-9-3 0-15,-8-10-1 16,-5-1 2-16,-3-10-14 15,3-6-21-15,3-19-47 16,6-10-24-16,17-9-68 16,7-4 103-16</inkml:trace>
  <inkml:trace contextRef="#ctx0" brushRef="#br0" timeOffset="-184896.51">17171 8628 977 0,'15'-1'322'15,"3"1"-314"-15,4 3-21 0,-2 0 13 16,0 3 10-16,-4-3 18 15,-4 2 7-15,1 7 16 16,-2 5 11-16,1 21-3 16,-1 10-3-16,-2 19-22 15,1 7-13-15,0 2-15 16,1 2-3-16,0-3 0 16,0 0-3-16,-3-2 6 15,0-5 0-15,-2-9 12 16,0-2 7-16,-4-10 1 15,-2-5 1-15,-1-8-11 16,-1-7-10-16,1-14-21 16,-3-4-14-16,-2-8-22 0,-3-4-11 15,-3-8-12-15,-1-5-1 16,-1-10-4-16,0 4 5 16,3 9 6-16,2 3 6 15,0 10 18-15,0 4 10 16,3 9 28-16,-2 6 8 15,7 5 20-15,1 3 9 0,8-6 15 16,5 0 13-16,8-7 20 16,2-8 9-16,7-7 4 15,4-10-13-15,11-9-31 16,3-5-16-16,15-2-25 16,3 0-3-16,-2-1-3 15,-2 3-6-15,-16 2-15 16,-6 5-16-16,-13 7-31 15,-7 2-16-15,-9 7-166 16,-11 3 170-16</inkml:trace>
  <inkml:trace contextRef="#ctx0" brushRef="#br0" timeOffset="-183940.91">14633 10499 855 0,'-50'-30'294'16,"52"30"-245"-16,8 8-57 16,0 0-2-16,2 6 17 15,-1 6 9-15,1 5 22 0,-1 7 9 16,3 8 6-16,2-5-6 15,-1 0-16-15,3-2-7 16,4-8-6-16,0-1-1 16,5-3-4-16,-3-6-1 15,1 1-2-15,0-2-2 16,-3-2 2-16,2-1 7 0,-3-9 12 16,2-3 10-16,1-14 15 15,1-7-2-15,2-13-10 16,1-8-10-16,1-11-16 15,5-3-2-15,-2 3-8 16,2 2 0-16,-4 15-5 16,-9 4-9-16,-5 11-25 15,-5 6-13-15,-11 4-20 16,1 3-2-16,-4 4-8 16,-5-2-1-16,2 7-32 15,-1 2-5-15,1 10 71 16</inkml:trace>
  <inkml:trace contextRef="#ctx0" brushRef="#br0" timeOffset="-183409.26">15600 10602 752 0,'-2'-5'341'16,"0"0"-77"-16,1 1-255 15,1-1-10-15,-1-4 4 16,-5-1 8-16,-3 2 12 16,-3 2 7-16,-2 7 3 15,1 9-6-15,-1 11-11 16,2 6-7-16,1 9-6 15,1-4-3-15,8-1-1 16,2-4-3-16,4-8 0 16,3-4 3-16,5-3 2 15,0-5 2-15,4-2 3 16,1 1 3-16,5-4 0 16,3-2-1-16,7-3 0 15,-2-2 0-15,-4 2 4 0,-4 1 3 16,-14 2-3-16,2-1-6 15,-5 1-6-15,3 0 0 16,2 1-6-16,-1 2 6 16,0-2-3-16,1 2-1 15,5 1 4-15,-2 0 1 16,-3 7 0-16,2 3 1 16,0 9 1-16,1-1-3 0,1-5-7 15,-5-6-14-15,-5-18-32 16,-1-8-12-16,-3-20-16 15,0-9 45-15</inkml:trace>
  <inkml:trace contextRef="#ctx0" brushRef="#br0" timeOffset="-183063.11">15941 9928 1074 0,'74'-27'385'0,"-60"71"-308"0,7 16-68 15,7 32-12-15,-2 7 1 16,-6 6 2-16,-4-3 6 16,-3-7 28-16,-3-3 22 15,1-13 21-15,-3-12-8 16,-3-19-22-16,2-10-23 15,-4-15-22-15,2-3-6 0,-1-14-27 16,-1-3-11-16,3-6-28 16,3-8-11-16,8-7-7 15,-2-5-1-15,5-7 4 16,-5-2 5-16,-4-5 11 16,4 1-1-16,-1-11 1 15,0-2-11-15,3-3 53 16</inkml:trace>
  <inkml:trace contextRef="#ctx0" brushRef="#br0" timeOffset="-182497.27">16495 10408 645 0,'11'36'313'15,"2"10"-95"-15,3 14-140 16,2 4-20-16,-2-5-23 16,3-10-9-16,-4-16 2 15,2-10 11-15,-2-14 23 0,8-5 16 16,8-10 9-16,-2-6-15 15,14-12-32-15,-6-7-18 16,0-13-35-16,-3-1 2 16,-7 0-9-16,-6 2-3 15,-4 15 13-15,-3 7-4 16,-5 18 5-16,0 10 7 0,0 19 2 16,5 10 5-16,1 6 6 15,5 4-6-15,3-10-2 16,1-6 2-16,10-7-2 15,-4-8 5-15,6-9 11 16,2-5 4-16,-2-8 6 16,3-7-5-16,-2-8-12 15,-4-5-3-15,-9-8-6 16,-2-2 2-16,-7-2-1 16,-2-1-4-16,-5 6 0 15,-3-1-3-15,-5 4-5 16,-5 7 1-16,-3 7 0 15,0 7-1-15,-9 12-1 16,-3 8-3-16,-4 19 6 16,-3 7 5-16,11 15 19 0,3 5 6 15,13-1 8-15,6-4 0 16,14-11 3-16,5-6 0 16,8-13-7-16,3-2 2 15,2-10-8-15,3-2-3 16,11-5-8-16,-3-2-3 15,3-4-15-15,-2-1-29 0,-15-3-71 16,-6-2-33-16,-16-1-43 16,-9-4 95-16,-15-7 56 15</inkml:trace>
  <inkml:trace contextRef="#ctx0" brushRef="#br0" timeOffset="-181902.25">14609 11262 960 0,'6'1'324'0,"21"0"-301"16,19-1-22-16,24-3 1 15,11-4 8-15,20 1 10 16,7-3 13-16,27 0 12 16,9 1-3-16,27-1-9 15,7-3-11-15,5 2-10 16,10-3 10-16,-9 0 14 15,8 1 13-15,-6 0 24 16,-63 5 0 0,-62 4-14-16,2-1-12 0,156-8-21 0,-27 1-10 15,-34 3-5-15,-90 2-3 16,-13 1-9-16,-14-3-8 16,-20 0-19-16,-11-3-19 15,-26-6-37-15,-12-2-15 16,-22 1-31-16,-12 2-9 15,-17 12 11-15,-15 3 4 0,-20 9 85 16</inkml:trace>
  <inkml:trace contextRef="#ctx0" brushRef="#br0" timeOffset="-181559.46">15196 11365 1023 0,'27'5'343'0,"36"3"-322"15,16-1-15-15,26-4 3 16,8-5 7-16,17-7 23 16,7 0 18-16,16-5 33 15,2 2 11-15,-1-1-8 0,12-1-13 16,-4 4-27-16,-9-2-13 15,-9 4-20-15,-17 4-6 16,-22 3-7-16,-11 3-4 16,-29 3 0-16,-13 1-3 15,-31-1-12-15,-6 1-11 16,-12-3-22-16,-5-3-14 0,-11-2-25 16,-6-6-16-16,-15-2-33 15,-3 0-19-15,-17 1 98 16</inkml:trace>
  <inkml:trace contextRef="#ctx0" brushRef="#br0" timeOffset="-180774.79">18661 10145 868 0,'11'1'295'0,"6"8"-271"16,3-2-12-16,-2-2 13 16,6 1 14-16,4-3 27 15,2-3 12-15,9-3 5 0,6 0-2 16,8 5-26-16,2 3-15 15,-9 15-25-15,-9 3-9 16,-14 7-8-16,-10 4-5 16,-8 0-2-16,-7 0-7 15,-17-6 1-15,-7-2 8 16,-10-4 3-16,-1-4 4 0,7-1 4 16,2-5-4-16,13-6 1 15,2-1 2-15,9-3-1 16,1-2-1-16,9-1-5 15,-6 0-4-15,0 0-2 16,23-4 5-16,34-6 1 16,-17 6 4-16,3 2 1 15,2 0 1-15,-1 1 4 16,-6 0-6-16,-8 1-4 16,-3 1-8-16,-14-2-25 15,-3 1-8-15,-9-6-18 16,-4-2-6-16,-10 3-20 15,-7-1-12-15,-20 5-202 16,-4 2 202-16</inkml:trace>
  <inkml:trace contextRef="#ctx0" brushRef="#br0" timeOffset="-180398.33">18725 10626 745 0,'-3'16'352'16,"5"0"-129"-16,7-4-127 15,13 0-75-15,5-3-9 0,11-9 0 16,6-4 7-16,11-6 30 16,2-2 12-16,3-2 1 15,-2-3-11-15,-12 0-27 16,-5 1-12-16,-17 4-9 16,-6 3 0-16,-10 6-10 15,-4 2 1-15,0-1-3 16,-2 5-1-16,-2-3 9 15,3 15 5-15,9 55 9 16,-4-22-2-16,-2-1-1 16,1 3-4-16,0-10 1 15,-3-2 3-15,-1-9 7 16,1-5-1-16,0-5 1 16,-2-4 0-16,0-9-5 15,3-1-4-15,-3-6-23 0,3-10-16 16,3-14-45-1,-1-13-24-15,0-17-44 0,-1-8 19 16,-3-12 76-16</inkml:trace>
  <inkml:trace contextRef="#ctx0" brushRef="#br0" timeOffset="-179941.61">19586 10017 834 0,'13'10'372'0,"-3"16"-153"16,3 12-134-16,3 21-62 16,-9 6-5-16,-13-1-9 15,-6-6 2-15,-14-18 4 16,-3-6 13-16,6-12 26 16,-2-9 3-16,13-7-8 15,4-5-14-15,5-4-41 16,7-5-14-16,9-6-20 15,9-4 0-15,1 2 12 16,10 2 11-16,-6 8 16 16,-3 7-2-16,1 11 2 0,-9 5-1 15,-1 7 0-15,-3 3 0 16,-8 4 0-16,-3 5 1 16,-2 3 9-16,-2 1 18 15,0-2 22-15,-1-4 6 16,4-7-2-16,5-4-9 15,11-5-14-15,7-4-4 0,10-4 6 16,4-7 0-16,6-5-6 16,5-7-9-16,-4-13-41 15,-3-7-37-15,-8-22-53 16,-8-4-19-16,-6-8-11 16,0 1 7-16,-9 7 33 15,2 1 58-15</inkml:trace>
  <inkml:trace contextRef="#ctx0" brushRef="#br0" timeOffset="-178939.57">20095 10081 1298 0,'-22'-31'481'15,"41"30"-330"-15,11 5-189 16,1 4-17-16,1 6 13 0,-9 4 13 15,-5 7 29-15,-1 2 10 16,-7 7 11-16,-2 2 1 16,-3-3-6-16,-6-1-5 15,-3-11-11-15,0-6-7 16,0-7-5-16,2-6-10 16,2-3-9-16,3-8-8 0,4-13-39 15,3-6-11-15,7-16-11 16,-1-4 10-16,-1-2 39 15,1 4 19-15,-5 11 26 16,-3 8 1-16,-2 14 9 16,-3 5 0-16,-1 12-2 15,3 4 7-15,-2 12 16 16,1 6 9-16,1 5 21 16,5 4 5-16,6-4 13 15,6-4 12-15,18-6 6 16,5-8 0-16,12-12-28 15,2-4-18-15,-6-10-27 16,-6-7-10-16,-9-3-5 16,-5-1-4-16,-10 0-12 0,-6 1-13 15,-11 3-35-15,-8-1-26 16,-14 4-45-16,-7 1-7 16,-10 9 11-16,-1 2 23 15,-1 9 40-15,2 3 12 16,-7 6-1-16,0 5-10 15,-2 7-4-15,-5 6 5 0,7 11 53 16,3 10 41-16,7 8 79 16,10 7 20-16,7 2 3 15,7-1-17-15,6 0-30 16,2-6-14-16,5-9-8 16,3-12 1-16,0-14-2 15,1-10 6-15,0-11-8 16,0-4-6-16,13-3-19 15,3-5-10-15,7-5-12 16,7-3-4-16,-9-5-8 16,-4-3 0-16,-9-5-11 15,-5 0-11-15,-3-4-14 16,-2 3-8-16,2 2-1 16,-3 2 2-16,0 9 20 15,-1 3 3-15,-4 9 14 16,0 2 4-16,-1 2-8 0,-2-1-2 15,0 0-2-15,0 0 1 16,0 11-7-16,-3 27 0 16,-2-30-5-16,-3-2 0 15,1-1 8-15,2-2 9 16,3-3 5-16,1 0 2 0,1 0 0 16,0 0-7-16,0 0-2 15,1 0 1-15,17 0 1 16,31 0 6-16,-34 2 0 15,0 7-3-15,2 11 6 16,-1 5 5-16,6 10 12 16,5-1 5-16,9-6 4 15,5-4 3-15,7-13-2 16,0-9-14-16,-3-17-53 16,-7-9-29-16,-12-20-53 15,-6-7-30-15,-4-4 101 16</inkml:trace>
  <inkml:trace contextRef="#ctx0" brushRef="#br0" timeOffset="-178790.93">21213 10469 1014 0,'79'49'373'0,"-66"-28"-279"16,-1-3-93-16,-2-5-12 15,-5-5-13-15,-5-8-6 16,-12-16-10-16,-5-3 326 15,-14-17-221-15</inkml:trace>
  <inkml:trace contextRef="#ctx0" brushRef="#br0" timeOffset="-171425.21">18546 6504 906 0,'13'1'329'0,"8"2"-251"16,-7-2-68-16,0 1-10 16,-7 1 4-16,-5-3-1 15,-2 0 2-15,-1-2 13 16,0 1-2-16,-1 0 1 0,-16-5-2 16,-53-12-13-16,21 12 0 15,-9 4 1-15,-6 6 0 16,-14 3-1-16,-11 3-2 15,-12-1 1-15,-2-1-1 16,-1-4 2-16,-1-4 0 0,7-4 6 16,3-8 10-16,14-8 17 15,6-5 9-15,9-8-3 16,2-1-11-16,6-8-16 16,4-4-8-16,12-11-3 15,8-6 0-15,17-10-8 16,9-1-2-16,15 1-11 15,10-6 0-15,14-7 3 16,11-4-3-16,13-3 4 16,5 3-1-16,4 9-1 15,3-5 3-15,9 5 2 16,8 3 4-16,14 9-1 16,3 11 1-16,-3 4 0 15,9 6 1-15,6 2 4 16,2 2 1-16,2 7 0 15,-1 5-1-15,0 11 1 0,2 8 0 16,-4 13 1-16,-6 7-2 16,-2 13 0-16,-39 1-1 15,1 0 0-15,49 26 1 16,10 12 2-16,-28-1-2 16,-21-2 2-16,-6 7-2 15,-19 8 0-15,-8 4 2 0,-21 4 1 16,-6-2 5-16,-12-4 4 15,-5 3 1-15,-12 8 0 16,-9 2 0-16,-19-1 0 16,-15-9 0-16,-20-9 0 15,-8-2 0-15,-6 4-2 16,-7 2-1-16,-3-1-2 16,-7-5-5-16,-5-7-21 15,4-1-19-15,-7 4-61 16,-1 2-120-16,0-3 147 15</inkml:trace>
  <inkml:trace contextRef="#ctx0" brushRef="#br0" timeOffset="-170303.94">16812 6507 838 0,'52'-25'316'0,"-66"35"-215"15,-3 9-108-15,-8 12-22 16,-4 8 17-16,-8 11 13 16,-7 0 5-16,-8 6 9 15,-6 0 5-15,-7 7 2 16,-2 6 1-16,-7 18-4 16,-2 2-2-16,-8 3-1 15,0-4 1-15,14-6-2 16,3-3 0-16,19-3-5 15,7-6-3-15,8-17-5 16,9-6 0-16,11-16-2 16,4-4-1-16,8-10-2 15,5-5-1-15,9-8-1 16,8-6 1-16,15-10-2 16,5-4-5-16,14-10-24 15,13-2-20-15,21-12-62 16,3-12-94-16,9-15 141 0</inkml:trace>
  <inkml:trace contextRef="#ctx0" brushRef="#br0" timeOffset="-169335.33">17096 7103 359 0,'137'-71'160'15,"7"11"-75"-15,-7 9-1 16,-13 17 2-16,-9 8-14 16,-21 17-24-16,-17 4 0 0,-25 13-5 15,-6 5-4-15,-21 9 14 16,-5 4 10-16,-25 16 13 15,-12 11-1-15,-16 14-15 16,-16 9-9-16,-8 9-8 16,-11 3 0-16,-19 15-1 15,-6-1 11-15,-5 0 4 16,3-8 5-16,14-12-3 16,6-1-19-16,16-15-18 15,12-13-12-15,23-24-6 16,9-14 0-16,15-15-1 15,6-7 1-15,18-24-6 16,15-15-3-16,19-24-13 16,15-7-9-16,19-8-16 15,13-3-4-15,12-5 0 0,2-5 2 16,9 9 12-16,1 2 9 16,-2 14 13-16,2 7 4 15,-7 9 6-15,-11 6-2 16,-9 15 0-16,-7 7 1 15,-31 17 1-15,-11 10 0 16,-22 16 1-16,-8 7 4 0,-15 21 11 16,-8 8 8-16,-20 11 9 15,-20 5 2 17,19-33 5-32,11-17 1 0,0 1-3 0,-80 103 0 15,-11 2-16-15,8-14-4 0,50-69-3 16,10-9-3-16,15-15 3 15,8-7 0-15,10-9 4 16,2-8-1-16,14-15-11 16,12-11-6-16,28-18-19 15,15-9-8-15,15-8-5 16,4-3-4-16,9 4 0 16,8 0 2-16,15 4 0 15,3 3 8-15,5 7 8 0,-3 10 6 16,-19 22 10-16,-10 15 1 15,-29 20 0-15,-15 10 0 16,-14 14-1-16,-8 4 1 16,-15 7-4-16,-12 1 2 15,-17 5 9-15,-10 2 8 16,-18 8 24-16,-9 4 10 16,-13 10 1-16,-9-1-3 0,-6-5-12 15,2-3-13-15,13-19-8 16,13-7-4-16,26-19-8 15,9-10 1-15,12-13 6 16,5-9 1-16,11-20-9 16,16-10-7-16,20-18-18 15,16-12-8-15,20-7-9 16,0-3 3-16,10 3 8 16,4 14 4-16,4 22 17 15,-1 7 5-15,-10 21 3 16,-12 7 1-16,-12 14 2 15,0 9 1-15,-14 7 3 16,-9 3 3-16,-24 7 11 16,-10 5 6-16,-20 12 1 15,-12 8-3-15,-24 6-23 0,-12-3-23 16,-14-5-61-16,-5-7-22 16,-17-3 62-16</inkml:trace>
  <inkml:trace contextRef="#ctx0" brushRef="#br0" timeOffset="-166750.86">15710 6701 1032 0,'17'-19'348'0,"7"1"-336"15,-1-3-16-15,0-8 5 0,-5-3 5 16,-3-10 11-16,3-3 5 16,-5-9 6-16,2-3-2 15,-1-7-13-15,-3-11-4 16,-1-2-9-16,-2-1-4 15,-3-1-7-15,0 3-3 16,-6-4-1-16,-3-4 2 0,-8-1 4 16,-2-1 3-16,-8 4 4 15,-8 0 1-15,-14-13 2 16,-7 0 5-16,-10-3 5 16,0 3 4-16,-5 2-2 15,-4-5-3-15,-9 2-4 16,-10-1-2-16,-13 7 0 15,-5 1 0-15,-8 4-1 16,-6 2-1-16,-9 10-2 16,-10 12 1-16,-15 7 0 15,2 4 1-15,-9 2 1 16,-5-2 1-16,-1 6 3 16,-4 3 2-16,-10 8-1 15,-2 8 1-15,-6 5 0 0,6 6-1 16,-9 3-2-1,-6-1-3-15,10 6 0 0,-13-2 3 16,17 5-3-16,5 3 0 16,-6 0 0-16,6 1-3 15,-4 1 2-15,1-1 3 16,8 3-7-16,-2-1 2 16,8 3-2-16,5 2 0 0,0 3 5 15,7 3 0-15,10 6-3 16,3 3 0-16,4 7-2 15,5 6 1-15,3 10-2 16,-1 2-1-16,10 0 2 16,3-2 0-16,8 2 0 15,-2 0 1-15,1 11-6 16,4 2 3-16,3 8 4 16,10-1 0-16,8-6 3 15,-1-3-2-15,10-6 1 16,2 3 2-16,18 9 4 15,3-1 0-15,9 3 0 16,3-1-5-16,2-10-3 16,5 1 4-16,11-4-6 15,0-1 3-15,16 3 1 0,-4-1-2 16,1-3 4-16,7-1 1 16,-3-7-7-16,9-4 2 15,1-10-2-15,-1-1-5 16,3-7-5-16,-3-5-9 15,1-6-27-15,0-10-6 16,4-13-21-16,3-6-24 0,5-16-8 16,-1-5 57-16</inkml:trace>
  <inkml:trace contextRef="#ctx0" brushRef="#br0" timeOffset="-166523.46">7635 5526 951 0,'14'31'345'15,"9"-1"-281"-15,14 2-36 16,4-4-1-16,6-7-18 16,-1-7-4-16,3-12-2 15,5-5 0-15,10-11-2 16,6-4 2-16,-1-4-16 15,-4 0-10-15,-11 8-41 0,-6 4 725 16,-10 4-505-16</inkml:trace>
  <inkml:trace contextRef="#ctx0" brushRef="#br0" timeOffset="-165431.15">19693 7660 684 0,'1'11'234'16,"1"1"-170"-16,-1 1-89 16,-1-1-24-16,-1-4 5 15,-3-3-12-15,-5-3-8 16,-5-3 46-16</inkml:trace>
  <inkml:trace contextRef="#ctx0" brushRef="#br0" timeOffset="-164434.27">4885 8923 823 0,'-32'-2'306'0,"5"2"-218"16,10 0-59-16,9 0-4 15,5 1-12-15,3-2-16 16,0-1 1-16,0 1 7 16,1 0 8-16,27-4 12 15,50-3 5-15,-20 4 2 16,4 0-2-16,21-1-3 16,5-2-2-16,10-5 1 15,0-5 1-15,-2-3 5 16,11 0 5-16,-1 0-6 15,3 1-3-15,-6 2-4 16,-13-1-11-16,2 2-6 16,-4 1-1-16,-14 1-6 15,-8 2-1-15,-21 1 6 16,-9 1-4-16,-12 2-21 16,-3 2-16-16,-11 0-39 0,-4 3-14 15,-7-3 23-15,-3 0 32 16</inkml:trace>
  <inkml:trace contextRef="#ctx0" brushRef="#br0" timeOffset="-163417.97">6296 8880 848 0,'0'39'285'0,"12"9"-277"16,5 7-1-16,10 7 7 16,3 0 0-16,4 7 9 15,6 1 10-15,9-4 13 16,7 2 3-16,16-3-5 15,6 0-7-15,6 11-17 16,3 5-6-16,12 7-6 16,5-2-2-16,8-2-2 15,4-1-2-15,4 0-2 16,7 0 0-16,7-13 0 16,3-1 1-16,10-10 2 0,-3-1 0 15,8 1 8-15,12 4 3 16,-7-3 5-16,7-2-3 15,16-4-4-15,-10-7-6 16,19-1-5-16,0-3 4 16,-6-3-4-16,12-2 1 0,-15-5 10 15,9-3 2-15,2-9 11 16,-9-8 6-16,19-12-1 16,-12-4-1-16,15-10-5 15,3-2-5-15,-1-7-7 16,2-2-5-16,-7-6-3 15,4-4-1-15,-12-6-2 16,5-1 2-16,-8-4-2 16,-9-2 1-16,7-5 0 15,-12-7-5-15,-1 0 1 16,0-1-4-16,-19 4-1 16,-2 8 3-16,-9 8 1 15,-8 6 0-15,-17 6 2 16,-7 3-1-16,-16 2 2 15,-1 1-3-15,-9 8-2 16,-11-1 1-16,-21 9 4 0,-14 1 0 16,-15 5-2-16,-2 3 0 15,-10 1-16-15,-4 1-7 16,-6 2-12-16,-3-4-5 16,-3-2 5-16,-5-1 2 15,-5-4-6-15,-4-2-5 16,-3-8-40-16,2-2 74 0,0-15-2 15</inkml:trace>
  <inkml:trace contextRef="#ctx0" brushRef="#br0" timeOffset="-163258.12">14990 10035 932 0,'86'26'410'15,"-63"47"-170"-15,2 31-149 16,-2 16-11-16,-12 27-31 15,-13 7-27-15,-28 23-50 16,-15-2-39-16,-19-19 37 16,-25-17-2-16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BC39-04F1-4F7E-B83D-79AAD52F2D60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C06CB-1666-4578-B800-A7EAB176A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9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7957EE-20CB-44B6-870D-E4F7BD556F64}" type="slidenum">
              <a:rPr lang="en-US" altLang="ko-KR" sz="1200" i="0" smtClean="0">
                <a:latin typeface="Times" panose="02020603050405020304" pitchFamily="18" charset="0"/>
              </a:rPr>
              <a:pPr/>
              <a:t>5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정렬되지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않은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배열에서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검색에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필요한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O(n)</a:t>
            </a:r>
          </a:p>
          <a:p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배열이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정렬된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O(log n)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불균형을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n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시간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균형을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갖는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BST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에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RB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트리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–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최악의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경우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 O(log n ) 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소요</a:t>
            </a:r>
            <a:endParaRPr lang="en-US" altLang="ko-KR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en-US" altLang="ko-KR">
              <a:latin typeface="Times" panose="02020603050405020304" pitchFamily="18" charset="0"/>
              <a:ea typeface="굴림" panose="020B0600000101010101" pitchFamily="50" charset="-127"/>
            </a:endParaRPr>
          </a:p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0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FD98063-F925-4382-B36A-BA75E86DD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endParaRPr lang="en-US" altLang="ko-KR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889000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Java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언어는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해시관련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클래스를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 JDK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에서</a:t>
            </a:r>
            <a:r>
              <a:rPr lang="en-US" altLang="ja-JP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 </a:t>
            </a:r>
            <a:r>
              <a:rPr lang="ja-JP" altLang="en-US" sz="2400">
                <a:solidFill>
                  <a:srgbClr val="000000"/>
                </a:solidFill>
                <a:latin typeface="Times" panose="02020603050405020304" pitchFamily="18" charset="0"/>
                <a:ea typeface="AppleGothic" charset="-127"/>
                <a:sym typeface="Gill Sans" charset="0"/>
              </a:rPr>
              <a:t>제공함</a:t>
            </a:r>
            <a:endParaRPr lang="en-US" altLang="ja-JP" sz="2400">
              <a:solidFill>
                <a:srgbClr val="000000"/>
              </a:solidFill>
              <a:latin typeface="Times" panose="02020603050405020304" pitchFamily="18" charset="0"/>
              <a:ea typeface="AppleGothic" charset="-127"/>
              <a:sym typeface="Gill Sans" charset="0"/>
            </a:endParaRPr>
          </a:p>
          <a:p>
            <a:pPr marL="1333500" lvl="1" indent="-571500">
              <a:spcBef>
                <a:spcPts val="2400"/>
              </a:spcBef>
              <a:buSzPct val="171000"/>
              <a:buFontTx/>
              <a:buChar char="•"/>
              <a:defRPr/>
            </a:pPr>
            <a:r>
              <a:rPr lang="ko-KR" altLang="en-US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Times" panose="02020603050405020304" pitchFamily="18" charset="0"/>
                <a:sym typeface="Gill Sans" charset="0"/>
              </a:rPr>
              <a:t>Hashtable, HashMap, HashSet </a:t>
            </a:r>
          </a:p>
        </p:txBody>
      </p:sp>
    </p:spTree>
    <p:extLst>
      <p:ext uri="{BB962C8B-B14F-4D97-AF65-F5344CB8AC3E}">
        <p14:creationId xmlns:p14="http://schemas.microsoft.com/office/powerpoint/2010/main" val="333127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27879F-C018-455E-BEEE-16006CD884F4}" type="slidenum">
              <a:rPr lang="en-US" altLang="ko-KR" sz="1200" i="0" smtClean="0">
                <a:latin typeface="Times New Roman" panose="02020603050405020304" pitchFamily="18" charset="0"/>
              </a:rPr>
              <a:pPr/>
              <a:t>8</a:t>
            </a:fld>
            <a:endParaRPr lang="en-US" altLang="ko-KR" sz="1200" i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9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C91B27-2A3E-4239-89E6-57F00CF4FBF3}" type="slidenum">
              <a:rPr lang="en-US" altLang="ko-KR" sz="1200" i="0" smtClean="0">
                <a:latin typeface="Times" panose="02020603050405020304" pitchFamily="18" charset="0"/>
              </a:rPr>
              <a:pPr/>
              <a:t>9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206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D3D745-B263-41C4-9935-46D6A303AE94}" type="slidenum">
              <a:rPr lang="en-US" altLang="ko-KR" sz="1200" i="0" smtClean="0">
                <a:latin typeface="Times" panose="02020603050405020304" pitchFamily="18" charset="0"/>
              </a:rPr>
              <a:pPr/>
              <a:t>12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81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4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18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" y="5036950"/>
            <a:ext cx="12191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6525875" y="3844"/>
            <a:ext cx="5664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9" y="3579942"/>
            <a:ext cx="750674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79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4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5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81850-805B-476A-8C31-4EFEBB0C6218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E9EC-3403-4018-B173-C5F60CBD7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2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11</a:t>
            </a:r>
            <a:r>
              <a:rPr lang="ko-KR" altLang="en-US" dirty="0"/>
              <a:t>주차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해시테이블</a:t>
            </a:r>
            <a:r>
              <a:rPr lang="ko-KR" altLang="en-US" dirty="0"/>
              <a:t> </a:t>
            </a:r>
            <a:endParaRPr lang="en-US" altLang="ko-KR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BA525DF-2AB6-42CA-9E56-CBE360C6D9AB}"/>
                  </a:ext>
                </a:extLst>
              </p14:cNvPr>
              <p14:cNvContentPartPr/>
              <p14:nvPr/>
            </p14:nvContentPartPr>
            <p14:xfrm>
              <a:off x="314640" y="205920"/>
              <a:ext cx="9409320" cy="6228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BA525DF-2AB6-42CA-9E56-CBE360C6D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80" y="196560"/>
                <a:ext cx="942804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586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9" y="365125"/>
            <a:ext cx="9943349" cy="62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90688"/>
            <a:ext cx="8048625" cy="3083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2369920"/>
            <a:ext cx="3015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06"/>
            <a:ext cx="10099431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4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4611" y="2311400"/>
            <a:ext cx="9292389" cy="37719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Hash table</a:t>
            </a:r>
            <a:r>
              <a:rPr lang="ko-KR" altLang="en-US" dirty="0">
                <a:ea typeface="굴림" panose="020B0600000101010101" pitchFamily="50" charset="-127"/>
              </a:rPr>
              <a:t>의 한 주소를 놓고 두 개 이상의 원소가 자리를 다투는 것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Hashing</a:t>
            </a:r>
            <a:r>
              <a:rPr lang="ko-KR" altLang="en-US" dirty="0">
                <a:ea typeface="굴림" panose="020B0600000101010101" pitchFamily="50" charset="-127"/>
              </a:rPr>
              <a:t>을 해서 삽입하려 하니 이미 다른 원소가 자리를 차지하고 있는 상황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Collision resolution </a:t>
            </a:r>
            <a:r>
              <a:rPr lang="ko-KR" altLang="en-US" dirty="0">
                <a:ea typeface="굴림" panose="020B0600000101010101" pitchFamily="50" charset="-127"/>
              </a:rPr>
              <a:t>방법은 크게 두 가지가 있다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체이닝</a:t>
            </a:r>
            <a:r>
              <a:rPr lang="en-US" altLang="ko-KR" dirty="0">
                <a:ea typeface="굴림" panose="020B0600000101010101" pitchFamily="50" charset="-127"/>
              </a:rPr>
              <a:t>(Chaining)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개방주소방법</a:t>
            </a:r>
            <a:r>
              <a:rPr lang="en-US" altLang="ko-KR" dirty="0">
                <a:ea typeface="굴림" panose="020B0600000101010101" pitchFamily="50" charset="-127"/>
              </a:rPr>
              <a:t>(Open addressing)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ea typeface="굴림" panose="020B0600000101010101" pitchFamily="50" charset="-127"/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49946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레드블랙트리</a:t>
            </a:r>
            <a:endParaRPr lang="ko-KR" altLang="en-US" sz="3600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95" y="1915747"/>
            <a:ext cx="6261467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1800" dirty="0"/>
              <a:t>이진검색트리의 모든 노드에 블랙 또는 레드의 색을 칠하며</a:t>
            </a:r>
            <a:r>
              <a:rPr lang="en-US" altLang="ko-KR" sz="1800" dirty="0"/>
              <a:t>, </a:t>
            </a:r>
            <a:r>
              <a:rPr lang="ko-KR" altLang="en-US" sz="1800" dirty="0"/>
              <a:t>다음의 </a:t>
            </a:r>
            <a:r>
              <a:rPr lang="ko-KR" altLang="en-US" sz="1800" dirty="0">
                <a:solidFill>
                  <a:srgbClr val="FF0000"/>
                </a:solidFill>
              </a:rPr>
              <a:t>레드블랙특성</a:t>
            </a:r>
            <a:r>
              <a:rPr lang="ko-KR" altLang="en-US" sz="1800" dirty="0"/>
              <a:t>을 만족해야 한다</a:t>
            </a:r>
          </a:p>
          <a:p>
            <a:pPr marL="457200" indent="-457200"/>
            <a:endParaRPr lang="ko-KR" altLang="en-US" sz="1800" dirty="0"/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모든 리프는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노드가 레드이면 그 노드의 자식은 반드시 블랙이다</a:t>
            </a:r>
          </a:p>
          <a:p>
            <a:pPr marL="838200" lvl="1" indent="-381000">
              <a:buFontTx/>
              <a:buAutoNum type="circleNumDbPlain"/>
            </a:pPr>
            <a:r>
              <a:rPr lang="ko-KR" altLang="en-US" sz="1600" dirty="0"/>
              <a:t>루트 노드에서 임의의 리프 노드에 이르는 경로에서 만나는 블랙 노드의 수는 모두 같다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911714" y="5045076"/>
            <a:ext cx="7168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ea typeface="굴림" panose="020B0600000101010101" pitchFamily="50" charset="-127"/>
              </a:rPr>
              <a:t> 여기서 리프 노드는 일반적인 의미의 리프 노드와 다르다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   </a:t>
            </a:r>
            <a:r>
              <a:rPr lang="ko-KR" altLang="en-US" sz="800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모든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포인터가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</a:rPr>
              <a:t>NIL</a:t>
            </a:r>
            <a:r>
              <a:rPr lang="ko-KR" altLang="en-US" dirty="0">
                <a:ea typeface="굴림" panose="020B0600000101010101" pitchFamily="50" charset="-127"/>
              </a:rPr>
              <a:t>이라는 리프 노드를 가리킨다고 가정한다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026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19" y="2637197"/>
            <a:ext cx="40576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93777" y="1932809"/>
            <a:ext cx="4645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effectLst/>
                <a:latin typeface="Roboto"/>
              </a:rPr>
              <a:t>self-balancing Binary Search Tree (BST) 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0AC858F-FA80-4758-9137-1A0996BE8665}"/>
                  </a:ext>
                </a:extLst>
              </p14:cNvPr>
              <p14:cNvContentPartPr/>
              <p14:nvPr/>
            </p14:nvContentPartPr>
            <p14:xfrm>
              <a:off x="1445400" y="511920"/>
              <a:ext cx="6369480" cy="3003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0AC858F-FA80-4758-9137-1A0996BE8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040" y="502560"/>
                <a:ext cx="6388200" cy="30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BB1F1A4-E71F-4B3F-BF65-D5EDCAEFBE5A}"/>
                  </a:ext>
                </a:extLst>
              </p14:cNvPr>
              <p14:cNvContentPartPr/>
              <p14:nvPr/>
            </p14:nvContentPartPr>
            <p14:xfrm>
              <a:off x="564840" y="433080"/>
              <a:ext cx="11035440" cy="4366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BB1F1A4-E71F-4B3F-BF65-D5EDCAEFBE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480" y="423720"/>
                <a:ext cx="11054160" cy="43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7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749"/>
    </mc:Choice>
    <mc:Fallback xmlns="">
      <p:transition spd="slow" advTm="4507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solidFill>
                  <a:srgbClr val="FF0000"/>
                </a:solidFill>
              </a:rPr>
              <a:t>B-</a:t>
            </a:r>
            <a:r>
              <a:rPr lang="ko-KR" altLang="en-US" sz="3600">
                <a:solidFill>
                  <a:srgbClr val="FF0000"/>
                </a:solidFill>
              </a:rPr>
              <a:t>트리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4624"/>
            <a:ext cx="10081846" cy="2619375"/>
          </a:xfrm>
          <a:noFill/>
          <a:ln/>
        </p:spPr>
        <p:txBody>
          <a:bodyPr/>
          <a:lstStyle/>
          <a:p>
            <a:pPr marL="457200" indent="-457200"/>
            <a:r>
              <a:rPr lang="ko-KR" altLang="en-US" sz="2000" dirty="0"/>
              <a:t>디스크의 접근 단위는 블록</a:t>
            </a:r>
            <a:r>
              <a:rPr lang="en-US" altLang="ko-KR" sz="2000" dirty="0"/>
              <a:t>(</a:t>
            </a:r>
            <a:r>
              <a:rPr lang="ko-KR" altLang="en-US" sz="2000" dirty="0"/>
              <a:t>페이지</a:t>
            </a:r>
            <a:r>
              <a:rPr lang="en-US" altLang="ko-KR" sz="2000" dirty="0"/>
              <a:t>)</a:t>
            </a:r>
          </a:p>
          <a:p>
            <a:pPr marL="457200" indent="-457200"/>
            <a:r>
              <a:rPr lang="ko-KR" altLang="en-US" sz="2000" dirty="0"/>
              <a:t>디스크에 한 번 접근하는 시간은 수십만 명령어의 처리 시간과 맞먹는다</a:t>
            </a:r>
          </a:p>
          <a:p>
            <a:pPr marL="457200" indent="-457200"/>
            <a:r>
              <a:rPr lang="ko-KR" altLang="en-US" sz="2000" dirty="0" err="1"/>
              <a:t>검색트리가</a:t>
            </a:r>
            <a:r>
              <a:rPr lang="ko-KR" altLang="en-US" sz="2000" dirty="0"/>
              <a:t> 디스크에 저장되어 있다면 트리의 높이를 최소화하는 것이 유리하다</a:t>
            </a:r>
          </a:p>
          <a:p>
            <a:pPr marL="457200" indent="-457200"/>
            <a:r>
              <a:rPr lang="en-US" altLang="ko-KR" sz="2000" dirty="0"/>
              <a:t>B-</a:t>
            </a:r>
            <a:r>
              <a:rPr lang="ko-KR" altLang="en-US" sz="2000" dirty="0"/>
              <a:t>트리는 </a:t>
            </a:r>
            <a:r>
              <a:rPr lang="ko-KR" altLang="en-US" sz="2000" dirty="0" err="1"/>
              <a:t>다진검색트리가</a:t>
            </a:r>
            <a:r>
              <a:rPr lang="ko-KR" altLang="en-US" sz="2000" dirty="0"/>
              <a:t> 균형을 유지하도록 하여 최악의 경우 디스크 접근 횟수를 줄인 것이다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399FDC-3DDC-4ABF-AE4D-957BA732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03" y="3703149"/>
            <a:ext cx="4965806" cy="2422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38D7711-B96C-4D61-BE76-5E1FDA25ED04}"/>
                  </a:ext>
                </a:extLst>
              </p14:cNvPr>
              <p14:cNvContentPartPr/>
              <p14:nvPr/>
            </p14:nvContentPartPr>
            <p14:xfrm>
              <a:off x="860040" y="1376640"/>
              <a:ext cx="7435800" cy="28735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38D7711-B96C-4D61-BE76-5E1FDA25ED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680" y="1367280"/>
                <a:ext cx="7454520" cy="28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686"/>
    </mc:Choice>
    <mc:Fallback xmlns="">
      <p:transition spd="slow" advTm="5866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해시테이블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02" y="2051600"/>
            <a:ext cx="3577641" cy="4260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A9B95F5-2C56-4E49-BA68-0E0D9D4F1B85}"/>
                  </a:ext>
                </a:extLst>
              </p14:cNvPr>
              <p14:cNvContentPartPr/>
              <p14:nvPr/>
            </p14:nvContentPartPr>
            <p14:xfrm>
              <a:off x="704520" y="694800"/>
              <a:ext cx="8478360" cy="50724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A9B95F5-2C56-4E49-BA68-0E0D9D4F1B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685440"/>
                <a:ext cx="8497080" cy="50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02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저장</a:t>
            </a:r>
            <a:r>
              <a:rPr lang="en-US" altLang="ko-KR" sz="3600">
                <a:ea typeface="굴림" panose="020B0600000101010101" pitchFamily="50" charset="-127"/>
              </a:rPr>
              <a:t>/</a:t>
            </a:r>
            <a:r>
              <a:rPr lang="ko-KR" altLang="en-US" sz="3600">
                <a:ea typeface="굴림" panose="020B0600000101010101" pitchFamily="50" charset="-127"/>
              </a:rPr>
              <a:t>검색의 복잡도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0" y="1917700"/>
            <a:ext cx="65913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Array</a:t>
            </a:r>
          </a:p>
          <a:p>
            <a:pPr lvl="1">
              <a:lnSpc>
                <a:spcPct val="80000"/>
              </a:lnSpc>
            </a:pPr>
            <a:r>
              <a:rPr lang="en-US" altLang="ko-KR" sz="2000" i="1">
                <a:ea typeface="굴림" panose="020B0600000101010101" pitchFamily="50" charset="-127"/>
              </a:rPr>
              <a:t>O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Binary search tree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평균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Balanced binary search tree(e.g. red-black tree)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ea typeface="굴림" panose="020B0600000101010101" pitchFamily="50" charset="-127"/>
              </a:rPr>
              <a:t>B-tree</a:t>
            </a:r>
            <a:endParaRPr lang="ko-KR" altLang="en-US" sz="24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최악의 경우</a:t>
            </a:r>
            <a:r>
              <a:rPr lang="ko-KR" altLang="en-US" sz="2000" i="1">
                <a:ea typeface="굴림" panose="020B0600000101010101" pitchFamily="50" charset="-127"/>
              </a:rPr>
              <a:t> </a:t>
            </a:r>
            <a:r>
              <a:rPr lang="el-GR" altLang="ko-KR" sz="2000" i="1"/>
              <a:t>Θ</a:t>
            </a:r>
            <a:r>
              <a:rPr lang="en-US" altLang="ko-KR" sz="2000">
                <a:ea typeface="굴림" panose="020B0600000101010101" pitchFamily="50" charset="-127"/>
              </a:rPr>
              <a:t>(log</a:t>
            </a:r>
            <a:r>
              <a:rPr lang="en-US" altLang="ko-KR" sz="800">
                <a:ea typeface="굴림" panose="020B0600000101010101" pitchFamily="50" charset="-127"/>
              </a:rPr>
              <a:t> </a:t>
            </a:r>
            <a:r>
              <a:rPr lang="en-US" altLang="ko-KR" sz="2000" i="1">
                <a:ea typeface="굴림" panose="020B0600000101010101" pitchFamily="50" charset="-127"/>
              </a:rPr>
              <a:t>n</a:t>
            </a:r>
            <a:r>
              <a:rPr lang="en-US" altLang="ko-KR" sz="20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Balanced binary search tree</a:t>
            </a:r>
            <a:r>
              <a:rPr lang="ko-KR" altLang="en-US" sz="2000">
                <a:ea typeface="굴림" panose="020B0600000101010101" pitchFamily="50" charset="-127"/>
              </a:rPr>
              <a:t>보다 상수 인자가 작다</a:t>
            </a:r>
          </a:p>
          <a:p>
            <a:pPr>
              <a:lnSpc>
                <a:spcPct val="80000"/>
              </a:lnSpc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Hash table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solidFill>
                  <a:srgbClr val="FF0000"/>
                </a:solidFill>
                <a:ea typeface="굴림" panose="020B0600000101010101" pitchFamily="50" charset="-127"/>
              </a:rPr>
              <a:t>평균 </a:t>
            </a:r>
            <a:r>
              <a:rPr lang="el-GR" altLang="ko-KR" sz="2000" i="1">
                <a:solidFill>
                  <a:srgbClr val="FF0000"/>
                </a:solidFill>
              </a:rPr>
              <a:t>Θ</a:t>
            </a:r>
            <a:r>
              <a:rPr lang="en-US" altLang="ko-KR" sz="2000">
                <a:solidFill>
                  <a:srgbClr val="FF0000"/>
                </a:solidFill>
                <a:ea typeface="굴림" panose="020B0600000101010101" pitchFamily="50" charset="-127"/>
              </a:rPr>
              <a:t>(1)</a:t>
            </a:r>
            <a:endParaRPr lang="ko-KR" altLang="en-US" sz="200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269316" name="Line 4">
            <a:extLst>
              <a:ext uri="{FF2B5EF4-FFF2-40B4-BE49-F238E27FC236}">
                <a16:creationId xmlns:a16="http://schemas.microsoft.com/office/drawing/2014/main" id="{AC347C49-0B06-4623-A1D7-5F9809F22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0" y="1981200"/>
            <a:ext cx="0" cy="351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2933701" y="5943601"/>
            <a:ext cx="7597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</a:rPr>
              <a:t>Perform inserts, deletes, and finds in 	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</a:rPr>
              <a:t>constant average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A934F38-EE8F-40A9-9D19-05BC12DA38EF}"/>
                  </a:ext>
                </a:extLst>
              </p14:cNvPr>
              <p14:cNvContentPartPr/>
              <p14:nvPr/>
            </p14:nvContentPartPr>
            <p14:xfrm>
              <a:off x="318240" y="329040"/>
              <a:ext cx="10435680" cy="6131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A934F38-EE8F-40A9-9D19-05BC12DA3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80" y="319680"/>
                <a:ext cx="10454400" cy="61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6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1524000" y="1406358"/>
            <a:ext cx="77724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#include &lt;</a:t>
            </a:r>
            <a:r>
              <a:rPr lang="en-US" altLang="ko-KR" sz="1600" dirty="0" err="1">
                <a:latin typeface="Arial" panose="020B0604020202020204" pitchFamily="34" charset="0"/>
              </a:rPr>
              <a:t>stdio.h</a:t>
            </a:r>
            <a:r>
              <a:rPr lang="en-US" altLang="ko-KR" sz="1600" dirty="0"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hash(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</a:rPr>
              <a:t>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value = x % 15;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    return value;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#define MAX 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int main(int argc, const char * argv[])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i-FI" altLang="ko-KR" sz="1600" dirty="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endParaRPr lang="fi-FI" altLang="ko-KR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hu-HU" altLang="ko-KR" sz="1600" dirty="0">
                <a:latin typeface="Arial" panose="020B0604020202020204" pitchFamily="34" charset="0"/>
              </a:rPr>
              <a:t>    int array[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hu-HU" altLang="ko-KR" sz="1600" dirty="0">
                <a:latin typeface="Arial" panose="020B0604020202020204" pitchFamily="34" charset="0"/>
              </a:rPr>
              <a:t>] = {25,129, 35, 2501,  47,  36};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int i, len=</a:t>
            </a:r>
            <a:r>
              <a:rPr lang="fi-FI" altLang="ko-KR" sz="1600" dirty="0">
                <a:latin typeface="Arial" panose="020B0604020202020204" pitchFamily="34" charset="0"/>
              </a:rPr>
              <a:t>MAX </a:t>
            </a:r>
            <a:r>
              <a:rPr lang="da-DK" altLang="ko-KR" sz="1600" dirty="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for (i=0; i &lt;len; i++)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a-DK" altLang="ko-KR" sz="1600" dirty="0">
                <a:latin typeface="Arial" panose="020B0604020202020204" pitchFamily="34" charset="0"/>
              </a:rPr>
              <a:t>       printf("hash value of </a:t>
            </a:r>
            <a:r>
              <a:rPr lang="en-US" altLang="ko-KR" sz="1600" dirty="0">
                <a:latin typeface="Arial" panose="020B0604020202020204" pitchFamily="34" charset="0"/>
              </a:rPr>
              <a:t>%4d = %6d</a:t>
            </a:r>
            <a:r>
              <a:rPr lang="da-DK" altLang="ko-KR" sz="1600" dirty="0">
                <a:latin typeface="Arial" panose="020B0604020202020204" pitchFamily="34" charset="0"/>
              </a:rPr>
              <a:t>\n", array[i], hash(array[i]));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5240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Times New Roman" panose="02020603050405020304" pitchFamily="18" charset="0"/>
              </a:rPr>
              <a:t>Lab. Hash Function</a:t>
            </a: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8082381" y="2389605"/>
            <a:ext cx="3387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25 =    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129 =      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35 =     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2501 =     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47 = 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hash value of   36 =      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2C7F2FE-C2D8-4781-8782-776D4E7C28FC}"/>
                  </a:ext>
                </a:extLst>
              </p14:cNvPr>
              <p14:cNvContentPartPr/>
              <p14:nvPr/>
            </p14:nvContentPartPr>
            <p14:xfrm>
              <a:off x="795600" y="361080"/>
              <a:ext cx="7094880" cy="61812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2C7F2FE-C2D8-4781-8782-776D4E7C2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240" y="351720"/>
                <a:ext cx="7113600" cy="61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56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AppleGothic" charset="-127"/>
              </a:rPr>
              <a:t>해</a:t>
            </a:r>
            <a:r>
              <a:rPr lang="ko-KR" altLang="en-US">
                <a:ea typeface="AppleGothic" charset="-127"/>
              </a:rPr>
              <a:t>시</a:t>
            </a:r>
            <a:r>
              <a:rPr lang="en-US" altLang="ko-KR">
                <a:ea typeface="AppleGothic" charset="-127"/>
              </a:rPr>
              <a:t> </a:t>
            </a:r>
            <a:r>
              <a:rPr lang="ko-KR" altLang="en-US">
                <a:ea typeface="AppleGothic" charset="-127"/>
              </a:rPr>
              <a:t>테이블</a:t>
            </a:r>
            <a:r>
              <a:rPr lang="en-US" altLang="ja-JP">
                <a:ea typeface="AppleGothic" charset="-127"/>
              </a:rPr>
              <a:t> </a:t>
            </a:r>
            <a:r>
              <a:rPr lang="ja-JP" altLang="en-US">
                <a:ea typeface="AppleGothic" charset="-127"/>
              </a:rPr>
              <a:t>개요</a:t>
            </a:r>
            <a:endParaRPr lang="ko-KR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23888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빠른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검색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성능을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제공</a:t>
            </a:r>
            <a:r>
              <a:rPr lang="en-US" altLang="ko-KR" sz="2200">
                <a:ea typeface="AppleGothic" charset="-127"/>
              </a:rPr>
              <a:t>(</a:t>
            </a:r>
            <a:r>
              <a:rPr lang="el-GR" altLang="ko-KR" sz="2400" i="1">
                <a:solidFill>
                  <a:srgbClr val="FF0000"/>
                </a:solidFill>
              </a:rPr>
              <a:t>Θ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50" charset="-127"/>
              </a:rPr>
              <a:t>(1))</a:t>
            </a:r>
            <a:endParaRPr lang="en-US" altLang="ja-JP" sz="2200"/>
          </a:p>
          <a:p>
            <a:pPr marL="623888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용도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키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알고리즘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컴파일러의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심볼테이블</a:t>
            </a:r>
            <a:endParaRPr lang="en-US" altLang="ja-JP" sz="2200">
              <a:ea typeface="AppleGothic" charset="-127"/>
            </a:endParaRP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데이터베이스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저장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스킴</a:t>
            </a:r>
            <a:r>
              <a:rPr lang="en-US" altLang="ko-KR" sz="2200">
                <a:ea typeface="AppleGothic" charset="-127"/>
              </a:rPr>
              <a:t>,</a:t>
            </a:r>
          </a:p>
          <a:p>
            <a:pPr marL="936625" lvl="1">
              <a:spcBef>
                <a:spcPts val="1275"/>
              </a:spcBef>
            </a:pPr>
            <a:r>
              <a:rPr lang="ko-KR" altLang="en-US" sz="2200">
                <a:ea typeface="AppleGothic" charset="-127"/>
              </a:rPr>
              <a:t>데이터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동기화</a:t>
            </a:r>
            <a:r>
              <a:rPr lang="en-US" altLang="ko-KR" sz="2200">
                <a:ea typeface="AppleGothic" charset="-127"/>
              </a:rPr>
              <a:t> </a:t>
            </a:r>
            <a:r>
              <a:rPr lang="ko-KR" altLang="en-US" sz="2200">
                <a:ea typeface="AppleGothic" charset="-127"/>
              </a:rPr>
              <a:t>검증</a:t>
            </a:r>
            <a:r>
              <a:rPr lang="en-US" altLang="ko-KR" sz="2200">
                <a:ea typeface="AppleGothic" charset="-127"/>
              </a:rPr>
              <a:t>(rsync, dropbox)</a:t>
            </a:r>
            <a:endParaRPr lang="en-US" altLang="ja-JP" sz="2200"/>
          </a:p>
          <a:p>
            <a:pPr marL="936625" lvl="1">
              <a:spcBef>
                <a:spcPts val="1275"/>
              </a:spcBef>
            </a:pPr>
            <a:r>
              <a:rPr lang="ja-JP" altLang="en-US" sz="2200">
                <a:ea typeface="AppleGothic" charset="-127"/>
              </a:rPr>
              <a:t>개인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정보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보호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인터넷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주소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암호화</a:t>
            </a:r>
            <a:r>
              <a:rPr lang="en-US" altLang="ja-JP" sz="2200">
                <a:ea typeface="AppleGothic" charset="-127"/>
              </a:rPr>
              <a:t>(Yahoo </a:t>
            </a:r>
            <a:r>
              <a:rPr lang="ja-JP" altLang="en-US" sz="2200">
                <a:ea typeface="AppleGothic" charset="-127"/>
              </a:rPr>
              <a:t>의</a:t>
            </a:r>
            <a:r>
              <a:rPr lang="en-US" altLang="ja-JP" sz="2200">
                <a:ea typeface="AppleGothic" charset="-127"/>
              </a:rPr>
              <a:t> </a:t>
            </a:r>
            <a:r>
              <a:rPr lang="ja-JP" altLang="en-US" sz="2200">
                <a:ea typeface="AppleGothic" charset="-127"/>
              </a:rPr>
              <a:t>경우</a:t>
            </a:r>
            <a:r>
              <a:rPr lang="en-US" altLang="ja-JP" sz="2200">
                <a:ea typeface="AppleGothic" charset="-127"/>
              </a:rPr>
              <a:t>) </a:t>
            </a:r>
            <a:br>
              <a:rPr lang="en-US" altLang="ja-JP" sz="2200"/>
            </a:b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1501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1828800"/>
            <a:ext cx="80533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06801" y="5676901"/>
            <a:ext cx="4108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digest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의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변경이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없는지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검사</a:t>
            </a:r>
            <a:r>
              <a:rPr lang="en-US" altLang="ko-K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ko-KR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739900" y="685800"/>
            <a:ext cx="4636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나눔고딕" charset="-127"/>
                <a:ea typeface="나눔고딕" charset="-127"/>
              </a:rPr>
              <a:t>메시지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 </a:t>
            </a:r>
            <a:r>
              <a:rPr lang="en-US" altLang="en-US" sz="2800" b="1">
                <a:latin typeface="나눔고딕" charset="-127"/>
                <a:ea typeface="나눔고딕" charset="-127"/>
              </a:rPr>
              <a:t>암호화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-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무결성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r>
              <a:rPr lang="ko-KR" altLang="en-US" sz="2800" b="1">
                <a:latin typeface="나눔고딕" charset="-127"/>
                <a:ea typeface="나눔고딕" charset="-127"/>
              </a:rPr>
              <a:t>검사</a:t>
            </a:r>
            <a:r>
              <a:rPr lang="en-US" altLang="ko-KR" sz="2800" b="1">
                <a:latin typeface="나눔고딕" charset="-127"/>
                <a:ea typeface="나눔고딕" charset="-127"/>
              </a:rPr>
              <a:t> </a:t>
            </a:r>
            <a:endParaRPr lang="ko-KR" altLang="en-US" sz="2800" b="1">
              <a:latin typeface="나눔고딕" charset="-127"/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32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400" y="384175"/>
            <a:ext cx="3657600" cy="800100"/>
          </a:xfrm>
        </p:spPr>
        <p:txBody>
          <a:bodyPr/>
          <a:lstStyle/>
          <a:p>
            <a:r>
              <a:rPr lang="ko-KR" altLang="en-US" sz="3600">
                <a:ea typeface="굴림" panose="020B0600000101010101" pitchFamily="50" charset="-127"/>
              </a:rPr>
              <a:t>주소 계산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1914526" y="2057400"/>
            <a:ext cx="8683625" cy="4332288"/>
            <a:chOff x="246" y="1296"/>
            <a:chExt cx="5470" cy="2729"/>
          </a:xfrm>
        </p:grpSpPr>
        <p:pic>
          <p:nvPicPr>
            <p:cNvPr id="245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96"/>
              <a:ext cx="5184" cy="2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5"/>
            <p:cNvSpPr txBox="1">
              <a:spLocks noChangeArrowheads="1"/>
            </p:cNvSpPr>
            <p:nvPr/>
          </p:nvSpPr>
          <p:spPr bwMode="auto">
            <a:xfrm>
              <a:off x="246" y="2325"/>
              <a:ext cx="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검색키</a:t>
              </a:r>
            </a:p>
          </p:txBody>
        </p:sp>
        <p:sp>
          <p:nvSpPr>
            <p:cNvPr id="247815" name="Rectangle 7">
              <a:extLst>
                <a:ext uri="{FF2B5EF4-FFF2-40B4-BE49-F238E27FC236}">
                  <a16:creationId xmlns:a16="http://schemas.microsoft.com/office/drawing/2014/main" id="{F31570A6-CC2E-4A17-B394-27CEA16AB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248"/>
              <a:ext cx="976" cy="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</a:endParaRP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144" y="2327"/>
              <a:ext cx="8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주소계산</a:t>
              </a:r>
            </a:p>
          </p:txBody>
        </p:sp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3958" y="3737"/>
              <a:ext cx="175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latin typeface="Arial" panose="020B0604020202020204" pitchFamily="34" charset="0"/>
                  <a:ea typeface="굴림" panose="020B0600000101010101" pitchFamily="50" charset="-127"/>
                </a:rPr>
                <a:t>배열 모양의 테이블</a:t>
              </a:r>
            </a:p>
          </p:txBody>
        </p:sp>
      </p:grpSp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6324600" y="25527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</a:rPr>
              <a:t>해시값</a:t>
            </a:r>
          </a:p>
        </p:txBody>
      </p:sp>
      <p:sp>
        <p:nvSpPr>
          <p:cNvPr id="24581" name="TextBox 2"/>
          <p:cNvSpPr txBox="1">
            <a:spLocks noChangeArrowheads="1"/>
          </p:cNvSpPr>
          <p:nvPr/>
        </p:nvSpPr>
        <p:spPr bwMode="auto">
          <a:xfrm>
            <a:off x="1866901" y="1308101"/>
            <a:ext cx="620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해싱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(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주소계산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)-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키를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ja-JP" altLang="en-US" sz="2400">
                <a:latin typeface="Arial" panose="020B0604020202020204" pitchFamily="34" charset="0"/>
                <a:ea typeface="AppleGothic" charset="-127"/>
              </a:rPr>
              <a:t>주소로</a:t>
            </a:r>
            <a:r>
              <a:rPr lang="en-US" altLang="ja-JP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매핑하는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r>
              <a:rPr lang="ko-KR" altLang="en-US" sz="2400">
                <a:latin typeface="Arial" panose="020B0604020202020204" pitchFamily="34" charset="0"/>
                <a:ea typeface="AppleGothic" charset="-127"/>
              </a:rPr>
              <a:t>과정</a:t>
            </a:r>
            <a:r>
              <a:rPr lang="en-US" altLang="ko-KR" sz="2400">
                <a:latin typeface="Arial" panose="020B0604020202020204" pitchFamily="34" charset="0"/>
                <a:ea typeface="AppleGothic" charset="-127"/>
              </a:rPr>
              <a:t> </a:t>
            </a:r>
            <a:endParaRPr lang="ko-KR" altLang="en-US" sz="2400">
              <a:latin typeface="Arial" panose="020B0604020202020204" pitchFamily="34" charset="0"/>
              <a:ea typeface="Apple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6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570</Words>
  <Application>Microsoft Office PowerPoint</Application>
  <PresentationFormat>와이드스크린</PresentationFormat>
  <Paragraphs>95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Roboto</vt:lpstr>
      <vt:lpstr>나눔고딕</vt:lpstr>
      <vt:lpstr>돋움체</vt:lpstr>
      <vt:lpstr>맑은 고딕</vt:lpstr>
      <vt:lpstr>Arial</vt:lpstr>
      <vt:lpstr>Times</vt:lpstr>
      <vt:lpstr>Times New Roman</vt:lpstr>
      <vt:lpstr>Wingdings</vt:lpstr>
      <vt:lpstr>Office 테마</vt:lpstr>
      <vt:lpstr>PowerPoint 프레젠테이션</vt:lpstr>
      <vt:lpstr>레드블랙트리</vt:lpstr>
      <vt:lpstr>B-트리</vt:lpstr>
      <vt:lpstr>해시테이블</vt:lpstr>
      <vt:lpstr>저장/검색의 복잡도</vt:lpstr>
      <vt:lpstr>PowerPoint 프레젠테이션</vt:lpstr>
      <vt:lpstr>해시 테이블 개요</vt:lpstr>
      <vt:lpstr>PowerPoint 프레젠테이션</vt:lpstr>
      <vt:lpstr>주소 계산</vt:lpstr>
      <vt:lpstr>PowerPoint 프레젠테이션</vt:lpstr>
      <vt:lpstr>해시함수</vt:lpstr>
      <vt:lpstr>Collision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해시테이블 </dc:title>
  <dc:creator>Yunhee Kang</dc:creator>
  <cp:lastModifiedBy>Yunhee Kang</cp:lastModifiedBy>
  <cp:revision>8</cp:revision>
  <dcterms:created xsi:type="dcterms:W3CDTF">2020-05-28T14:33:00Z</dcterms:created>
  <dcterms:modified xsi:type="dcterms:W3CDTF">2020-05-29T01:56:54Z</dcterms:modified>
</cp:coreProperties>
</file>