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Action1.xml" ContentType="application/vnd.ms-office.inkAction+xml"/>
  <Override PartName="/ppt/ink/inkAction2.xml" ContentType="application/vnd.ms-office.inkAction+xml"/>
  <Override PartName="/ppt/notesSlides/notesSlide4.xml" ContentType="application/vnd.openxmlformats-officedocument.presentationml.notesSlide+xml"/>
  <Override PartName="/ppt/ink/inkAction3.xml" ContentType="application/vnd.ms-office.inkAction+xml"/>
  <Override PartName="/ppt/ink/ink6.xml" ContentType="application/inkml+xml"/>
  <Override PartName="/ppt/ink/inkAction4.xml" ContentType="application/vnd.ms-office.inkAction+xml"/>
  <Override PartName="/ppt/ink/inkAction5.xml" ContentType="application/vnd.ms-office.inkAction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8" r:id="rId3"/>
    <p:sldId id="279" r:id="rId4"/>
    <p:sldId id="280" r:id="rId5"/>
    <p:sldId id="278" r:id="rId6"/>
    <p:sldId id="281" r:id="rId7"/>
    <p:sldId id="290" r:id="rId8"/>
    <p:sldId id="291" r:id="rId9"/>
    <p:sldId id="283" r:id="rId10"/>
    <p:sldId id="284" r:id="rId11"/>
    <p:sldId id="285" r:id="rId12"/>
    <p:sldId id="286" r:id="rId13"/>
    <p:sldId id="287" r:id="rId14"/>
    <p:sldId id="28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81897" autoAdjust="0"/>
  </p:normalViewPr>
  <p:slideViewPr>
    <p:cSldViewPr snapToGrid="0">
      <p:cViewPr varScale="1">
        <p:scale>
          <a:sx n="71" d="100"/>
          <a:sy n="71" d="100"/>
        </p:scale>
        <p:origin x="11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8T01:38:11.0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2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1" timeString="2020-05-08T01:44:36.828"/>
    </inkml:context>
  </inkml:definitions>
  <inkml:trace contextRef="#ctx0" brushRef="#br0">10215 3834 305 0,'0'0'108'0,"0"0"-29"16,0 0 6-16,0 0-19 15,0 0 2-15,0 0-25 16,0 0 4-16,-48-28 16 15,48 28 3-15,0 0-58 16,0 0-14-16,0 0 6 16,0 0-9-16,3-2 8 0,18-1 1 15,10-2 3-15,5-3 9 16,2 0-3-16,2-1-2 16,-3 2-9-16,3 0 2 15,2 2 0-15,3 1-3 16,-2 1 9-16,-1 1-13 15,-8 0 17-15,-7 0-21 16,-7 2 22-16,-7 0-12 16,-9 0 15-16,-2 0-28 15,-2 0 15-15,0 0-1 16,0 0 0-16,0 0 8 16,0 0-9-16,-6 7 10 0,-4 4 3 15,-1-2-2-15,2-1-17 16,1 2 7-16,0 0 0 15,0 0-3-15,1 3 6 16,-2 1-10-16,1 3 15 16,1-2-18-16,4 2 24 15,1-1-20-15,2 0 24 16,0 0-36-16,0 2 16 16,0 5 2-16,0 4 0 15,0 5 3-15,0 1-15 16,2 4 29-16,5 6-17 15,4 1 11-15,1 1-20 16,-3-2 9-16,-5 0 0 16,-1 0-6-16,1 1 13 15,-2 0-15-15,-2-1 19 0,1 5-24 16,-1 0 29-16,0 7-20 16,0 4 26-16,0 8-44 15,0 11 22-15,0 5 0 16,-5-1-2-16,2 3 8 15,1-2-21-15,2-2 31 16,0-1-17-16,0-2 14 16,0-3-25-16,0-3 12 15,0-2-1-15,0-1 0 16,0 0 2-16,0 1-10 16,0 5 21-16,5 4-28 15,-3 0 34-15,0 1-22 16,-2 5 25-16,0-2-42 0,0 0 21 15,0-1 0-15,0-6-4 16,1-4 9-16,4-3-20 16,1-5 32-16,0-2-18 15,0-3 14-15,0 0-26 16,-3 5 11-16,-3 5 2 16,0 3-1-16,0 2 4 15,0-3-9-15,0 4 16 16,0-5-26-16,0 4 33 15,0-2-21-15,0-3 26 16,0-4-44-16,0-4 21 16,-6-2 1-16,-4-3-5 0,-3-2 12 15,0-5-23-15,3-3 34 16,-5-2-21-16,6-2 19 16,-5-1-28-16,1 2 12 15,-2-3-2-15,2-2-1 16,-2-3 6-16,0 1-9 15,1-4 14-15,2-4-25 16,4-1 34-16,2-7-17 16,1-4 21-16,2-4-42 15,1-3 17-15,-1-3 4 16,3-2-4-16,0-2 9 16,0-2-20-16,0 0 37 0,0 0-21 15,0 0 11 1,-1 0-19-16,-2 2 11 0,-4-2-4 15,-1 4 0-15,-4 2 0 16,-1-1-5-16,-1 3 13 16,0-3-25-16,0 1 38 15,2-3-22-15,-6 2 23 16,-3 1-35-16,-5-1 18 16,-9 3-5-16,-7-1 3 15,-7 2 6-15,-3-3-8 16,-5-2 14-16,-1-3 5 15,4-1-16-15,1 0 13 16,2 0-17-16,0 0 0 16,5 0-2-16,0-7 8 15,7-3-12-15,6 0 17 0,8-5-32 16,7-1 43-16,7-3-44 16,7-4-78-16,4 13-28 15,0-1-216-15</inkml:trace>
  <inkml:trace contextRef="#ctx0" brushRef="#br0" timeOffset="1167.8001">9349 2424 106 0,'0'0'444'16,"0"0"-408"-16,0 0 77 15,0 0-78-15,0 0-25 16,91-50 13-16,-32 39-12 15,6 2 2-15,-9 4-9 16,-6 2 24-16,-9 3-27 16,-13 0 8-16,-7 0-9 15,-9 0 0-15,-5 6 7 16,1 5-4-16,-8 2 20 0,0 5-22 16,0 5 26-1,-20 6-18-15,-8 7 4 0,-11 2-2 16,-3 0-22-16,-2-1 10 15,3-9-7 1,7-7 7-16,9-7 2 0,10-5-8 16,9-5 14-16,6-4-19 15,0 0-4-15,3 0 16 16,21 0-16-16,1-8 16 16,6-4 1-16,-1 2 4 15,-3 3-10-15,-3 5 11 16,-5 2-17-16,-1 0 28 15,-4 0-10-15,-1 12 1 16,-4 4-3-16,-6 1 0 16,2 2-5-16,-5 1 11 0,0 2-8 15,-5 0 0 1,-7 0 8-16,-1-1-5 0,-1-1 1 16,1-5-10-16,8-7 3 15,1-4 0-15,2-2-2 16,2-2-4-16,0 0 5 15,0 2-88-15,0-2-80 16,0 0-217-16</inkml:trace>
  <inkml:trace contextRef="#ctx0" brushRef="#br0" timeOffset="1723.3161">10036 2326 547 0,'0'0'109'16,"0"0"-88"-16,0 0 40 15,98-48-1-15,-74 46-20 16,-7 2-39-16,-7 0 2 0,-9 12 5 16,-1 11 3-1,0 5 32-15,-10 3-40 0,-6-2 21 16,-2-4-18-16,7-5 12 16,2-6-10-16,5-6-16 15,1-3 7-15,3-1-5 16,0-4-1-16,0 0 5 15,10 0-5-15,4 0 14 16,1 0 2-16,-3 0 1 16,-3 0-18-16,-1 0 8 15,-5 0-5-15,-3 14 4 16,0 5 2-16,0 8-9 16,-1 1 21-16,-11-3-25 15,3-3 28-15,2-6-18 16,4-4 16-16,3-2-28 15,0-3 12-15,0-1 2 0,0 0-4 16,6-4 8-16,10-2-17 16,5 0 27-16,1-4-12 15,2-9 3-15,-1-1-10 16,-16 8-134-16,-3-3-428 16</inkml:trace>
  <inkml:trace contextRef="#ctx0" brushRef="#br0" timeOffset="2452.3671">10379 2221 669 0,'0'0'169'0,"0"0"-57"15,0 0-86-15,0 0-5 16,0 0-11-16,0 0 6 15,58 0-5-15,-47 12-14 16,-7 0 17-16,-2 0-2 16,-2 1-3-16,0-1-8 15,-5 0-1-15,-5-5 0 16,2-1-1-16,1-3-4 16,7-2 3-16,0-1-33 0,0 2 34 15,0-2-37 1,0 1 32-16,0-1-26 0,0 2 32 15,0 1-3-15,7 4 12 16,-2 2-19-16,-5 9 23 16,0 5-15-16,0 1 12 15,0 2 2-15,-5-7-3 16,-2-1-17-16,1-8 8 16,3-1 0-16,1-5-3 15,1-1 8-15,1-2-14 16,0-1 15-16,0 0-24 15,0 0 14-15,0 0-6 16,0 0-2-16,6-4 10 16,-3 3 2-16,-3 1 0 15,3 0-6-15,3 0 11 0,-3 0-19 16,0 7 28-16,0 0-5 16,-2-2 3-16,1-2-24 15,-1 0 12-15,1-3 0 16,-1 0 0-16,-1 0 6 15,3 0-19-15,2 0 27 16,3-3-7-16,5-8-4 16,0 1 3-16,-4 3-4 15,-5 1-2-15,-1 4 5 16,-3 2 4-16,0 0-9 16,2 0 11-16,1 9-11 15,0 9 10-15,4 4 28 0,-1-3-30 16,-1 1-10-1,1-4 2-15,-2-4-3 0,1-3 0 16,2-3-23-16,-1-5-18 16,2-1-139-16,1 0-42 15,-6 0 9-15</inkml:trace>
  <inkml:trace contextRef="#ctx0" brushRef="#br0" timeOffset="2692.3556">10700 2326 254 0,'0'0'139'16,"0"0"-6"-16,0 0-49 16,0 0 25-16,0 0-32 0,0 0-52 15,0 0-3-15,73-46 18 16,-67 67 44-16,-2 4-51 16,-1-2 1-16,-1 2-31 15,-2 0-3-15,0 0 0 16,0-1 0-16,0-1-13 15,0-5-74-15,0-5-22 16,0-3-100-16,0-6 52 16,0-4-7-16,0 0-7 15</inkml:trace>
  <inkml:trace contextRef="#ctx0" brushRef="#br0" timeOffset="2795.0803">10788 2516 23 0,'0'0'110'0,"0"0"-3"0,0 0-24 16,0 0-25-16,0 0-58 15,0 0-32-15,0-3-41 16,0 3-89-16</inkml:trace>
  <inkml:trace contextRef="#ctx0" brushRef="#br0" timeOffset="3403.8174">9324 3076 420 0,'0'0'91'0,"0"0"4"16,-85 6 44-16,85-6 15 16,14-2-108-16,29-9-3 15,18-5-39-15,17-2 12 16,16-2-16-16,16-4 0 16,12-1 0-16,13-5 2 15,8-4 11-15,0 1-12 16,0-1 38-16,2 1-39 15,-2 4 45-15,-10 2-42 16,-8 7-2-16,-23 3-1 16,-20 4 0-16,-24 6-5 0,-25 1 10 15,-18 4-16-15,-8 0 25 16,-7 2-5-16,0 0-5 16,0 0 11-16,0 0-15 15,-10 0-31-15,-13 0-63 16,-15 2-29-16,15 4-42 15,-7-1-191-15</inkml:trace>
  <inkml:trace contextRef="#ctx0" brushRef="#br0" timeOffset="3763.8551">9459 3159 433 0,'0'0'24'0,"0"0"-10"16,0 0 33-16,0 0 12 15,0 0 54-15,0 0-43 16,149-1-4-16,-43-26-29 16,15-4 12-16,13-6-1 15,3-3-9-15,6 0 23 16,9-2-40-16,3 3 47 15,-1 7-40-15,-9 6 8 16,-18 7-37-16,-24 3-1 16,-21 5 1-16,-25 2 0 15,-20 5-3-15,-21 1 4 0,-8 3-19 16,-8-1 36-16,0-2-21 16,0 1 3-16,0-4-98 15,0 0-43-15,-5 4-139 16,-7-3-319-16</inkml:trace>
  <inkml:trace contextRef="#ctx0" brushRef="#br0" timeOffset="7978.2846">3825 5122 153 0,'0'0'93'15,"0"0"-56"-15,0 0 34 16,0 0-20-16,0 0 23 15,0 0-29-15,0 0 5 16,0 0-6-16,-18 0 13 16,16 0 13-16,2 0-28 15,0 0 8-15,0 0-38 0,0 0 24 16,0 0-27-16,0 0 3 16,11 0-8-16,11-3 3 15,1-1-4-15,4 0-3 16,-2 2 0-16,2-1 6 15,-2 2-18-15,0-1 29 16,1-3-14-16,4-1 5 16,7-1-16-16,3 1 8 15,5 0 0-15,4-1-2 16,5 0 6-16,-3 0-15 16,-2 0 27-16,3 1-23 15,-7 1 15-15,1-3-10 0,-4 4 5 16,0-2-6-16,1-1 3 15,-1 1 0-15,0 0-4 16,-1 0 10-16,0 1-21 16,-1 1 32-16,-3-1-16 15,-6 1 6-15,-5-1-14 16,-4 4 6-16,-4-2 1 16,-1 3-1-16,-3 0 4 15,-3-1-12-15,2 1 20 16,-2 0-13-16,-2 0 12 15,0-2-19-15,1 1 13 16,1 0-8-16,2-1 4 16,-1 1 0-16,3-1-5 0,1 1 16 15,-5 1-23 1,-1 0 30-16,-5 0-16 0,-2 0 4 16,-2-2-12-16,1 2 10 15,-2 0-4-15,0 0 0 16,0 0 4-16,1 0-9 15,-1 0 20-15,0 0-17 16,0 0 10-16,0 0-10 16,0 0 2-16,0 0 0 15,0 0-3-15,0 0-43 16,0 5-12-16,-1-1-96 16,-7-3-200-16</inkml:trace>
  <inkml:trace contextRef="#ctx0" brushRef="#br0" timeOffset="95302.81">6300 5503 283 0,'0'0'111'16,"0"0"-17"-16,0 0-18 15,0 0-26-15,0 0 6 16,0 0-26-16,0 0-7 15,-16 0-15-15,16 0 2 0,0 0 1 16,0 0-7-16,0 0 1 16,0 0 0-16,0 0 22 15,4-8-25-15,17-9 34 16,6-6-33-16,6-4 8 16,1-3-11-16,5-2 0 15,5-3 3-15,6-6 0 16,13-1 22-16,8-2-13 15,7 0 14-15,5 1-21 16,-2 4-3-16,-1 3-2 16,-8 3 0-16,-9 3-2 15,-13 8 3-15,-11 4-4 0,-15 7 6 16,-5 3-9-16,-10 2 12 16,-4 1-2-16,-2 2 7 15,-3-2-19-15,3 3 11 16,-3 2-3-16,0 0 0 15,0 0-51-15,0 0-23 16,0 0-97-16,0 0-85 16</inkml:trace>
  <inkml:trace contextRef="#ctx0" brushRef="#br0" timeOffset="95701.2491">7080 4720 312 0,'0'0'102'0,"0"0"-95"15,0 0-1-15,0 0 22 16,0 0-4-16,0 0 22 15,69 0-29-15,-41 15 13 16,4 7-27-16,-1 0 19 16,-3 5 27-16,-1 5-33 0,-6 3-10 15,-6 2 0-15,1-1 0 16,-5-1-2-16,-5-3 14 16,-5-3-17-16,-1-1 8 15,0-6-9-15,0-5 0 16,0-3 7-16,0-3-3 15,-1-6-7-15,-2 2 14 16,1-2-16-16,1-4 5 16,1 0-56-16,0-1-108 15,0 0-55-15</inkml:trace>
  <inkml:trace contextRef="#ctx0" brushRef="#br0" timeOffset="96067.6231">7664 4515 67 0,'0'0'402'0,"0"0"-342"15,0 0 59-15,0 0-66 16,0 0-24-16,0 0-28 0,0 0-1 16,0 28 17-1,0 13-6-15,0 3 4 16,0-3-11-16,-3 1 28 0,-9 1-15 16,6-2 6-16,1-2-20 15,1-6-1-15,1-5 0 16,0-1-2-16,0-3 0 15,1-4 4-15,2-4-14 16,0-5-7-16,0-5-8 16,0-6-235-16,0 0-28 15</inkml:trace>
  <inkml:trace contextRef="#ctx0" brushRef="#br0" timeOffset="96433.6448">7925 4692 386 0,'0'0'117'16,"0"0"23"-16,0 0-43 15,0 0-23-15,0 0-71 16,0 0-3-16,-64-4 5 16,34 20-5-16,9 2 0 15,0-4 1-15,9-2-7 16,-1-1 13-16,4-1-6 15,1 2 8-15,1-2-18 16,7 0 9-16,-3 0-2 16,3 2 1-16,0 0 1 0,0 0-5 15,0 0 6-15,0-4-9 16,0 2 16-16,6-3 5 16,4 1-12-16,-1 1 1 15,-1 0-2-15,2-2 0 16,-4 0 3-16,3 1 1 15,0-4-8-15,1 2 2 16,1-2-7-16,1-2-33 16,-12-2-220-16</inkml:trace>
  <inkml:trace contextRef="#ctx0" brushRef="#br0" timeOffset="97027.0584">8080 4848 342 0,'0'0'91'16,"0"0"-39"-16,0 0-3 16,0 0-20-16,0 0 7 15,0 0 12-15,33 3-15 16,-20-7 8-16,-7-1-40 15,-1 1 30-15,-2 0-12 16,0-2 14-16,1 1-31 0,-1 0 3 16,1 0 8-16,1-1-11 15,-2 0-4-15,6-3 11 16,1 1-4-16,-1-3-1 16,0-1-7-16,3 0 3 15,-1-1-1-15,-2 0 0 16,-3 0 1-16,1-1-4 15,-4 3 15-15,0-1-14 16,-3 2 6-16,0 2 5 16,0 0 4-16,0-1-14 15,-3 3 8-15,-7 1-3 16,-2 1 9-16,-2 4-12 16,-5 0 8-16,0 13-1 15,-3 14 6-15,-1 8-12 16,2 3 17-16,6 1-11 0,5-5 1 15,5-5 6-15,5-3-12 16,0-5-2-16,0-3 10 16,9-2-8-16,3-5 3 15,3-5-2-15,1-2 7 16,5-4-11-16,2 0 1 16,2 0 0-16,5-1-3 15,3-8-5-15,-1-5-35 16,4-3-85-16,-24 7-91 15,-3-2-117-15</inkml:trace>
  <inkml:trace contextRef="#ctx0" brushRef="#br0" timeOffset="97723.1961">8562 4566 378 0,'0'0'106'0,"0"0"-74"15,0 0-17-15,0 0-14 16,0 0 33-16,0 0-8 16,-2 75-3-16,2-57-18 15,2-8 2-15,10-1 10 16,7-3 3-16,0-4 9 16,0-2-23-16,0 0 29 15,-4 0-23-15,4-2-5 16,-4-12 0-16,0 1-7 15,4-8 0-15,-5 1 1 0,-2-2-2 16,1 2 4-16,-5 6-9 16,-4 5 16-16,-1 3-9 15,-1 4 5-15,-2 2-12 16,1 0-9-16,1 6 15 16,-2 14 24-16,0 5-21 15,0 4 19-15,0 8-18 16,0 7 37-16,0 11-18 15,0 9 32-15,0 2-32 16,0-2-14-16,0-8-9 16,0-17 2-16,0-9-5 15,0-13 9-15,0-7-14 0,0-6 19 16,0-4 6-16,-9 0-17 16,-2-5 3-16,-2-14-3 15,4-5 0-15,1-2 2 16,5-8-2-16,3-4 0 15,0-5 5-15,2 0-16 16,16 1 22-16,6 8-22 16,-2 5 11-16,-1 10-8 15,-2 4 5-15,2 6 0 16,0 6-2-16,2 3 10 16,-1 0-10-16,2 0 16 15,-5 0 3-15,-1 2-13 16,0 5 2-16,-8 0-3 0,-4-1 0 15,-3-1 0-15,-1-4-1 16,-2 0-5-16,0 3 12 16,0-2-13-16,0 6 19 15,0 0-24-15,0-3-52 16,-2-5-152-16,-1 0-136 16</inkml:trace>
  <inkml:trace contextRef="#ctx0" brushRef="#br0" timeOffset="100620.5324">4575 10301 122 0,'0'0'55'16,"0"0"-29"-16,0 0-12 16,0 0 4-16,0 0 27 0,0 0 15 15,0 0-7-15,0-4-15 16,0 2 20-16,0 1-45 15,0 1 32-15,0 0-44 16,0 0 12-16,0 0-11 16,0 0-2-16,0 0 0 15,0 0 3-15,0 1-1 16,0 11 5-16,0 3 17 16,0 3-23-16,0 5 13 15,0 2-11-15,0 5-3 16,0 1 3-16,-1 2-2 15,-2 4-1-15,-3 3 8 0,3 5-13 16,-3 0 17-16,-2 5 0 16,1 4-5-16,1-3-9 15,0 3 6-15,3-5-4 16,2-2 1-16,-2-2 2 16,1 0-2-16,-4 0 10 15,2-1 2-15,1 1-11 16,0 3 11-16,1-2-6 15,1 3-7-15,-1-1 5 16,1-2-4-16,-2 1-1 0,-2 3 8 16,-1 2-15-1,-1 0 22-15,-2 0-10 0,0-1 5 16,1-2-20-16,0-1 11 16,0 0-1-16,-1-5 0 15,3-5 6-15,2-5-15 16,-1-4 21-16,1-3-13 15,1-4 8-15,-2-1-11 16,2-6 4-16,0 0-1 16,2-7 0-16,1-1 1 15,-2-4-2-15,2-3 7 16,0 0-23-16,0-3-25 16,0-14-62-16,3 4-111 15,2 0-55-15</inkml:trace>
  <inkml:trace contextRef="#ctx0" brushRef="#br0" timeOffset="102373.621">4692 10349 288 0,'0'0'54'16,"0"0"-6"-16,0 0 20 0,0 0-20 16,0 0-2-1,0 0-45-15,0 0 19 16,46 0-10-16,-7 0 9 0,3-5-5 16,7-2 11-16,3-1-2 15,6 1-9-15,5-4 25 16,4 1-26-16,3-1 31 15,2-1-27-15,4 4 15 16,-3 2-24-16,3 2 1 16,3 1-7-16,0 2-2 15,-1-4 0-15,4 1 9 16,4-3-18-16,4-2 19 16,2-3-9-16,2-1 12 15,-3 2-23-15,-6-1 10 16,-7 1 0-16,-5 1-4 0,-1-1 10 15,-5 0-17 1,6-3 25-16,6 0-7 0,9-2 2 16,9-1-18-16,6 3 7 15,7 0 2-15,1 3-3 16,-1 2 6-16,-11 4-13 16,-11 0 21-16,-11 3-17 15,-8-3 15-15,-8 0-12 16,-3-1 16-16,-7 0-21 15,3 1 8-15,-2 0-2 16,-4 2-3-16,-4 1 10 16,-8 1-16-16,-9-2 27 0,-5 1-16 15,-8 0 10-15,-5 0-20 16,-2 1 7-16,-4 1 3 16,0 0-2-16,-3 0 7 15,0 0-10-15,0 0 19 16,0 0-19-16,0 0 18 15,0 0-19-15,2-2 16 16,-1 1-14-16,-1 0 4 16,0-1 0-16,0 0 0 15,0 2 3-15,0-1 17 16,0 0-9-16,0 1 9 16,0 0-16-16,0-2-3 15,0 2-1-15,0 0-3 0,0 0 1 16,0 0 0-1,0 0-8-15,0 0 20 0,-3 6-19 16,-7 8 18-16,1 0-7 16,0 3 5-16,-1 2-14 15,1-1 6-15,-2 3 1 16,5 1-7-16,-6 3 15 16,2 2-21-16,-5-1 26 15,1 2-6-15,2 0-1 16,-1-1-12-16,1 4 1 15,4 2 5-15,-2 3 0 16,1 4 3-16,0 6-14 16,-1-1 25-16,2 1-22 15,1 2 21-15,1-3-16 0,-1 1 3 16,4-1-2-16,1 0 0 16,2-1 2-16,0 2-1 15,0-2 5-15,0-1-23 16,3-2 39-16,4-2-19 15,-2-3 10-15,-4 1-22 16,-1-3 7-16,0 1 4 16,0 1 0-16,-1 0 6 15,-9 1-21-15,2 4 30 16,-1-3-19-16,3-4 12 16,0 2-13-16,2-9 6 15,-1 1-2-15,-1 2 1 16,2-1 0-16,-4 4-5 0,1-1 12 15,5 0-26 1,-1-4 39-16,2-2-22 16,-1-2 16-16,1 1-28 15,1-2 14-15,0 2 0 0,0 8-2 16,0-2 4-16,0-1-14 16,0-4 26-16,0-8-18 15,0-6 10-15,0-1-9 16,0-2 3-16,0-2-1 15,0 0 1-15,0-2 0 16,0-1-5-16,0-1 10 16,0 0-22-16,0-2 35 0,0 1-22 15,0-2 22 1,-3 0-36-16,-5 0 8 0,-2 0-25 16,-5 0-84-16,7 0-81 15,-2 0-92-15</inkml:trace>
  <inkml:trace contextRef="#ctx0" brushRef="#br0" timeOffset="103792.0991">4568 12266 229 0,'0'0'32'0,"0"0"8"16,0 0-6-16,0 0 25 16,0 0-21-16,0 0 26 15,0 0-41-15,-43 0 1 16,40 0-21-16,3 0 9 15,0 0 8-15,0 0 18 16,0 0 23-16,6-1-60 16,13-3 29-16,5-1-28 0,3-1 17 15,4 3-6-15,2 2-23 16,0 1 10-16,7 0 0 16,2 0-2-16,0 0 6 15,4 0-11-15,-1 0 21 16,2 1-15-16,2 2 11 15,1 0-17-15,2-3 7 16,0 0 0-16,-1 0 0 16,3 0 0-16,-4 0-7 15,0 0 16-15,3 0-16 16,4 0 15-16,1 0-13 16,2 0 11-16,-3 0-12 15,-2 0-4-15,3 0-3 0,2 0 0 16,1 0-1-1,0 0 11-15,-1 0 6 0,-2 0-4 16,-3 0 10-16,-4 0-18 16,-2 0 6-16,-1 3 2 15,-5 2 0-15,-4 0-3 16,-3 0-4-16,-2-3 16 16,-1 0-11-16,2-2 11 15,-2 0-12-15,-3 0 14 16,-2 0-20-16,-2 0 10 15,-1 0 0-15,1 0-2 16,-1 0 5-16,3 0-12 16,4 0 23-16,2 0-17 15,2-2 15-15,1 0-24 0,3 0 11 16,-2-1 1-16,-1 2 0 16,5 1 1-16,1-1-10 15,3 1 18-15,2 0-14 16,4 0 12-16,-1 0-9 15,-2-2 6-15,-2 2-8 16,-3-1 1-16,-5-1 3 16,-6 1-4-16,-3 0 9 15,-5 1-15-15,-4 0 22 16,-5 0-8-16,-1 0 2 16,-1 0-12-16,-1 0 5 15,2 0 1-15,0 0-6 16,1 0 12-16,-5-1-13 0,2-2 17 15,-4 3-18-15,-4 0 16 16,-2 0-7-16,-2 0 0 16,-1 0-2-16,0 0 0 15,0 0 1-15,0 0 0 16,3 0 1-16,0 0-16 16,4 0 31-16,-2 0-35 15,1 0 18-15,-1-2-16 16,1 1-32-16,-2-2-2 15,-3 3-27-15,-1 0-34 16,0-1-52-16</inkml:trace>
  <inkml:trace contextRef="#ctx0" brushRef="#br0" timeOffset="105331.187">5533 10309 151 0,'0'0'103'15,"0"0"-48"-15,0 0 35 16,0 0-50-16,0 0-3 16,0 0-28-16,0 0-5 15,-7-5-4-15,4 5 1 16,3 0 3-16,-3 3-2 15,0 9 23-15,-2 0-23 0,2 0 13 16,2 5-3-16,1 1-16 16,0 4 4-16,0 2 0 15,0 1 2-15,0 2 5 16,0 5-14-16,0 1 18 16,0 4-6-16,0 3 2 15,0 4-14-15,-3 1 7 16,0 5 0-16,0-1-2 15,0 1 4-15,-1-3-5 16,2 0 12-16,-1-2-14 16,0 0 14-16,3-1-12 15,0 1 14-15,0-2-22 0,0 0 11 16,0-1-1-16,0-2-1 16,0-2 4-16,0-2-10 15,0-4 18-15,0-1-8 16,0-1 6-16,0-1-16 15,0 0 8-15,-6 0 0 16,3 3-2-16,0 3 5 16,-3 0-10-16,2 1 15 15,-1-2-13-15,2 1 13 16,-1-4-10-16,1-1 10 16,-5 2-16-16,-2 1 6 15,2 1 2-15,-1-1-1 16,3-2 3-16,2-5-12 0,3-1 21 15,1-6-10-15,0-5 7 16,0-2-16-16,0-3 5 16,0-3 3-16,0 1 0 15,0 1 1-15,0 4-8 16,0 1 16-16,0 1-10 16,0 4 9-16,-5-2-10 15,5-4 4-15,0-3-4 16,0-5-1-16,0-2 2 15,0-2-2-15,0 0 6 16,0 0-11-16,0 0 19 16,0 0-10-16,0 0-1 0,0 0-42 15,-3 0-212-15</inkml:trace>
  <inkml:trace contextRef="#ctx0" brushRef="#br0" timeOffset="106971.621">6909 10183 226 0,'0'0'104'0,"0"0"-39"16,0 0 38-16,0 0-50 16,0 0-40-16,0 0 2 15,0 12-8-15,0-6 31 16,0 8-37-16,0 2 30 16,0 4-29-16,0 1 3 15,0 4 3-15,-2 0-7 16,-1 0-2-16,2 4 8 15,-1 1 1-15,2-1-5 0,0 2-2 16,0 0-1-16,0 1-1 16,0 2 0-16,-1 0 2 15,1 1-4-15,0 2 7 16,0 1-14-16,0 4 27 16,-2-2-24-16,-1 3 23 15,0 0-25-15,2-2 9 16,-1-1-2-16,2-2 0 15,0-4 2-15,0 2-9 16,0-6 24-16,0-1-15 16,0-1 6-16,0 1-12 15,0-1 6-15,2 3-3 0,-1-1 2 16,-1 2 1-16,0 1-3 16,0-1 10-16,0-1-15 15,0-2 20-15,0 2-17 16,0 1 20-16,0-1-26 15,0 2 11-15,0-1 0 16,0-2-6-16,0-2 9 16,0-2-11-16,0 0 16 15,0-2-7-15,0 1 6 16,2 2-11-16,2 2 4 16,2-1-1-16,2-2 1 15,-1-2 0-15,1-2-10 16,-4-3 15-16,-1-1-11 0,-1-4 12 15,-2 0-8 1,1-7 14-16,-1 1-24 0,0-2 10 16,0-3 2-16,0-1-1 15,0 3 10-15,0 0-20 16,0 2 23-16,0 1-13 16,0 2 11-16,0-1-16 15,0-3 6-15,0 0 0 16,0-1-4-16,0-2 8 15,0 0-9-15,0 1 11 16,0 3-11-16,0 2 14 16,0 3-11-16,0 4 14 0,0-2-22 15,0 0 10 1,0-3 0-16,0-1-7 0,0-3 12 16,0-3-10-16,0-1 10 15,0-1 1-15,0-1 1 16,0 0-13-16,0 1 6 15,0 0 0-15,0-2-1 16,0 1 4-16,0-1-9 16,-3 0 10-16,0 0-19 15,-1 0 15-15,-1 0-59 16,2-6-125-16,0-2-216 16</inkml:trace>
  <inkml:trace contextRef="#ctx0" brushRef="#br0" timeOffset="110054.2015">5860 10750 297 0,'0'0'113'0,"0"0"-34"16,0 0 2-16,0 0-40 15,0 0-25-15,0 0-16 16,0 0-1-16,3-24 0 16,0 34 2-16,1 10 14 15,-4 6-13-15,0 6 15 16,0 7-13-16,0 4 25 0,3-2-29 15,2-3 6-15,1-1-4 16,0-6-2-16,-3-3 0 16,4-4 3-16,-4-5-10 15,2-2 21-15,-2-4-20 16,-2-3 12-16,1-2-7 16,-1-4 6-16,-1-2-8 15,0-2 3-15,0 0 0 16,0 0-2-16,0 0 5 15,0 0-3-15,0 0 14 16,0-8-12-16,-4-2 2 16,-7 0-8-16,1-1 2 0,-4 1 2 15,-2-2 0 1,1 5 5-16,-4 1-14 0,-1 3 19 16,5 3-17-16,-4 0 14 15,4 0-14-15,-3 7 0 16,3 7 5-16,-1 3 0 15,7 4 4-15,0 1-7 16,3-1 11-16,3-2-19 16,3-2 27-16,0-3-17 15,0-6 12-15,0 1-18 16,9-5 3-16,-2-3 6 16,1-1 0-16,5 0 3 15,2 0-3-15,1 0 15 16,3-5-14-16,0-4 5 15,0 3-12-15,5 0-9 0,0-4-65 16,-2 3-89-16,-17 6-30 16</inkml:trace>
  <inkml:trace contextRef="#ctx0" brushRef="#br0" timeOffset="110550.8757">6121 10997 322 0,'0'0'53'16,"0"0"-3"-16,0 0 17 16,0 0-30-16,0 0 13 15,0 0-49-15,0 0 12 16,-61 34-12-16,46-17 19 15,3 0 7-15,3-1-10 16,3-3 15-16,2-4-31 16,4-1 21-16,0-4-21 15,0-1 0-15,0-2-1 16,0 1-3-16,0-2 3 16,6 0 6-16,1 0-6 15,-1 0 8-15,0 0-12 16,-3-2 15-16,0 2-7 0,2 0 4 15,0 0-16 1,3 0 4-16,-1 0 4 0,4 3 0 16,4 3 7-16,-5-1-14 15,0-1 19-15,-2-2-9 16,-2-2 1-16,-3 0-4 16,2 0 0-16,-4 0 0 15,1 0-1-15,-1 0 4 16,2 0-6-16,-2-5-20 15,2-4-29-15,0-1-99 16,0-2 31-16,-3 4-73 16</inkml:trace>
  <inkml:trace contextRef="#ctx0" brushRef="#br0" timeOffset="110872.2418">6155 10612 235 0,'0'0'19'0,"0"0"-1"16,0 0-14-16,0 0 4 16,0 0 61-16,0 84 8 15,0-36 1-15,5 2-36 0,1 0 20 16,0-3-27-1,1-6 2-15,-1-5-29 0,-1-5-7 16,-1-6 5-16,-1-5-3 16,-1 0-6-16,1-9 11 15,-2 1-22-15,3-6 16 16,-2-2-5-16,-1-3-55 16,-1-1-99-16,0 0 49 15,0 0-15-15</inkml:trace>
  <inkml:trace contextRef="#ctx0" brushRef="#br0" timeOffset="111104.4765">6142 11034 234 0,'0'0'79'16,"0"0"-65"-16,0 0 41 15,0 0-44-15,0 0 17 16,0 0-26-16,49-25 12 15,-33 21 17-15,-2-2-6 16,4 0-5-16,0-3-15 16,1-1 10-16,1 1-11 15,-1 0-8-15,-1 2-5 16,-3 0-69-16,-14 5-27 16,1 1-116-16</inkml:trace>
  <inkml:trace contextRef="#ctx0" brushRef="#br0" timeOffset="111569.2815">6470 10856 234 0,'0'0'119'16,"0"0"-39"-16,0 0 2 15,0 0-35-15,0 0-9 16,0 0-17-16,-7 8-10 15,-8 17 2-15,-2-2-4 16,1 1 38-16,1-1-29 16,6-4 20-16,3-2-37 0,3-5 8 15,3-1-8 1,0-4 5-16,0-4-12 0,0 1 18 16,0-4-8-16,10 0 0 15,1 0 2-15,1-4-6 16,0-6 0-16,-3-1 1 15,-5 5 1-15,-1 4-4 16,-1 2 13-16,-2 0-20 16,0 0 18-16,3 0-13 15,-3 0 20-15,7 0-25 16,-2 2 9-16,-2 4 0 16,1 1 1-16,-1-2 2 15,2 0-6-15,-2-3 13 0,1 0-7 16,0 2 3-1,-1-3-12-15,-1 0 6 0,1 2-6 16,0-3-6-16,0 2-41 16,-3-2-96-16,0 0-65 15</inkml:trace>
  <inkml:trace contextRef="#ctx0" brushRef="#br0" timeOffset="112665.8558">5160 10526 88 0,'0'0'59'0,"0"0"-3"16,0 0 11-16,0 0-24 16,0 0-2-16,0 0-8 15,0 0-3-15,-61 23 5 16,49-23 3-16,0 0 10 15,-4 0-35-15,5-6 35 16,-3-6-36-16,3 0 11 16,2-1-9-16,3-3 1 15,2 0-2-15,2-2-7 0,2 2-12 16,0 0 19-16,0 1-24 16,12 3 23-16,3 2-20 15,3 4 15-15,0 1-14 16,-2 5 6-16,2 0 1 15,-9 0 0-15,3 2 1 16,-6 14-10-16,-2 3 18 16,-1 3-4-16,-3-2 0 15,0-1-7-15,0-5 5 16,0 1-3-16,0-3 0 16,-10 1 4-16,-2-3-10 15,6-2 17-15,0-3-25 16,2 3 14-16,4-4-4 0,0 4-55 15,0-8-54-15,0 0-359 16</inkml:trace>
  <inkml:trace contextRef="#ctx0" brushRef="#br0" timeOffset="113835.0848">7434 10238 85 0,'0'0'140'16,"0"0"-120"-16,0 0 28 16,0 0-5-16,0 0-1 15,0 0 1-15,0 0 3 16,7 12-3-16,-15-11-16 15,-3-1 35-15,0 0-34 16,0 0 22-16,-3 0-29 16,-2 0 21-16,2 0-19 0,-2-7-3 15,4-1 12 1,3 0-14-16,-1-2-2 0,4-1-5 16,3 3 1-16,1-4-8 15,2 1-8-15,0 0 2 16,0 2 2-16,11-1 0 15,8 2 2-15,0 4-10 16,1 2 17-16,2 2-18 16,-1 0 19-16,-3 0-20 15,0 0 15-15,-5 0-10 16,-1 10 4-16,-4 5-1 16,-4 2 1-16,1 2 2 15,-4 0-7-15,-1-3 18 16,0-2-15-16,0-3 15 15,0-2-22-15,-4 0 17 0,-7 0-7 16,-2-1 0-16,1 1-3 16,3-1 0-16,0-2-37 15,8-5-47-15,-1-1-255 16</inkml:trace>
  <inkml:trace contextRef="#ctx0" brushRef="#br0" timeOffset="118332.7945">4786 9637 297 0,'0'0'36'0,"0"0"-3"16,0 0 38-16,0 0 33 15,0 0 1-15,0 0-58 16,0 0 4-16,0 0-41 15,-11-40 25-15,11 40-28 0,0 0-3 16,0 0-4-16,0 0 5 16,0 0-12-16,0 0 20 15,2 0-11-15,14 7 2 16,2 4-1-16,3 5-3 16,-3 2 0-16,0 3 2 15,-2 6 0-15,-1 4-4 16,0 1 14-16,-6 2-8 15,3-3 3-15,0-1-5 16,-3-3 13-16,-2-3-26 16,-2 0 11-16,5 0 0 15,-4-3-1-15,2-2 8 0,-2 0-18 16,0-6 22-16,1-1-8 16,-1-3 6-16,-3-3-16 15,3-2 7-15,-1 0-1 16,-2-2-2-16,2 0 6 15,-2 0-9-15,2-1 17 16,-1 2-26-16,2-2 15 16,-1 2 0-16,2-3-100 15,-7 0-133-15,0 0 13 16</inkml:trace>
  <inkml:trace contextRef="#ctx0" brushRef="#br0" timeOffset="118580.4233">4993 10085 136 0,'0'0'27'0,"0"0"22"15,0 0 26-15,0 0 3 16,0 0-14-16,0 0 3 16,55 5-26-16,-38-17-12 15,5-3 2-15,-1 1-17 16,4-4 3-16,-5 1-10 15,2 2 5-15,-4 3-9 16,-3 0-6-16,1 4 3 16,-1-2-16-16,3 7-42 0,-15 3-115 15,2 0-143-15</inkml:trace>
  <inkml:trace contextRef="#ctx0" brushRef="#br0" timeOffset="119506.9824">8483 9235 250 0,'0'0'76'0,"0"0"-54"0,0 0 27 16,0 0-5-16,0 0 30 15,0 0-42-15,-3-28 14 16,3 27-20-16,-3-1 2 16,-2 2-5-16,-4 0-12 15,-5 0-11-15,-8 14 14 16,-1 2-25-16,-3 7 27 15,0 1-12-15,-4 1 4 16,-3 6-10-16,-3 0 2 16,-1 0 0-16,-1 2-4 0,1-2 10 15,3-1-13 1,4-2 21-16,2 0-13 0,1-3 5 16,9 0-10-16,0-3 4 15,1 0-3-15,3 1 3 16,0-1 0-16,-2 1-1 15,5-1 3-15,-1-2-15 16,1-1 26-16,0-4-16 16,6-1 17-16,-2-3-28 15,4-2 11-15,2-4 3 16,-1 0-2-16,2-2-10 16,0-2 4-16,0-1-27 15,0 0-10-15,0 0-121 0,0 0-171 16</inkml:trace>
  <inkml:trace contextRef="#ctx0" brushRef="#br0" timeOffset="119756.3151">7792 9797 153 0,'0'0'47'16,"0"0"-37"-16,0 0 39 15,0 0 14-15,0 0 8 16,0 0-19-16,11 37-17 16,9-37 7-16,4 0 2 15,3-8-9-15,-4 0-35 0,-1 0 11 16,-3 2-3-16,-5 2-16 16,-1 1-7-16,-4 2-46 15,-9 1-104-15,0 0-95 16</inkml:trace>
  <inkml:trace contextRef="#ctx0" brushRef="#br0" timeOffset="124758.1849">586 3614 395 0,'0'0'12'0,"0"0"20"16,0 0 15-16,0 0 16 16,0 0 22-16,0 0-30 15,0 0-7-15,0 0-45 16,-28-43 4-16,28 43 7 15,0 0-21-15,7 0 7 16,3 5 0-16,1 7 4 16,-2 4-1-16,7 3-4 0,-4 3 8 15,6 3 2 1,-1 0-6-16,-1 3 1 0,5 2-3 16,-5 1-1-16,2-1 8 15,-3 1-7-15,0 2-1 16,-3-2 12-16,-3-1-6 15,4 0-5-15,-4-4 12 16,-1-4 0-16,-1-5-21 16,-1-5 8-16,-3-1 0 15,0-4 0-15,0-4 4 16,-1 1-10-16,-1 0 12 16,2 0-1-16,0 1-5 0,2-4-7 15,-1-1-68-15,-1 0-343 16</inkml:trace>
  <inkml:trace contextRef="#ctx0" brushRef="#br0" timeOffset="125059.8829">998 3928 327 0,'0'0'91'16,"0"0"-86"-16,0 0 24 15,4 79 4-15,-4-62 10 16,0-1 20-16,0 1-28 16,0-3 14-16,-4 4-19 15,-8 0 21-15,-9-4-28 0,0 3 15 16,-6-4-38-16,3 0 13 16,-1-4-13-16,1-1 0 15,0-3-1-15,6-2 6 16,3 1-10-16,2-1 14 15,7 4-18-15,0 1-15 16,6 4-58-16,0-9-131 16,0-1-224-16</inkml:trace>
  <inkml:trace contextRef="#ctx0" brushRef="#br0" timeOffset="127044.828">5117 11706 53 0,'0'0'19'16,"0"0"-1"-16,0 0 59 15,0 0-20-15,0 0-15 16,0 0-22-16,0 0-6 16,-55 10-10-16,44-5 0 15,-1-3-5-15,-1 0 11 16,-1-2-10-16,0 0 3 16,0 0 4-16,-2-7-7 15,1-10 0-15,-3 0 2 0,3-3-2 16,-1-5-2-16,2-2-11 15,4-2-59-15,10 15-44 16,0 3-10-16</inkml:trace>
  <inkml:trace contextRef="#ctx0" brushRef="#br0" timeOffset="145784.5509">5062 11282 173 0,'0'0'97'0,"0"0"-31"16,0 0 27-16,0 0-62 15,0 0 8-15,0 0 0 0,0 0-32 16,0 0 14 0,0 0-19-16,3-22 37 0,-3 22-37 15,0 0 25-15,0 0-19 16,0 0-6-16,0 0-1 16,0 0-1-16,0 0 7 15,0 0-2-15,0 0-1 16,0 0 8-16,0 0-5 15,0 0 0-15,0 0-12 16,0 0 5-16,0 0 0 16,0 0-3-16,-3 0 11 15,-2 0-19-15,1 0 25 16,-1 4-24-16,1 0 21 0,-1 0-12 16,0-1 10-1,0 2-18-15,-1 1 8 0,0 1 1 16,1 0-5-16,-3-1 12 15,2 2-20-15,-2-1 26 16,2 1-13-16,-3 2 14 16,-1-4-24-16,1 0 10 15,0 0 0-15,-1 1-2 16,-1-2 7-16,5 1-15 16,0 0 22-16,-1-3-19 15,1 5 17-15,-3-2-16 16,1 4 10-16,-2-4-6 0,2 2 2 15,-2 0 0 1,0 1-8-16,-1-1 18 0,2 2-26 16,-1-2 35-16,1-1-21 15,1-1 11-15,-1 0-18 16,-1 2 8-16,2 0 1 16,-2 1-5-16,-5 0 12 15,4-1-17-15,-2 3 20 16,1-1-13-16,0 0 15 15,-1 0-18-15,-1-1 9 16,-2 4-6-16,-2 1 3 16,-1-1 0-16,-2-1-8 15,3 4 18-15,-6-1-27 16,2 1 35-16,-5 3-23 0,3-1 20 16,-3 1-30-16,-3 1 14 15,0 1 1-15,0 1-2 16,-1 0 7-16,6-1-12 15,-5 1 18-15,2 0-15 16,-1 3 15-16,-2 0-22 16,0 0 13-16,-2 2-2 15,0 2 0-15,2 0 0 16,-1-1-7-16,1-1 17 16,3 1-28-16,-4-2 36 15,-2 2-21-15,1 0 16 16,-6 0-26-16,-1 2 13 15,-2-3 0-15,3-2-3 16,1-1 9-16,7-5-20 16,2 0 28-16,5-1-19 0,0 1 14 15,-1-1-13-15,-2 3 4 16,-1 0 0-16,-5 1-2 16,2 3 7-16,-2-1-14 15,-6 0 19-15,0 3-26 16,-4-3 33-16,3 1-20 15,1-1 16-15,3 0-24 16,2 0 11-16,6-1-2 16,2-2 2-16,2-2 0 15,6-2-8-15,3-1 24 16,2-2-26-16,4-1 24 16,0-1-27-16,-1 1 13 0,1-1 0 15,-5 1-2-15,4 4 5 16,1-4-6-16,0-1 6 15,3-2-18-15,-3-3 31 16,3 0-14-16,0-2 8 16,0 1-20-16,3-3 9 15,-1 3 1-15,1-2-5 16,1-2 11-16,2-1-20 16,0 1 27-16,0-1-29 15,0 1 25-15,0 0-18 16,0 0-21-16,0-1-170 0,0-1 22 15,0 0-115 1</inkml:trace>
  <inkml:trace contextRef="#ctx0" brushRef="#br0" timeOffset="146398.6447">2969 12741 94 0,'0'0'58'0,"0"0"27"15,0 0-43-15,0 0 28 16,0 0-52-16,0 0 28 0,0 0-45 16,-3-19 32-16,-5 19-27 15,-1 0 4-15,-1 5 2 16,-4 11-10-16,-2 7 10 15,-2 7-8-15,3 1 27 16,-3 3-30-16,2-2 21 16,1 1-21-16,-3-6 8 15,6-2 3-15,4-4-11 16,0-1-1-16,2-2 13 16,3 3-12-16,0-4 9 15,1-2-3-15,2-2 4 16,0-4-18-16,0-2 15 15,0 0-8-15,9 0 20 0,6 0-8 16,0 0 14 0,4 0-24-16,-2 1 16 0,7 2-8 15,-4 1-7-15,3-3-3 16,-1-2 0-16,1-4-1 16,-1 1 4-16,-1-3-6 15,0 0 16-15,-2 0-25 16,-4 0 26-16,0 0-11 15,-6 0 14-15,0 0-33 16,-3 0 16-16,-3 0 0 16,-3-1 0-16,3 1 6 15,-2 0-11-15,-1-2 20 16,2 0-12-16,1-1 3 16,-2 0-12-16,4-1 2 0,-1 0-29 15,1-2-89-15,5-2-6 16,-7 4-9-16,-3-2-136 15</inkml:trace>
  <inkml:trace contextRef="#ctx0" brushRef="#br0" timeOffset="147259.3345">2057 11933 25 0,'0'0'37'0,"0"0"41"16,0 0-41-16,0 0 36 15,0 0-43-15,0 0 26 16,-13-82-8-16,13 70-12 16,0-1-35-16,0 5 12 15,0 5 83-15,0 2-68 16,0 1 45-16,0 0-61 16,0 4-12-16,0 15 7 0,0 6-7 15,0 4 14-15,0 2-12 16,1 0 22-16,3 0-17 15,1 0 23-15,1-2-30 16,-3-1 18-16,0-2-14 16,0 0-4-16,0-3 0 15,2-4 1-15,0-1-4 16,0 0 6-16,1-4-11 16,0 3 24-16,3-3-30 15,1-2 14-15,-5-12-43 16,-1 0-287-16</inkml:trace>
  <inkml:trace contextRef="#ctx0" brushRef="#br0" timeOffset="147741.0553">2339 12183 224 0,'0'0'103'0,"0"0"-95"15,0 0 48-15,0 0-31 16,0 0-4-16,0 0-5 16,86-59-11-16,-78 47 35 15,-2-2-9-15,-3 0 23 16,-3 2-21-16,0 2 14 0,0-1-24 16,-6 1 1-16,-6 4-7 15,-1 0-14 1,-1 5-3-16,-2 1 10 0,-2 0-18 15,0 5 24-15,0 8-11 16,2 3 0-16,2 4-10 16,4 1 4-16,4-2 1 15,4 0-6-15,2-3 16 16,0-2-26-16,3-2 32 16,8-1-24-16,4-2 18 15,-2 0-10-15,2-5 5 16,0 0-5-16,1-2 0 15,-2-2 0-15,2 0-6 16,2 0 18-16,-3 0-24 16,2 0 32-16,-3-6-19 0,-3 2 4 15,2-5-10-15,-2 0-56 16,1-1-15-16,-2-3-12 16,-7 7-71-16,-3-2-176 15</inkml:trace>
  <inkml:trace contextRef="#ctx0" brushRef="#br0" timeOffset="148205.3966">2800 11468 242 0,'0'0'51'0,"0"0"-13"15,0 0 35-15,0 0-51 16,-63-72 33-16,44 70-38 16,2 2 4-16,0 0-6 15,0 0-6-15,2 14-9 16,0 3 10-16,-4 8-14 16,1 6 18-16,3 6 3 15,-1 6-15-15,8 2 29 16,4 3-27-16,4-1 10 15,0-2 1-15,0-2-15 16,12-7 8-16,4-1 1 0,-4-4 17 16,1-1-24-16,-2-2 14 15,0-1-16-15,-1 3 6 16,-3-2 8-16,-1 2-13 16,-1 0 4-16,-2-2 5 15,1-3-11-15,-1-6 18 16,-3-6-15-16,0-5 9 15,0-2-21-15,0-2 10 16,0-1-3-16,0-1 0 16,0-1-17-16,0 0 9 15,0-1-67-15,0 0-128 16</inkml:trace>
  <inkml:trace contextRef="#ctx0" brushRef="#br0" timeOffset="148419.8214">2536 12016 359 0,'0'0'45'0,"0"0"-25"16,0 0 32-16,55-73-27 15,-31 58-3-15,1 2-22 16,-2 1 0-16,-2 6-2 15,-4 2-1-15,-3 4-46 16,-11 0-103-16</inkml:trace>
  <inkml:trace contextRef="#ctx0" brushRef="#br0" timeOffset="148928.4633">2872 12016 49 0,'0'0'198'0,"0"0"-103"16,0 0 6-16,0 0-46 16,0 0 8-16,0 0-54 15,0 0 20-15,13-76-22 16,-12 48 10-16,1-1-9 16,1 0 14-16,0 0-17 0,-3-1-4 15,0 2 18-15,0 0-9 16,0 0 10-16,-6 1-17 15,0 5 43-15,-3 6-44 16,2 4 26-16,2 6-27 16,2 4 10-16,0 2 1 15,3 0-12-15,0 0-2 16,-3 13 2-16,3 13-4 16,-7 10 16-16,7 3-7 15,-3 1 12-15,3 1-29 16,0-2 12-16,10-1 0 15,5 1-6-15,4-1 12 16,-2-4-16-16,1-2 27 0,0-5-18 16,-3-6 12-16,1-6-22 15,-1-5 10-15,0-4-6 16,1-4 5-16,-5-2 4 16,2 0-5-16,-4 0 6 15,0 0-22-15,0-1 31 16,-5-6-24-16,-2 1-66 15,1-6 9-15,-3-1-73 16,0 6-28-16,0-1-105 16</inkml:trace>
  <inkml:trace contextRef="#ctx0" brushRef="#br0" timeOffset="149128.9251">2806 11965 369 0,'0'0'50'0,"0"0"10"16,0 0-31-16,0 0 32 16,0 0-41-16,0 0-10 15,116-62 12-15,-80 49-15 16,0 3 8-16,0 1-2 16,-1 4-3-16,0 3-10 15,-26 2-96-15,-3 0-83 16</inkml:trace>
  <inkml:trace contextRef="#ctx0" brushRef="#br0" timeOffset="150372.8303">7447 11373 200 0,'0'0'73'16,"0"0"-10"-16,0 0 19 15,0 0-28-15,0 0 23 16,0 0-60-16,0 0 10 16,0-26-6-16,0 26-16 15,0 0-5-15,0 0-5 16,0 0 5-16,9 0 2 16,2 0 36-16,7 0-38 15,-2 0 10-15,-1 2-10 16,3 5 0-16,-3 1 5 15,1 0 2-15,-2 1-11 0,0 0 19 16,-3 1-9 0,4 2 2-16,0-2-12 0,0 3 6 15,7-1-2-15,0 5 0 16,7 0 3-16,2 2-10 16,2 1 18-16,7 0-18 15,2-1 21-15,7 1-8 16,3 0 4-16,-2 3-18 15,-1 1 8-15,0 2-1 16,-1 1-4-16,3-1 10 16,-2-4-18-16,5-1 28 15,-1 0-15-15,-1-1 11 0,-4 0-14 16,-2 1 3 0,-5-1 0-16,-2-1-3 0,1 0 7 15,2 2-14-15,1 0 20 16,2 1-25-16,-5-1 33 15,-1-2-15-15,-5-3 5 16,-4-3-16-16,-3-1 5 16,-3 3 3-16,-2-1 0 15,-1 1 2-15,3 0-9 16,1-2 16-16,2 1-3 16,1-6 3-16,-1 4-10 15,0-3 1-15,-4-2 0 16,-4-1-3-16,-4-3 7 15,1 2-8-15,-7-3 12 16,-1 0-27-16,-4-1 40 0,-4-1-27 16,0 0 25-16,0 0-29 15,0 0 10-15,0 0 0 16,0 0-4-16,0 2-32 16,-6-1-1-16,0-1-119 15,2 0-199-15</inkml:trace>
  <inkml:trace contextRef="#ctx0" brushRef="#br0" timeOffset="150628.119">9214 12046 298 0,'0'0'27'0,"0"0"6"0,0 0 50 16,0 0-20-16,0 85 20 15,0-59-46-15,0-1 10 16,0-1-41-16,0-2 4 16,-3-3 7-16,-9 0-15 15,0-2-2-15,0-7 15 16,7 0-26-16,1-4 30 16,2 0-38-16,2-5-2 15,0-1-42-15,0 0-262 16</inkml:trace>
  <inkml:trace contextRef="#ctx0" brushRef="#br0" timeOffset="152007.426">9112 11249 204 0,'0'0'120'16,"0"0"-12"-16,0 0-51 16,0 0-23-16,0 0 19 15,0 0-29-15,0 0 15 16,0 0-30-16,0 0 34 16,0 0-43-16,0 7 4 15,-1 9 1-15,-2 6 8 16,0 3 16-16,0 1-24 0,-1 0 10 15,2-3-1 1,1-2 2-16,-2-1-6 0,1-5-6 16,-1-4 10-16,0-5-23 15,3-5 9-15,0 0 0 16,0-1-3-16,0 0 8 16,0 0 21-16,0-5 5 15,0-12-6-15,11 3-16 16,0-4-16-16,0 1 7 15,1 1 0-15,0 0-3 16,0 1 11-16,-1 3-19 16,-3 1 27-16,-2 4-25 15,0 4 21-15,-3 3-18 16,2-3 14-16,3 3-16 0,3 0-8 16,1 0-33-16,10 0-98 15,-14 0-56-15,-1 0-164 16</inkml:trace>
  <inkml:trace contextRef="#ctx0" brushRef="#br0" timeOffset="152210.8822">9424 11294 315 0,'0'0'35'0,"0"0"-9"15,0 0 25-15,0 0-9 16,0 0-25-16,5 82 15 15,-8-65-32-15,-5 2 37 16,2-5-33-16,-1 3 21 0,4-7-15 16,3-4-16-16,0-3 6 15,0-3-25-15,0 0-287 16</inkml:trace>
  <inkml:trace contextRef="#ctx0" brushRef="#br0" timeOffset="152412.3428">9448 11196 413 0,'0'0'79'16,"0"0"-26"-16,0 0-38 0,0 0-15 15,0 0-8-15,0 0 1 16,15 7 1-16,0 2-95 15,-9-6-10-15,-3-1-64 16</inkml:trace>
  <inkml:trace contextRef="#ctx0" brushRef="#br0" timeOffset="152885.8329">9739 11215 25 0,'0'0'139'0,"0"0"-3"15,0 0-45 1,0 0 38-16,0 0-62 0,0 0 16 16,48-51-47-16,-48 51 1 15,-8 0-23-15,-8 0-12 16,-5 0-3-16,-3 8 19 16,-3 7-32-16,0 5 31 15,2-1-14-15,11 0 11 16,4-4-27-16,6-3 13 15,4-6-6-15,0 0 1 16,7-6-2-16,14 0-9 16,6 0 32-16,0 0-14 15,-5-2 5-15,-1-2-12 16,-5 4 5-16,-4 0-3 0,-4 12 1 16,-5 13 2-16,-3 5-1 15,0 3 11-15,0 3-12 16,-9-6 19-16,-8-3-7 15,-5-2 0-15,1-7-7 16,-4-4-3-16,5-5 0 16,1-5-2-16,4-4 14 15,5 0-20-15,2 0 24 16,5 0-15-16,3 0 9 16,0-7-20-16,0-6-16 15,2 0-63-15,4 4-42 16,1 0-119-16</inkml:trace>
  <inkml:trace contextRef="#ctx0" brushRef="#br0" timeOffset="153395.4705">10009 10928 476 0,'0'0'100'0,"0"0"-66"15,0 0-15-15,0 0-14 0,8 87 35 16,-19-40-34 0,-2-2 14-16,-1 1 5 0,-1-2-18 15,0-6 21-15,-1-5-22 16,-2-7 11-16,6-6-7 15,-1-5-9-15,4-5-1 16,4-6 0-16,5-4 0 16,0 0 3-16,0 0-9 15,5-8 13-15,13-9-21 16,4-4 34-16,0-1-40 16,-1 2-17-16,-3 4-11 15,-3 6 4-15,-6 6 34 16,-6 4 6-16,3 0 8 0,-3 7-5 15,-3 12 4 1,2 2 18-16,-2-1-15 0,3-4-6 16,2-2 1-16,1-2-1 15,0-3 0-15,2-3 0 16,2-2-1-16,1-2 2 16,1-2-9-16,2 0 28 15,0 0-40-15,2 0-5 16,-1-6-111-16,-13 0-104 15</inkml:trace>
  <inkml:trace contextRef="#ctx0" brushRef="#br0" timeOffset="153830.3068">10276 10842 241 0,'0'0'20'0,"0"0"3"16,0 0 1-16,0 0-14 15,0 0 38-15,0 0-10 16,-33 90 31-16,23-48-31 16,5-2 43-16,1-3-42 15,-1 1-2-15,2-5-9 16,2 1-8-16,-1-3 1 15,1 1-13-15,-3 0 12 0,-1 1-10 16,1 1 7 0,-1-6-4-16,5-3-22 0,0-6 10 15,0-8-1-15,0 0 0 16,0-5 4-16,5-2-15 16,8-2 22-16,0-2 1 15,1 0-9-15,4 0 7 16,-5-6-10-16,-1-6-1 15,2-1-3-15,-1 1 1 16,-3-4-1-16,1-2-84 16,2 2 1-16,-5-6-14 15,-7 14-31-15,-1 0-111 0</inkml:trace>
  <inkml:trace contextRef="#ctx0" brushRef="#br0" timeOffset="154072.6608">10075 11168 187 0,'0'0'126'0,"0"0"-41"15,0 0-17-15,0 0 28 16,0 0-95-16,0 0 66 16,0-12-35-16,33 6 10 15,4-1-33-15,6-3 7 16,-3 0 12-16,5-1-26 0,-5 2 15 15,-1 0-8 1,-6 4-3-16,-6 0-6 0,-5 5-25 16,-22 0-115-16,0 0-113 15</inkml:trace>
  <inkml:trace contextRef="#ctx0" brushRef="#br0" timeOffset="157588.0326">4402 6006 6 0,'0'0'9'16,"0"0"12"-16,0 0 0 0,0 0 36 16,0 0-31-16,0 0 11 15,0 0 9-15,-36-18-24 16,35 14 23-16,-1 4-32 16,-1 0 18-16,-1-3-27 15,3 3 13-15,-2-1-17 16,1-1 1-16,1 2 14 15,-2 0 21-15,1-2 12 16,-1 0-18-16,2 2 27 16,-1 0-34-16,2 0 25 15,0 0-47-15,0 0 12 16,0 0-13-16,0 0 0 0,0-1-6 16,0 1 12-16,0 0-5 15,0 0 2-15,0 0 30 16,0 0-23-16,6 0 32 15,9 0-26-15,3 0-2 16,9 5 2-16,6-2-13 16,4 0 1-16,3-3 11 15,8 0-7-15,6 0-3 16,2 0 2-16,1 0 10 16,-3 0-24-16,1-6 7 15,-1 2 0-15,-6 0-2 16,-2 2 8-16,-6 2-12 15,-1-1 19-15,4 0-9 0,-3-5 6 16,-1-1-16 0,1-1 6-16,-2-2 0 0,-1 2 1 15,2-2 0-15,-2 4-2 16,-6 5 14-16,-8 0-18 16,-5 1 14-16,-8 0-11 15,-5 0 16-15,-1 0-27 16,-4 0 13-16,0 0 0 15,0 0-5-15,0 0 13 16,0 0-16-16,0 0 20 16,1 0-25-16,1 0-3 15,-1 11-45-15,-1-8-59 16,0 2-297-16</inkml:trace>
  <inkml:trace contextRef="#ctx0" brushRef="#br0" timeOffset="158801.6203">7789 6967 152 0,'0'0'59'0,"0"0"33"15,0 0-23-15,0 0 58 16,0 0-58-16,0 0 21 16,0 0-62-16,-64-29-7 15,64 27-9-15,0 2-6 16,0 0-12-16,0 0 7 15,0 0-1-15,0 0 5 16,10 0 30-16,7 0-16 0,4 0 12 16,7 0-4-16,5 0-14 15,10-4 7-15,5 0-15 16,12 0 26-16,5-2-31 16,7 1 40-16,-1-4-33 15,1 2-2-15,-2 0-2 16,-7 2-3-16,-4 0 0 15,-9 1 7-15,-9 1-16 16,-5 0 24-16,-11 0-15 16,-6 2 10-16,-9 0-17 0,-3 1 7 15,-5 0 0 1,-2 0-1-16,0 0 5 0,0 0-10 16,0 0 12-16,0 0-25 15,0 0 38-15,0 2-42 16,0 9 21-16,0 3-15 15,0 0-51-15,0 2-17 16,0-10-72-16,0-2-97 16</inkml:trace>
  <inkml:trace contextRef="#ctx0" brushRef="#br0" timeOffset="159881.2454">7673 8135 142 0,'0'0'56'0,"0"0"-12"16,0 0 21-16,0 0 1 0,0 0-3 16,0 0-41-16,0 0 41 15,-30 3-36-15,30-3 21 16,6 0-37-16,7 0 32 15,4-2-22-15,5-2-10 16,3 0 7-16,5-2-13 16,6-1 26-16,9-3-26 15,7 0 48-15,9-1-46 16,5 2 22-16,5 2-27 16,-2 2 3-16,-2-1-5 15,-3 0 4-15,4 2-12 16,3-2 21-16,1-3-13 15,-2 5 5-15,-1-2-3 16,-7 5 3-16,-5 1-8 16,1 0 3-16,-9 0 0 0,-7 0-4 15,-6 0 11 1,-8 0-21-16,-4 0 33 0,-2 0-17 16,-5 0 6-16,1 0-16 15,-3 0 5-15,-2 0 3 16,-4 0-2-16,0 0 8 15,-6 0-19-15,0 0 30 16,-3 0-22-16,0 0 13 16,0 0-1-16,0 0 1 15,0 0-8-15,0 0 4 0,0 0-1 16,0 0-6 0,0 0-17-16,-6 0 4 0,-6 4-77 15,6-4-29-15,-3 0-104 16</inkml:trace>
  <inkml:trace contextRef="#ctx0" brushRef="#br0" timeOffset="171261.1468">6263 11365 39 0,'0'0'67'0,"0"0"-35"16,0 0-28-16,0 0 0 16,0 0-4-16,0 0 0 15,0 0 3-15,0 0-1 16,0 0 7-16,0 6 16 16,0-6 4-16,0 0-19 15,0 0 7-15,0 0-12 0,0 0 3 16,0 0 3-1,0 0 1-15,0 0-5 0,0 0 1 16,0 0 1-16,0 0 6 16,0 0 24-16,0 0-20 15,0 0 13-15,0 0-10 16,0 0 13-16,0 0-2 16,0 0-10-16,0 0 8 15,-3 0-23-15,1 0 17 16,-1 0-21-16,-1 0 14 15,-2 0-13-15,0 0 10 16,-3 0 2-16,0 0-11 16,-2 0 0-16,-2 0 2 15,1 0 4-15,-1 0-4 16,-1 2 16-16,-2 1-18 0,1-1 22 16,-3 1-20-16,-3-2 4 15,2 0-5-15,-3 0-5 16,0 1 19-16,-4 1-20 15,-3-3 23-15,-2 0-24 16,3 0 11-16,-1 0-11 16,1 0 7-16,1 0 2 15,2 0-8-15,4-5 3 16,-3 2 7-16,6-3 0 16,2 0-4-16,-2 2 1 15,4-4 4-15,0 0-17 16,0 0 5-16,3-2 0 15,-2-2-2-15,1 1 12 0,2-1-15 16,-2 0 14 0,1 0-2-16,1 0-1 0,-2 2-9 15,6-1 3-15,-3-5-7 16,2 5 5-16,2-3 2 16,-2-2-4-16,-1 2 8 15,1-4-6-15,2 2 4 16,1 3 7-16,1-1 4 15,0 2-26-15,3-2 3 16,0 1 10-16,0-2-2 16,0-1 8-16,6 1-17 15,6-2 22-15,3-3-4 0,-2 3-2 16,0-1-10 0,1 0 4-16,1 2-1 0,-5-1-2 15,1 1 8-15,5 1-10 16,-5 0 15-16,3-1-15 15,0-1 13-15,1-2-8 16,-2 1 11-16,5-1-20 16,2-1 10-16,2 0 0 15,2 2-4-15,1 0 8 16,-1 2-14-16,0 1 20 16,1 2-9-16,-1-2 6 15,0 4-14-15,0-4 6 16,0 0 1-16,3 3-2 15,-2-1 4-15,0 3-9 16,-2 2 14-16,-1 0-14 0,0 0 17 16,1 0-14-16,-2-1 10 15,3 3-11-15,-2 0 5 16,-1 2 0-16,0 1-6 16,-2-2 12-16,-1 1-18 15,0 2 25-15,3 2-13 16,-3 0 7-16,1 0-14 15,-1 0 4-15,-3 0 2 16,0 0 1-16,0 0 0 16,-3 8-11-16,1-1 25 15,2 2-23-15,1-2 18 16,1 5-12-16,1 0 9 0,-3 0-11 16,3 2 5-16,-5 1-2 15,2-1 0-15,-3 1 4 16,1-1-14-16,-2 2 28 15,-1-2-17-15,2 2 9 16,-1-1-16-16,-1-1 6 16,2 0 2-16,-3 2-1 15,0-2 4-15,-3 2-14 16,1 0 22-16,-1-1-16 16,-3 1 11-16,0 1-5 15,0-1 1-15,-1-1-4 16,1 2 2-16,-3-2-1 15,0 1 1-15,0-1 0 0,0-1-10 16,0 0 23-16,0-2-14 16,0-1 11-16,0 0-18 15,0 0 8-15,0-1 0 16,0 2-2-16,0 0 5 16,-6 0-11-16,0 1 19 15,-3 1-17-15,-3 0 15 16,0 2-11-16,-1-3 4 15,1 3-3-15,1-2 1 16,-2 0-4-16,5 1 4 16,1-5 0-16,-3 0-12 15,-1 0 29-15,2-1-17 16,-6 2 9-16,0 0-18 16,-1-1 9-16,2 0 0 0,0-3 0 15,3-1 1-15,2 0-8 16,-1-2 19-16,2 0-16 15,-1-2 10-15,0 1-8 16,-1 0 2-16,4-3-6 16,-2 2 4-16,1-2-11 15,0 0 1-15,2 0-26 16,2 0 10-16,0 0-79 16,3-2 29-16,-3-6-51 15,3-3 51-15,-3 5-38 16,3-1-82-16</inkml:trace>
  <inkml:trace contextRef="#ctx0" brushRef="#br0" timeOffset="174400.8757">3532 6075 194 0,'0'0'70'16,"0"0"-10"-16,0 0 37 15,0 0-27-15,0 0-4 16,0 0-34-16,0 0 11 0,-71 4-18 16,53-4 11-16,-7 0-19 15,-2 5 6-15,-6-3 1 16,-1 4-9-16,-5 0 11 16,-1 0-18-16,-1-1 26 15,1-3-16-15,0 0 17 16,7-2-29-16,0 0 25 15,5 0-25-15,2 0 3 16,2 0-2-16,1 0-5 16,-1 0 3-16,0-2 0 15,0 0 11-15,0-4-15 16,0 0 2-16,-1 1-2 0,4-2-1 16,-1 1 4-1,-1-3-3-15,4 2-2 0,-2-1 9 16,3-4-4-16,0 1 0 15,0 0 0-15,2-3 8 16,1-1-13-16,3 1 4 16,0 0-2-16,3-1 2 15,0 0 3-15,3-2-10 16,-1 3 14-16,2-3-7 16,2 3 2-16,0-1-6 15,2-1 6-15,1 0-8 16,0 0 3-16,0-1 0 15,0 2-4-15,0 1 12 0,0-2-10 16,3 1 9 0,1-1-6-16,1-1 4 0,5 0-10 15,-1 1 2-15,2 0 3 16,0 0 0-16,0 2-2 16,1 0-7-16,3 0 18 15,-3 1-10-15,1-1 5 16,1 3-5-16,-4 1 1 15,2 0-2-15,-3 1-13 16,7 0 15-16,1-1-5 16,4 0 18-16,2-2-15 15,9-3 7-15,-4 2-4 0,5-1 8 16,-3 3-18 0,-9 3 8-16,3 1 0 0,-4 0-1 15,0 0 4-15,1 0-11 16,1-2 19-16,0 5-12 15,-2-2 11-15,2 0-17 16,-1 1 8-16,2 0 0 16,-1 1-1-16,0 1 2 15,-2-2-8-15,4 0 14 16,-2 3-11-16,0 0 11 16,-2-1-10-16,4 2 13 15,-4 0-20-15,0 1 10 16,1 0 0-16,-2 0 0 15,-1-2 1-15,0 2-10 0,0 0 18 16,1 0-7-16,-1 0 2 16,6-1-8-16,0-1 2 15,-2 1 2-15,2 0-2 16,-4 1 7-16,-1 0-11 16,2 0 14-16,-2 0-12 15,-1 0 8-15,-1 0-4 16,-1 0 3-16,-1 1-6 15,0 3-2-15,-3 0 5 16,1 1-1-16,-1 1 5 16,-1 0-15-16,2 0 22 15,-1 0-10-15,0-1 1 16,0 1-4-16,-3 2 0 0,1-3 2 16,1 2 0-16,-2 0 3 15,-2 0-9-15,2 0 10 16,-3 0-8-16,0 0 8 15,2 0-6-15,-3 0 10 16,0 2-14-16,-1-2 6 16,2 3 0-16,-1-2-1 15,-2 2 2-15,0-1-7 16,1 0 13-16,-1 0-3 16,-3-1 0-16,3-1-8 15,-3 0 1-15,0 0 3 16,3 1 0-16,-3 0 2 0,0-2-5 15,0 4 7-15,0-2-5 16,0 0 6 0,0 1-5-16,0 0 3 0,0 0-6 15,0 2 1-15,0 0 2 16,-6 4-2-16,-1-1 4 16,-1 0-6-16,1 0 11 15,-1-2-5-15,1 0 2 16,-2-1-8-16,3-3 3 15,0 3 1-15,-3-3 0 16,-1 3 4-16,1-2-10 16,-6 1 13-16,6 2-10 15,-3-1 9-15,-3-2-7 16,3 2 6-16,0-4-8 16,0 0 3-16,0 1 0 0,-1-1-2 15,1 0 7-15,-1 1-13 16,-1-1 16-16,3 2-8 15,-5-2 5-15,4 1-10 16,-3-3 6-16,5 1-1 16,-1 1 0-16,-2-3 2 15,4 1-9-15,-3 1 14 16,3-3-8-16,2 1 5 16,2-1-6-16,2-2 5 15,0 2-6-15,-1-3 3 0,1 1-1 16,3-1-1-1,-2 0 4-15,1 2-8 16,-1-1 15-16,1 0-10 0,-1 1 5 16,2-2-8-16,0 0 4 15,0 0 0-15,0 0-2 16,0 0 4-16,0 0-10 16,0 0 8-16,0 0-8 15,0 0-11-15,0 0-49 16,0 0-151-16,0 0-28 15,0 1 45-15</inkml:trace>
  <inkml:trace contextRef="#ctx0" brushRef="#br0" timeOffset="181760.1307">3358 12130 73 0,'0'0'64'15,"0"0"-29"-15,0 0 29 16,0 0-13-16,0 0 9 16,0 0-33-16,0 0 3 15,0 0-3-15,0 0-12 16,-18 4 12-16,12-1-20 0,-1 1 2 15,-4 2-5-15,-2 2 16 16,-1-1-12-16,-2 2 27 16,1 1-27-16,-4 0 2 15,2 2 8-15,-2 1-6 16,1-2 10-16,3 1-22 16,-3-1 29-16,-3 0-27 15,-1 1 15-15,-8 4-9 16,-6 1-8-16,-3-1 6 15,-5 3-4-15,-1-2 6 16,0 0-5-16,3-1 9 16,5-2-7-16,-3-1 21 15,4 0-25-15,-6-1 17 16,-7 3-16-16,1-2 2 0,-7 3 3 16,1-3-4-16,-1-1-2 15,0-2 9-15,-2-1-1 16,-1-1-4-16,6-3 3 15,-2 1-5-15,6-3-3 16,2-2 6-16,3 1-4 16,2-2-2-16,3 2 8 15,-1-2-15-15,0 0 20 16,3 0-10-16,-4 0 5 16,-2-2-9-16,3-7 5 15,1-2-4-15,7 0 4 0,9-5-3 16,8-3-2-1,5-3 27-15,1-3 10 0,5-2-24 16,-4 0 2-16,4 0-11 16,0-1-4-16,3 2 1 15,0-3 0-15,0-4-1 16,0-4 5-16,0 0-15 16,0 0 27-16,0 0-14 15,0-2 4-15,13-5-12 16,5-5 4-16,6-5 2 15,6 0-1-15,3-3 3 16,4 4-11-16,6 4 15 16,-1 3-10-16,0-2 8 15,4 1-7-15,-1 7 5 16,4 3-2-16,3 6 0 0,-1 1-2 16,3 2-1-16,-1 0 6 15,2-1-16-15,-2 2 28 16,2 3-15-16,-6 4 9 15,-1 1-18-15,-5 2 6 16,-1 3 3-16,0 0-1 16,4 0 5-16,-4 0-14 15,2 1 23-15,0 1-18 16,3 4 13-16,1 2-9 16,3 5 1-16,4 1-1 15,-4 0 0-15,1 0 1 16,-10 2-8-16,1 7 11 0,-10 2-15 15,-6 3 24 1,-3 0-16-16,0 1 17 16,-2 3-24-16,5 2 11 0,-2 0 0 15,-1 1-2-15,0 1 10 16,0 1-20-16,-5 2 25 16,-2 2-18-16,-5 0 11 15,1 1-6-15,-4 1 0 16,-3-2 0-16,1 3 0 15,-5-3 1-15,-1 3-5 16,-1 2 10-16,0 4-21 16,-7 1 30-16,-11 3-9 15,-3 2 4-15,0-3-20 0,-1-4 13 16,-2-3-3 0,5-3 0-16,-1-4 1 0,2 0-7 15,-1-3 13-15,-2 0-2 16,0 0-1-16,0 2-4 15,0-2 0-15,2-2-1 16,4-6-2-16,2-1 3 16,5-3 0-16,-1-1 3 15,3-2-20-15,2 2 19 16,-2-1-6-16,0 0-18 16,1 1 5-16,-1 1-68 15,5-3-77-15,1-7-30 0,0 0-118 16</inkml:trace>
  <inkml:trace contextRef="#ctx0" brushRef="#br0" timeOffset="191629.8927">7668 6963 196 0,'0'0'49'0,"0"0"-9"16,0 0-26-16,0 0 10 15,0 0 3-15,0 0 10 0,0 0-19 16,0 0-15-16,0 0 22 16,-12 0 1-16,12 0 7 15,0 0-17-15,0 0 10 16,0 0-11-16,0 0 13 15,0 0-4-15,0 0-15 16,0 0 12-16,0 0-13 16,0 0 23-16,0 0-20 15,0 0 23-15,0 0-34 16,0 0 16-16,0 0-15 16,0 0 3-16,0 0 0 15,0 0-2-15,0 0-2 16,0 0 6-16,0 0-4 15,0 0 0-15,0 0-4 0,3 0 4 16,9 0 8 0,4 0 4-16,1 0-10 0,-1 0-4 15,1 0 10-15,-1 0-11 16,1 0 6-16,2 0-1 16,2 0 3-16,3 0-14 15,3 0 7-15,3 0 0 16,2 0 0-16,1 0 2 15,2 0-4-15,-4 0 9 16,4 0-4-16,-2 0 1 16,-3 0-7-16,1-2 3 15,-2 2 0-15,-1-2-4 16,5 0 8-16,-2 0-11 0,2 1 15 16,1-2-11-16,4 0 9 15,1-1-9-15,1-1 10 16,-1 1-10-16,-2 0 3 15,2 1 0-15,4 0-3 16,-3 0 6-16,-2 3-10 16,-1-3 15-16,-3 3-7 15,-1 0 5-15,-5 0-11 16,-5 0 5-16,-2 0 0 16,-5 0-2-16,-1 0 5 15,-4 0-9-15,-1 0 16 16,0 0-16-16,-1 0 12 0,5 0-6 15,-1 0 4-15,5 0-8 16,-3 0 4-16,3 0 0 16,-3 0-4-16,0 0 8 15,-5 0-13-15,-2 0 21 16,-1 0-13-16,-4 0 6 16,0 0-9-16,-3 0 4 15,0 0 0-15,0 0 6 16,0 0-2-16,0 0 27 15,0 0-21-15,0 0 32 16,0 0-33-16,0 0 24 16,0 0-25-16,0 0 13 15,0 0-10-15,0 0-2 0,0 0-5 16,0-2 5 0,0-1-18-16,-5 0 18 0,-5 1-9 15,-2 0 16-15,-7 1-20 16,-1 1 4-16,-8 0 0 15,-3 0-3-15,-2 0 7 16,-4 0-8-16,1 0 9 16,2 0-5-16,-1 0 6 15,-1 0-7-15,-1 0 5 16,-6 0-8-16,-2 0 2 16,-3 3 2-16,-1-1 0 15,0-2 3-15,2 0-15 0,4 0 26 16,3 0-11-1,9 0 4-15,-2 0-13 0,0 0 6 16,-3 0 0-16,-2 0-2 16,-1 0 5-16,1 0-13 15,5 0 21-15,4 0-17 16,5 0 14-16,6 0-13 16,3 0 6-16,4 0-2 15,1 0-1-15,1 0 2 16,2 0-4-16,2 0 12 15,-2 0-20-15,4 0 25 16,1 0-15-16,2 0 11 16,0 0-18-16,0 0 9 15,0 0 0-15,0 0 0 16,0 0 6-16,0 0-13 0,0 0 10 16,0 0-14-16,0 0 22 15,0 0-22-15,8-1 14 16,10-3-3-16,5 0 0 15,1 0 3-15,2 2-10 16,9 0 14-16,3-2-19 16,10 0 28-16,4-2-18 15,3 1 10-15,6-4-16 16,0 2 6-16,2 1 2 16,0-2-1-16,-2 4 6 15,-5 1-15-15,-6 0 21 16,-4 3-14-16,-6-1 8 0,-4 1-7 15,-6 0 3 1,-3 0-2-16,-6 0 1 0,-6 0 0 16,-4 0-2-16,-3 0 5 15,-5 0-16-15,-3 0 27 16,0 0-15-16,0 0 9 16,0 0-16-16,0 0 8 15,0 0 0-15,0 0 0 16,0 0 4-16,0 0-7 15,0 0 14-15,0 0-3 16,0 0-6-16,-8 0 2 16,-8 0-4-16,-2 0-4 15,-4 0 4-15,-5 0 0 16,-4 0 0-16,-5 0 4 16,-3 0-17-16,-7 2 26 0,1 3-13 15,-4-3 7-15,-2 2-14 16,-4-1 6-16,-8 0 1 15,-4 3-3-15,-3-2 8 16,0 0-11-16,-3 4 14 16,4-3-13-16,8 3 15 15,6-4-16-15,13 1 6 16,14-2-1-16,7 0 1 16,15-2 0-16,4-1-6 15,2 0-10-15,0 0 4 0,17 0 12 16,12 0 3-1,6 0 3-15,4-4-12 0,0 1 4 16,-1 3 2-16,-2 0 0 16,0 0-8-16,-6 0 3 15,-2 0-35-15,-6 3-18 16,-4 1-31-16,-3 2 9 16,-3-2-35-16,-7 1-19 15,-5-5-2-15,0 0-67 16</inkml:trace>
  <inkml:trace contextRef="#ctx0" brushRef="#br0" timeOffset="195559.9723">4399 6004 3 0,'0'0'68'0,"0"0"-26"0,0 0 9 16,0 0-5-16,0 0-10 15,0 0-10-15,0 0 33 16,0 0-36-16,-3-20 26 16,3 20-7-16,0 0 17 15,0 0-21-15,0 0 7 16,0-3-1-16,0 2-17 16,0 1 7-16,0-2-29 15,0 2 31-15,0 0-22 16,0 0 1-16,0 0-12 0,0 0-6 15,0 0 3-15,5 0 0 16,4 0 7-16,1 0-3 16,4 0 6-16,-2 0-5 15,1 0 14-15,5 0-19 16,3 0 5-16,1 0 0 16,3 3-5-16,1 2 6 15,1-5-4-15,4 4-4 16,-1-2 13-16,0-2-10 15,-2 2 2-15,-1 0-1 16,0-1 1-16,-2-1-3 16,-2 0 0-16,-1 0 2 15,-1 0-4-15,-6 0 4 16,3 0-8-16,-2 0 14 16,2 0-5-16,6 0 4 0,-2 0-14 15,2 0 7-15,0 0 0 16,0 0 0-16,-6 0 1 15,4 0-4-15,-4 0 8 16,-3 0-2-16,0 0-1 16,-3 0-2-16,-3 0 3 15,3 0-6-15,-2 0 3 16,3 0 0-16,1 0 0 16,5 0 2-16,1 0-12 15,4 0 21-15,-2 0-11 0,-1 0 6 16,0 0-12-1,0 0 8-15,-6 0-2 0,-1 0 0 16,-3 0 1-16,-2 0-7 16,3 0 12-16,-2-1-7 15,5-1 10-15,-3-1-15 16,3 0 9-16,0 1-6 16,-3 0 2-16,0-1 1 15,-5 2 0-15,-2 1 1 16,-2 0-8-16,-2-2 18 15,-1 2-12-15,0 0 12 16,0 0-18-16,0 0 8 16,0 0-1-16,2 0 1 15,-2 0 3-15,0 0-8 16,0 0 16-16,0 0-5 0,0 0-7 16,0 0 5-16,0 0-5 15,0 0 0-15,0 0 1 16,0 0-1-16,0 0 0 15,0 0-19-15,0 0-9 16,0 0-79-16,0 0-67 16,-5 0-147-16</inkml:trace>
  <inkml:trace contextRef="#ctx0" brushRef="#br0" timeOffset="211160.661">2488 6369 84 0,'0'0'19'0,"0"0"19"15,0 0 28-15,0 0-38 16,0 0-2-16,0 0-9 16,0 0 17-16,0 0-7 15,0 0-26-15,0 0 26 16,0-75-6-16,0 70-4 0,0 0-12 15,0 0 13-15,0 3-13 16,0-3 19-16,0 2-5 16,0 1 10-16,0 2-9 15,0 0 3-15,0 0-7 16,0 0-14-16,0 0 7 16,0 0-4-16,0 0 5 15,0 0-4-15,0 0 4 16,0 0-7-16,0 0-2 15,0 0 3-15,0 0-4 16,0 0 0-16,0 0 7 16,0 0-7-16,0 0 5 0,0 0-6 15,0 5 5-15,0 5-3 16,0 0 1-16,0 2 2 16,0 1-4-16,3 0 9 15,-3 3 0-15,0-1-9 16,0 2 16-16,0 2-13 15,0 3 12-15,0-1-12 16,0 0-3-16,0 0 5 16,0-2-3-16,0 1-2 15,0-3 6-15,0-1 2 16,0 2-5-16,0-2 2 16,0 0-5-16,0-3-2 15,0 2 2-15,0 0 1 16,0-3-1-16,0 2 2 15,0-1-6-15,0 1 12 0,0-1-4 16,0-1 1-16,0-1-10 16,0 0 5-16,0-1 0 15,0-1 0-15,0-1 3 16,0 2-7-16,0 0 8 16,0 2 2-16,0 0-3 15,0-1-4-15,0 1 1 16,0 0 0-16,0-2 0 15,0 0 0-15,0 1-2 16,0-1 2-16,0-1-4 0,0-1 12 16,0-2-5-1,0-1 5-15,0 1-16 0,0-6 8 16,0 3 0-16,0 0-2 16,0-2 4-16,0 2-6 15,0-2 8-15,0 1-4 16,0 1 8-16,0-2-13 15,0 1 5-15,0 0-3 16,0 2 3-16,0-2 1 16,0 2-1-16,0-4 4 15,0 0-12-15,0 2 16 16,0-2-8-16,2 0 10 16,4 0-13-16,0 0 7 15,1 0-4-15,-1 0 0 16,3 0 1-16,0 0-2 0,3 0 6 15,-2 0 0-15,1 0-3 16,4 0-1-16,-3 0 0 16,1 0-1-16,-1 0 0 15,3 0 0-15,-2 0-3 16,1 0 7-16,5-2-8 16,0-2 9-16,3 2-1 15,3 0 4-15,2 0-15 16,-2 2 7-16,5 0 0 15,3-1 0-15,4 1 0 16,2 0-4-16,-2-1 8 16,-1 1-3-16,-2-3 5 0,-1 1-11 15,1 1 5-15,-4-1 0 16,-3 2-4-16,1 0 8 16,-1 0-8-16,0 0 8 15,-1 0-8-15,2 0 11 16,2 0-11-16,-2 0 14 15,2 0-19-15,0 0 9 16,-2 0 0-16,3 0-1 16,-2 0 5-16,-1 0-12 15,2 0 16-15,-5 0-10 16,5 0 8-16,-3 0-10 16,-3 0 4-16,4 0 0 15,-1 0-2-15,1 0 2 16,-2 0-2-16,-1 0 9 15,-2 0-10-15,2 0 7 0,0 0-8 16,-1 0 15-16,4 0-17 16,-4 0 6-16,3 0-2 15,2-3 1-15,-1 2 2 16,-1 0-6-16,1-1 15 16,0 2-10-16,2 0 3 15,6 0-5-15,-2-1 2 16,2-2-2-16,1-3-1 15,-1 1 6-15,0 1-6 16,0 0 4-16,-3 1-5 16,-2 0 8-16,0 2-6 15,-1-3 14-15,0 3-23 0,6-2 11 16,-2 1 0-16,5-2-1 16,0 1 5-16,-2-2-10 15,6 1 12-15,-6 1-6 16,-2 2 4-16,-2-1-8 15,-5 1 4-15,0-1 0 16,-4 2 0-16,0-1 1 16,0 0-4-16,1 1 7 15,-1 0-6-15,-1 0 5 16,-1 0-4-16,-1 0 12 16,-3 0-22-16,3 0 12 15,-2 0-1-15,-1 0 0 16,0-2 0-16,0-1-8 0,3 2 16 15,-2-2-3-15,2 2-1 16,-2 1-8-16,-1 0 2 16,-1 0 2-16,0 0 0 15,0 0 1-15,1 0-9 16,0 0 16-16,0 0-11 16,-2-2 6-16,-1 2-6 15,4 0 12-15,-2 0-15 16,1 0 6-16,0 0-1 15,-2 0 0-15,3 0 2 16,-1 0-6-16,0 0 14 16,-1 0-11-16,-1 0 7 0,2 0-10 15,-2 0 4-15,1 0-1 16,2 0 2-16,-1 0 0 16,-3 0-2-16,4 0 7 15,-2 0-8-15,5 0 9 16,0-3-10-16,1 3 13 15,4-1-15-15,0 1 6 16,1-1 0-16,2 1-3 16,0 0 6-16,-2 0-10 15,2 0 14-15,-2 0-5 16,0 0 4-16,-1 0-11 16,-4 0 5-16,-2 0 0 15,-1 0 0-15,-3 0 1 16,2 0-9-16,-2 0 16 15,2 0-7-15,2 0-1 0,-3 0 3 16,1 0 3-16,2 0-12 16,2 0 6-16,-1 0 0 15,3 0 0-15,-4 0 4 16,0 0-12-16,-3 0 16 16,0 0-7-16,-3 0 7 15,-3 0-13-15,4 0 5 16,-1 0-2-16,3 0 0 15,1 0 4-15,-1 0-6 16,3 0 13-16,-4 0-15 16,2 0 12-16,-1 0-4 15,0 0 4-15,-2 0-12 0,4 0 4 16,-4 0 2 0,2 0-2-16,-2 0 7 0,-2 0-14 15,4 0 18-15,-5-1-7 16,2 1 0-16,0 0-4 15,-2 0-2-15,1-2 4 16,-1 2-1-16,-2-2 2 16,2 1-7-16,-1 1 14 15,2-3-12-15,2 2 10 16,-1-2-10-16,6-1 11 16,-2 1-11-16,-1-2 4 15,0 1 0-15,-3 3-1 16,1-1 2-16,-2-1-10 0,2 3 19 15,-1-2-10-15,1 1 6 16,-1 0-12-16,2-1 5 16,-5 2 1-16,1-1 0 15,-4-1 2-15,0 2-8 16,-1 0 13-16,0 0-12 16,0 0 10-16,-1 0-10 15,-2 0 13-15,2 0-11 16,-1 0 3-16,-3 0-1 15,2 0-1-15,-1 0 4 16,1 0-5-16,2-1 8 16,-3-2 12-16,1 0-13 0,1-2 20 15,-3 1-13-15,2 0 14 16,-1-4-5-16,2 1-12 16,-2-3 3-16,1 1-1 15,1-2-2-15,-3 0-4 16,0-2 4-16,0-2 2 15,-3-1-10-15,4-5 0 16,-1-1 4-16,-3-2-4 16,6-1 3-16,-4-1-6 15,1-2 12-15,-2-1-4 16,-1 2 0-16,0 2-9 16,0 2 4-16,0 0 0 15,0 4-1-15,0 4 6 16,-4 2-10-16,-1 2 17 15,-1 4-11-15,2-1 2 0,1 4-4 16,0-2 9-16,0-2-10 16,0 2 2-16,-2 1 0 15,1-1-2-15,-1 0 6 16,0 2-11-16,0-1 16 16,2-1-7-16,-3 2 4 15,1-2-10-15,1 1 4 16,-2 2 0-16,2-2 0 15,-1 1 2-15,1 2-8 16,-1-3 17-16,1 2-14 16,-1 2 9-16,-2-1-7 15,4 1 8-15,-2 0-8 0,1-1 1 16,-4-1 0-16,-3 3-4 16,-6 0 10-16,-2 0-14 15,-5 0 17-15,-2 0-6 16,-2 0 2-16,-5 0-10 15,2 0 6-15,-8 0-1 16,-4 0 0-16,-3 1 1 16,2 3-7-16,2-4 15 15,1 0-13-15,5 0 10 16,3 0-9-16,-3 0 4 16,2 0-2-16,-2 0-1 15,3 0 2-15,-4 0-4 16,-3 1 7-16,-4 2-12 0,-5-2 18 15,-6 1-4 1,0 1 2-16,-2-3-14 0,5 0 7 16,3 0 0-16,7 0 0 15,0 0 2-15,7 0-9 16,0 0 17-16,4 0-17 16,3 0 17-16,2 0-17 15,-4 0 13-15,0 0-10 16,-1 0 4-16,-6 0 0 15,-2 0-3-15,2 0 6 16,-8 0-12-16,-1 1 22 16,-6 1-12-16,-5 0 7 0,6 2-16 15,-3 1 1-15,4-2 7 16,2 2 0-16,0 0 1 16,5-1-9-16,1 0 16 15,0 0-8-15,5 0 4 16,4 0-4-16,0-3 1 15,2 1-2-15,1-2 1 16,0 0 0-16,2 0-4 16,0 0 9-16,-1 0-16 15,1 0 22-15,0 0-9 16,-2 0 5-16,2 0-14 16,-4 0 4-16,-2 0 3 15,-2 0 0-15,0 0 1 0,2 0-8 16,2 0 16-1,3 0-10-15,0 0 4 0,1 0-2 16,0 0-1-16,-2 0 0 16,-3 0-1-16,0 0 1 15,-3 0-3-15,-3 4 4 16,1 5-11-16,2-4 20 16,8 3-12-16,1-3 13 15,3-2-22-15,0 1 10 16,6-1 0-16,3-2 1 15,0 1 0-15,3 0-7 16,1-2 16-16,-3 0-9 16,5 0 3-16,-4 0-3 15,2 0 0-15,-1 0 0 0,2 0-1 16,-1 0 2-16,1 0-6 16,-2 0 10-16,0 0-18 15,-1 0 26-15,1 0-13 16,-3 0 8-16,4 0-16 15,1 0 7-15,-3 0 1 16,-1 0 0-16,2 0 1 16,-4 0-6-16,-2 0 10 15,0 0-6-15,-6 0 8 16,0 1-12-16,-4 2 5 16,4-2 0-16,-3 1 0 15,0-1 1-15,-1-1-7 16,-2 0 10-16,3 0-16 0,2 0 24 15,1 0-11-15,0 0 7 16,0 0-16-16,-1 0 6 16,-2 0 2-16,6 0 0 15,-3 0 1-15,5 3-6 16,1-1 10-16,0-2-3 16,0 0 0-16,3 0-2 15,-1 0 0-15,4 1 0 16,-2 0 0-16,-2 1 0 15,4 1-5-15,-4-2 9 16,2 3-18-16,-1 0 28 16,-1 0-14-16,-5 1 9 0,-3 2-18 15,-1-3 6-15,4 4 3 16,0-4-1-16,0 2 1 16,8-2-6-16,-2-1 15 15,1 0-14-15,4-2 10 16,-5 3-5-16,3-3 0 15,-1 2-4-15,-1-1 2 16,-2 0 4-16,4-2-7 16,1 3 10-16,4-3-19 15,1 0 28-15,3 0-13 16,3 0 7-16,-3 0-13 16,0 0 5-16,0 0-1 15,1 0-2-15,-2 0 6 16,1 0-7-16,-1 0 12 15,1 0-10-15,1 0 5 0,-1 0-3 16,2 0 0-16,1 0-2 16,-2 0 2-16,2 0-1 15,0 0-1-15,-1 0 4 16,1 0-14-16,0 0 24 16,0 0-25-16,-2 0 11 15,2 0-13-15,0 0-43 16,-3 3 10-16,-3 3-54 15,3-2-52-15,-4-2-142 16</inkml:trace>
  <inkml:trace contextRef="#ctx0" brushRef="#br0" timeOffset="225619.7911">6828 7092 47 0,'0'0'79'16,"0"0"-21"-16,0 0 27 16,0 0-34-16,0 0-8 15,0 0-20-15,0 0 10 16,0-29-28-16,0 29 22 0,0-2 1 16,0 0-10-16,0 2-3 15,0-2-10-15,0 0 22 16,0 1-22-16,0 0 32 15,0 1-26-15,0-2 17 16,0 2-27-16,0 0 9 16,0 0-4-16,0 0-3 15,0 0-6-15,0 0 14 16,0 0-11-16,0 0 3 16,0 0 0-16,0 0-2 15,0 0-1-15,0 0 8 16,0 0-3-16,0 0 3 15,0 0-7-15,0 0 10 16,0 0-6-16,-3 0 4 0,-4 0 0 16,-2 0-17-16,0 0 10 15,-3 0-2-15,0 0 0 16,0 3 3-16,-1-2-9 16,1 3 18-16,-3-2-17 15,3 0 10-15,0 2-3 16,0-2 0-16,3 1-4 15,-3 0 1-15,2 0 1 16,1 0-2-16,-3-2 4 16,4 2-8-16,-2-2 14 15,1 2-3-15,-3-1-1 0,0 0-8 16,4 2 3-16,-3-2 1 16,0-1 0-16,-2-1 2 15,4 0-9-15,-2 0 17 16,-2 0-11-16,1 0 4 15,0 0-2-15,-1 0 8 16,-1 0-18-16,1 3 10 16,2-2-1-16,1 2 0 15,-2-1 3-15,0 0-11 16,0 1 19-16,2-1-10 16,-4-1 1-16,2 1-4 15,0-1 1-15,-1 1 1 16,1-2-5-16,1 0 12 15,-3 0-15-15,2 0 17 0,-3 0-12 16,1 0 8 0,0 0-7-16,0 0 9 0,0 0-13 15,0 0 6-15,0 0 0 16,2 0-3-16,2 0 8 16,1 0-11-16,-3 0 15 15,0 0-5-15,3 0 1 16,-4 0-10-16,-1 0 8 15,-2 0-3-15,-1-2 0 16,1 1 0-16,-1-1-5 16,0 1 12-16,-1-1-8 15,-2 1 4-15,-2-1-1 16,1 1 3-16,0 1-10 0,-1-1 5 16,3-1 0-16,-3 1-3 15,2-1 7-15,-3 1-10 16,-2 1 12-16,2-3 2 15,-2 2-7-15,1 1-2 16,1 0 1-16,0 0 0 16,-1 0-1-16,0 0 2 15,1 0-7-15,1 0 14 16,0 0-13-16,1 0 11 16,2-2-9-16,-2 2 15 15,0 0-24-15,-1 0 12 16,5 0 0-16,-2 0 0 15,1 0 1-15,0 0-11 0,0 0 20 16,0 0-8 0,1 0 3-16,-3 0-6 0,2 0 1 15,-4 2-2-15,2-1-1 16,-2-1 6-16,1 3-8 16,2-3 12-16,-1 0-9 15,2 1 10-15,-1-1-8 16,1 2 12-16,0 1-20 15,0-2 8-15,2 0 0 16,-5 1-2-16,5-2 4 16,1 3-10-16,-3-3 19 15,1 3-5-15,0-3-3 0,-2 1-4 16,2-1 1-16,-4 2 0 16,3-2 0-16,-3 2 2 15,1-2-4-15,-2 0 9 16,0 2-13-16,-2 0 13 15,1 0-9-15,-5 2 12 16,1-4-19-16,-1 2 9 16,-2 2 0-16,-1-2-2 15,4 3 7-15,-1-1-13 16,-1-1 16-16,4 0-4 16,1 1 0-16,2 1-8 15,-2-3 3-15,0 2 1 16,0-1-1-16,-6 1 4 15,5 2-9-15,-5 0 12 16,3 2-13-16,3-4 14 0,1 2-9 16,3 0 14-16,-2-1-24 15,1 3 9-15,3-3 3 16,-3 0-2-16,2 3 5 16,-4-1-13-16,4-2 21 15,0 1-8-15,2-3 0 16,5-1-4-16,-1 1 1 15,2-3-2-15,-2 2 0 16,4 1 4-16,-3-2-4 16,-6 5 5-16,3-1-8 15,-6 1 10-15,2 0-4 16,1-4 10-16,0-1-19 0,4 0 8 16,-3-1 0-1,0 1-2-15,-1 1 5 0,2-2-13 16,1 1 20-16,6-1-8 15,-4 0 0-15,4 0-4 16,-2 2 0-16,-2-2 2 16,2 0-3-16,-3 0 6 15,-3 0-7-15,1 0 10 16,-1 0-12-16,1 0 13 16,4 0-5-16,-1 0 11 15,2 0-26-15,0 0 14 16,3 0-1-16,-1 0 0 0,-2 0 3 15,5 0-8-15,-4-2 13 16,1-1 4 0,1 2-10-16,0-1-1 0,0 0-1 15,2 0 0-15,-2 0 0 16,0-1 3-16,0 0-6 16,-1 0 11-16,0 0-13 15,-1 0 11-15,-2-1 1 16,0 1 5-16,-3 0-24 15,3-1 14-15,-1 2-2 16,-1-3 0-16,4 2 0 16,-1 1-5-16,2-1 17 15,2 0-11-15,-5 2 5 0,6-2-9 16,-2-1 3-16,-2 2 0 16,0 0-2-16,-1 0 4 15,1-1-5-15,-2 0 10 16,1 1-13-16,-2-4 13 15,1 1-7-15,-1-1 13 16,-2 1-22-16,-3 2 9 16,-2-1 0-16,-2-2-1 15,1 5 4-15,0 0-6 16,3 1 11-16,1 0-9 16,0 0 8-16,1 0-14 15,4 0 6-15,-2 0 1 16,-1 0-2-16,5 0 6 15,-5 0-11-15,0 0 14 0,3 0-17 16,2 0 20-16,2-2-11 16,5 2 15-16,0 0-27 15,-1 0 13-15,1 0-1 16,0 0 0-16,-5 0 2 16,1 0-9-16,-3 0 18 15,2 2-10-15,2-1 4 16,3 0-6-16,0 3 2 15,0-2-5-15,0 2 5 16,0 2 0-16,-1-5-5 16,1 4 11-16,0-3-15 15,1 1 22-15,-1 3-16 16,2-2 12-16,-1 2-18 0,1 0 5 16,-1 1 4-16,2 0-2 15,-3 0 1-15,3 2-6 16,-3 0 14-16,3 2-7 15,0 1 10-15,-3 3-17 16,3 4 7-16,0-1-5 16,0 4 4-16,0-3 1 15,0 1-3-15,0-1 10 16,0 1-18-16,0 2 24 16,0-1-14-16,0-1 9 15,0 2-16-15,0 0 7 16,0 1 1-16,0-1-1 0,0 1 3 15,0-1-7-15,0-1 10 16,0-3-5-16,0 1 9 16,0 0-12-16,0 0 3 15,0-5-1-15,0 2-3 16,0-4 4-16,0-1 0 16,0-2 2-16,0-1-14 15,0-1 26-15,0-2-18 16,0 0 16-16,0 2-24 15,0-3 12-15,0 0 0 16,0-2 0-16,3 1 0 16,-3-2-6-16,3-1 8 15,-3 3-6-15,3-3 8 0,-3 1-4 16,3-1 0-16,-1 2 0 16,1-2-1-1,0 0 2-15,0 0-2 0,1 0 8 16,5 0-17-16,0 0 22 15,7 0-9-15,-1 0 5 16,3 0-16-16,2 0 6 16,2 0 2-16,5 0-1 15,1 0 4-15,8 0-11 16,1 0 17-16,2 0-8 16,4 0 5-16,-1 0-12 15,1 0 4-15,1 0 2 16,2 0-1-16,3 0 2 15,3 3-4-15,-2-1 6 16,0-1-15-16,-2 4 26 0,-6-4-15 16,-2 2 11-16,-2-3-20 15,0 0 10-15,-2 1 0 16,0-1 0-16,-2 0 1 16,-1 2-7-16,3-1 14 15,-2-1-9-15,3 0 6 16,-1 1-7-16,0-1 2 15,-2 0-3-15,-1 3 2 16,0 4 2-16,0-3-2 16,4 4 4-16,0 0-16 15,2-1 26-15,5-1-11 16,3 0 5-16,4-3-14 16,-3-2 2-16,1 5 5 15,-3-5 0-15,2 0 2 0,-5 1-9 16,0-1 15-16,-2 1-9 15,-4-1 6-15,2 1-8 16,4-2 3-16,-3 0-2 16,1 0 2-16,0 0 0 15,-2 0-2-15,-3 0 6 16,-3 0-18-16,-3 0 29 16,-2 2-15-16,2 2 9 15,0-2-18-15,-2 1 7 16,2-3 2-16,-2 0 0 15,2 0 2-15,1 0-8 0,4 0 13 16,-4 1-9-16,3-1 7 16,2 0-5-16,0 2 0 15,-2-2-3-15,5 0 2 16,-2 0 2-16,-2 0-3 16,-1 0 3-16,-1 0-13 15,5 0 24-15,3 0-12 16,4 0 10-16,1 0-20 15,-3-5 9-15,-1 2 1 16,-2 1 0-16,-4-2 1 16,3 1-7-16,-5 0 13 15,-5 0-9-15,-1 0 8 0,-3-1-9 16,-4 0 3 0,4 1-1-16,-2 0 0 0,-1-1 1 15,0 2-2-15,2 1 5 16,-1-2-13-16,2 2 22 15,-1-1-11-15,1-1 6 16,-2 0-14-16,-1 1 5 16,-1-3 2-16,0 4-2 15,-3-1 6-15,4 0-13 16,-1 0 18-16,-3 0-12 16,1 0 6-16,-2 1-4 15,4-2 1-15,-1 0 0 16,2-1-2-16,3 1 4 0,-1 0-6 15,-1 0 8-15,-4 1-15 16,0-2 22-16,-1 2-7 16,-2 1 3-16,0-2-14 15,-2 3 1-15,0-1 6 16,-1-1 0-16,0 1 2 16,-1-1-9-16,3 1 16 15,-2 0-15-15,-5-1 14 16,6 1-11-16,-4-1 4 15,2-1-2-15,-3 0-1 16,1 1 2-16,-2 2-1 16,-1-4 4-16,1 2-14 15,-1 1 22-15,-3 0-10 16,1 1 8-16,-2 0-18 0,0-2 9 16,-3 2 0-16,0 0-1 15,0 0 6-15,0-2-12 16,0 2 16-16,0 0 13 15,0 0-11-15,3 0 21 16,-1-4-30-16,2 2 4 16,2-2-6-16,0 0 2 15,-2 0-5-15,1 1 6 16,1-1-11-16,0-1 18 16,1 4-6-16,-2-1 3 15,2-1-14-15,1 0 4 16,-1 0 3-16,-3 2 0 0,-2-1 4 15,-1 2-14 1,-1-1 21-16,2-2-4 0,-2-1-7 16,0-4 6-16,3 2 2 15,0-1-11-15,3-2 3 16,-3 0 0-16,-3 1 0 16,3-2 5-16,0-1-15 15,-3 0 23-15,1-2-7 16,-1 0 0-16,0 0-10 15,0-2 5-15,0-1-1 16,0 0 0-16,0-2 6 16,0 2-13-16,-4 0 16 15,0 2-4-15,-1 0-2 0,-1-1 2 16,3-2-1-16,-3 1-8 16,-3-4 4-16,3 2 0 15,0 0-1-15,-1-2 6 16,-2 1-13-16,4 2 18 15,-1-1 1-15,0 1-6 16,0 5-4-16,-1 2 1 16,3 2-2-16,-1 0 0 15,2-1 4-15,-3 1-11 16,3-1 18-16,-2 0-14 16,2-1 10-16,-2 0-9 15,0 2 6-15,2 0-8 0,-1 1 4 16,2 0 0-1,-1 0-2-15,2 1 6 0,-4-2-16 16,2 1 24-16,-1 2-10 16,4 0 7-16,-3 0-18 15,3 1 9-15,-2 1 0 16,-1-1 0-16,2 1 2 16,-2-1-9-16,1-1 17 15,1 1-15-15,-1 0 12 16,-1 2-7-16,0-3 7 15,-2 0-14-15,0 0 7 16,-1 2 0-16,0 1 0 16,-2-1 6-16,-2 1-18 15,-2-1 25-15,0 0-11 16,-3 3 5-16,0-4-12 0,-4 2 5 16,1 2-1-16,-3 0 0 15,-4 0 2-15,-5 0-8 16,2 0 14-16,-5 0-12 15,0 0 12-15,3 3-9 16,0 3 10-16,-1-2-16 16,-2 0 8-16,-1 2-1 15,-2 3-1-15,-1 0 4 16,4 4-13-16,5 4 4 16,10 0 2-16,18-13-126 15,0-4-270-15</inkml:trace>
  <inkml:trace contextRef="#ctx0" brushRef="#br0" timeOffset="288339.6315">1244 13964 16 0,'-9'26'3'0,"3"-9"4"0,6-9-4 16,0-5 0-16,0-3-1 15,0 0 60-15,0-3-20 16,0-10-29-16,3 0 19 16,3-4-19-16,-3 3 12 15,0-4-22-15,3 1 24 16,-2-1-14-16,-1-2 3 16,-1 1-10-16,-1 2 22 15,-1 5-2-15,0 1 9 16,0 1 24-16,0 4-31 15,0 5 38-15,0-2-39 16,0 3 6-16,0 0-33 0,0 0 0 16,0 4 1-16,0 14 1 15,0 6-4-15,0 2 16 16,0 2-3-16,-1 3-5 16,-2 2 5-16,1 4 0 15,1 0-15-15,1 8 4 16,0 5 0-16,0 5 0 15,0 2 8-15,0 0-13 16,6-7 16-16,3 0-5 16,-3-5 3-16,4 4-18 15,-2 2 9-15,-1 2 0 16,1-4 0-16,0-7 3 16,-3-7-7-16,-2-9 13 15,3-1-16-15,-3-4 17 0,0-3-13 16,3 1 18-16,-2 0-25 15,1 0 10-15,1 0-1 16,0 1-3-16,0-2 8 16,1 5-14-16,2-2 22 15,-1 1-11-15,-2-5 9 16,2-3-20-16,-3-6 10 16,-2-2 0-16,0-1-1 15,0-2 6-15,-3 0-10 16,3 1 10-16,3-4-5 15,4 0 7-15,1 0 9 16,5 0-2-16,2-7-14 0,3-3 5 16,9-1-5-16,1-1 8 15,8 2-5-15,7 2-6 16,5 1 22-16,7 3-14 16,6-2 4-16,5 2-18 15,10-2 7-15,12 1 2 16,9-2-1-16,15 4 3 15,1 3-10-15,8-1 22 16,1-2-18-16,4-9 13 16,8 4-7-16,6 1 17 15,9 1-34-15,-1 3 15 16,-12-1 0-16,-11 1-4 16,-16-3 9-16,-9 4-17 0,-9-3 24 15,-7-1-9-15,2 1 5 16,5 1-12-16,3 1 4 15,-5 1 0-15,-3-3-2 16,-9-2 4-16,-3-1-10 16,-8-5 16-16,-5 3-18 15,-6-2 21-15,-5 1-11 16,-4 2 13-16,0-1-26 16,-7 0 10-16,-3 2 3 15,-5-3 0-15,-4 1 4 16,-2 0-17-16,-4-1 29 15,-3-3-14-15,-1-2 6 0,-3-2-14 16,0-6 6 0,1 0 0-16,-1-3-3 0,0-8 7 15,1-4-8-15,-3-10 12 16,3-3-20-16,-5-5 27 16,0-4-23-16,-5 1 29 15,-2-4-39-15,2 2 18 16,0-3 0-16,6-3-5 15,2-6 11-15,7 0-23 16,-1 3 34-16,-4 4-16 16,-8 12 11-16,-10 9-24 15,0 11 12-15,0 6 0 16,-10 5-2-16,-5 5 8 16,-2 4-14-16,1 2 16 15,-3 3-16-15,2 2 18 0,-2 1-9 16,-1 1 19-16,-3 2-40 15,-6 2 20-15,-2 2 0 16,-11 0 0-16,-10 0 4 16,-8 0-19-16,-10 3 34 15,-10 4-15-15,-10 2 6 16,-8 1-15-16,-14 0 5 16,0 1 0-16,-9 1-3 15,0 1 6-15,3 2-6 16,-1-2 14-16,1 5-24 15,-4-4 31-15,-11 5-26 16,-3-2 33-16,-4 2-47 0,4-2 23 16,9-1-1-16,8 1 0 15,12 0 4-15,13-1-17 16,10 1 32-16,11-1-25 16,3 0 21-16,1 2-27 15,-2-4 12-15,-4 1-3 16,-7 1 1-16,-1 0 4 15,-3 1-8-15,3 1 17 16,8-6-22-16,15-1 28 16,8-5-21-16,10-3 27 15,1-2-46-15,2-1 20 16,0 0 3-16,1 0 0 16,2 0 3-16,4 0-20 0,4 0 34 15,11 0-17-15,4-3 13 16,6-1-25-16,2 1 12 15,2 0 0-15,3 1-2 16,0 2 7-16,0 0-12 16,0 0-14-16,0 6 17 15,0 12-27-15,0-12-63 16,9 0-341-16</inkml:trace>
  <inkml:trace contextRef="#ctx0" brushRef="#br0" timeOffset="289127.5026">2809 13974 89 0,'0'0'12'0,"0"0"27"15,0 0 10-15,0 0 28 16,0 0-60-16,0 0 14 0,0 0-31 16,33-38 3-16,-30 38-2 15,0-2 6-15,1 2-12 16,-1 0 14-16,-3 0-2 16,3 0-2-16,-3 0 0 15,5 0 0-15,-2 3 6 16,0 15 22-16,-2 11 2 15,-1 9 20-15,0 9-24 16,0 6 27-16,0 5-42 16,0 3 33-16,0 6-47 15,0-2 28-15,0 2-24 16,0-2-2-16,0-5-4 16,0-3 8-16,0-5-16 0,-6-5 20 15,3-8-3-15,0-3 0 16,0-5-13-16,3 1 4 15,-3-7 0-15,3-1-5 16,-4-5 10-16,4-5-13 16,0-6 20-16,0-2-24 15,0-5 26-15,0-1-13 16,0 0 17-16,0 0-36 16,10-15 17-16,8-10-27 15,-9 13-57-15,0-2-181 16</inkml:trace>
  <inkml:trace contextRef="#ctx0" brushRef="#br0" timeOffset="289646.1174">3800 13849 261 0,'0'0'62'0,"0"0"-29"0,0 0 36 16,0 0-39-16,0 0-1 15,0 0-27-15,22-13-2 16,-13 24 10-16,0 8 1 16,0 6 26-16,-3 12-35 15,-3 9 44-15,0 7-24 16,-3 10 31-16,0 2-36 16,0 1-4-16,0 0 2 15,0-6-9-15,0-7-6 16,0-6 12-16,0-8-8 15,0-3 8-15,0-3-8 16,0 1 15-16,0-5-36 0,0-1 17 16,0-4 0-16,0-5-5 15,0-4 12-15,0-7-17 16,0-2 20-16,0-3-8 16,0-2 10-16,0-1-24 15,0 0 10-15,0 0-15 16,0 0-57-16,0 0-372 15</inkml:trace>
  <inkml:trace contextRef="#ctx0" brushRef="#br0" timeOffset="290387.2111">3107 14193 265 0,'0'0'37'15,"0"0"-32"-15,0 0 10 16,0 0-11-16,32 97 71 16,-28-44-9-16,1 2 4 15,1 0-46-15,2-5-1 16,-3-7-1-16,1-6-11 0,0-9-5 16,-6-6 10-1,5-5-6-15,-4-6-5 0,1-7 3 16,-2-3 12-16,0-1-30 15,0 0 18-15,0 0-8 16,0 0 15-16,0 0-13 16,0 0-1-16,-14-5 17 15,-4-4-18-15,-6 0 10 16,-6-2-14-16,-6 1 4 16,-2 3-4-16,2 1 3 15,3 5 1-15,8 1-6 16,7 0 17-16,3 6-22 15,9 7 22-15,3 3-21 16,3-1 26-16,0-3-32 0,0-1 16 16,17-3 0-16,3-6-4 15,4-2 11-15,4 0-17 16,2 0 28-16,-3 0-20 16,3 0 10-16,-3 0-16 15,0-2-53-15,-24-2-109 16,4 0-122-16</inkml:trace>
  <inkml:trace contextRef="#ctx0" brushRef="#br0" timeOffset="291423.9348">3313 14546 262 0,'0'0'69'0,"0"0"-11"15,0 0 47-15,0 0-48 16,0 0-18-16,0 0-35 15,0 0 3-15,-71 16 3 16,60-5-9-16,5-1 2 16,3-2 12-16,3-2-6 15,0 1-3-15,0-3-2 16,0 0 10-16,0-2-28 16,0-1 17-16,0 0-3 15,0-1 0-15,11 0 9 16,-2 0-6-16,1 0 9 15,-1 0 8-15,0 0-16 0,-1 0 0 16,3 0-3-16,1 0-1 16,0 0 0-16,2 0 8 15,-2 0-17-15,-1 2 26 16,-3 1-17-16,-2-3 9 16,0 1-6-16,-3-1 11 15,-2 0-24-15,-1 0 10 16,5 0 0-16,1 0 0 15,3-11-18-15,-3-5 6 16,1-2-68-16,-4-6-16 16,-3-2-7-16,0-4 55 15,0-3-14-15,-3-5 7 16,-7-5 34-16,-2-3 17 16,3-4-6-16,-3 2 20 15,6 2 10-15,0 8 12 0,4 13 55 16,1 11-39-16,-1 10 21 15,2 4-27-15,0 0-36 16,0 21-4-16,0 16 16 16,0 11 59-16,0 6-35 15,8-2 23-15,7-3-51 16,1-6 13-16,2-2-24 16,-6-7-3-16,0-3 2 15,-2-6 5-15,-5-6-14 16,4-4 21-16,-3-5-21 15,0-4 18-15,-2-2-22 16,-4-4-24-16,0 0 6 0,0 0-5 16,0-6-121-16,-4-6 52 15,-8-2 51-15,1 2 21 16,0-2-22-16,5 3 48 16,4 1 10-16,2-2-10 15,0 2 5-15,5 0 0 16,11 0 0-16,4 2 1 15,-3 1-1-15,1 0 8 16,2 0 9-16,-1-1 3 16,-1 4 21-16,3-2-25 15,-2 1 28-15,-5 4-10 16,-1 1-12-16,-7 0-22 16,-6 1 4-16,0 18 15 0,0 5-8 15,-5 1 30-15,-6-3-28 16,0-1 10-16,5-7-20 15,0-3 8-15,6-6 6 16,0-3-16-16,0-1 14 16,0-1-7-16,0 0 26 15,0 0-17-15,14 0 36 16,1 0-46-16,-2 0-4 16,2-4-3-16,-3 1 0 15,0-1-3-15,1 1 12 16,1-2-20-16,-1 4 28 15,-1-3-33-15,-6 4 16 16,-6 0-54-16,0 0-226 0</inkml:trace>
  <inkml:trace contextRef="#ctx0" brushRef="#br0" timeOffset="291917.6166">2328 14707 201 0,'0'0'62'16,"0"0"11"-16,0 0-19 16,0 0 36-16,0 0-34 15,0 0 2-15,0 0-12 16,0-68 17-16,0 68-46 16,0 0-4-16,-1 11-13 15,-17 20 5-15,-7 15 0 16,-11 16 6-16,-6 13 25 15,-13 17-16-15,-11 11 35 16,-13 6-54-16,-4-4 18 0,-4-4-10 16,10-14-5-16,14-15 5 15,14-17-1-15,25-12-15 16,6-9 29-16,9-12-22 16,6-10 10-16,1-5-20 15,2-2 5-15,0-5-3 16,0 0 1-16,0 0-26 15,2 0-11-15,1-2-163 16,0-9-81-16</inkml:trace>
  <inkml:trace contextRef="#ctx0" brushRef="#br0" timeOffset="292107.1077">1596 15636 387 0,'0'0'36'15,"0"0"65"-15,-3 91-37 16,4-64 17-16,13-4-38 15,8-4 6-15,5-5-23 16,9-8-20-16,9-6 5 16,7 0-1-16,6-8 5 15,2-12-11-15,-2-3-8 16,3-1-16-16,-44 12-122 16,-1 1-107-16</inkml:trace>
  <inkml:trace contextRef="#ctx0" brushRef="#br0" timeOffset="292766.1566">4689 14552 362 0,'0'0'46'0,"0"0"48"15,0 0-30-15,0 0 9 16,0 0-54-16,0 0-16 0,30-12-2 16,-8 19 0-16,6 8 20 15,2 4-18-15,0 5 39 16,1 1-35-16,-4 6 52 16,0 3-53-16,-1 3 31 15,2 1-31-15,8 3 0 16,4 4 21-16,2 6-24 15,2 4 0-15,0 12 10 16,-2 2-2-16,-1-1-4 16,-5-4-7-16,-3-14 0 15,-3-7-3-15,-5-5 3 16,-5-8 0-16,-4-5-5 16,-7-9-3-16,-3-10-9 0,-3-6-17 15,9 0 21-15,-11-11-200 16,2-7-208-16</inkml:trace>
  <inkml:trace contextRef="#ctx0" brushRef="#br0" timeOffset="292992.5495">5536 15180 475 0,'0'0'46'0,"0"0"-1"15,0 0 59-15,0 0-41 16,24 75 11-16,-24-44-63 15,0 3 43-15,-6 0-51 0,-18-1 18 16,-7-5-12 0,-5-5-9-16,2-3 0 0,6-4 7 15,-1-3-19-15,2-5 24 16,3-4-28-16,-1-4-31 16,19 0-158-16,0-2-268 15</inkml:trace>
  <inkml:trace contextRef="#ctx0" brushRef="#br0" timeOffset="294904.0985">2969 12678 88 0,'0'0'57'16,"0"0"28"-16,0 0-7 15,0 0-25-15,0 0-9 16,0 0 23-16,0 0-34 15,-3-70 17-15,3 65 4 16,0 3-13-16,0 2 15 16,0 0-18-16,0 0-28 0,0 0 3 15,0 2-5-15,-3 11-5 16,-11 6 28-16,-4 5-25 16,-4 4 1-16,-2 3 0 15,-3 7-7-15,0 2 11 16,2 1-11-16,4-1 15 15,6-7-9-15,3-2 18 16,2-1-21-16,5-5 6 16,-1-1-9-16,3-3-2 15,-1-1 0-15,2-3 4 16,2-4-4-16,0 1 7 16,0-4-16-16,0-3 24 15,0 1-14-15,0-2 17 0,0-1-29 16,0 0 13-16,3-1 0 15,3 0-3-15,5 0 11 16,2-1-9-16,4 0 10 16,2 1 2-16,3 2-6 15,1 1-7-15,7 1 2 16,-2-3 0-16,3 0 0 16,1-1 2-16,-7 1-9 15,-1-4 16-15,-6 2-19 16,1-3 24-16,-5 2-18 15,-1-2 21-15,-7 1-34 16,3-1 17-16,-3 1 0 0,-3-1-1 16,-2 0 3-16,1 0-12 15,-1 0 20-15,1 0-4 16,2 0 4-16,-1 0-19 16,2-1 9-16,-2-5-5 15,-3 2-28-15,0 0-66 16,0 0-79-16,0 2-18 15,0 1-80-15</inkml:trace>
  <inkml:trace contextRef="#ctx0" brushRef="#br0" timeOffset="295929.0086">2927 13036 293 0,'0'0'61'15,"0"0"53"-15,0 0 0 0,0 0-62 16,0 0-14 0,0 0-18-16,0 0-11 0,6-30 4 15,7 14 8-15,7-1-21 16,2-3 18-16,8 0-3 16,3-5-22-16,1-2 8 15,2-2-1-15,1-4 0 16,0 1 9-16,1-3-20 15,-4-1 25-15,-1 4-13 16,-2 2 11-16,-1 4-20 16,-2 1 8-16,1-1 0 15,-1 1-4-15,0 0 8 16,2-2-10-16,3-2 21 16,0 1-21-16,0-1 14 0,-2-2-10 15,2 2 9-15,-5 1-12 16,-1 1 5-16,-3 5 0 15,-3 1-9-15,1 1 17 16,-3 0-20-16,1 1 24 16,-2 0-8-16,0-4 3 15,0-1-14-15,-1 1 6 16,0-4 1-16,4-1 0 16,-6-1 4-16,3 1-16 15,-5 4 25-15,0-1-20 16,-2 7 16-16,0 1-13 15,0 5 7-15,0-1-6 16,-2 2 3-16,7-1 0 0,-1-1-3 16,0 2 7-16,4-3-17 15,1 0 29-15,4-1-16 16,-1-1 9-16,4-1-18 16,-1 1 6-16,4 1 3 15,0 0 0-15,-5 2 2 16,3 1-15-16,-4 0 26 15,0 2-18-15,1 1 13 16,-5-2-10-16,-1 0 2 16,5-1 0-16,-5 0-3 15,8-1 6-15,0 3-10 16,4-4 11-16,1 3-19 16,-4 2 30-16,-3 0-16 0,-2 0 12 15,1-1-20 1,-2 0 9-16,0 1 0 0,-2-3-1 15,1 1 1-15,1 1-6 16,-4 2 13-16,0 1-6 16,-3 0 5-16,-5 1-8 15,-2 2 2-15,-5 4 0 16,-2-3 0-16,1 2 0 16,-1-2-7-16,-1 0 17 15,2 0-21-15,-2 2 22 16,0 1-14-16,0 0 3 15,0 0-3-15,0 0-108 0,0 0 24 16,0 0-16-16,0 0-241 16</inkml:trace>
  <inkml:trace contextRef="#ctx0" brushRef="#br0" timeOffset="305575.7272">5048 11406 124 0,'0'0'42'0,"0"0"11"15,0 0 4-15,0 0-11 16,0 0-16-16,0 0 10 15,0 0-26-15,0 0 32 16,0 0-38-16,0-19 26 16,0 18-20-16,0 1 6 15,0 0-1-15,-1-2-18 16,-2 2 13-16,0-1-3 16,-2 1 7-16,1-1-17 15,1 1 18-15,0 0-5 16,0 0-19-16,0 0 10 15,0 0-5-15,-3 0 0 0,-1 0 0 16,-1 0-4-16,2 0 16 16,-3 0-6-16,3 4 1 15,2-1-12-15,-4 0 6 16,4-1-1-16,-2 2 0 16,0 2 4-16,-1 2-12 15,-1-2 20-15,2 2-15 16,-2 1 9-16,0-1 0 15,0 0-1-15,-2 0-5 16,-2 2 0-16,3 0 2 16,-2 0-5-16,0 0 9 15,0 1-12-15,2 0 24 0,-1 2-16 16,1-1 3 0,-5 1-10-16,1 0 6 0,-1 0-1 15,-2-2 0-15,1 1 2 16,0-1-7-16,2 0 16 15,-2-1-15-15,0 1 15 16,-3 0-10-16,0 1 1 16,0 1-4-16,-3-1 0 15,2 3 2-15,-5 2 0 16,3-4 4-16,2 3-19 16,-1 0 33-16,4 0-19 15,-2 1 12-15,4-1-22 16,-2 0 8-16,1 2 3 15,-1-1 0-15,-1-2 4 16,1 0-13-16,1-2 18 0,-1 1-12 16,-2 0 11-16,1 1-8 15,-5-1 5-15,0 1-10 16,-1 1 5-16,-1-2 0 16,2 0-6-16,2 0 12 15,-2 1-20-15,0-1 32 16,0 1-20-16,0 0 12 15,0-2-20-15,0 0 8 16,4 0 2-16,0-1-3 16,3 0 7-16,2-2-15 15,-1-2 24-15,1 0-15 16,-1 3 10-16,0-3-12 0,-3 2 4 16,2 0 0-16,-3 1-1 15,0-1 1-15,2 1-3 16,-2-1 8-16,6-1-19 15,-4 1 30-15,2 1-17 16,-1-3 12-16,0 2-22 16,-1-3 13-16,1 1-2 15,0-1 0-15,-3 1 1 16,5 0-8-16,-2 0 17 16,-3 1-14-16,4-1 12 15,-2 0-10-15,-2 1 2 16,3-1-2-16,-1 0 2 15,-2 1-3-15,0-1 3 0,0 0 0 16,-1 1-8 0,2-3 23-16,-2 3-17 0,0 0 10 15,-1 0-16-15,-1-3 6 16,3 2 2-16,-4 1-1 16,3 1 4-16,-1 0-11 15,1 1 16-15,-2 0-12 16,4 1 12-16,-3 3-10 15,-4 0 2-15,1-2 0 16,-1 1-1-16,4-1 1 16,-1 0-6-16,3 0 12 15,0 1-18-15,3-3 24 16,-3 5-9-16,3 0 9 16,-3 1-24-16,3 0 8 0,-4 1 4 15,5-5 0-15,-3 5 1 16,-1-2-8-16,1 3 14 15,-2-3-12-15,4 4 13 16,0-4-14-16,0-1 8 16,5 1-4-16,2-3 2 15,2 1 0-15,2 0-2 16,-2 0 4-16,1 0-14 16,-2 1 27-16,1 3-16 15,3-4 12-15,0 2-22 16,-2-6 9-16,4 0 2 15,-1 1 0-15,1-4 0 16,1 2-7-16,-2 0 14 0,1 1-10 16,-2-2 11-16,3 0-7 15,-1-1-1-15,-1 0-6 16,1 0 6-16,1-1 0 16,-2-2-3-16,1-1 9 15,1-2-17-15,-2 1 22 16,2-2-6-16,0 0 1 15,-1 0-12-15,1 0 1 16,0 1 5-16,0-1 0 16,0 0 2-16,0 2-12 15,0-1 25-15,-2 2-21 16,2-2 12-16,-1 1-5 0,1 0-1 16,0-2-1-16,0 0-2 15,0 0 3-15,0 1-1 16,0-1 5-16,0 0-21 15,-2 3 36-15,2-1-29 16,0 0 10-16,0-2-5 16,0 0-86-16,0 0-114 15,0 0-67-15</inkml:trace>
  <inkml:trace contextRef="#ctx0" brushRef="#br0" timeOffset="306722.3776">2915 12741 127 0,'0'0'25'16,"0"0"39"-16,0 0-31 0,0 0 15 15,0 0-10-15,0 0-9 16,0 0 8-16,21-65-21 15,-21 61 53-15,0-2-19 16,0 4 11-16,0 0-49 16,0-1 10-16,0 0 11 15,0 0-4-15,0 2 1 16,0-1-27-16,-3 1 33 16,3-1-34-16,0 1 32 15,0 1-31-15,-2 0 6 16,1 0-7-16,1 0-2 15,0 0 0-15,-2 0 5 16,2 0-13-16,0 0 24 0,0 0-17 16,0 0 9-16,0-1-10 15,0 1 2-15,0 0 0 16,0 0-2-16,0 0 5 16,0 0-7-16,0 0 11 15,0 0-20-15,0 0 34 16,-1-2-21-16,-4 0 14 15,-1 0-27-15,-2-1 13 16,0 0 0-16,-1-2-2 16,1 0 4-16,3 1-13 15,0-1 27-15,1 0-12 16,1-1 0-16,-2 3 0 0,2-1-4 16,3-1 0-16,-3 3 4 15,3 2-3-15,0-2-1 16,0 1 9-16,0 1-19 15,0 0 28-15,0 0-17 16,0 0 13-16,0 0-28 16,0 0 13-16,0 0-1 15,0 0-1-15,0 3 6 16,0 11-16-16,0 11 27 16,0 6-7-16,0 7-2 15,0 4 5-15,0 2-6 16,0 1-4-16,0-4 5 15,-7-2-4-15,4 0-2 0,-3-5 12 16,0-1-21-16,0-6 28 16,1-6-16-16,4-4 11 15,1-6-26-15,0-4 13 16,0-2 0-16,0-1-1 16,12-2 5-16,7-1-7 15,5-1 12-15,8 0 8 16,6 0-15-16,4 0 0 15,0 0-2-15,7 0-2 16,3 0 0-16,1 0 2 16,2 0-2-16,0-4 4 15,-3-2-19-15,-3 2 35 16,-1-1-18-16,-6 4 18 16,-6-3-36-16,-11 2 19 0,-4 0-1 15,-12 0 0-15,-6 1 1 16,-3 1-6-16,0-3 18 15,0 1 10-15,0-2-20 16,-2 1 2-16,-7 1-5 16,0-1-3-16,-7 3 0 15,4 0-10-15,-6 0-26 16,12 0-111-16,0 0-205 16</inkml:trace>
  <inkml:trace contextRef="#ctx0" brushRef="#br0" timeOffset="309011.386">2883 12809 8 0,'-88'117'44'16,"88"-116"-44"-16</inkml:trace>
  <inkml:trace contextRef="#ctx0" brushRef="#br0" timeOffset="310622.9752">7225 6661 19 0,'0'0'33'16,"0"0"31"-16,0 0 6 15,0 0 5-15,0 0-40 16,0 0-2-16,-67 2-16 16,47-2 8-16,-3 3-24 15,-3 1 4-15,0-1-1 16,-3 0-4-16,2-1 5 0,-1-2 2 15,1 0 15-15,-1 0-4 16,4 0 28-16,-1 0-28 16,3-8 10-16,3-2-8 15,-2-2-4-15,6 0 5 16,1-2-9-16,3-3 21 16,6 0-27-16,4-3 20 15,-1 2-25-15,2 2 6 16,0-3 4-16,2 2-17 15,10 0 6-15,6-1 0 16,-3-1-1-16,-2 1-3 16,2 1 1-16,0 0-13 15,0 2 16-15,9 2-25 16,1 0 22-16,6 2-23 0,2 1 1 16,2 3-13-16,-4 4 15 15,-1 0 12-15,0 3 3 16,-5 0-5-16,-4 0 26 15,-2 0-20-15,-5 5 17 16,2 4-17-16,-4 2 8 16,3 4-1-16,-1 0 0 15,-3 4 3-15,-2-1-6 16,-4 7 9-16,-4 0-1 16,-1 2 2-16,0 3-1 15,0 0-6-15,0-1 0 16,-9-1 7-16,-4-3-7 15,1-3 0-15,-6-2 6 0,2-4 1 16,-2 1-6-16,0-3 13 16,0-3-7-16,7-1-10 15,-2-1 7-15,4 1-6 16,2-3 2-16,-1 2-9 16,-2-2 6-16,8-7-59 15,1 0-80-15</inkml:trace>
  <inkml:trace contextRef="#ctx0" brushRef="#br0" timeOffset="311681.502">4049 6949 282 0,'0'0'43'15,"0"0"22"-15,0 0-16 16,0 0 43-16,0 0-47 16,0 0 10-16,0 0-50 15,10-30 9-15,-10 30-14 16,0 0-1-16,0 0-2 0,3 0-15 15,2 0 17-15,1 5-32 16,-3-1-10-16,-3-1-230 16</inkml:trace>
  <inkml:trace contextRef="#ctx0" brushRef="#br0" timeOffset="312679.6003">3877 14552 166 0,'0'0'51'16,"0"0"-28"-16,0 0-21 15,0 0 6-15,0 0-6 16,0 0-4-16,3 17-27 16</inkml:trace>
  <inkml:trace contextRef="#ctx0" brushRef="#br0" timeOffset="318699.0996">5517 6816 57 0,'0'0'54'0,"0"0"1"16,0 0 12-16,0 0-7 15,0 0-5-15,0 0-3 16,0 0 23-16,0 0-27 15,-78-5-11-15,78 5-17 16,0 0-17-16,0 0 6 16,0 0-4-16,0 0 18 15,0 0-13-15,0 0 26 16,0 0-27-16,12 0 6 0,18 0 22 16,9 0-16-1,10 0-1-15,-1 0-14 0,7 0 9 16,0 0-13-16,-1 0-1 15,0 0 11-15,1 0-19 16,-6 0 7-16,3 0 0 16,-7 0-1-16,-3 0 6 15,-8 0-14-15,-7 0 21 16,-6 0-6-16,-5 0-5 16,-8 0-2-16,-5 0-1 15,-3 0 2-15,0 0 12 16,0 0-4-16,0 0 10 0,-8 0-11 15,-14 0-1-15,-8 0-2 16,-9 0 0-16,-10 0 11 16,-6 0-25-16,-6 0 10 15,-8 0 0-15,-1 0 0 16,-9 2 4-16,6-2-15 16,2 3 24-16,16-2-10 15,19-1 3-15,19 0-12 16,14 1 4-16,3-1-5 15,20 0-10-15,31 0 17 16,27-2-4-16,14-5 16 16,7 0-7-16,-1-3 1 15,-2 2-7-15,-7-2 12 0,-13 2-11 16,-16-2 3 0,-20 3 4-16,-19 1 9 0,-9 1-9 15,-12-1 38-15,0 2-18 16,0-3 20-16,-22 3-39 15,-8 4-6-15,-4 0-2 16,-2 0-5-16,6 14-9 16,8 2-56-16,17-13-142 15,2 0-522-15</inkml:trace>
  <inkml:trace contextRef="#ctx0" brushRef="#br0" timeOffset="321369.9748">6564 14040 286 0,'0'0'37'0,"0"0"17"16,0 0 7-16,0 0 0 15,0 0-13-15,0 0-9 16,0 0 23-16,-46-65-23 16,43 51 40-16,-1 0-44 15,-1 0 14-15,-1 3-24 16,-5 1 3-16,-8 4-10 15,-9 6-12-15,-8 0-6 16,-6 8 16-16,-1 11-19 16,6 2 15-16,7-3-13 15,13 0 20-15,10-1-38 16,7-1 14-16,0 2 1 16,22-1 2-16,8-5 2 0,3-1-13 15,0 2 30-15,-6 0-17 16,-8 3 12-16,-7 1-23 15,-4 3 11-15,-8 0 0 16,0 2 1-16,-2 1 1 16,-22-1-4-16,-3-1 18 15,2-6-21-15,1-4 20 16,8-3-15-16,7-5 15 16,9-3-30-16,0 0-31 15,0-3-347-15</inkml:trace>
  <inkml:trace contextRef="#ctx0" brushRef="#br0" timeOffset="321640.5646">6651 13655 594 0,'0'0'0'0,"0"0"11"16,0 0-11-16,0 0 0 15,0 0 31-15,16 82-4 16,-16-20 28-16,0 5-23 16,-1 1 30-16,-5 1-33 0,-2-8-5 15,4-7-23-15,1-6-1 16,3-7 0 0,0-9 0-16,0-9-1 0,0-11-60 15,0-9 13-15,0-3-179 16,-2-5 59-16</inkml:trace>
  <inkml:trace contextRef="#ctx0" brushRef="#br0" timeOffset="322023.8952">6549 14196 103 0,'0'0'174'0,"0"0"-23"15,0 0-35-15,0 0-60 16,11-87-44-16,20 68 6 16,8-2-17-16,2 2 0 15,1 5 1-15,-1 5 3 16,-8 4-10-16,-5 4-45 15,-6 1-77-15,-11 0-51 0,-4 0 70 16,-7 3 83-16,0 10 25 16,0 2 19-16,0 3 41 15,0 1 2-15,0 0-12 16,-2 0 14-16,-3-1-42 16,-1 1 17-16,0-6-32 15,0 0 6-15,1-6-11 16,1-5-1-16,4-2 5 15,0 0-3-15,0-3 29 16,16-16-29-16,8-3 12 16,6 2-9-16,-5 6-5 15,-1 2 13-15,-3 6-26 0,0 5 12 16,-6 1 0-16,1 0-3 16,-4 0 8-1,-1 5-15-15,-1 3 22 0,-7 2-28 16,-3-8-4-16,0-2-179 15</inkml:trace>
  <inkml:trace contextRef="#ctx0" brushRef="#br0" timeOffset="322383.2258">7203 14064 532 0,'0'0'101'0,"0"0"-96"15,0 0 32-15,0 0-12 16,0 0 16-16,1 72-35 16,-1-58-4-16,2-6-2 15,7-6-2-15,4-2-1 16,7-2 6-16,5-19 19 16,3-1-17-16,-4 1-2 15,0 5 11-15,-9 9-27 16,-2 6 13-16,-2 1-2 15,-2 0-1-15,0 13 6 16,-2 2-1-16,-1-1 7 16,0-3 1-16,2-5-1 15,0-2-8-15,3-4 3 0,1 0-4 16,3-3 4 0,-3-4 3-16,-2 2-14 0,-3 1-54 15,-7 2-190-15,0 1-188 16</inkml:trace>
  <inkml:trace contextRef="#ctx0" brushRef="#br0" timeOffset="322782.1581">7635 13955 546 0,'0'0'129'0,"0"0"1"16,0 0-66-16,0 0-48 15,0 0-7-15,0 0-9 0,-7 47 0 16,0-22 11-16,5-6-23 15,2-5 27-15,0-3-30 16,0-5 17-16,13-5-10 16,1-1 8-16,4 0 0 15,-5 0 0-15,0 0 2 16,-5 0-11-16,0 0 24 16,-4 0-24-16,-2-1 21 15,2-6-21-15,-1-2 9 16,1 1 0-16,-1 1-1 15,2 0 6-15,-4 4-14 16,1 1 20-16,-2 2-22 16,0 0 24-16,0 0-26 15,0 0-16-15,0 0 15 16,0 0-5-16,0 0 8 16,0 0 10-16,0 0-22 0,0 0 15 15,0 0-42-15,0 0 2 16,0 0-103-16,0 0-5 15,0 0-218-15</inkml:trace>
  <inkml:trace contextRef="#ctx0" brushRef="#br0" timeOffset="323598.9731">7904 13699 371 0,'0'0'94'0,"0"0"0"16,0 0 16-16,0 0-47 16,0 0-6-16,0 0-56 15,0 0 41-15,15 50 5 16,-24 7 3-16,1 2-13 15,4-5-19-15,4-5-4 16,-1-8 2-16,1-4-11 16,0-6 4-16,-2-9-11 15,1-5 2-15,-4-6-3 16,-1-5-37-16,0-6-23 0,-6 0-18 16,-1 0-35-16,-5-14 54 15,4-2 54-15,0 2 3 16,6-1 10-16,2 2 12 15,6 2-17-15,0 0 14 16,3-5-1-16,16 1-12 16,4-2-2-16,7 0 17 15,1 5-17-15,3 5 9 16,-22 7-16-16,-1 0-111 16</inkml:trace>
  <inkml:trace contextRef="#ctx0" brushRef="#br0" timeOffset="324032.4599">8272 14008 521 0,'0'0'81'0,"0"0"12"15,0 0-47-15,0 0-15 16,0 0-7-16,0 0-12 16,0 0 11-16,2 0-22 0,-2 8 10 15,0 15-8-15,-6 4 11 16,-6 1 4 0,3-6-15-16,6-5-3 0,0-10 17 15,3-4-22-15,0-3 17 16,0 0-4-16,4-14 1 15,15-10-18-15,4-7 9 16,4 1 0-16,0 5-2 16,-3 5 8-16,-6 10-21 15,-3 8 30-15,-5 2-19 16,-1 0 18-16,-2 7-28 16,-1 7 16-16,-1 2-2 15,4-3 0-15,3-1 2 16,3-7-7-16,7-5-13 15,-11 0 5-15,-1 0-344 0</inkml:trace>
  <inkml:trace contextRef="#ctx0" brushRef="#br0" timeOffset="324271.9861">8705 13960 539 0,'0'0'65'15,"0"0"13"-15,0 0-27 16,0 0-2-16,0 0 0 15,0 0-30-15,-3 37 7 16,15-37-24-16,10 0 46 16,-5 0-47-16,-2 0 11 15,-6-6 2-15,-6-2-20 16,-3-1 9-16,0 1-3 0,0 2 5 16,-11 1 3-1,-11 5-16-15,-2 0-4 0,4 0 6 16,13 0-115-16,6 0-285 15</inkml:trace>
  <inkml:trace contextRef="#ctx0" brushRef="#br0" timeOffset="324864.4034">9108 13922 394 0,'0'0'204'16,"0"0"-138"-16,0 0 20 0,0 0-58 15,-103 58 95-15,60-24-69 16,8-5 11-16,15-8-56 16,12-7 0-16,8-9-9 15,0-5 8-15,19-11-2 16,14-22-2-16,6-15 13 16,-2-7-9-16,-2-4-8 15,-4-2 10-15,-4 4-20 16,0 2 9-16,-2 2 1 15,-1 2-4-15,-6 12 9 16,-5 12-21-16,-8 17 34 16,-5 10-31-16,0 15 31 0,-17 22-35 15,-6 17 17-15,-3 7 0 16,2 3-3-16,8-3 9 16,10-8-17-16,6-8 25 15,0-15-20-15,25-9 14 16,14-11 0-16,15-10 10 15,7 0-26-15,-3-3 8 16,-3-11 0-16,-16-3-6 16,-11 2 12-16,-14 3-22 15,-11 3 36-15,-3 6-9 16,0 3-3-16,-14 3-16 16,-9 19 4-16,4 5 4 15,8-1-6-15,11-5 11 16,0-4-18-16,17-8 26 15,13-6-18-15,9-3 13 0,5 0-1 16,0-1 11-16,-3-9-33 16,-7 0 15-16,-7 2-1 15,-10 2-3-15,-9 1-20 16,-8-1 10-16,0 3-165 16,-18 2-65-16,-3-1-144 15</inkml:trace>
  <inkml:trace contextRef="#ctx0" brushRef="#br0" timeOffset="329244.2328">1147 13975 98 0,'0'0'22'0,"0"0"4"15,0 0 4-15,0 0-3 16,0 0-13-16,0 0 21 0,0 0 29 16,-18-5-19-16,16 1 6 15,2 2-39-15,-1-1 26 16,1 0-10-16,0 3 29 15,0 0-22-15,0 0 3 16,0 0 1-16,0 0-24 16,0-4-13-16,0 0 18 15,15-5-6-15,13-2-12 16,10 0 26-16,5-3-23 16,3 3 3-16,6-2-3 15,-1 3-4-15,1 3 0 16,-1 2 11-16,-3 4-21 0,4 1 18 15,3 0 0-15,2 0-1 16,1 0-16-16,-1 0 8 16,1-10 0-16,3-4 0 15,2-1 3-15,1-1-15 16,0 2 27-16,0 0-22 16,-5 3 14-16,-3 0-7 15,-2 5 5-15,-2-1-10 16,-4 0 3-16,1-2 2 15,-1 1-5-15,1 0 12 16,-4-1-20-16,-5 3 29 16,0 2-18-16,-4-1 12 15,4 0-20-15,4-2 10 16,8-3 0-16,6-1-3 0,6 0 7 16,0-2-12-16,0 0 20 15,-4 3-17-15,1 0 12 16,-1 2-9-16,-2 0 2 15,1 1 0-15,0 0-1 16,1-1 1-16,-2-1-7 16,-3 1 14-16,-4 3-24 15,-6-1 35-15,-3 2-21 16,-4 1 12-16,1 0-18 16,-2 1 9-16,-2 0-1 15,-1-1-1-15,3-3 4 16,5-1-13-16,7 0 22 15,2-2-15-15,6-1 11 0,-2 3-7 16,-7-2 4-16,-4 3-8 16,-6 2-1-16,-4-2 5 15,2 2-4-15,7-3 9 16,2-1-17-16,7-1 24 16,3 0-12-16,-2 3 8 15,-1 2-16-15,-3 0 8 16,-4 1 0-16,-2 0-1 15,-6 0 5-15,2 0-15 16,-5 2 24-16,-1-3-23 16,-3 1 23-16,-5 0-16 15,-4 1 9-15,-6 2-12 0,-2-2 5 16,-2-1 1-16,1-2-4 16,3 1 9-16,0 0-18 15,4-2 26-15,-1 2-12 16,0 1 11-16,-2 0-24 15,-7 2 12-15,-1-1 0 16,-7 2-1-16,2 0 2 16,2-4-7-16,2 0 16 15,5 0-15-15,0 0 18 16,0 0-17-16,-3 2 9 16,-1 0-10-16,-3 1 1 15,-3 1 4-15,-2 0-1 16,0 0 6-16,0 0-15 0,0 0 22 15,0 0-3-15,0 0 2 16,0 0-22-16,0 0 7 16,0 0 4-16,0 0 0 15,0 0-2-15,0 0-8 16,0 0 20-16,0 0-17 16,0 0 17-16,0 5-11 15,0 3 10-15,0 2-14 16,0 1 5-16,0 2-1 15,0 0-5-15,0 1 12 16,-2 0-21-16,0 1 33 16,0 2-16-16,2 2 7 0,0 4-18 15,0-3 6 1,0 4 3-16,0-1 0 0,0-1 8 16,0 2-21-16,6 2 27 15,0 2-24-15,-2 7 23 16,1 5-19-16,-1 5 17 15,1 6-18-15,2-1 7 16,-1-3 0-16,-4-3-2 16,-1-4 3-16,-1-2-15 15,0-1 28-15,0-1-9 16,0 3 6-16,-6-3-22 16,3 2 8-16,-4-1 3 15,4-5-1-15,3 0 3 0,-3-5-10 16,0 0 19-1,1-3-15-15,1 0 13 0,-2 0-12 16,1-1 10-16,-2 0-14 16,2-3 4-16,-1-2 3 15,1 0-2-15,-1-2 8 16,-2 3-18-16,2 1 24 16,-3 3-12-16,3-1 14 15,0 0-28-15,-2-1 13 16,1-5 1-16,3-2-3 15,-1-5 7-15,2 0-9 16,0-2 12-16,0 0-13 16,0-1 15-16,0-1-11 15,0-3 9-15,0 2-14 0,0-2 4 16,0-1 3-16,0 2 0 16,0-3 0-16,0 0-10 15,0 0 22-15,0 0-7 16,0 0-1-16,0 0-8 15,0 0 2-15,0 0 2 16,-3 0 0-16,-1 0 10 16,-2 0-20-16,-2 0 21 15,-2 0-18-15,-1 0 18 16,-5 0-13-16,-2 0 8 16,-3 0-12-16,-4 0 2 15,-5 0 4-15,-3 4-2 16,-6 2 9-16,-3-1-23 0,-8 0 32 15,-5 2-17-15,-6-1 11 16,-7 4-19-16,-2-2 9 16,-9 0 0-16,0 2-4 15,0-2 10-15,9 0-12 16,4-1 16-16,5-1-7 16,-2 0 3-16,2 2-2 15,3-2 10-15,4 0-20 16,5-1 6-16,4 0 0 15,0 1-3-15,-2 1 10 0,-1 0-16 16,0 0 22 0,-2 1-8-16,-3 2 2 0,-2 2-11 15,-3-2 4-15,1 1 0 16,-1-1 1-16,0 0 4 16,-3-1-10-16,4 1 15 15,0-1-13-15,-1 1 13 16,3-1-12-16,-2 0 18 15,1 2-28-15,-1-2 12 16,6-1 0-16,5 0-1 16,1 0 3-16,6 0-14 15,-4 0 24-15,0 2-7 16,-2-1 5-16,-1 1-20 16,-3 0 8-16,4-2 2 15,2-1 1-15,4-1 5 16,6-1-12-16,6-2 14 15,2 0-4-15,7-2 3 0,-3 2-5 16,-3 0 12-16,-1 1-28 16,-2 2 14-16,-3-2 0 15,-3 1-1-15,-1 0 4 16,0-1-14-16,1 0 22 16,3-2-6-16,7-2 4 15,1 0-18-15,1 0 10 16,3 0-1-16,-1 0 0 15,1 0 9-15,0 0-18 16,2-2 22-16,2-4-11 16,-5 2 1-16,2 1 14 15,-2-2-1-15,-3 3-23 0,1-2 10 16,-3 0-3-16,3-1 0 16,3-1 6-16,2 0 6 15,7 0-10-15,-3-2 38 16,3 4-40-16,3-1 12 15,0-2-9-15,-3 5-3 16,0-3 0-16,-3 0 3 16,-1 1-6-16,2-3 12 15,-3-1-16-15,-3 0 18 16,2-4-14-16,0 3 22 16,-4-1-35-16,5 1 16 15,-2-1 0-15,7-1-2 16,0 3 6-16,0-2-14 0,3 0 24 15,2-1 4-15,-1-1-17 16,-1 0 3-16,3 0-4 16,-4-2 0-16,1-1 0 15,1 1 1-15,-1 0-2 16,2 1 10-16,-1-2-16 16,0 0 20-16,-3-1-13 15,5 0 17-15,0-1-30 16,-3 1 13-16,4-2 0 15,-2-1-5-15,1-1 13 16,-3 0-20-16,2 1 27 16,-2-1-17-16,1 1 12 0,2-1-20 15,0-2 9 1,0 0 1-16,3-3-3 0,-4 1 9 16,1 1-13-16,-3-3 16 15,0 1-21-15,-2 2 24 16,-2 2-14-16,7 6 22 15,-3 3-40-15,3 4 20 16,3 0 0-16,0 6-1 16,0 0 3-16,0-2-15 15,0 3 26-15,0-2-25 16,0 1 17-16,3 2-10 16,13 0-36-16,-11 0-57 15,1 0-217-15</inkml:trace>
  <inkml:trace contextRef="#ctx0" brushRef="#br0" timeOffset="337779.2987">9084 12489 204 0,'0'0'35'0,"0"0"1"16,0 0 24-16,0 0-11 16,0 0-29-16,0 0-9 15,0 0 1-15,0 0-10 16,0 0 16-16,0 0-6 15,-3-28-3-15,3 28-5 16,0 0-1-16,0 0 6 0,0 0-1 16,0 0 33-1,0 7-21-15,3 2 33 0,-3 5-46 16,0 4 27-16,0 5-22 16,0 5 14-16,-3 5 6 15,0 5-11-15,-2 3 20 16,4 8-40-16,-5 2 43 15,3 4-42-15,-1 1 44 16,-1 0-37-16,1-5-4 16,2-4-2-16,1-6-3 15,1-5 0-15,0-7 9 16,0 0-20-16,0 0 28 16,0-2-8-16,0-1-3 15,-2 0-8-15,1-5 2 16,1-3 0-16,0-3-2 0,0-3 5 15,0-4-6-15,0 0 12 16,0-4-27-16,0 2 38 16,0-2-17-16,0 0 15 15,4 0-35-15,2-1 19 16,0-1-2-16,2-1 0 16,5 0 10-16,-1-1-21 15,4 0 25-15,4 0-7 16,5 0 0-16,4 0-9 15,5-1 2-15,3-5 0 16,3 0-2-16,2 2 2 16,3 2-4-16,-2 0 12 0,8 2-31 15,3-1 47-15,7-2-28 16,12-1 21-16,5-4-34 16,5 3 16-16,8-1 1 15,3 3-1-15,0 2 5 16,2-1-17-16,-2 1 29 15,3-1-17-15,1 1 8 16,3 1-8-16,2 0 1 16,6 0-3-16,-1-3 3 15,2 0-3-15,-4 3-1 16,-7 0 8-16,-4 0-23 16,-7 0 42-16,-1 0-25 15,-4 0 20-15,5 0-32 0,3-6 14 16,3-1 0-16,3 0-3 15,2 0 8-15,1 2-21 16,-2 1 34-16,-4 2-25 16,-7-2 16-16,-10 0-15 15,-7 0 9-15,-7-1-6 16,-6-1 3-16,-5 1 0 16,-4-2-6-16,-2 0 15 15,-3 1-27-15,0 1 37 16,2 1-20-16,1-1 17 15,1 0-31-15,2 1 15 16,-1-2 0-16,-1 1-1 16,-6-1 4-16,-7-1-15 15,-9 2 24-15,-10-1-20 0,-8 1 18 16,-5-2-7-16,-2 0 0 16,0 1-6-16,0-2-1 15,-6 4-4-15,-13 2-1 16,-8 1-88-16,12 1-115 15,-11-4-311-15</inkml:trace>
  <inkml:trace contextRef="#ctx0" brushRef="#br0" timeOffset="339422.3596">9118 12362 14 0,'0'0'83'0,"0"0"3"16,0 0 48-16,0 0-62 15,0 0-23-15,0 0-33 16,0 0 36-16,-6-48 0 0,6 43-37 16,0 2 23-1,0 0-29-15,0 2 55 0,3-2-48 16,3 1 24-16,6-2-32 16,5 0 19-16,5-2-23 15,6-4 21-15,4-1 22 16,2 0-34-16,5 3 30 15,-3 1-42-15,2 1 38 16,0 2-33-16,-1 0-5 16,5 3-1-16,4 0 0 15,9-1-2-15,5 0 7 16,4 0-10-16,5 0 16 16,1 0-20-16,-1 2 24 15,-1 0-14-15,-2 0 22 16,-4 0-46-16,-2 0 23 0,0 0 0 15,-6 0-1-15,1-1 11 16,1 0-24-16,4-3 28 16,7 2-5-16,5-3 1 15,5 1-12-15,2-2 2 16,1 1 0-16,-3 0-4 16,-5-1 8-16,-5 3-8 15,-4 1 15-15,-5 2-26 16,-2 0 36-16,1 0-25 15,-2 0 28-15,-1 0-48 16,3 0 24-16,-1 0 0 16,-1 0-1-16,2 0 11 0,0 0-23 15,7-1 27-15,8-2-9 16,13-1 1-16,7-2-12 16,13-2 2-16,8-1 4 15,5-4-4-15,0 3 8 16,-3 1-12-16,-11 2 19 15,-13 4-32-15,-13 1 45 16,-13 2-25-16,-11 0 24 16,-6 0-46-16,1 0 22 15,3-1 1-15,4-5 0 16,5 0 6-16,6-1-25 16,4-2 38-16,1 0-25 15,-2 1 19-15,-9 2-21 0,-14 0 8 16,-13 1-4-1,-10 2 3-15,-12 2 2 0,-5-1-4 16,-4 2 12-16,-3 0-29 16,0 0 43-16,1 0-24 15,-1 0 23-15,0 0-44 16,0 0 20-16,3 0 2 16,-1 0-1-16,4 0 4 15,-3 0-17-15,-3 3 30 16,0 7-18-16,0 4 12 15,-4 5-8-15,-10 4-2 16,-2 4-1-16,1 6-1 0,0 0 4 16,3 1-5-1,0 1 11-15,3-1-31 0,0-5 49 16,0 2-26-16,3-5 17 16,0 2-34-16,2-1 17 15,-1 1 0-15,1 0-1 16,0 0 7-16,-1 1-22 15,3 0 34-15,-1-5-25 16,0-6 20-16,2-5-17 16,1-3 4-16,0-5-1 15,-2 0 0-15,2-3 1 16,0 0-6-16,0 1 12 16,0-1-28-16,0 2 45 15,0-3-25-15,0 0 20 16,-1-1-36-16,-2 0 13 0,-6 2-21 15,-12 0-25-15,12 0-93 16,-10-2-139-16</inkml:trace>
  <inkml:trace contextRef="#ctx0" brushRef="#br0" timeOffset="340479.7855">10476 12305 133 0,'0'0'53'16,"0"0"18"-16,0 0-35 15,0 0-15-15,0 0-1 16,0 0-1-16,0 0-11 16,54-26 30-16,-54 26-33 15,1 0 49-15,-1 0-35 16,2 0 7-16,-1 0-20 0,1 0 11 15,2 0 12-15,-1 11-5 16,0 5 26-16,-3 6-34 16,0 4 54-16,0 3-41 15,0 0 43-15,0 0-67 16,0 5 29-16,0 3-27 16,0 4-3-16,0 6 5 15,0-1 3-15,0 1-15 16,-1-1 21-16,-1-7-1 15,2-3-12-15,0-3-3 16,0 1-2-16,0-1 0 16,0 0 1-16,3-1 7 0,4-2-16 15,-2-3 25-15,6-6-25 16,-5-5 18-16,-1-3-8 16,-2-3 15-16,-1-3-32 15,-1-2 15-15,1-1 0 16,-1-2-4-16,-1-1 10 15,2 0-23-15,-2-1 35 16,0 0-15-16,0 0 9 16,0 0-24-16,3 0 11 15,4 2-12-15,5-2-4 16,3 0-67-16,-7 0-126 16,3 0-103-16</inkml:trace>
  <inkml:trace contextRef="#ctx0" brushRef="#br0" timeOffset="341086.1652">11677 12233 309 0,'0'0'67'16,"0"0"24"-16,0 0 5 16,0 0-58-16,0 0-19 15,0 0-5-15,8 7-5 16,-8 19 18-16,0 7 34 16,-3 4 9-16,-3 0-50 15,-2 5 45-15,3-1-50 16,-3 0 19-16,2 6-32 0,0 2 2 15,3-1 7 1,1 2-10-16,2-2-2 0,0-4 16 16,0-3-20-16,5-3 17 15,7-2-2-15,1-1 11 16,1-4-41-16,0-4 20 16,-2-4 0-16,-4-3-2 15,4-4 6-15,-5-5-16 16,-2-3 28-16,-2-2-15 15,-3-3 10-15,0-2-19 16,0 1 8-16,0-2-2 16,0 0-1-16,1 0-1 0,-1 0-9 15,0 0-127-15,0 0-176 16</inkml:trace>
  <inkml:trace contextRef="#ctx0" brushRef="#br0" timeOffset="345549.7873">10928 12641 123 0,'0'0'80'0,"0"0"-29"15,0 0 44-15,0 0-42 16,0 0 9-16,0 0-17 16,-15-73 7-16,5 71-19 15,-2 2-16-15,-6 0-14 0,-4 14 16 16,-5 9-12-16,3 5-3 16,0 0-2-16,5-1 18 15,5-5-32-15,6-3 12 16,4-5 0-16,4-2-2 15,0-4 8-15,0-4-17 16,0-1 24-16,0-3-11 16,0 0 6-16,9 0 19 15,9-16-17-15,6-9-9 16,-2-2 2-16,-2-3 5 16,-4-1-16-16,2 0 22 15,-9 1-22-15,-3 4 19 16,-6 1-14-16,0 3 21 15,0 7-31-15,0 3 14 0,0 6-1 16,-3 6 0-16,1 0 6 16,-1 0-20-16,-1 6 28 15,-3 13-14-15,1 7 10 16,1 3-12-16,2 0 2 16,0 2 0-16,3-4-4 15,0 0 12-15,0-3-19 16,0-3 23-16,0-1-21 15,8-2 25-15,6-3-32 16,-6-15-75-16,-2 0-385 16</inkml:trace>
  <inkml:trace contextRef="#ctx0" brushRef="#br0" timeOffset="345884.8926">11076 12659 241 0,'0'0'54'16,"0"0"37"-16,0 0-32 16,0 0 29-16,0 0-80 15,0 0 13-15,0 0-21 16,-70 34 12-16,56-18 6 16,5-2-16-16,2-2 14 15,7-6-11-15,0-1 6 0,0-4-4 16,0-1-9-16,0 0 9 15,4 0-7-15,5 0 8 16,-3 0-4-16,2 0-8 16,0 0 11-16,0 0-15 15,1 0 24-15,0 8-25 16,3 1 25-16,0-1-30 16,4-4 14-16,-1-2 0 15,3-2-2-15,-15 0-18 16,0 0-132-16</inkml:trace>
  <inkml:trace contextRef="#ctx0" brushRef="#br0" timeOffset="346315.7392">11143 12448 341 0,'0'0'79'0,"0"0"-58"16,0 0-18-16,0 0 72 15,0 0-10-15,22 92 4 16,-20-49-42-16,-1-3 8 16,2-3-31-16,-3-4-1 15,0-8-3-15,0-4 0 16,0-7-1-16,0-3-8 16,0-6-8-16,0-3-45 15,0-2 62-15,0 0-22 16,0-3-82-16,0-9 9 0,0 2 84 15,0 5 1-15,0 3 10 16,0 2 2-16,0 0 5 16,0 0-8-16,0 0 7 15,0 6 9-15,0 0-11 16,0-2 23-16,8 0-13 16,4-2 25-16,4-2 6 15,1 0-21-15,-1 0-9 16,-4 0-2-16,0 0-1 15,-6 0-4-15,-5 0-10 16,-1 0 2-16,0 0-3 16,0 0-76-16,-3 3-64 0</inkml:trace>
  <inkml:trace contextRef="#ctx0" brushRef="#br0" timeOffset="347003.7007">9981 13072 154 0,'0'0'10'16,"0"0"74"-16,0 0 1 15,-39 90 16-15,15-55-26 16,-3 1-20-16,0 3 4 15,-4 1-22-15,-5 2 16 16,-3 5-32-16,-7 2 33 16,1 3-43-16,-5 2 20 15,0 4-27-15,-2 2 4 16,-3 10 7-16,0 5-6 16,4-3 3-16,3-2-5 15,11-4 13-15,7-9-10 16,6-6-4-16,9-4 16 0,-1-7-41 15,4-4 19-15,3-4 0 16,0-7-3-16,3-1 9 16,0-8-20-16,5-6 31 15,-1-3-29-15,2-5 12 16,0-2-10-16,0 0-38 16,0 0 9-16,0-6-200 15,-1-1 37-15,-1-1-95 16</inkml:trace>
  <inkml:trace contextRef="#ctx0" brushRef="#br0" timeOffset="347184.2177">9106 14330 165 0,'0'0'107'16,"0"0"-32"-16,0 0-10 0,0 0 21 15,0 0-5-15,0 0 3 16,3 22-46-16,14-21 40 16,5-1-52-16,2 0-7 15,3 0-19-15,6 0 0 16,4 0-2-16,8-8 6 15,4-4-9-15,6-5-58 16,0 1-26-16,-40 7-117 16,0 0-98-16</inkml:trace>
  <inkml:trace contextRef="#ctx0" brushRef="#br0" timeOffset="347925.2362">12742 12865 307 0,'0'0'75'0,"0"0"-30"0,0 0 76 15,0 0-86 1,0 0-21-16,0 0 29 0,27 12 27 16,-1 2 14-16,2 6-55 15,0 8 29-15,-1 6-56 16,0 9 16-16,-2 3-17 16,3 2-1-16,1 1 15 15,4 0-11-15,4-3 6 16,5-3 4-16,4 1 1 15,2 1-1-15,3-2-8 16,2 0 16-16,8 0-44 16,5-6 21-16,12-6 1 0,1-6-2 15,0-3 8-15,-11-5-19 16,-8 1 33-16,-12-6-15 16,-12 1 5-16,-8-3-20 15,-10-4 10-15,-8-1-2 16,-3-2-2-16,-5-1-2 15,-2-2 5-15,0 0-41 16,0 0-7-16,-2-6-237 16</inkml:trace>
  <inkml:trace contextRef="#ctx0" brushRef="#br0" timeOffset="348175.5672">13876 13569 380 0,'0'0'31'16,"0"0"8"-16,0 0 39 16,0 92-37-16,0-62 43 15,0 5-52-15,0 1 11 16,-10 2-33-16,-5 1-3 16,-5-6-6-16,0-3-1 15,-2-6 0-15,3-3 12 16,3-4-24-16,1-3 17 15,4-1-14-15,4-5-37 16,7-8-125-16,0 0-307 16</inkml:trace>
  <inkml:trace contextRef="#ctx0" brushRef="#br0" timeOffset="364397.7939">16538 3304 324 0,'0'0'109'0,"0"0"-25"16,0 0 8-16,0 0-41 15,0 0 2-15,0 0-31 16,0 0 16-16,0-65-34 16,0 64 9-16,0 1-6 15,0 0-6-15,0 0-2 16,0 0 2-16,0 0-3 15,-5 7 18-15,-11 11-14 0,-5 4 10 16,-1 3-22-16,-1 5 10 16,1 0 0-1,2 2-3-15,-3 2 11 0,-1 3-17 16,-1 5 22-16,-3 6-14 16,0 4 9-16,-5 6-12 15,-2 0 4-15,3-5 0 16,5-6-2-16,2-5 7 15,6-5-11-15,5-4 18 16,-1-1-32-16,6-5 43 16,3-8-29-16,2-2 19 15,1-10-26-15,3-1 12 0,0-3 1 16,0-2-1 0,0 1 6-16,0 0-17 0,0-2-2 15,0 0-10-15,0 0-105 16,0 0 17-16,0 0-41 15</inkml:trace>
  <inkml:trace contextRef="#ctx0" brushRef="#br0" timeOffset="364705.2748">15984 3961 81 0,'0'0'178'0,"0"0"-117"16,0 0 9-16,0 0-60 15,0 0 34-15,0 0 5 16,-34 71-22-16,34-49-18 0,6-3-8 16,12-3 14-16,1-4-13 15,7-6 13-15,5-6-13 16,6 0 47-16,11 0 26 16,2-14 3-16,3-2-78 15,-1 2 42-15,-8 1-41 16,-6 3-1-16,-11 2 0 15,-5 4 7-15,-7 2-16 16,-7 2-2-16,-5 0 5 16,0 0-101-16,-3 0-8 15,0 0-87-15,0 2-164 16</inkml:trace>
  <inkml:trace contextRef="#ctx1" brushRef="#br0">16651 5027 0,'18'0'172,"-1"0"-172,1 0 31,0 0-31,17 0 16,18 0 15,0 0-15,70 0-1,-52 0 1,17 0-16,-53 0 16,-17-18-1,17 18 17,36-35-17,-36 35-15,53-17 16,0 17-1,1 0-15,-19 0 16,-17 0 0,-35 0-1,35 0-15,-18-18 16,-17 18 0,17 0-16,35-35 15,-52 35-15,70-18 31,36 0-31,-36-35 16,-70 53 15,-1 0 1,1 0-32,17 0 15,36 0 1,-18 0-1,-36 0-15,1 0 79,-1 0-1,36 0-78,0 0 15,-35 0 1,0 0 0</inkml:trace>
  <inkml:trace contextRef="#ctx0" brushRef="#br0" timeOffset="392057.2681">13897 4348 104 0,'0'0'12'16,"0"0"59"-16,0 0-18 15,0 0 14-15,0 0-35 16,0 0 1-16,0 0-4 16,-6-32-28-16,6 31 16 0,0-1-12 15,0 0 21-15,0 0-20 16,0 0 32-16,0 0-12 15,-1 0 3-15,-1 0 9 16,-1 0-15-16,3 1 7 16,0-1-28-16,0 2 19 15,0-1-14-15,-2-3 8 16,-1-1-3-16,0 1-16 16,-2 0 8-16,0-1-4 15,1-1 8-15,-2-1-3 16,1-1 14-16,-1 0-15 15,-3 0 21-15,2 2-16 16,-1-1 2-16,-3 1-10 16,2 0-1-16,3 2 5 15,-2 0 0-15,-1 0-5 0,2 0 10 16,-4 1-18-16,-2-1 22 16,-1 1-15-16,1 0 17 15,-8-2-31-15,-1-1 15 16,-4 1 0-16,0-1-5 15,4 0 14-15,3 2-22 16,-1-2 27-16,0 3-13 16,2-1 8-16,-2 1-17 15,0 1 8-15,-4-4 0 16,0 0-2-16,1 0 5 16,-2 2-10-16,1 3 16 15,-2-1-20-15,0 2 28 0,2 0-21 16,-4 0 18-16,1 0-28 15,-4 0 14-15,-1 0 0 16,2 0-3-16,5 3 6 16,1-1-14-16,5-1 26 15,1 0-19-15,2 1 15 16,2-1-17-16,2 2 6 16,-4 3 0-16,-1 0-8 15,-2 0 16-15,-2 2-18 16,2 0 21-16,-4 1-26 15,0-1 32-15,-3 2-20 16,4-2 16-16,-5 4-26 16,-3-2 11-16,0 2 2 0,2-1-3 15,-2 1 9-15,8-2-19 16,-5 1 28-16,-1 1-14 16,1 0 6-16,1 0-14 15,-1 0 7-15,-1 2-3 16,0 3 1-16,-4 0 4 15,-1-1-8-15,1 1 16 16,2-2-20-16,3 1 21 16,6-4-14-16,6 1 17 15,-1-1-28-15,1 2 14 16,-1 0 0-16,0 3-4 16,2-1 9-16,2 1-17 0,3 0 24 15,0-2-12-15,4 1 12 16,-1 0-22-16,0 1 10 15,2 1-2-15,-3 1 1 16,1 3 2-16,1-1-6 16,2 4 13-16,0-4-16 15,3 1 20-15,0-2-18 16,3-1 20-16,12-1-25 16,3-2 11-16,3 1 0 15,-2-1-4-15,2 0 10 16,0 1-20-16,-3 2 29 15,3-2-13-15,1-2 5 16,-2 0-14-16,2-5 6 16,-1 3 1-16,-3-2-1 15,1 1 5-15,2 1-14 0,-2 0 21 16,4-2-19-16,0 0 20 16,3-2-13-16,-2 1 15 15,4-1-28-15,-4-1 14 16,0 2 0-16,-6 0-2 15,6-1 5-15,-2-1-14 16,0 0 24-16,-1-3-12 16,2-1 7-16,-3 0-15 15,0 0 7-15,-1 2 0 16,2 1-3-16,-1 0 6 16,-1 0-11-16,5 1 19 15,-3-2-19-15,4 0 18 0,-1 2-14 16,0-2 15-16,0 0-21 15,1 0 10-15,2 0-1 16,1-1-2-16,2-1 6 16,0-1-18-16,0-2 34 15,0 2-22-15,-2-3 13 16,0 1-20-16,1 1 9 16,0-2 1-16,3 0-4 15,1 1 8-15,1-1-11 16,3 0 16-16,-1 0-13 15,-1 0 15-15,0 0-17 16,-2 0 15-16,-3 0-18 16,-3 3 8-16,-2 0 1 0,-2 0-4 15,0 0 11-15,-1-2-20 16,1 3 27-16,3-4-12 16,-3 2 6-16,3 1-16 15,-1-2 5-15,1 1 3 16,0 0-2-16,1 0 7 15,-3-1-13-15,4 0 21 16,-5 1-22-16,-2-1 20 16,-2 1-17-16,-4-1 13 15,3 2-12-15,0-1 5 16,0 0 0-16,5 0-5 16,1-2 10-16,4 0-17 15,0 0 28-15,2 0-16 0,1 0 14 16,2 0-28-16,-2 0 12 15,-1 0 2-15,-3 0 0 16,1 0 4-16,-1 0-17 16,1-3 26-16,-1-1-20 15,4-1 18-15,-2 1-16 16,3-1 11-16,1 3-11 16,2-2 5-16,1-1 0 15,-2 2-3-15,0-2 7 16,-1 1-20-16,1-2 34 15,-3 2-19-15,1-1 13 16,-2 2-24-16,-3-1 12 16,0 0 0-16,-4 0-1 15,1 3 5-15,-2-2-16 0,1 2 27 16,-1-2-23-16,2-1 18 16,-2 0-14-16,-2-2 8 15,2 3-8-15,-1 0 4 16,-1 1 0-16,-3-2-7 15,0 3 16-15,-4 1-24 16,-1-3 33-16,2 0-18 16,-1-1 9-16,3 0-18 15,3-1 7-15,1 0 2 16,-1 1 0-16,0 0 2 16,1-1-11-16,0-1 22 15,2 2-20-15,1 0 18 0,-1-1-16 16,-2 5 5-16,0-3 0 15,-3 1 0-15,-1 1-2 16,1-3 1-16,2 1 2 16,2-1-20-16,0-1 38 15,1 4-19-15,4-3 12 16,-1 0-24-16,0 1 10 16,-4 0 2-16,-3-2-2 15,-4 3 9-15,0-1-21 16,0-1 30-16,2 1-24 15,2-2 19-15,3 0-18 16,1-1 9-16,4 1-3 16,-4-2 1-16,-1 2 0 0,-2 1-6 15,-4 0 13-15,2 1-25 16,1 1 37-16,1-4-22 16,2 6 17-16,-3-3-28 15,1 0 14-15,-2 2 0 16,-3-2-2-16,2-1 7 15,1-1-17-15,0 1 25 16,2 1-17-16,-5 0 13 16,1 0-14-16,-5 2 5 15,2-2-1-15,-3 0 1 16,0-1 0-16,4-2-5 16,-1-1 11-16,2 0-25 15,-2 1 40-15,-2-3-23 16,-2 1 16-16,0 0-28 0,-2-1 14 15,0-1 0-15,0-3-2 16,3-2 5-16,-1-2-15 16,-2 0 27-16,0 0-20 15,-2 1 13-15,-2-1-12 16,-1 2 4-16,-1-1 0 16,0-1-1-16,0 1 2 15,0-2-5-15,0 3 12 16,0-2-26-16,-1 2 39 15,-4-3-21-15,-1 1 11 16,0-1-22-16,0 3 8 16,-1-1 3-16,1 1-2 15,0 0 8-15,1 2-20 0,-1 1 29 16,-1-1-21-16,0 2 18 16,-2 0-18-16,-2 1 6 15,-1-2 0-15,-1 4-1 16,-4-3 2-16,1-1-2 15,-3 3 9-15,-1-1-27 16,2 0 39-16,-1-1-22 16,-1 1 17-16,-2 0-29 15,-2 0 14-15,1 1 0 16,-2-2-1-16,-2 0 2 0,1-1-8 16,-1 3 20-1,0-2-17-15,-1-1 15 0,-1 3-21 16,-2 0 10-16,0 0 0 15,-2 2-1-15,0 2 4 16,-1-2-11-16,1 0 16 16,3 0-24-16,3-1 32 15,3 2-15-15,2-2 14 16,-1 2-29-16,1-2 14 16,0 3-2-16,4-1 0 15,-1 0 4-15,-1 1-15 16,-2 0 31-16,-1 0-25 15,0-1 19-15,-3 1-23 16,2-1 11-16,-4-1 0 16,-4 2 0-16,-2 0 0 0,-4-1-7 15,2 4 14-15,0 0-22 16,2-1 33-16,5 2-19 16,-1-1 14-16,2 0-26 15,1-2 13-15,1 0 0 16,1 0-4-16,0 0 10 15,1 0-16-15,0-2 23 16,-1 3-16-16,2-2 14 16,1 1-20-16,1 2 9 15,2-1-3-15,-2 1 1 16,-1-2 4-16,-1-1-7 16,-1 1 11-16,-4 1-22 0,3-1 34 15,-5 4-21 1,2 0 19-16,-2 0-32 0,0 0 14 15,3-1 2-15,-3-2-4 16,-1 0 9-16,1 0-15 16,-3 2 24-16,2 1-18 15,1-1 18-15,2-1-23 16,4 0 9-16,-3 2-4 16,0-1 3-16,-4 1 0 15,-1-1-5-15,1 1 12 16,-3 0-18-16,-1 0 27 15,-2 0-20-15,-3 0 26 16,-2 0-40-16,-3 2 19 16,2 4 0-16,6-2-2 15,4-2 6-15,4-2-16 0,4 0 24 16,0 3-11-16,-5-2 6 16,-6 6-14-16,-4 0 7 15,-6 0-3-15,2-1 3 16,6 0-1-16,5 0-3 15,15-3-20-15,5 1 22 16,2 2-125-16,11-5 28 16,0-1-103-16</inkml:trace>
  <inkml:trace contextRef="#ctx0" brushRef="#br0" timeOffset="408824.7003">22300 3426 171 0,'0'0'40'15,"0"0"23"-15,0 0-30 16,0 0-25-16,0 0 37 16,0 0-26-16,0 0 14 15,77-63-21-15,-74 61 7 16,-3 2-2-16,2-1-7 15,-2 1 16-15,0-1-11 16,0-1 29-16,0-1-43 16,0 0 22-16,0-2-18 0,-7 3-3 15,-1-4-1-15,0 3-1 16,-2 0 0-16,-2-1 4 16,1 0-10-16,-3 0 19 15,0 1-12-15,-4-1 4 16,-1 3-5-16,-4 1 1 15,-5 0-2-15,1 0 1 16,1 0 0-16,3 0-3 16,1 2 9-16,1 4-19 15,1 0 32-15,-4 2-22 16,-2 2 11-16,-3-2-14 16,0 4 6-16,-4-1 0 15,0 2-1-15,-2 1 5 16,3 0-15-16,2 0 24 15,0 0-16-15,3 2 12 0,0 0-16 16,4 0 8-16,1 5-2 16,-1 0 0-16,-3 2 1 15,0 5-4-15,-1 4 11 16,0 3-22-16,4-2 31 16,-1 2-18-16,1-3 14 15,-1 0-24-15,1 1 8 16,-2-1 4-16,0 3 0 15,2-2 7-15,1 1-16 16,-1 0 18-16,4-2-10 16,-1-1 10-16,0 0-16 15,-1 0 7-15,1 3 0 0,0 0-2 16,0-3 3-16,7-4-6 16,5-3 10-16,3-6-19 15,5-4 32-15,0-3-21 16,0-3 13-16,0-2-20 15,0 0 10-15,0-1 0 16,0-2 0-16,5-3-8 16,9 0 4-16,3-2-94 15,-7-6-46-15</inkml:trace>
  <inkml:trace contextRef="#ctx0" brushRef="#br0" timeOffset="409073.3535">21141 4166 296 0,'0'0'13'0,"0"0"-8"16,0 0 2-16,0 0 31 16,0 0 35-16,0 0 7 15,83 20-69-15,-56-15-3 16,-6-1-3-16,-2 2-4 15,-1-2-2-15,3-2 10 16,-2-2-24-16,4 0 10 16,-1 0-29-16,-19 0-69 0,0 0-53 15</inkml:trace>
  <inkml:trace contextRef="#ctx0" brushRef="#br0" timeOffset="411435.3242">19296 5045 109 0,'0'0'40'0,"0"0"-12"15,0 0 43-15,0 0-39 16,0 0 5-16,0 0-25 16,0 0 24-16,-41-19-26 0,39 18 6 15,1 1 8 1,1 0-10-16,-2 0 2 0,2 0-14 16,0 0 3-16,0 0 8 15,0 0-11-15,0 0 6 16,0 0-11-16,2 0 11 15,7 0-4-15,4 0 11 16,-1 0-15-16,4 0 8 16,-1 0 1-16,3 0 0 15,2 3-2-15,2-2-8 16,2 0 1-16,-1 1 0 16,-1 1 4-16,1-2-1 15,1 1-6-15,2-2 11 0,2 0-17 16,2 0 22-1,3 0-10-15,1 0 7 0,2 0-19 16,0 0 9-16,1 0 0 16,0-2-2-16,-1 1 9 15,0-2-15-15,-2 1 20 16,-3 0-14-16,-1 0 8 16,-1-1-8-16,-4 3 2 15,0 0 0-15,-2 0-2 16,-1 0 4-16,2 0-7 15,0 0 12-15,0 2-19 16,0 1 28-16,-1-1-19 16,1 2 15-16,-4-2-23 15,-1 2 11-15,-1-2 0 0,-2 1 0 16,4-2 2-16,-1-1-12 16,2 0 24-16,1 0-17 15,0 2 11-15,1-2-14 16,0 0 6-16,2 4 0 15,-2-4-1-15,3 0 3 16,4 0-5-16,0 0 8 16,1 0-20-16,-1 0 30 15,-1 0-18-15,-3 0 16 16,1 0-26-16,-2 0 13 16,-3 0 0-16,-2 0 0 15,1 0 3-15,-1 0-13 16,0 0 21-16,6 0-12 0,-1 0 10 15,-2 0-15-15,1 0 6 16,-1 0-2-16,3 0-1 16,2 0 6-16,0 0-9 15,2 0 15-15,-2 0-22 16,0 0 26-16,-2 0-16 16,0 0 16-16,-4 0-26 15,-4 0 13-15,-3 0 0 16,-3 2 0-16,-2 1 2 15,-2 0-11-15,-1-2 18 0,-1 1-12 16,3 1 13 0,-2-2-17-16,-1 0 7 0,1 1-2 15,-3 0 0-15,-2-1 3 16,0-1-7-16,-2 1 10 16,0-1-16-16,0 0 24 15,0 0-15-15,0 0 14 16,0 0-22-16,0 0 8 15,0 2-12-15,0 0-17 16,0 2-44-16,0-2-17 16,-4-1-167-16</inkml:trace>
  <inkml:trace contextRef="#ctx0" brushRef="#br0" timeOffset="418131.9131">23241 3309 101 0,'0'0'13'16,"0"0"-13"-16,0 0 15 16,0 0 16-16,0 0 12 15,0 0-24-15,0 0 11 0,0 0-19 16,0-11-1-16,0 9 24 15,0 1-12-15,0 1 0 16,0 0-13-16,0 0 23 16,0 0-27-16,0 0-4 15,0 0 11-15,0 14-18 16,-6 7 12-16,0 4-4 16,0 4 6-16,2-1-8 15,1 0 13-15,0 3-9 16,-2 0 14-16,-1 2-16 15,2-1 1-15,-1-3 0 16,1 1-3-16,-2-2 1 16,1-2 2-16,-2-4-6 15,3-1 10-15,1-3-14 16,-2-2 19-16,2-3-13 0,0-1 11 16,0-6-20-16,1 0-26 15,1-6-83-15,1 0-116 16</inkml:trace>
  <inkml:trace contextRef="#ctx0" brushRef="#br0" timeOffset="418573.7321">23235 3301 212 0,'0'0'13'0,"0"0"-5"16,0 0 6-16,91-60 26 16,-55 51-9-16,1 1-10 15,0 4-17-15,1 4 12 16,-8 0-13-16,-5 0 6 15,-7 8-2-15,-11 8-4 16,-5 1-2-16,-2 4 1 0,-3 0 9 16,-16 2-11-1,-7-3 25-15,-4 3-25 0,-1-4 31 16,-2 0-24-16,2 1 3 16,0-4-8-16,2-2-2 15,5 0 3-15,2-3 1 16,3 2-8-16,6-3 17 15,3-2-15-15,4-2 6 16,6-2-8-16,0-4-29 16,6 0-1-16,7 0-75 15,1 0-93-15</inkml:trace>
  <inkml:trace contextRef="#ctx0" brushRef="#br0" timeOffset="419074.7975">23908 3126 272 0,'0'0'26'0,"0"0"-21"16,0 0 8-16,0 0-8 15,0 0 27-15,-64 93-18 16,44-64 6-16,1-2-2 16,1-1-9-16,5-4 9 0,2-4-18 15,4-4 15-15,4-5-9 16,3-4-3-16,0-3 8 16,1-2-10-16,20 0 3 15,6-4 0-15,4-12-4 16,4-1 5-16,1-1-6 15,-2 0 11-15,-4 5-8 16,-3 4 4-16,-7 4-12 16,-5 5 4-16,-3 0-3 15,-7 5 4-15,-5 15 1 16,0 7-11-16,-5 2 24 16,-13 4-10-16,-1-4-1 0,1 1 12 15,0-1-7-15,3-4-9 16,0-2 2-16,6-2 0 15,5-7-2-15,4-3 6 16,0-2-13-16,0-7 7 16,16-2-18-16,-7 0-121 15,0-1-177-15</inkml:trace>
  <inkml:trace contextRef="#ctx0" brushRef="#br0" timeOffset="419429.8487">24293 3239 264 0,'0'0'29'0,"0"0"-20"16,0 0 47-16,86-15-52 16,-77 17 2-16,-7 16 0 15,-2 7 0-15,-5 2 12 16,-17 3-6-16,-5-2 30 0,-1-3-38 16,1-1 20-1,3-4-19-15,3-3 9 0,3-5-14 16,11-1 0-16,7-7 0 15,0-3-8-15,7-1 7 16,5 0-127-16,2-1-181 16</inkml:trace>
  <inkml:trace contextRef="#ctx0" brushRef="#br0" timeOffset="419811.8266">24608 3209 388 0,'0'0'15'16,"0"0"-12"-16,0 0 4 0,0 0-2 15,0 0 23 1,-35 76-25-16,28-59 13 0,4-7-16 16,3-3 0-16,0-7 3 15,18 0-1-15,13 0 4 16,8-16 3-16,6-1-12 15,-2 2 14-15,-3 3-7 16,-13 4 3-16,-7 8-14 16,-10 0 5-16,-7 1 2 15,-3 18-4-15,0 6 8 16,-20 2-8-16,-2 0 12 16,-2 2 12-16,0-1-19 0,-1-1 9 15,3 0-9-15,2-6-1 16,10-4 0-16,5-3 0 15,5-10-2-15,0-2-50 16,11-2-37-16,1 0-93 16,0-10 15-16</inkml:trace>
  <inkml:trace contextRef="#ctx0" brushRef="#br0" timeOffset="420091.0794">25225 3045 187 0,'0'0'118'0,"0"0"-103"0,0 0 11 16,0 0 15-16,0 0 34 16,-22 96-53-16,10-60-2 15,-3-1 1-15,2-3-14 16,-1-1 13-16,-4-2-15 15,3-3 9-15,1-5-8 16,4-5-5-16,6-6-1 16,2-3-4-16,2-7-2 15,3 0-45-15,8 0-46 16,1-7-70-16</inkml:trace>
  <inkml:trace contextRef="#ctx0" brushRef="#br0" timeOffset="420329.4426">25400 3088 365 0,'0'0'58'0,"0"0"-36"15,0 0-18-15,0 0 22 16,0 0 23-16,-21 97-29 16,0-61-1-16,-1 2-14 15,-4-1 12-15,-1-1-11 16,1-7 16-16,2-3-16 15,4-9-12-15,3-1 7 16,1-4-1-16,0-4 0 16,4-2-7-16,0-6-27 0,11 0-89 15,1 0-27 1</inkml:trace>
  <inkml:trace contextRef="#ctx0" brushRef="#br0" timeOffset="420502.3078">25325 3200 153 0,'0'0'35'0,"0"0"34"16,103-55 1-16,-76 48-56 16,-4 4 10-16,-4 3-18 0,-3 0-12 15,-16 0-74-15</inkml:trace>
  <inkml:trace contextRef="#ctx0" brushRef="#br0" timeOffset="421407.1216">25337 3377 246 0,'0'0'37'0,"0"0"18"16,0 0 21-16,0 0-23 16,0 0-22-16,0 0-20 15,36-26 42-15,-15 10-37 16,-2 1 49-16,4-1-63 15,3 1 14-15,6-1-16 16,4-2 0-16,4-3-2 0,0 1 9 16,-4 2-16-1,-9 2 21-15,-9 5-13 0,-6 1 6 16,-8 3-9-16,-1 3 4 16,-3 0 0-16,0 1-2 15,2 1 8-15,-2 1-15 16,0 1 20-16,0 0-18 15,0 0 21-15,0 0-28 16,-3 4 27-16,-12 11-21 16,-5 3 8-16,0 2 0 15,-4 4-6-15,-2-1 12 16,2 4-16-16,-1 2 27 16,4-4-21-16,6-4 13 0,3-2-18 15,8-7 8 1,1-3-58-16,0-1-36 0,-2 2 51 15,-3 1 38-15,-1 3-1 16,-4 5 5-16,2 1 4 16,3 1 17-16,4-1-17 15,4-6 24-15,0-3-12 16,6-7 10-16,17-4 10 16,7 0-13-16,3 0-2 15,0-2-9-15,-3-9-11 16,-5 1 1-16,0-1-28 15,-22 4-118-15,2 0-14 16</inkml:trace>
  <inkml:trace contextRef="#ctx0" brushRef="#br0" timeOffset="421715.2949">26171 3062 463 0,'0'0'86'0,"0"0"-37"16,0 0-28-16,0 0-17 16,0 0-4-16,0 0 0 15,-104 80 6-15,70-57-14 16,8-8 20-16,13-7-15 16,8-6 7-16,5-2-8 15,0 0-35-15,21 0 25 0,6-5 14 16,5-4 0-16,1 2-1 15,-3-2 10-15,-3 6-21 16,0-1 27-16,-6 3-14 16,-6 1 7-16,-3 0-16 15,-11 1 2-15,-1 4-137 16,-3 0-100-16</inkml:trace>
  <inkml:trace contextRef="#ctx0" brushRef="#br0" timeOffset="421912.7712">25991 3266 356 0,'0'0'68'16,"0"0"-52"-16,0 0 35 15,103 9-22-15,-70 0 27 0,-8 1-42 16,-6 5 14-16,-13 2-19 16,-6 2-2-16,-1 6-6 15,-29 1 7-15,-8 2-16 16,-1-1 12-16,1 1-12 15,26-22-164-15,3-2-67 16</inkml:trace>
  <inkml:trace contextRef="#ctx0" brushRef="#br0" timeOffset="422835.326">23131 3559 226 0,'0'0'56'0,"0"0"-26"16,0 0 4-16,0 0-19 0,0 0 40 15,0 0-38 1,0 0 2-16,92-56 1 0,-64 48 7 15,2 1 8-15,6-2-32 16,3 3 19-16,3 0-17 16,3-1-4-16,1 4-1 15,-36 2-13-15,-5 1-140 16</inkml:trace>
  <inkml:trace contextRef="#ctx0" brushRef="#br0" timeOffset="427745.7924">24818 4195 354 0,'0'0'8'0,"0"0"21"16,0 0-25-16,0 0 40 0,0 0-44 16,0 0 5-1,0 0-3-15,0 0 1 0,-52 98 15 16,41-60-15-16,0 4 36 15,-1 2-26-15,-2 2 23 16,-1-3-33-16,3-7 0 16,0-4-3-16,5-4 0 15,4-7 0-15,3-6 7 16,0-5-15-16,0-5 8 16,12-5-1-16,-3 0-167 15,-5 0-14-15</inkml:trace>
  <inkml:trace contextRef="#ctx0" brushRef="#br0" timeOffset="428082.892">24782 4219 255 0,'0'0'10'0,"0"0"38"15,0 0-28-15,61-75-3 16,-37 65 34-16,5 4-25 16,2 6 11-16,-1 0-8 15,-3 6 20-15,-8 16-42 16,-7 4 16-16,-7 3-16 16,-5 2-6-16,0-6 2 15,-12-3-3-15,-12-2 7 16,-5-3-3-16,-5-2 12 0,0-2-13 15,2-1 12-15,7-5-9 16,11-2-11-16,11-5 5 16,3 1-6-16,11-1-11 15,5 0-112-15,2 0-126 16</inkml:trace>
  <inkml:trace contextRef="#ctx0" brushRef="#br0" timeOffset="428481.8262">25310 4213 324 0,'0'0'13'0,"0"0"18"16,0 0 0-16,0 0 1 16,0 0 35-16,0 0-46 15,17-34 5-15,-41 39-22 16,-9 14 6-16,-6 7 2 15,-1 2-5-15,1 0 0 16,6-2 6-16,8-3 3 16,9-6-12-16,13-5 3 15,3-4 4-15,1-3-4 16,20-5 0-16,6 0-5 0,1 0-2 16,2-3 0-1,-3-10-2-15,-6 1 11 0,-3 0-19 16,-9 4 22-16,-5 5-13 15,-2 3 11-15,-2 0-16 16,0 0 6-16,0 0-2 16,0 11 1-16,0 1 1 15,0-3-2-15,0-2 6 16,8-5-14-16,-2-2-104 16,2 0-230-16</inkml:trace>
  <inkml:trace contextRef="#ctx0" brushRef="#br0" timeOffset="428746.1199">25506 4159 443 0,'0'0'4'0,"0"0"2"16,0 0 1-16,-31 80-9 15,21-63 12-15,3-5 1 16,1-3-7-16,6-7-6 15,0-2 9-15,0 0-7 16,21-6 24-16,4-10-20 16,4 1 5-16,0 3 3 15,0 3-4-15,-1 4-3 16,-4 5-6-16,0 0 1 16,-6 0-11-16,-15 0-58 15,-3 0-86-15</inkml:trace>
  <inkml:trace contextRef="#ctx0" brushRef="#br0" timeOffset="429138.9942">26013 4138 375 0,'0'0'1'0,"0"0"12"16,0 0-8-16,0 0 21 16,-115 69-10-16,73-34 43 15,5 0-44-15,12-5 11 16,7-8 4-16,12-6-25 16,6-8-3-16,0-5 7 15,13-3 16-15,11 0-20 16,4-11 18-16,1-5-18 15,-4 0-5-15,-8 6 0 16,-6 2 4-16,-8 6-8 16,-1 2 10-16,-2 0-20 15,0 0 28-15,0 8-15 16,0 2 11-16,0 0-15 0,0 0 5 16,0-2 0-1,9-2-2-15,3-3-11 0,-5-3-34 16,-1 0-187-16</inkml:trace>
  <inkml:trace contextRef="#ctx0" brushRef="#br0" timeOffset="430189.745">26124 4278 252 0,'0'0'83'0,"0"0"-27"15,0 0 2-15,0 0-31 16,80-50 7-16,-62 48-6 15,-3 2-25-15,-6 0 1 16,-5 0 7-16,-4 3 3 0,0 10-13 16,0 1 12-16,-6-2-13 15,-6 2 0-15,1-5-1 16,2-2 3-16,2-4-4 16,6-1 9-16,1-2-14 15,0 0 17-15,3 0-10 16,15 0 14-16,-2-8-19 15,1 5 5-15,-7 3 0 16,-1 0 0-16,-3 0 3 16,0 0-11-16,-5 0 21 15,1 0-13-15,-1 0 7 16,-1 0-12-16,0 0 5 16,2 0 0-16,-1 0 0 0,6 0 0 15,2 0 0 1,2 0 11-16,0 0-5 0,-2 0 5 15,0 0-16-15,-2 0 20 16,4 0-27-16,0 0 12 16,5-1 0-16,-2-1-4 15,-2 2 12-15,-3 0-19 16,-1 0 24-16,-4 0-16 16,2 2 11-16,3 2-12 15,3-3 4-15,3-1 0 16,3 0 3-16,1 0-2 15,2-7-2-15,0-5 9 0,-3-2-11 16,0-5 10-16,1-2-11 16,5-3 17-16,2-4-26 15,5-6 13 1,2-5-3-16,3-5 0 0,7-7 6 16,-3-6-12-16,-1-1 22 15,-2-1-13-15,-8 6 7 16,-10 9-14-16,-12 7 3 15,-5 13 4-15,-2 10 20 16,0 3-11-16,-5 7-3 16,-8 4 10-16,-9 3-18 15,-5 25 14-15,-5 13-13 16,0 14 9-16,0 10-13 16,4 10 5-16,7 4 0 15,7-4-6-15,8-8 16 0,6-8-23 16,0-12 29-16,5-7-19 15,19-13 16-15,6-7-26 16,5-9 12-16,6-7-1 16,-4-4 1-16,2 0-5 15,-12 0-1-15,-5-4 7 16,-7-9-12-16,-8 1 24 16,-3-2-15-16,-4 1 13 15,0 2-16-15,-8 6 6 16,-7 3 0-16,3 2-4 15,2 0 9-15,-1 0-19 16,7 9 28-16,4 3-17 0,0-2 12 16,10-4-17-16,22-4 13 15,9-2-5-15,4 0 0 16,3 0 8-16,-3 0-19 16,-2 0 26-16,-9-5-20 15,-9 0 12-15,-5 3-13 16,-5-4 12-16,-6 0-9 15,-5-2 3-15,-4-3-4 16,0-3-4-16,0 2-65 16,0 6-83-16,-6-2-210 15</inkml:trace>
  <inkml:trace contextRef="#ctx0" brushRef="#br0" timeOffset="430439.0798">26520 3943 504 0,'0'0'21'15,"0"0"-10"-15,0 0-6 16,0 0 12-16,0 0-5 16,0 0-9-16,82 35 18 15,-24-32-19-15,2-3 3 16,-3 0 6-16,0 0-7 15,-4 3-8-15,-1 4 20 0,-1 3-33 16,0-2-17-16,-39-4-142 16,0-3-154-16</inkml:trace>
  <inkml:trace contextRef="#ctx0" brushRef="#br0" timeOffset="430910.8753">27423 4124 251 0,'0'0'40'0,"0"0"0"15,0 0 26-15,0 0-34 0,0 0 18 16,0 0-8-16,9 6 47 15,-9-6-38-15,0 4-23 16,-3 15-20-16,-20 12-8 16,-3 4 39-16,-3-1-30 15,6-5 4-15,11-10-2 16,4-7 0-16,6-4-4 16,2-8-10-16,0 0 6 15,0 0-3-15,0 0 9 16,17 0 1-16,5-10-10 15,4 2 11-15,0-2-23 16,0 2 30-16,4 0-20 0,1-1 15 16,5 1-24-16,-2-2 11 15,2 0 0-15,-3 4-5 16,-6 1 13-16,-12 5-18 16,-5 0 24-16,-7 0-17 15,-3 5 14-15,0 3-22 16,0 6 9-16,-9-4-7 15,3-8-51-15,2 0-253 16</inkml:trace>
  <inkml:trace contextRef="#ctx0" brushRef="#br0" timeOffset="431862.9056">25625 4814 254 0,'0'0'3'0,"-127"53"15"16,71-42 19-16,-4-7 10 16,-3-4 5-16,-7 0-11 15,-7-9 20-15,-6-10-50 16,-9-9 28-16,-6-6-31 16,-5-5 5-16,1-4-11 15,5-6-2-15,12-1 4 16,18-2 3-16,15-4-11 15,17 0 14-15,23-2 17 16,12 3-27-16,23-2 15 0,38 1-10 16,26 5-10-16,26 4 4 15,23 5 1-15,15 1-2 16,10 2 7-16,3-3-14 16,7-1 24-16,20-3-14 15,31-1 5-15,25 3-12 16,3 2 2-16,-11 10 4 15,-20 21-2-15,-22 11 12 16,-9 20-22-16,-7 18 28 16,-17 8-22-16,-13 5 14 15,-26 6-13-15,-22 4 8 16,-24 4-4-16,-24-5 1 16,-19-2-3-16,-18-5-2 0,-18-3 10 15,-3-4-20-15,-40 0 32 16,-21-3-15-16,-26 0 8 15,-22-7-19-15,-27-3 9 16,-20-4 0-16,-16-1 10 16,-5-5-8-16,2 4 3 15,3 1 10-15,1-2-19 16,-2 2 13-16,-5-6-18 16,129-22-117-16,5 0-247 15</inkml:trace>
  <inkml:trace contextRef="#ctx0" brushRef="#br0" timeOffset="444995.5608">14033 11245 164 0,'0'0'158'15,"0"0"-127"-15,0 0-29 16,0 0 4-16,0 0 37 15,0 0-14-15,0 0-29 0,0 0 18 16,0 0-28 0,0 0 24-16,13 0-14 0,-5 0 18 15,6 0-21-15,5 0 12 16,4 0-5-16,6 0 7 16,2 0-9-16,8 0 4 15,7 0 4-15,2 2 1 16,7 4 1-16,0 0-19 15,6 0 8-15,8-3-1 16,8-3 0-16,4 0 2 16,1 0-4-16,-1 0 8 15,-7 0-12-15,-5 0 21 16,-3 0-17-16,1 4 22 0,-5 0-39 16,2-2 19-16,4-2 0 15,-1 0-1-15,6 0 4 16,5 0-13-16,-2 0 27 15,0 0-20-15,-5-2 16 16,2-2-26-16,-6 2 13 16,-2-2-1-16,-7 0 0 15,-9-1-2-15,-7 3-6 16,-9 2-4-16,-10 0 0 16,-7 0-52-16,-16 0-21 15,0 0-272-15</inkml:trace>
  <inkml:trace contextRef="#ctx0" brushRef="#br0" timeOffset="482893.9181">17030 13181 148 0,'0'0'43'0,"0"0"33"16,0 0-40-16,0 0 5 15,0 0-39-15,0 0 30 16,0 0-24-16,-28 2 21 15,25-2-5-15,0 0-8 16,0 0 1-16,0 0-16 16,3 0 37-16,0 0-38 15,0 0 52-15,0 0-51 16,0 0 0-16,0 0-1 16,0 0 0-16,0 6-3 0,0 8 6 15,0 4-13-15,0 0 27 16,0-3-14-16,0 2 7 15,0 2-15-15,0-4 5 16,0 1 0-16,1-1-1 16,1-1 5-16,-1-2-10 15,-1-2 15-15,0-1-26 16,0-1 37-16,0-4-22 16,0-3 12-16,0-1-20 15,5 0-61-15,7-3-16 16,-5-5-1-16,-3-3-134 15</inkml:trace>
  <inkml:trace contextRef="#ctx0" brushRef="#br0" timeOffset="483112.4886">17019 12978 23 0,'0'0'330'15,"0"0"-277"-15,0 0 5 16,0 0-19-16,0 0-25 16,0 0 5-16,0-64-25 15,8 64 20-15,3 2-28 16,2 10-23-16,-1 1-52 16,-9-9-31-16,1-2-108 15</inkml:trace>
  <inkml:trace contextRef="#ctx0" brushRef="#br0" timeOffset="483652.5551">17287 13109 349 0,'0'0'1'15,"0"0"-1"-15,0 0 10 16,3 78-7-16,-3-58-3 15,0-4 13-15,0-3-20 16,0-6 22-16,-5-4-1 16,4-3-11-16,-1 0 37 0,2 0-4 15,0-14-31-15,2-6-5 16,14-3 6-16,1-1-15 16,0 5 0-16,0 5 6 15,1 7 3-15,-6 7-15 16,-1 0 17-16,0 7-2 15,-6 14 6-15,-1 4-1 16,-2 0 7-16,-2-1-4 16,0-5 6-16,0-1-9 15,-2-7 21-15,-4-1-19 16,0-4-10-16,3-3 4 16,2-2-1-16,1-1 0 15,0 0 3-15,0 0-13 0,0-10 24 16,6-9-26-16,1 0 26 15,-1 0-28-15,0 2 9 16,-3 5-13-16,0 7 18 16,0 2 0-16,0 3-4 15,5 0 11-15,-1 0-19 16,0 3 26-16,1 6-16 16,-2 3 17-16,-3 0-30 15,0-2 9-15,-2 0-34 16,2-3-20-16,-3-6-52 15,0-1-58-15</inkml:trace>
  <inkml:trace contextRef="#ctx0" brushRef="#br0" timeOffset="483959.7326">17715 12769 1 0,'0'0'278'16,"0"0"-240"-16,0 0 65 16,0 0-76-16,0 0-4 15,0 0-11-15,5 96 50 16,-16-21-47-16,3 5 38 0,1 0 2 16,0-2-37-1,4-8 19-15,1-11-34 0,2-13 9 16,0-9 7-16,0-15-13 15,3-6 6-15,6-5-23 16,-2-9 11-16,-1-2-3 16,-1 0-37-16,-1-1-63 15,-4-11 3-15,0-2-205 16</inkml:trace>
  <inkml:trace contextRef="#ctx0" brushRef="#br0" timeOffset="484117.3152">17560 13191 326 0,'0'0'86'16,"0"0"-77"-16,0 0 20 0,0 0-6 15,110-73 11-15,-62 58-7 16,3 7-25-16,-5 8-1 16,-4 0-1-16,-33 1-94 15</inkml:trace>
  <inkml:trace contextRef="#ctx0" brushRef="#br0" timeOffset="484625.9562">18640 13114 377 0,'0'0'13'0,"0"0"15"15,0 0 3-15,0 0 28 16,0 0-18-16,0 0-40 15,-86 51 9-15,58-8 0 16,3-3 30-16,7-4-15 16,14-8 13-16,4-7-36 15,0-8-2-15,12-6 7 0,7-7-7 16,3 0 3-16,0-3 10 16,-2-14-12-16,-1-4 15 15,-3 2-10-15,-2 1 6 16,-5 8-24-16,-3 6 11 15,-1 4 1-15,-2 0-2 16,1 11 7-16,1 6-17 16,-2-1 31-16,4 0-21 15,1-7 14-15,3-2-24 16,3-5 13-16,1-2-2 0,0 0-14 16,3 0-102-1,-14-6-72-15,1-4-218 16</inkml:trace>
  <inkml:trace contextRef="#ctx0" brushRef="#br0" timeOffset="485074.889">19064 12706 373 0,'0'0'44'16,"0"0"-19"-16,0 0-12 15,0 0 62-15,19 102 19 16,-19-35-69-16,0 2 39 16,0-1-55-16,0-11 17 0,0-10-24 15,0-13-2-15,0-13 0 16,0-9 10-16,0-6-22 16,0-4 30-16,0-2-8 15,0 0-5-15,0 0-3 16,-3-6-1-16,-7-7-1 15,-4-1 0-15,-5 3-8 16,-6 1 1-16,-5 5-21 16,-3 5 22-16,-2 0 12 15,3 20-14-15,3 9 24 16,11 1-30-16,8-5 14 16,10-3 0-16,0-9 0 0,18-6 9 15,8-5-17-15,6-2 29 16,-1 0-11-16,-1-9-1 15,-2-2-11-15,-3-2 2 16,-3 2 0-16,-1 2-29 16,-3-2-63-16,-17 9-27 15,3-1-7-15</inkml:trace>
  <inkml:trace contextRef="#ctx0" brushRef="#br0" timeOffset="485765.5907">19564 12540 559 0,'0'0'3'16,"0"0"37"-16,0 0-39 16,-17 79 110-16,2-4-81 15,6 7 2-15,5-5-9 16,4-6-18-16,0-11 11 15,0-5-6-15,0-11-14 16,0-8 27-16,0-9-15 16,0-9 5-16,0-8-24 0,1-6 11 15,-1-4 0-15,0 0 2 16,0 0 5-16,0-13-14 16,-13 2 28-16,-8 1-46 15,-6 6 50-15,-1 4-50 16,1 0 20-16,3 4 4 15,4 11-1-15,9 3 2 16,6-4-7-16,5-3 17 16,0-2-34-16,11-5 49 15,11-4-32-15,5 0 20 16,0 0-25-16,-1 0 12 16,0-6 0-16,-1-2-1 0,2-2-51 15,-2 3-16 1,-17 2-151-16,-2 1-166 0</inkml:trace>
  <inkml:trace contextRef="#ctx0" brushRef="#br0" timeOffset="486044.843">20156 12629 392 0,'0'0'51'0,"0"0"-30"16,0 0 43-16,-73 94-51 15,40-30 33-15,6 4 5 0,9-7-21 16,9-5 21-16,9-8-44 16,0-9 8-16,16-8 5 15,4-6-12-15,1-8 4 16,0-6-24-16,-2-4-6 15,5-4-16-15,-16-3-218 16,-1 0-73-16</inkml:trace>
  <inkml:trace contextRef="#ctx0" brushRef="#br0" timeOffset="486802.8161">20381 12937 475 0,'0'0'9'16,"0"0"-9"-16,0 0 11 16,-21 73 11-16,11-40-21 15,-1-4 42-15,4-2-38 16,1-6-7-16,1-5 2 15,5-5 0-15,-1-4 0 16,1-7-40-16,0 0-164 16</inkml:trace>
  <inkml:trace contextRef="#ctx0" brushRef="#br0" timeOffset="486957.31">20359 12821 299 0,'0'0'74'16,"0"0"-58"-16,0 0 6 16,0 0-22-16,0 0-4 15,0 0-51-15,42-37-185 16</inkml:trace>
  <inkml:trace contextRef="#ctx0" brushRef="#br0" timeOffset="487461.0545">20499 12920 334 0,'0'0'28'0,"0"0"-2"16,0 0-17-16,0 0 30 15,0 0-36-15,0 0 10 16,0 59-11-16,-4-55-2 15,2-4 0-15,1 0 2 16,1 0-6-16,0 0 12 16,1-5-19-16,9-1 29 15,-2 6-16-15,-2 0 9 16,-2 11-16-16,-1 14 7 16,-3 3-2-16,0 1 1 0,0-4 10 15,-3-1-14 1,-7-8 15-16,-1-2 19 0,3-5-25 15,2-7 10-15,4-2-9 16,2 0-7-16,0 0 4 16,2-16-2-16,14-7-4 15,5-4 8-15,1-1-26 16,3 1 34-16,-1 3-38 16,-4 7 25-16,-5 7-6 15,-6 5-6-15,-2 5 10 16,-1 0-2-16,0 0 6 15,-3 5-12-15,-3 8 26 16,0 1-2-16,0 3-10 0,0-1 0 16,0-1-1-1,0 2-8-15,0-14-30 0,0 0-212 16</inkml:trace>
  <inkml:trace contextRef="#ctx0" brushRef="#br0" timeOffset="487843.7448">20745 13222 379 0,'0'0'49'16,"0"0"-46"-16,0 0 33 16,0 0-11-16,46-79-19 15,-20 41-3-15,0-5 9 0,-2-5-6 16,-4-4-2-16,-1-4 47 15,-2-3-35-15,-1-4-8 16,-1 6-8-16,-2 12 0 16,-5 16 0-16,-5 17 5 15,-3 12 26-15,0 0-26 16,0 31 25-16,0 12-29 16,0 14 35-16,-8 4-20 15,-2-5-12-15,0-5-1 16,0-7 1-16,3-4 3 15,4-5 4-15,1-5-19 16,2-7 30-16,0-7-23 16,0-1 11-16,2-6-20 0,2-6-47 15,2-3-41 1,-6 0-32-16,2 0-70 0</inkml:trace>
  <inkml:trace contextRef="#ctx0" brushRef="#br0" timeOffset="487978.387">20869 13065 389 0,'0'0'42'0,"0"0"-39"15,0 0 21-15,91-26-13 16,-57 26-22-16,-23 0-43 16,-4 0-183-16</inkml:trace>
  <inkml:trace contextRef="#ctx0" brushRef="#br0" timeOffset="488173.8627">21239 13085 424 0,'0'0'106'16,"0"0"-81"-16,0 0 33 16,0 0-24-16,0 0 20 15,7 73-48-15,-23-54-5 16,2-2-1-16,0-3 9 15,6-4-19-15,5-5-39 16,3-5-66-16,0 0-90 0</inkml:trace>
  <inkml:trace contextRef="#ctx0" brushRef="#br0" timeOffset="488892.9405">21230 12924 167 0,'0'0'214'15,"0"0"-156"-15,0 0 10 16,0 0 5-16,0 0-55 16,90-52 5-16,-74 52 3 0,-6 0-21 15,-2 12 33-15,-7 12-37 16,-1 8 59-16,0 1-38 15,-1 3 31-15,-13-1-45 16,-2-1 1-16,-2-3-9 16,-3-1 0-16,-1-5 0 15,2-5 10-15,4-3-23 16,5-6 35-16,4-4-23 16,5-3 9-16,2-4-16 15,0 0-57-15,0 0-62 16,2-2-9-16,5-8-111 15</inkml:trace>
  <inkml:trace contextRef="#ctx0" brushRef="#br0" timeOffset="489142.9448">21466 12904 456 0,'0'0'9'16,"0"0"12"-16,0 0-5 15,0 0 26-15,-90 87-7 16,56-45-12-16,2 2 13 16,9-6-33-16,11-5 71 15,12-9-63-15,0-5 9 16,9-7 1-16,14-4-31 16,4-5 10-16,0-3-4 15,-3 0 0-15,-3 0-91 0,-16 0 2 16,-2-5-170-16</inkml:trace>
  <inkml:trace contextRef="#ctx0" brushRef="#br0" timeOffset="489345.2805">21579 13194 463 0,'0'0'1'0,"0"0"37"16,3 71-24-16,-3-51 40 16,-6 0-53-16,-4-4 4 0,-1-4-5 15,0-5-33-15,6-7-70 16,2 0-111-16</inkml:trace>
  <inkml:trace contextRef="#ctx0" brushRef="#br0" timeOffset="489688.8387">21827 12908 433 0,'0'0'51'15,"0"0"-41"-15,0 0 40 16,0 0-21-16,0 0 28 16,-24 91-54-16,19-68 18 15,-2 2-15-15,-3-1 11 16,0-4 12-16,4-2-24 15,0-5-10-15,6-7 27 16,0-4-52-16,0-2 6 16,0 0-126-16,0-4-279 0</inkml:trace>
  <inkml:trace contextRef="#ctx0" brushRef="#br0" timeOffset="489833.4534">21754 12759 428 0,'0'0'2'0,"0"0"10"15,0 0-12-15,0 0-80 16</inkml:trace>
  <inkml:trace contextRef="#ctx0" brushRef="#br0" timeOffset="490557.5176">21956 12900 353 0,'0'0'31'15,"0"0"40"-15,0 0-51 16,5 78 49-16,-5-66-67 16,0-3 18-16,0-4 2 15,0-3-36-15,0-2 16 16,0 0-2-16,0 0 2 15,0-10 9-15,2 1-17 16,1 5 22-16,1 4-18 16,2 0 17-16,-3 0-15 0,-2 13 5 15,1 3-4 1,-2 0 14-16,0 2-13 0,0-5 11 16,0-3 0-16,0-2 14 15,-2-6-23-15,1 0 14 16,1 0 7-16,0 1-46 15,0 0 21-15,0-1 0 16,-2 2-4-16,1 0 11 16,-5 2-24-16,5-2 35 15,-2 1-17-15,1-3 13 16,1-2-25-16,-1 2 11 16,0-2-1-16,1 0-2 0,-1 0-5 15,2 0-4-15,0 0-45 16,-1 0 47-16,1 0 20 15,0-2-35-15,0-5 29 16,0-3-9-16,0 0-13 16,8 0 9-16,2-3 6 15,2 0-30-15,0-6 25 16,1-1 6-16,-1-3-10 16,0 1 24-16,0 0-19 15,-5 6 10-15,0 5-3 16,0 7 18-16,-3 4-12 15,2 0 2-15,-1 2 2 16,-1 11 38-16,-1 1-46 0,0 0 56 16,-1 2-51-1,-2 3 30-15,0 6-21 0,0 2 11 16,0-1-8-16,0-1-12 16,0-4-11-16,0-5 23 15,0-4-13-15,0-5 6 16,0-5-20-16,0-2 8 15,0 0-8-15,0 0-3 16,12-3-54-16,-6-6-31 16,-2 0-151-16</inkml:trace>
  <inkml:trace contextRef="#ctx0" brushRef="#br0" timeOffset="490854.2635">22392 12508 270 0,'0'0'26'16,"0"0"36"-16,0 0 27 16,2 119 46-16,-2-64-90 15,-3 2 10-15,-5-5-53 16,-2-4 6-16,-1-5 4 15,1-7-2-15,0-4-17 16,1-9 25-16,4-3-11 16,0-5 5-16,2-7-22 0,2-2 10 15,1-6-7-15,0 0-34 16,0 0-45-16,-2-3-136 16</inkml:trace>
  <inkml:trace contextRef="#ctx0" brushRef="#br0" timeOffset="491031.7811">22190 12889 417 0,'0'0'43'16,"0"0"-9"-16,0 0-19 16,0 0 5-16,0 0-8 0,93-5-10 15,-66 5-2 1,-3 0 18-16,0 0-43 0,-21 0-73 15,-2 0-267-15</inkml:trace>
  <inkml:trace contextRef="#ctx0" brushRef="#br0" timeOffset="491662.3178">22564 12926 247 0,'0'0'112'15,"0"0"4"-15,0 0-16 16,0 0-12-16,0 0-30 16,0 0-53-16,-2 15 29 15,-8 6-19-15,1 3 41 16,6-2-46-16,3-4-13 0,0-4 3 16,0-7 0-1,15-4 0-15,3-3 10 0,1 0-21 16,-4-10 29-16,3-6-42 15,-6 4 8-15,-5-1 15 16,-1 5-28-16,-3 6 26 16,-3 2 3-16,0 0-10 15,0 0 7-15,0 13 6 16,0 4-19-16,0-2 38 16,0 3-21-16,0-4 16 15,0 3-31-15,-4-1 15 16,-1 3-1-16,-1 0 0 15,-6 5 8-15,-4 2-22 16,-2-1 33-16,-3-3 6 16,2-6-24-16,4-2 36 0,2-10-32 15,2-1 3 1,3-3-8-16,2 0 4 0,1 0-10 16,0 0 20-16,2-5-32 15,0-3 44-15,3-3-31 16,0-2 5-16,0 1-2 15,0 6-151-15,0-1-109 16</inkml:trace>
  <inkml:trace contextRef="#ctx0" brushRef="#br0" timeOffset="491963.512">22917 12594 498 0,'0'0'47'16,"0"0"35"-16,26 99 48 16,-26-45-77-16,0 1 13 15,0-5-64-15,-5-5 7 16,-5-1 1-16,-4-2-9 15,-1-3-1-15,-4-3 12 16,-3-5-34-16,2-2 51 16,-2-4-30-16,0-2 1 15,-2 0-24-15,18-21-229 0,-2-2-183 16</inkml:trace>
  <inkml:trace contextRef="#ctx0" brushRef="#br0" timeOffset="493461.4278">17057 14272 369 0,'0'0'30'0,"0"0"25"15,0 0 34-15,25 114 21 16,-14-64-32-16,-7 0-51 16,-2-3-4-16,-2-9-7 15,0-7 3-15,-9-7-11 16,-6-9 6-16,0-4 8 16,-1-5-22-16,4-4 5 0,4-2-2 15,3 0 4-15,5 0 5 16,0 0-24-16,0 0 34 15,10 0-17-15,6-2 6 16,3-1-22-16,2 3 11 16,0 0 0-16,-1 0-2 15,-6 3 7-15,-3 7-18 16,-8 6 29-16,-3 2-28 16,0 7 27-16,-3 2-15 15,-13 0 21-15,2 3-41 16,3-2 20-16,3-3 0 15,3-3-7-15,5-6 16 16,0-5-29-16,0-3 42 16,0-4-47-16,9 0-15 15,5-4-88-15,-10 0-112 0,-2 0-171 16</inkml:trace>
  <inkml:trace contextRef="#ctx0" brushRef="#br0" timeOffset="494427.2032">17184 16822 534 0,'0'0'53'0,"0"0"-19"16,0 0 65-16,0 0-40 15,0 0-55-15,0 0-4 16,-85 46 17-16,74-16 4 16,2-1-16-16,2-2 47 15,7-7-36-15,0-7-18 16,0-3 4-16,22-9-2 15,13-1 0-15,9-1 16 16,3-15-25-16,-1 2 30 16,-9 1-42-16,-12 3 17 15,-10 8-29-15,-7 2-10 0,-8 0 32 16,0 2 11-16,0 15 1 16,-3 3-1-16,-3 1 14 15,3-3-21-15,3-2 22 16,0 2-16-16,0-2 28 15,0 6-53-15,0 3 26 16,0 10 0-16,0 8-3 16,0-1 14-16,1 0-25 15,5-10 32-15,1-9-11 16,1-5 4-16,-3-3-16 16,-2-5 5-16,-2-3-1 15,-1-1-3-15,0-3 8 0,0-2-13 16,0-1 22-16,0 0-41 15,-9 0 19-15,-6 0-53 16,8 0-151-16,-2 0-225 16</inkml:trace>
  <inkml:trace contextRef="#ctx0" brushRef="#br0" timeOffset="495297.4262">17752 16012 419 0,'0'0'40'0,"0"0"61"16,0 0-82-16,0 0 22 0,0 0-36 16,0 0 13-1,0 0 23-15,63-33-28 0,-60 59 22 16,-3 6-33-16,0 5 36 15,0 1-26-15,-6-2 2 16,-2-4 10-16,2-11-46 16,3-9 22-16,3-7 0 15,0-5-1-15,0 0 12 16,0-10-22-16,3-14 29 16,13-8-10-16,3 3 5 15,1 1-18-15,2 2 5 16,0 5-5-16,0 6 4 15,2 2-4-15,0 5-13 16,-17 8-144-16,-1 0-52 16</inkml:trace>
  <inkml:trace contextRef="#ctx0" brushRef="#br0" timeOffset="495643.499">18156 16092 313 0,'0'0'5'0,"0"0"15"16,0 0 29-16,90-44-17 16,-63 20-7-16,-3 0-24 15,-10 3 31-15,-9 0-24 16,-5 6 69-16,-6 5-45 16,-21 7 17-16,-10 3-44 0,0 1 8 15,1 20-11-15,5 4 8 16,8 2-13-16,11 2 16 15,9-3 7-15,3 0-16 16,0-5 1-16,12-6-4 16,8-5-1-16,3-1 13 15,3-5-10-15,8-2-3 16,0-2 19-16,2 0-29 16,3 0 32-16,2-13-44 15,3-2 15-15,-2-2-38 16,-29 8-118-16,-5 1-76 15</inkml:trace>
  <inkml:trace contextRef="#ctx0" brushRef="#br0" timeOffset="495892.832">18697 15593 349 0,'0'0'96'0,"0"0"-43"16,0 0 91-16,0 0-141 15,0 0 26-15,0 0-28 16,20 50 16-16,-18-12 19 16,-2 2-24-16,0 2 24 15,0 1-29-15,0-1 18 16,-3-1-17-16,-3-6-7 0,2-4-1 16,2-5-4-1,1-2 2-15,1-7-83 0,-2-17-100 16,-1 0-54-16</inkml:trace>
  <inkml:trace contextRef="#ctx0" brushRef="#br0" timeOffset="496059.3522">18549 15965 248 0,'0'0'59'16,"0"0"16"-16,0 0-43 15,0 0 21-15,0 0-50 16,109-65 3-16,-76 57 0 15,-7 3-2-15,1 2-8 16,-6 3-35-16,-18 0-53 16,1 0-177-16</inkml:trace>
  <inkml:trace contextRef="#ctx0" brushRef="#br0" timeOffset="496401.2769">18931 15837 452 0,'0'0'58'0,"0"0"-53"16,0 0 28-16,3 79-31 15,1-54 41-15,2-4-33 16,2-6 10-16,0-9-9 16,5-6 10-16,3 0-21 0,0-4 32 15,5-14-19 1,-1-5-7-16,-1 2-11 0,-1 0 20 15,-6 5-8-15,-4 7 0 16,-4 3-9-16,-4 6 2 16,0 0 0-16,0 6 3 15,0 10 24-15,0 3 13 16,0 1-30-16,4-3 4 16,-1-2 1-16,3 0-8 15,2-7 14-15,1 1-42 16,4-6-18-16,-8-3-140 15,1 0-144-15</inkml:trace>
  <inkml:trace contextRef="#ctx0" brushRef="#br0" timeOffset="496664.0832">19298 15867 471 0,'0'0'53'15,"0"0"2"-15,0 0-20 16,0 0 36-16,0 0-68 15,6 76 24-15,-11-63-11 16,-2-4-16-16,6-5 33 16,1-4-30-16,0 0 15 15,0 0-14-15,10-13 56 16,8-5-58-16,3 0 15 16,-2 2-17-16,1 4 0 15,2 0-2-15,1 4-9 0,3 5 5 16,-5 3-39-1,1 0-115-15,-17 0-98 0,-2 0 89 16</inkml:trace>
  <inkml:trace contextRef="#ctx0" brushRef="#br0" timeOffset="497120.8623">19628 15886 416 0,'0'0'76'16,"0"0"26"-16,0 0 2 15,0 0-64-15,0 0-27 16,0 0 0-16,20-9-18 16,-12 9 30-16,-5 0-21 0,0 0 14 15,0 0-22-15,-3 10 23 16,0 9-19-16,0 2 7 16,0 0 3-16,-6-2-20 15,0-7 33-15,3-5-27 16,3-4 19-16,0-3-24 15,0 0 9-15,1-2 0 16,16-8 0-16,-1-8 8 16,4 2-16-16,-4 2 21 15,3 1-35-15,1 3 44 16,-5 4-25-16,2 2 23 16,-1 2-40-16,1 1 20 0,0 1 0 15,-4 0-5-15,-4 0 12 16,-6 0-25-16,-3 0 36 15,0 7-18-15,0 5 5 16,-1 3-7-16,-7 1 2 16,2-3 0-16,2-2 0 15,4-3 1-15,0-4-6 16,0-3 5-16,0 0-17 16,12-1-67-16,-8 0-72 15,1 0-248-15</inkml:trace>
  <inkml:trace contextRef="#ctx0" brushRef="#br0" timeOffset="498576.0227">20638 15583 221 0,'0'0'54'0,"0"0"62"16,0 0-18-16,0 0-19 15,0 0-4-15,0 0-61 16,0 0-8-16,-2-49 16 16,2 49-18-16,0 0 6 15,0 0-14-15,0 0 4 16,0 0 0-16,0 0-8 15,0 0 16-15,0 0-17 16,0 0 21-16,0 0-28 16,0 0 41-16,0 0-26 0,0 0 22 15,0 0-30 1,0 0 23-16,0 0-1 0,0 0 33 16,0 0-36-16,-1 0 14 15,-2 0-9-15,-3 0 3 16,-6 0-4-16,-3 3-18 15,-8 10 4-15,0 5 0 16,-2 7-3-16,2 5 8 16,0 6-11-16,4 7 22 15,6 3-2-15,5 0-1 16,8-3 34-16,0-3-40 16,8-11 0-16,15-6-6 0,4-9-1 15,1-2 0-15,2-4 11 16,-4-3-24-16,-1-2 36 15,-2-1-34-15,-1-2 27 16,-2 0-32-16,0 0-74 16,6 0-56-16,-20 0-68 15,1-2-217-15</inkml:trace>
  <inkml:trace contextRef="#ctx0" brushRef="#br0" timeOffset="498966.9761">21248 15645 20 0,'0'0'375'0,"0"0"-237"15,0 0-118-15,0 0 94 16,0 0-76-16,0 0-13 16,-11-22-13-16,22 48-12 15,-1 8 23-15,4 2 30 0,1 1-38 16,4-5 0-16,-1-2-6 15,0-7 12-15,-5-3-13 16,1-4 11-16,-7-7-38 16,-1-1 18-16,3-3-8 15,-3-5-63-15,-6 0-134 16,1 0 20-16</inkml:trace>
  <inkml:trace contextRef="#ctx0" brushRef="#br0" timeOffset="499178.4106">21439 15646 352 0,'0'0'123'0,"0"0"-62"15,0 0 42-15,0 0-69 16,-84 33 3-16,59-6 7 16,-5 2-38-16,0 2-4 15,2-1 17-15,4-3-13 16,5-5 6-16,11-4-24 15,8-4 1-15,0-5-101 16,5-9-107-16,8 0-226 16</inkml:trace>
  <inkml:trace contextRef="#ctx0" brushRef="#br0" timeOffset="499384.8582">21596 15756 417 0,'0'0'14'15,"0"0"33"-15,97-15 33 16,-62 10-78-16,-1 0 12 16,-2 3 2-16,-8-2-32 15,-5 2-24-15,-19 0-29 16,0-1-138-16</inkml:trace>
  <inkml:trace contextRef="#ctx0" brushRef="#br0" timeOffset="499588.9167">21745 15584 366 0,'0'0'49'0,"0"0"-10"16,-32 82 83-16,31-49-95 15,1-1 12-15,0-5-35 16,0-4-4-16,0-4 0 16,3-7 9-16,7-1-20 15,7-5-15-15,-10-6-101 16,1 0-238-16</inkml:trace>
  <inkml:trace contextRef="#ctx0" brushRef="#br0" timeOffset="500076.1646">22149 15568 610 0,'0'0'0'16,"0"0"46"-16,0 0-38 15,0 0 13-15,0 0-13 16,0 0-8-16,55 48 2 15,-41-48-2-15,0 0 0 16,-1-5 16-16,-2-8-28 16,-2 1 35-16,-1 3-23 0,-1 5 21 15,2 4-42-15,-3 0 18 16,0 13 3-16,-1 10 0 16,-2 5 8-16,-3 3-8 15,0-1 11-15,0-5 12 16,0-3-21-16,0-5 12 15,0-2-14-15,-5-4 0 16,-7-1 5-16,-4-4-5 16,-1-4 0-16,-2-2 10 15,1 0-26-15,2-2 38 16,4-12-6-16,6-2-3 16,6 1-2-16,0-1-4 0,6 4-7 15,9 0 1 1,4 4 9-16,1 2-20 0,2 0 30 15,5 3-26-15,-2 0 24 16,2-2-36-16,-1 3-17 16,0-4-79-16,-17 5-24 15,-5-2-166-15</inkml:trace>
  <inkml:trace contextRef="#ctx0" brushRef="#br0" timeOffset="500339.094">22576 15393 464 0,'0'0'51'0,"0"0"25"16,0 0 46-16,0 0-22 16,56 115-33-16,-51-61-55 15,-4 0 30-15,-1-2-33 16,0-8 64-16,0-4-62 15,0-8-17-15,-1-6 6 16,-8-7 0-16,-3-5-1 16,1-3-16-16,4-4 9 15,2-5-117-15,4-2-17 16,1 0-129-16</inkml:trace>
  <inkml:trace contextRef="#ctx0" brushRef="#br0" timeOffset="500595.4071">23062 15407 713 0,'0'0'25'16,"0"0"-16"-16,0 0 52 16,0 0-56-16,58 77 26 0,-50-62-9 15,-4 2-44-15,-4-12-72 16,0-3-217-16</inkml:trace>
  <inkml:trace contextRef="#ctx0" brushRef="#br0" timeOffset="500744.011">23111 15708 204 0,'0'0'126'0,"0"0"0"16,0 0 36-16,0 0-109 15,-49 82 10-15,22-67-59 16,-1 3 45-16,-4-1-37 16,0 2-24-16,21-13 8 0,-1-3-231 15</inkml:trace>
  <inkml:trace contextRef="#ctx0" brushRef="#br0" timeOffset="502287.4037">18537 13586 351 0,'0'0'54'0,"0"0"14"15,0 0 35 1,0 0-50-16,0 0 22 0,0 0-62 16,0 0 42-16,-38 0-51 15,38 0 30-15,19 0-26 16,12 0 7-16,7 0 16 16,6-2-28-16,8-2 16 15,6 0-2-15,6-6 0 16,8-3-5-16,1-1-9 15,0 2-3-15,-6 3 0 16,-5 3 4-16,-7 6 3 16,-4 0-14-16,-7 0 22 15,-5 0-43-15,-11 0 58 16,-11 0-59-16,-5 0 55 16,-8 2-52-16,-4-2 18 0,0 0 8 15,0 0-1-15,0 0-11 16,0 2-37-16,-1 1-95 15,-10-1-37-15,0-2-239 16</inkml:trace>
  <inkml:trace contextRef="#ctx0" brushRef="#br0" timeOffset="502655.4209">18444 13771 469 0,'0'0'20'0,"0"0"0"16,0 0 49-16,0 0-46 15,96 18 48-15,-51-18-62 16,4 0 61-16,1 0-60 15,3 0 41-15,7-10-43 16,5-1 1-16,8-2 35 16,2 1-44-16,-4 2 9 15,-5 4 11-15,-8 1-15 16,-7 4 10-16,-6 1-25 16,-11 0 10-16,-14 0-18 15,-10 0-26-15,-10 6-68 0,0 0 48 16,0 1 30-16,-10-6-15 15,4-1-160-15</inkml:trace>
  <inkml:trace contextRef="#ctx0" brushRef="#br0" timeOffset="507177.8693">20420 13539 37 0,'0'0'126'16,"0"0"-77"-16,0 0 54 15,0 0-28-15,0 0-3 16,0 0 17-16,0 0-43 16,0 0 12-16,-55-18-52 15,55 18 33-15,0 0-34 16,-2 0 18-16,2 0-13 16,0 0-12-16,0 0 2 0,0 0 0 15,0 0-4-15,2 0 8 16,14 0-6-16,2 0 21 15,6 0-3-15,3 1-2 16,2 4-25-16,6-1 12 16,2 0-1-16,5 0 0 15,-2-2 4-15,4-2-16 16,-1 4 31-16,3-4-26 16,3 0 23-16,6 0-27 15,5 0 17-15,2 0-10 16,4-1 4-16,-2-4 0 15,-1 0-5-15,-5 2 11 16,-7 3-28-16,-5 0 50 0,-2 0-30 16,-3 0 20-16,0 0-36 15,1 0 17-15,-1 0 1 16,2-4-1-16,-1-1 7 16,4 1-22-16,3 1 35 15,1 3-24-15,1 0 19 16,-3 0-27-16,-2 0 13 15,-3 0-7-15,-2 0-11 16,0 0 11-16,-2 0-1 16,4-7 16-16,0-1-33 15,5-5 51-15,0 2-25 16,1 3 16-16,-7 0-27 16,-6 6 10-16,-11 0 0 15,-7 1-2-15,-9 1 11 0,-6 0-28 16,-3 0 39-16,0 0-40 15,0 0 23-15,-11 0-6 16,1 0-97-16,3 0-117 16</inkml:trace>
  <inkml:trace contextRef="#ctx0" brushRef="#br0" timeOffset="511284.3989">21362 12518 327 0,'0'0'36'16,"0"0"4"-16,0 0-5 15,0 0 37-15,0 0-44 16,0 0 40-16,0 0-65 15,-20-52 51-15,17 50-33 16,1-1 0-16,1 3 6 16,1 0-14-16,0 0-13 15,0 0 23-15,0 0-39 16,0 0 38-16,0 0-23 16,0 0 24-16,0 0-43 15,0 11 22-15,0 4-2 16,0 0 17-16,0-1-17 0,0-3 18 15,0-5-10-15,0-6 32 16,9 0-38-16,12-10 94 16,1-13-90-16,2-5 1 15,-2 2 2-15,-4 1-6 16,-3-1-6-16,0 3 20 16,-5 4-36-16,0 5 45 15,-3 2-30-15,3 7 22 16,1 5-36-16,-2 0-96 15,-8 3-139-15,-1 4-315 16</inkml:trace>
  <inkml:trace contextRef="#ctx0" brushRef="#br0" timeOffset="511860.8566">22635 12083 447 0,'0'0'6'16,"0"0"73"-16,0 0-40 15,0 0 74-15,0 0-64 16,0 0-2-16,14-22-37 0,-14 54 23 16,0 3 25-16,0 1-43 15,0-6 13-15,0-6-16 16,4-8 17-16,4-9-19 15,2-7-1-15,8 0-4 16,7-10 10-16,6-15 7 16,1-4-22-16,-1 2 0 15,-8 4 16-15,-4 8-39 16,-8 7 54-16,-8 8-62 16,-3 0-141-16,0 0-177 15</inkml:trace>
  <inkml:trace contextRef="#ctx0" brushRef="#br0" timeOffset="512760.2282">17298 12471 291 0,'0'0'10'0,"0"0"61"16,0 0-53-16,0 0 85 0,0 0-61 15,0 0-4 1,0 0 3-16,-41-49-34 0,41 66 14 15,0 10 10-15,9 9 52 16,6 1-63-16,4-4 14 16,5-8-29-16,0-10-5 15,6-15 10-15,10-1-1 16,12-34-6-16,13-16 27 16,7-9-45-16,0 0 39 15,-12 7-48-15,-48 35-103 16,-7 6-141-16</inkml:trace>
  <inkml:trace contextRef="#ctx0" brushRef="#br0" timeOffset="518090.0764">16864 13706 238 0,'0'0'49'0,"0"0"-47"15,0 0 95-15,0 0-26 16,0 0 20-16,0 0-90 16,0 0 47-16,-53-6 9 15,53 5-3-15,0-1 2 16,0-1-55-16,0 0 23 16,0-1-11-16,4 0 6 15,18-2-6-15,8 2-26 16,11-3 13-16,8 2 0 15,8-1-4-15,11 1 15 16,5 2-27-16,5 1 36 16,-3 2-30-16,-4 0 28 15,-2 0-26-15,-7 0 21 16,-3 0-24-16,-7 0 11 0,-5 0 0 16,-5 0-8-16,-9-2 17 15,-6 2-33-15,-6-2 51 16,-9 2-49-16,-6 0 29 15,-3 0-14-15,-3 0-42 16,0 0 8-16,0 0-3 16,0 0-10-16,0 0 47 15,0 0-81-15,0 0-7 16,0 0-105-16</inkml:trace>
  <inkml:trace contextRef="#ctx0" brushRef="#br0" timeOffset="518530.8976">16760 13923 238 0,'0'0'6'0,"-86"37"41"15,71-29-11-15,7-2 43 0,5 0-34 16,3-2-28 0,0 2 11-16,4-1 0 0,13-1 27 15,5 0-51-15,5-4 44 16,5 0-44-16,9 0 37 15,8-1-30-15,8-12 15 16,9-8-21-16,7-4 13 16,11-4 18-16,8-2-36 15,1 5 30-15,-6 6-18 16,-13 11 9-16,-18 9-6 16,-18 0-30-16,-14 8 10 15,-12 5-42-15,-11 3-38 16,-1-2-2-16,0 1 62 0,0-12-82 15,-1 1-64-15</inkml:trace>
  <inkml:trace contextRef="#ctx0" brushRef="#br0" timeOffset="537597.9888">17522 13859 440 0,'0'0'72'15,"-97"2"-18"-15,56-2 46 16,-3 0-51-16,1-6-10 15,-2-1 0-15,2 0-17 0,2-1-6 16,-1-3 1-16,-3 3-12 16,-7-3 12-16,-5-1-7 15,-3-1 5-15,2-1 1 16,2-2-14-16,8-2 4 16,7-2 12-16,4-1-16 15,9-3 9-15,4-2 1 16,1-5 2-16,6-5-4 15,3-3-10-15,5-4 0 16,6 0 0-16,3-2-2 16,0-3 4-16,0 1-14 15,0-6 28-15,6 2-27 16,5 2 30-16,-1 0-22 16,6-1 24-16,5 4-40 0,5-2 19 15,9-2 0-15,4 4-5 16,9 0 10-1,10 5-22-15,8 4 40 0,8 5-29 16,3 5 22-16,2 3-32 16,-6 5 16-16,-3 5-1 15,-9 4-6-15,-9 4 14 16,-4 5-19-16,-8 1 24 16,-2 0-34-16,0 4 44 15,-1 11-31-15,-1 3 36 16,3 3-54-16,0 2 27 15,0 2 0-15,-3 0-2 16,1 1 6-16,-1 0-21 0,-3 2 35 16,-2 0-27-16,-6 2 26 15,-2-4-34-15,-7 4 13 16,-3-2-1-16,-5 0 2 16,-4-1 6-16,0 4-12 15,-1 0 24-15,-2 5-33 16,-1-2 39-16,0 5-28 15,0-3 33-15,0 1-51 16,0-3 25-16,-4-3 0 16,-7-2-5-16,-3 1 13 15,-2 0-23-15,-2-3 34 16,2 4-21-16,-3-3 20 16,0-1-31-16,-3-1 13 15,0-1-2-15,1 1 2 0,-6 0 0 16,-3-1-6-16,-6-1 20 15,-5 1-33-15,-4 1 39 16,-1 2-22-16,-1 3 24 16,-2-1-44-16,4 0 18 15,1 2 2-15,6-1-46 16,31-25-92-16,4-5-144 16</inkml:trace>
  <inkml:trace contextRef="#ctx0" brushRef="#br0" timeOffset="549027.1028">25721 14786 154 0,'0'0'68'0,"0"0"3"16,0 0-9-16,0 0-30 15,0 0 43-15,0 0-41 16,0 0 57-16,0 0-58 0,0 0 17 16,0 0-43-16,-6-71-1 15,6 71-1-15,0 9 0 16,0 21 53-16,0 9-42 15,-5 7 55-15,-4 5-69 16,0 0 27-16,0 4-4 16,0-4-37-16,-2-2 12 15,0-5 0-15,2-10 0 16,0-4 9-16,6-11-24 16,0-5 38-16,3-8-20 15,0-1 11-15,0-4-26 16,0 2 12-16,0-3 0 15,0 0-2-15,12 0 12 0,5 0-21 16,2 0 31-16,-1-6-23 16,0 0 16-16,-5 2-18 15,-4 2 27-15,-2 0-41 16,-4 2 19-16,-1 0-5 16,1 0-5-16,0 0-64 15,0 0 6-15,0 0-62 16,-1 0 23-16,-2 0-44 15,0 0-85-15</inkml:trace>
  <inkml:trace contextRef="#ctx0" brushRef="#br0" timeOffset="549582.2113">26098 15055 302 0,'0'0'72'0,"0"0"10"15,0 0 0-15,0 0-18 16,0 0-28-16,0 0 22 0,-24-58-47 16,6 58 32-16,-1 11-39 15,2 8 9-15,3-1-12 16,5-1-1-16,6-2 0 16,3-5 13-16,0-1-28 15,0-3 32-15,0-2-21 16,9-2 13-16,4-2-7 15,-1 0 13-15,1 0-23 16,-2 0 8-16,-4 0 0 16,-2-2-3-16,-2 0 9 15,1 2-17-15,-2 0 30 16,1 0-16-16,1 0 11 0,-1 0-25 16,3 0 11-16,0 0 0 15,-1 0-3-15,0 2 6 16,-2 0-16-16,-1 2 30 15,1-2-23-15,-2 0 16 16,1 2-20-16,0-2 10 16,1 1-43-16,1-3-84 15,-2 0-77-15,-1 0-135 16</inkml:trace>
  <inkml:trace contextRef="#ctx0" brushRef="#br0" timeOffset="549882.4084">26231 14979 287 0,'0'0'131'0,"0"0"-69"0,0 0-24 15,0 0-14-15,0 0 12 16,0 0-22-16,7 62-4 16,-7-44 17-16,-6-3-13 15,-1-3 32-15,0-5-27 16,4-4 47-16,1-2-50 15,2-1 1-15,0 0-8 16,3 0-8-16,12-10 7 16,0 0 2-16,1-4-20 15,-1 3 29-15,1 2-20 0,0 3 11 16,-2 3-20 0,-2 2 6-16,2 1-35 0,-1 0-95 15,-10 0-30-15,0 0-71 16</inkml:trace>
  <inkml:trace contextRef="#ctx0" brushRef="#br0" timeOffset="550302.2855">26625 14915 458 0,'0'0'47'0,"0"0"34"16,0 0-52-16,0 0 16 0,0 0-39 16,0 0 39-16,1-41-45 15,-16 41 30-15,2 0-28 16,-2 5 16-16,3 6 8 16,2-2-21-16,5 4-6 15,4-2 22-15,1-1-23 16,0-2 16-16,0 5-17 15,3 1 5-15,1 8-2 16,-1 7 4-16,-3 6 6 16,0 2 16-16,0 1-20 15,0-6 3-15,-9-6 9 16,0-5-6-16,0-5 3 0,-4-4-24 16,-1-2 9-16,0-4 0 15,0-4-1-15,3-2 9 16,4 0-19-16,1 0 25 15,3 0-35-15,0 0-5 16,3-2-60-16,0 2-156 16</inkml:trace>
  <inkml:trace contextRef="#ctx0" brushRef="#br0" timeOffset="550970.3629">26708 15005 288 0,'0'0'120'0,"0"0"-25"16,0 0 16-16,0 0-105 15,0 0 27-15,54-74-33 16,-40 56 14-16,-1 4 3 15,-3-1-6-15,-4-1 16 16,-1 4-26-16,-5-1 50 0,0 4-49 16,0 2 65-16,-9 5-62 15,-8 2 31-15,-2 0-32 16,-2 8-4-16,3 13 0 16,3 4 13-16,5-2-23 15,4 0 27-15,4-2-2 16,2-2-8-16,0-4 0 15,0-2-7-15,3-4 0 16,9-3-2-16,3-6 5 16,3 0-10-16,3 0-10 15,1 0-6-15,-1 0-135 16,-12 0-12-16,-4-6-156 0</inkml:trace>
  <inkml:trace contextRef="#ctx0" brushRef="#br0" timeOffset="551678.3115">27137 14797 424 0,'0'0'108'15,"0"0"-22"-15,0 0-13 16,0 0-46-16,0 0-16 15,0 0-9-15,0 0-2 16,-68 36 15-16,68-28-18 0,0 3 17 16,0-1-17-16,0 0 31 15,5 2-49-15,-2 1 23 16,-2-1-2-16,-1 1 13 16,0 0-4-16,0-1 3 15,-1 2 5-15,-7-3-2 16,1 0-6-16,-3 0-18 15,2 3-7-15,2-1-102 16,6-10-84-16,-2 2-82 16</inkml:trace>
  <inkml:trace contextRef="#ctx0" brushRef="#br0" timeOffset="551989.478">27072 15066 327 0,'0'0'74'16,"0"0"9"-16,0 0-55 15,100-95 28-15,-67 60-50 16,-3 1 29-16,-3-2-19 16,-2 3 19-16,-3-3 33 15,-3 3-20-15,-3 2 7 16,-4 6-45-16,-3 6 60 16,-5 10-51-16,-2 6 48 15,-2 3-57-15,0 7-13 16,0 18 21-16,-5 9-18 15,-4 3 0-15,3-3 15 0,5-4-23 16,1-2 28-16,0-1-9 16,0-1-1-16,0-4-20 15,3 3 9-15,10-1-9 16,1 1-18-16,-2-1 3 16,-8-20-222-16,-4-2-162 15</inkml:trace>
  <inkml:trace contextRef="#ctx0" brushRef="#br0" timeOffset="552150.0494">27251 14977 494 0,'0'0'142'15,"0"0"-64"-15,0 0 55 0,0 0-123 16,0 0 5-16,0 0-15 16,66-59-2-16,-17 52-2 15,4 4-6-15,3 2-4 16,-38 1-254-16,-7 0-125 15</inkml:trace>
  <inkml:trace contextRef="#ctx0" brushRef="#br0" timeOffset="552449.4524">28033 14622 446 0,'0'0'107'0,"0"0"-30"16,0 0 68-16,0 0-70 16,0 0 42-16,0 0-105 15,30-27 22-15,-58 64-29 16,-10 12 8-16,1 4 15 16,4 2-20-16,12-4 36 15,12-3-37-15,9-3 22 16,0-2-17-16,15-7-21 15,18-3 9-15,15-7 0 16,11-6-1-16,9-5-10 16,2-5-66-16,-46-10-134 15,-5 0-140-15</inkml:trace>
  <inkml:trace contextRef="#ctx0" brushRef="#br0" timeOffset="552936.1388">28951 14579 526 0,'0'0'51'0,"0"0"45"16,0 0-11-16,0 0 26 15,0 0-94-15,0 0 34 0,-90 73-37 16,63-20 33 0,1-4-43-16,0-2 20 0,-1-7-8 15,0-1-8-15,4-1-16 16,5-5 33-16,7-5-35 15,7-5 12-15,4-9-4 16,0-8-173-16,4-6-74 16,9-7-97-16</inkml:trace>
  <inkml:trace contextRef="#ctx0" brushRef="#br0" timeOffset="553161.0471">28930 14583 523 0,'0'0'137'0,"0"0"-117"16,0 0 77-16,0 0-42 15,0 0 10-15,79 104-30 16,-69-69-17-16,2 1-5 16,-6-4 0-16,-3-1-22 15,-1-3 33-15,-2-1-26 16,0-1 2-16,0-6-90 15,-6-19-192-15,-6-1-199 16</inkml:trace>
  <inkml:trace contextRef="#ctx0" brushRef="#br0" timeOffset="553326.6046">28821 14896 598 0,'0'0'89'0,"0"0"-72"15,0 0 66-15,97-33-77 16,-58 32-12-16,-5 1-1 16,-4 0-74-16,-24 0-96 15,-5 0-239-15</inkml:trace>
  <inkml:trace contextRef="#ctx0" brushRef="#br0" timeOffset="553520.088">29406 14974 577 0,'0'0'114'15,"0"0"-3"-15,-15 89-26 16,-3-61-22-16,0-1-57 16,1-2-6-16,1-5 25 15,3 0-50-15,-2-7-42 16,12-13-167-16,1 0-186 15</inkml:trace>
  <inkml:trace contextRef="#ctx0" brushRef="#br0" timeOffset="554097.5466">29922 14868 492 0,'0'0'74'0,"0"0"-1"16,0 0 17-16,0 0-31 15,23-78-9-15,-9 59 29 16,3 4-38-16,2 0 48 0,0 4-59 16,-2 5-15-16,-1 5-15 15,-5 1 0-15,-5 6 10 16,-3 17-7-16,-3 5 9 16,0 3 12-16,0-1-18 15,-11-3 16-15,1-4-11 16,-4-6 11-16,5-6-42 15,2-5 20-15,1-4 0 16,5-2-2-16,1 0 13 16,0 0-29-16,5-18 2 0,13-3 4 15,9-4 24 1,2-1-33-16,-1 4 6 0,-1 3 3 16,-8 7 11-16,-2 8 1 15,-7 4-7-15,-1 0 14 16,-3 0-36-16,-3 9 60 15,-2 1-30-15,1 3 23 16,-1 0-39-16,-1-1 15 16,0 1 0-16,0-3 0 15,0-2-12-15,0-4-60 16,2-4-220-16,-1 0-67 16</inkml:trace>
  <inkml:trace contextRef="#ctx0" brushRef="#br0" timeOffset="554322.9404">30495 14593 632 0,'0'0'63'16,"0"0"65"-16,0 0-44 16,0 0 13-16,60 96-45 15,-60-49 48-15,-17 4-84 16,-17-2 5-16,-2 2-21 15,-4-3 0-15,-4-1-3 16,-2-2-9-16,-2-7-52 16,-7-5-130-16,34-29-18 15,-5-4-167-15</inkml:trace>
  <inkml:trace contextRef="#ctx0" brushRef="#br0" timeOffset="555673.9474">24324 14913 457 0,'0'0'81'16,"0"0"11"-16,0 0 35 15,0 0-122-15,0 0 53 16,0 0-46-16,2 96 53 16,-2-58-64-16,-5-3 27 15,-4-3-25-15,0-5-3 16,2-5 0-16,-1-2 11 0,3-9-29 15,2-1-56-15,3-10-66 16,0 0-93-16</inkml:trace>
  <inkml:trace contextRef="#ctx0" brushRef="#br0" timeOffset="555823.5403">24291 14823 499 0,'0'0'89'0,"0"0"-1"16,0 0-69-16,0 0-18 16,0 0-1-16,0 0-25 15,53-24-231-15</inkml:trace>
  <inkml:trace contextRef="#ctx0" brushRef="#br0" timeOffset="556180.5839">24585 14947 402 0,'0'0'75'0,"0"0"-58"15,0 0 55-15,12 82-44 16,-13-57 30-16,-10-2-54 16,1-7 17-16,1-3-14 15,2-7-7-15,5-2 3 16,2-4 1-16,0 0 13 0,0-2-12 15,12-16 17 1,6-6 1-16,3-1-22 0,-1 0 19 16,-1 5-37-16,1 5 17 15,-2 8 0-15,-4 7-4 16,-4 0 9-16,-5 16 11 16,-5 9-3-16,0 3 54 15,0 0-53-15,-2-5 35 16,-4-5-47-16,3-5 1 15,3-3-3-15,0-6-3 16,3-4-33-16,7 0-156 16,1 0-194-16</inkml:trace>
  <inkml:trace contextRef="#ctx0" brushRef="#br0" timeOffset="556423.0538">25033 14714 601 0,'0'0'55'0,"0"0"-26"16,0 0-27-16,0 0 88 15,19 76-63-15,-19-27 41 16,-3 8-66-16,-10-1 42 16,-2 3-26-16,2-4-25 15,0-5 7-15,2-11 0 16,2-8-5-16,1-9-22 0,-1-10-27 15,2-6-125-15,5-6 13 16,-1-4-149-16</inkml:trace>
  <inkml:trace contextRef="#ctx0" brushRef="#br0" timeOffset="556565.6768">24887 15047 263 0,'0'0'148'0,"0"0"-100"15,0 0 37-15,65-79-81 16,-26 69 14-16,3-2-18 15,0 1 0-15,-5 3 0 16,-1 2 13-16,-12 0-26 16,-23 6-93-16,-1 0-243 15</inkml:trace>
  <inkml:trace contextRef="#ctx0" brushRef="#br0" timeOffset="559443.9575">24197 15391 490 0,'0'0'38'0,"0"0"-17"16,0 0 113-16,0 0-51 15,-80-8 21-15,80 8-79 16,0 0 5-16,0 0 1 15,22 0-32-15,15-2 6 16,16-2 10-16,9 1 7 16,12-2-13-16,4 1-5 15,2 1 21-15,-1-1-21 16,-8 4 11-16,-2-4-27 16,-9 2 12-16,-10-2 0 15,-9 2-5-15,-10-1 13 16,-9 1-22-16,-8-1 31 0,-5 3-29 15,-6-1 30-15,-3 1-36 16,0 0 17-16,0 0-56 16,-2 0-122-16,-13 0-161 15</inkml:trace>
  <inkml:trace contextRef="#ctx0" brushRef="#br0" timeOffset="559662.8846">24186 15462 614 0,'0'0'123'15,"0"0"-76"-15,0 0-10 0,0 0 7 16,0 0-14-16,131 2-19 16,-63-4 0-16,4 2-21 15,-3 0 37-15,-5 0-27 16,-7 0 10-16,-7 0-20 15,-41 0-100-15,-4 0-192 16</inkml:trace>
  <inkml:trace contextRef="#ctx0" brushRef="#br0" timeOffset="560277.2426">24673 15810 564 0,'0'0'49'16,"0"0"-7"-16,0 0-33 15,0 0 57-15,0 0-17 16,-23 79-36-16,17-57 12 16,-4 0-22-16,4-3 24 15,3-3-5-15,2-4-9 16,1-2 0-16,0-2-24 16,0-1 11-16,0-2 0 15,7 1-3-15,4 2 8 16,1 8-15-16,-5 9 15 0,-1 11-16 15,-1 5 22 1,-5-2-11-16,0-5 3 0,0-5-3 16,-2-5 13-16,-10-2 1 15,-1-4 13-15,2-3-22 16,4 1 8-16,7-5 11 16,0 1-23-16,0-4 14 15,17-2-30-15,6-3 11 16,3-2-43-16,-16-1-100 15,-4 0-131-15</inkml:trace>
  <inkml:trace contextRef="#ctx0" brushRef="#br0" timeOffset="560952.6381">24821 17168 563 0,'0'0'65'16,"0"0"-15"-16,0 74-26 16,0-43 111-16,0 0-132 15,3-11 14-15,9-7-5 16,4-7-12-16,4-6 32 0,2 0-13 16,2-8 6-16,1-10-11 15,-2 1 2-15,-5 0-7 16,-4 6-14-16,-6 6 5 15,-8 5-6-15,0 12 6 16,0 20 0-16,-16 13 5 16,1 3 13-16,0-3-16 15,7-1 14-15,2-6 6 16,2-1-2-16,2-7-32 16,2-4 14-16,0-2-2 15,0-4 0-15,0-4 8 16,0-5-23-16,2-2 31 0,1-4-17 15,0-1 7-15,-2-4-12 16,1 0-36-16,2 0-18 16,5-14-22-16,-6 2-89 15,-1 0-88-15</inkml:trace>
  <inkml:trace contextRef="#ctx0" brushRef="#br0" timeOffset="562077.5158">24861 15402 285 0,'0'0'18'0,"0"0"5"16,0 0 6-16,0 0 63 15,-89 50-56-15,61-41 38 16,-2-2-74-16,-3 0 46 16,-4-2-28-16,-5-1 5 15,-4-1-4-15,-4-3-16 16,-4 0 17-16,-1 0-10 0,4 0 34 15,2-7-43-15,3-9 35 16,10-4-31-16,4-1 5 16,-4-4 2-16,-2-4-8 15,-2-2-8-15,-5-8 24 16,5-2-31-16,4-3 30 16,6-4-31-16,11 3 30 15,11-8-36-15,8-3 14 16,0-1 4-16,19 1-1 15,9 7-26-15,8 4 13 16,5 4-42-16,7 1 40 16,6 5-54-16,5 1 7 15,10 3-24-15,12 3 54 16,7-2 18-16,6 3 15 16,12 0-3-16,2 2 17 0,3 9 0 15,-4 9-13-15,-16 7 16 16,-16 9-10-16,-15 24-14 15,-11 7 7-15,-12 5-1 16,-6 5-6-16,-5 0 14 16,-10 3-12-16,-4 5 17 15,-10 6 13-15,-2 11-15 16,-6 5 41-16,-21 3-35 16,-8-3 15-16,-8-6-9 15,-6-6-14-15,-11-7 3 16,-8-8 8-16,-7-6 1 15,-5-4-14-15,-6-5 3 0,0-1 0 16,-1-3-13-16,4-5 4 16,10-4-12-16,55-25-80 15,7 0-338-15</inkml:trace>
  <inkml:trace contextRef="#ctx0" brushRef="#br0" timeOffset="566825.5131">25039 15341 238 0,'0'0'47'16,"0"0"-9"-16,0 0 17 15,0 0-10-15,0 0-21 16,0 0 47-16,0 0-48 15,-44 7 28-15,33-3-46 16,-3 2 36-16,-4-2-34 0,-1 0 16 16,-5 1 4-1,-6-2-5-15,-4-2 22 0,-6-1-16 16,-2 0 48-16,-2 0-48 16,-3 0 49-16,-1-4-73 15,-6-5 22-15,-2 2-19 16,-1 0-6-16,-4 0-1 15,1 0 13-15,2 0-29 16,0-2 37-16,8 0-27 16,1-4 16-16,6 0-12 15,1-2 11-15,5-1-16 16,1 1 7-16,5 1 0 16,4 0-5-16,2-2 15 0,1 0-33 15,1-6 48-15,1 0-26 16,7-3 18-16,5-1-34 15,8-4 15-15,2-7 2 16,0 1 0-16,13-4 6 16,3 3-25-16,1 3 38 15,0 0-27-15,2 2 23 16,2 0-21-16,0-4 14 16,6 3-16-16,1-2 6 15,5 5 2-15,1 0-6 16,6 1 10-16,4 1-29 15,8 1 50-15,8 0-21 16,5 4 11-16,4 3-30 16,4 8 9-16,-1 3 6 15,-1 2-4-15,1 3-5 16,-1 0 3-16,0 4-27 0,-7 0 15 16,-3 0 36-16,-3 0-36 15,-6 11 20-15,-5 5-4 16,-5 6 0-16,-5 3 2 15,-8 5-8-15,-6 2 18 16,-2 5-33-16,-5-2 49 16,-5 3-28-16,-2 2 21 15,-5-2-38-15,2 1 18 16,-3-3 1-16,-3-1-1 16,0 5 9-16,-12 5-24 0,-18 6 36 15,-12 4-24 1,-7 1 15-16,-3-6-18 0,-2-3 12 15,4-5-10-15,2-5 5 16,-1-2 0-16,1 1-7 16,-3 3-30-16,35-33-117 15,1 2-225-15</inkml:trace>
  <inkml:trace contextRef="#ctx0" brushRef="#br0" timeOffset="586514.9741">18179 16331 335 0,'0'0'37'16,"0"0"35"-16,-96 0-12 15,80 0 51-15,1 0-56 16,6 0 41-16,3 0-80 16,3 0 33-16,3 0-16 15,-3 0 4-15,3 0-24 16,0 0-8-16,0 0 5 16,3 0 4-16,20-5 15 0,11-2-28 15,11-3 15-15,7-1-13 16,5 3-3-16,4 2 0 15,7 1 4-15,5-1-16 16,6 0 28-16,2 0-21 16,4-1 16-16,0 1-14 15,0-5 19-15,0 1-29 16,-3 4 13-16,-2 0 0 16,-5 3-2-16,-1 3 0 15,-2 0-11-15,-7 0-7 16,-14 0 18-16,-11-1-40 15,-14-1 12-15,-9-2 16 0,-6 1 14 16,-4-1 0 0,-4-2 6-16,-2 4-14 0,1-4 25 15,1 3-20-15,0 3 12 16,-2-2-15-16,3 2 6 16,-4 0-14-16,0 0-61 15,0 0-26-15,-8 0-83 16,-6 0-235-16</inkml:trace>
  <inkml:trace contextRef="#ctx0" brushRef="#br0" timeOffset="586972.2148">18012 16600 628 0,'0'0'22'0,"0"0"-14"16,0 0-8-16,0 0 15 16,0 0-11-16,0 0 2 15,-55 16 6-15,83-16 36 16,12 0-6-16,20-10 30 15,13-2-64-15,14-3 37 16,15-3-32-16,9-6-9 0,10 1 5 16,3-3 1-16,0 3-8 15,-5 0 15-15,-4 6-4 16,-4 1-1-16,-5 6-22 16,-5 4 13-16,-12 1-3 15,-15 1 0-15,-18-1 2 16,-13 2-14-16,-16 1 25 15,-12 1-20-15,-8 1 16 16,-5 0-6-16,-2 0 6 16,0 0-18-16,0 0 8 15,0 0-28-15,0 6-41 16,-5-1-89-16,-2-1-114 16</inkml:trace>
  <inkml:trace contextRef="#ctx0" brushRef="#br0" timeOffset="592535.6796">17475 11392 446 0,'0'0'36'0,"0"0"54"16,0 0-24-16,0 0 13 15,0 0-27-15,0 0-42 16,0 0-2-16,0 0 5 16,-14-20-8-16,10 37 5 15,-4 8 68-15,-2 1-71 16,2 2 18-16,2 0-6 15,2-3-15-15,2 4 5 0,1-4-5 16,-2-1-7-16,2 2 17 16,-1-7-4-16,1-1-8 15,-2-2-4-15,3 0-1 16,-2-4 3-16,2-2 0 16,0-3-11-16,0-2 6 15,0-1-63-15,3-4 22 16,9 0-74-16,0 0 0 15,-8 0-40-15,0-7-26 16</inkml:trace>
  <inkml:trace contextRef="#ctx0" brushRef="#br0" timeOffset="592868.789">17637 11351 399 0,'0'0'67'15,"0"0"1"-15,0 0-39 16,0 0 6-16,0 0 37 16,6 79-49-16,-7-47 44 15,-1 0-42-15,1 0 12 16,-2 1-29-16,0-2 5 15,-3-2 3-15,3-6-15 16,-2-7-1-16,2 0 13 0,-1-3-7 16,2-5-3-16,-1 0-4 15,2 0 1-15,-2-3-2 16,-1 1-33-16,-2 0-77 16,1-6-67-16,-1 0-140 15</inkml:trace>
  <inkml:trace contextRef="#ctx0" brushRef="#br0" timeOffset="593137.0743">17431 11693 444 0,'0'0'61'0,"0"0"4"0,0 0 15 16,0 0-53-16,0 0-2 15,0 0-22-15,81-77 36 16,-51 61-31-16,-5 5 29 16,-2 1-35-16,-7 4 2 15,-7 4-3-15,-5 2 7 16,-2 0-16-16,-2 0 3 16,0 1-21-16,0 12-23 15,-6 2-10-15,-2-6-97 16,-2-3-70-16</inkml:trace>
  <inkml:trace contextRef="#ctx0" brushRef="#br0" timeOffset="593299.637">17461 11778 300 0,'0'0'118'16,"0"0"-95"-16,0 0 11 15,0 0-14-15,0 0 50 16,0 0-65-16,81-4 10 15,-59-3-15-15,-1 2-34 16,-19 3-63-16,-2 0-215 16</inkml:trace>
  <inkml:trace contextRef="#ctx0" brushRef="#br0" timeOffset="603786.1084">17833 11259 152 0,'0'0'50'0,"0"0"17"16,0 0-2-16,0 0-27 16,0 0 10-16,0 0 0 15,0 0 28-15,0 0-33 16,0 0 25-16,-2-67-40 16,2 65 19-16,0 2-5 15,0 0-6-15,0 0-15 16,0 18-9-16,-3 11 13 15,-3 4-17-15,2 5 34 16,-2 1-36-16,3 4 29 0,-2 2-34 16,1-2 4-16,-1-1-2 15,2-3 4-15,0-3-10 16,0-3 12-16,1-7-3 16,0-2 0-16,1-6-12 15,1-2 6-15,-2-5-49 16,2-3-73-16,0-6-72 15,0-2 2-15,0 0-20 16</inkml:trace>
  <inkml:trace contextRef="#ctx0" brushRef="#br0" timeOffset="603974.2228">17770 11559 298 0,'0'0'92'15,"0"0"-9"-15,0 0-61 16,0 0 18-16,0 0-25 15,0 0 3-15,0 0 1 16,91-45-7-16,-82 45-12 16,-4 0 15-16,0 0-15 15,-3 0 0-15,-1 0-16 16,-1 0-125-16,0 0-142 16</inkml:trace>
  <inkml:trace contextRef="#ctx0" brushRef="#br0" timeOffset="604235.5223">17577 11825 512 0,'0'0'33'0,"-14"81"-14"16,14-58 26-16,19-5 17 15,5-3-38-15,0-2 12 16,3-8-32-16,3-5 22 16,3 0-23-16,3-10 2 15,3-11-3-15,0-3-2 16,-3-1 0-16,-3-1-36 0,-28 16-101 16,-1 2-112-16</inkml:trace>
  <inkml:trace contextRef="#ctx0" brushRef="#br0" timeOffset="605263.7723">18126 11332 574 0,'0'0'22'16,"0"0"-19"-16,0 0 69 16,0 0-44-16,93 27 1 15,-84-8-27-15,-9 4 2 16,0 1 5-16,-19-2-9 15,-17 0-15-15,-5-4-55 16,-3-4 69-16,1-3 1 16,4-5 6-16,10-3 1 15,12-3-7-15,11 0 11 16,6 0 21-16,4 0-30 16,21-3 1-16,10-7-2 15,1 1 12-15,0 0-7 0,-5 2 0 16,-3 2-12-1,-9 2 4-15,-8 1 2 0,-5 2 0 16,-6 0-2-16,0 17-10 16,-6 7 24-16,-12 5-4 15,-1 0-3-15,-2-1-2 16,1 0 11-16,2-3-14 16,5-2 13-16,7 0-3 15,3-6-2-15,3-1-2 16,0-8 4-16,9-6 1 0,15-2 0 15,3-2-6 1,4-16-2-16,1-3-3 0,-7 1 0 16,-6 1 0-16,-8 3-3 15,-7 4 0-15,-4 8-52 16,0 4 52-16,-13 0-87 16,-11 7 19-16,-8 13-12 15,0 4 53-15,2 0 30 16,3 4 1-16,7 3 23 15,4-1 11-15,9 2 20 16,7-4-27-16,0-4 31 16,6-5-36-16,16-9 7 15,2-9-27-15,1-1 5 16,4-1 8-16,-4-15-14 0,2-3-2 16,-2-2 14-16,-1-2-13 15,-3-5 6 1,3-2-8-16,-2-1 3 15,-4 1-4-15,-5 0-1 0,-7 8 3 16,-4 2-8-16,-2 5 16 16,0 7-22-16,0 3 29 15,-3 4-9-15,-3 1-1 16,1 0-10-16,0 2 5 16,0 8 0-16,1 6 0 15,-2 2 2-15,-4 6-12 16,0 4 22-16,4 0-6 15,2-4-1-15,4-6-3 0,0-4 3 16,0-7-5-16,22-7 0 16,6 0 7-16,5-3-4 15,3-11 8-15,1-4-20 16,1-4 26-16,-1 1-34 16,-1-4 17-16,-5-2-68 15,-7-1-82-15,-21 17-5 16,-3 2-248-16</inkml:trace>
  <inkml:trace contextRef="#ctx0" brushRef="#br0" timeOffset="605795.3878">18589 11324 450 0,'0'0'51'16,"0"0"39"-16,0 0 12 15,0 0-16-15,0 0-59 16,0 0 25-16,0 0-44 16,6-27 15-16,11 24-17 15,9 2-6-15,9-3 5 16,6-3-5-16,0 3 0 15,-4 2 8-15,-10 2-18 16,-9 6 26-16,-15 24-4 16,-3 9-9-16,-10 10 41 15,-15 4-35-15,-3-3 4 16,1-3 2-16,2-7-15 0,4-8 0 16,5-4 19-16,4-9-19 15,7-3 9-15,5-6-18 16,0-4-15-16,0-2-75 15,12-4-65-15,-6 0-73 16,0 0-68-16</inkml:trace>
  <inkml:trace contextRef="#ctx0" brushRef="#br0" timeOffset="606521.9172">18341 11733 356 0,'0'0'43'0,"0"0"13"16,0 0 24-16,0 0-28 15,0 0-52-15,0 0 63 16,-25 56-6-16,25-38 33 16,0 1-49-16,3-4 1 15,6 2-37-15,7-9 7 16,6-5 2-16,7-3-13 0,10 0 1 16,1-18 13-16,-1 0-25 15,-6 3 10-15,-5-2-86 16,-23 13-114-16,-4 1-90 15</inkml:trace>
  <inkml:trace contextRef="#ctx0" brushRef="#br0" timeOffset="606841.0534">18827 11426 72 0,'0'0'453'0,"0"0"-372"15,0 0-33-15,0 0-22 16,0 0 0-16,105-58-21 15,-75 46 2-15,-2 2 3 16,-6 5-2-16,-6 3-4 16,-7 2-8-16,-6 0 2 15,-3 0-56-15,0 0-90 16,0 5-141-16</inkml:trace>
  <inkml:trace contextRef="#ctx0" brushRef="#br0" timeOffset="607660.6556">18800 11703 413 0,'0'0'109'0,"0"0"-69"16,0 0 23-16,0 0-39 15,0 0 27-15,85-36-50 16,-46 2 1-16,2-6-2 16,-2 0 0-16,-5 1 8 15,-2 6-7-15,-9 5 36 16,-3 6-32-16,-7 6 32 15,-4 7-34-15,-4 3 3 0,-3 4 0 16,-2 2-6-16,0 0 6 16,0 3-2-16,-2 18 11 15,-13 14-12-15,-3 8 30 16,-2 10-25-16,0 6 40 16,3-2-39-16,4-5 9 15,5-8-17-15,7-8-1 16,1-3 1-16,0-5 5 15,0-7-12-15,0-6 19 16,7-4-12-16,5-8 3 16,3-3 4-16,-1 0-5 15,0-9-3-15,-5-4 8 16,-4-1-5-16,-5 0 2 0,0-4 10 16,0 5-17-16,-9-2 17 15,-10 2-17-15,-6 4 2 16,-3-1-28-16,1 1-80 15,17 5-78-15,3 0-50 16</inkml:trace>
  <inkml:trace contextRef="#ctx0" brushRef="#br0" timeOffset="608344.7015">18625 11168 511 0,'0'0'55'0,"0"0"25"16,0 0 8-16,0 0-14 15,0 0-53-15,0 0 10 16,63-25-28-16,-56 46 25 16,-2 1-18-16,-5 3-11 0,0-3 2 15,0 0-1 1,-16-1 4-16,-9-1 2 0,-5-1-9 16,-2-2 14-16,0-4-8 15,8-5 5-15,11-5-12 16,6-2 4-16,7-1-3 15,0 0-15-15,8 0 5 16,14 0 1-16,3 0 24 16,0-2-23-16,-4 0 27 15,-1 2-18-15,-3 0 19 16,-3 0-34-16,-3 13 18 16,-6 11-1-16,-5 10 0 15,0 14 9-15,-24 8-15 16,-4 6 21-16,-3-2-4 15,2-7-9-15,8-9 18 0,8-10-12 16,11-12 2-16,2-3 7 16,2-9-10-16,17-8-3 15,6-2 6-15,3 0 12 16,3-18-19-16,-3-7 25 16,-2-6-20-16,-4-1 1 15,-5-3-2-15,-6 0-7 16,-5 3 32-16,-6 2-30 15,0 5 6-15,0 5 5 16,-17 6-4-16,-8 5-2 16,-8 7-14-16,1 2-3 15,-1 0-40-15,10 0-41 0,19 2-171 16,0 1-147-16</inkml:trace>
  <inkml:trace contextRef="#ctx0" brushRef="#br0" timeOffset="614711.5839">17737 13322 227 0,'0'0'108'0,"0"0"-20"15,-47 100 27-15,29-70-64 0,1-5-7 16,-2 0 5-16,-10-3-18 16,-11 0 23-16,-11-2-4 15,-17-2-10-15,-16-2-39 16,-5-8 8-16,-2-8 5 15,3 0 4-15,10-14 37 16,2-15-41-16,4-9 37 16,4-7-44-16,5-4 5 15,11 2-9-15,13-5-3 16,18 3 0-16,21-8 1 16,6-10-4-16,46-9 8 15,35-1-21-15,25 5 33 16,22 14-23-16,6 17 23 0,2 15-34 15,-9 15 11 1,-6 11 6-16,-9 0 0 0,-12 15 7 16,-10 17-13-16,-12 5 20 15,-17 10 4-15,-18 3-16 16,-19 2 5-16,-22 4-2 16,-8-4-5-16,-23 1 7 15,-20-4-7-15,-6-5 0 16,-2-6 12-16,2-4-24 15,4-4 32-15,5-8-20 16,4-6 15-16,12-7-30 16,5-6-3-16,8-3-40 15,8 0-55-15,3-12-131 0,0-4-61 16</inkml:trace>
  <inkml:trace contextRef="#ctx0" brushRef="#br0" timeOffset="643245.4772">22612 7944 350 0,'0'0'38'0,"0"0"-21"16,0 0 5-16,0 0 29 16,0 0 21-16,0 0-70 15,-10 0 20-15,9 5-14 16,-2 3-6-16,0 2 8 15,0 2-10-15,-3 6 7 16,2 1-4-16,-1 14 8 0,1 4-2 16,-1 9 25-16,-1 3-25 15,-4 1 29-15,2 1-35 16,-1 6 27-16,1 4-8 16,2 2-9-16,1 0-5 15,2 0-4-15,0-5 0 16,-2-6 7-16,-1-4 2 15,-2-4-6-15,0-4-13 16,2-3 6-16,-2-2 0 16,1-1 0-16,1-3 7 15,2-5-16-15,2 1 21 16,2-7-15-16,0-4 11 16,0-1-14-16,6-5 10 0,6-2-8 15,0-6-2-15,2-2 6 16,3 0 14-16,-1 0-10 15,-2 0-6-15,1 0 15 16,3 0-6-16,4 0 1 16,5-4-16-16,6 4 8 15,1 0 0-15,5-2 0 16,5 2 6-16,3-1-17 16,-2 1 24-16,1 0-17 15,-2 0 14-15,6 0-16 16,7 0 18-16,12 0-19 15,10 0 7-15,16 3-4 0,19-1 3 16,15-2 2-16,10 0-13 16,0 0 27-16,-12 0-12 15,-17 0 6-15,-12 0-18 16,-8 0 5-16,-2 0 4 16,2 0 0-16,2 0 2 15,5 0-8-15,6 0 15 16,3-10-16-16,0-2 15 15,-8 1-13-15,-7 3 18 16,-7 2-23-16,-3 0 10 16,-10 1 0-16,-1 2-2 15,-7 0 6-15,-4 1-16 16,-5-1 26-16,-3 0-18 0,-8 1 10 16,-4-2-12-1,-8-2-6-15,-5-1 9 0,-7 1 2 16,-3-1 2-16,-3 3-9 15,0-2 20-15,2 4-21 16,4 0 21-16,-1-2-20 16,1-1 19-16,-2 1-22 15,-1-2 4-15,-4 0-21 16,-1 2-20-16,-5-4-20 16,-5 1-10-16,-1 4-93 15,0-1-223-15</inkml:trace>
  <inkml:trace contextRef="#ctx0" brushRef="#br0" timeOffset="645127.3529">20862 2792 797 0,'0'0'25'16,"0"0"-7"-16,-111-28 0 15,62 42-17-15,1 21 9 16,-6 10 40-16,12 4-23 16,22-2 6-16,18-3-28 0,2-5 4 15,36-5-5-15,13-3 9 16,7 0-5-16,0-1 0 15,-5-5-15-15,-9 0 18 16,-9-6-7-16,-10 0 1 16,-8-6-8-16,-9-6 3 15,-6 1-1-15,0-1 0 16,-10 1 1-16,-20 0-2 16,-7-1-24-16,-4-6-22 15,24-1-167-15,1 0-124 16</inkml:trace>
  <inkml:trace contextRef="#ctx0" brushRef="#br0" timeOffset="645325.8225">20684 2983 374 0,'0'0'209'0,"98"-38"-207"16,-54 29 9-16,2 4-4 15,0 0-3-15,5 2 8 16,1 3-24-16,2 0 12 16,-2 0-21-16,-40 4-71 15,-2 1-143-15</inkml:trace>
  <inkml:trace contextRef="#ctx0" brushRef="#br0" timeOffset="645880.3421">21281 3479 355 0,'0'0'34'16,"-102"56"9"-16,50-45-4 15,-5 2 37-15,-1-4-18 16,-3-1-2-16,-2-6-28 15,1-2 1-15,-4 0 22 16,-4-18-6-16,-3-7-1 0,3-3-32 16,7-1 17-1,5-3-21-15,7 2 24 0,5-4-29 16,5-3 27-16,7-4-24 16,10-4-2-16,7-2-4 15,10-5 3-15,7-1-3 16,0-3 2-16,29-1 1 15,14-4-3-15,17-3 0 16,17-7 2-16,20-1-2 16,20 6-5-16,9 10-1 15,3 19 6-15,-7 15 0 16,-15 18-15-16,-11 4 30 16,-15 18-18-16,-10 19 14 0,-11 11-22 15,-12 7 7 1,-11 9 4-16,-10 8 0 0,-12 4 2 15,-14 4-6-15,-1-4 12 16,-19-2-1-16,-16-9-6 16,-11-2-2-16,-8-6 7 15,-7-1-6-15,-3 3 3 16,0 3-3-16,6 6 0 16,6 3-11-16,10 2-13 15,32-51-62-15,3-8-281 16</inkml:trace>
  <inkml:trace contextRef="#ctx0" brushRef="#br0" timeOffset="650926.0984">17778 6642 459 0,'0'0'36'15,"0"0"-21"-15,0 0 20 16,0 0 6-16,0 0 56 16,0 0-47-16,0 0-15 15,0 0-35-15,-22 0-2 0,22 0 2 16,2 0 3-16,15 0 8 15,5 0-10-15,8 1 23 16,9-1-21-16,7 0 40 16,9 0-32-16,12 1 14 15,3 3-21-15,7 1-1 16,1 2-3-16,6 0 4 16,3 0-9-16,2 0 11 15,-2 0-9-15,-13-1 11 16,-13 0-8-16,-13-2 15 15,-12-1-29-15,-11-1 14 16,-7-1 0-16,-6-1 0 0,-7 0 3 16,-1 0-10-16,-1 0 18 15,1 0-10-15,-1 0 3 16,0 0-8-16,0 0 4 16,0 0 0-16,0 0-1 15,-1 0 4-15,-2 0-8 16,0 0-19-16,0 0-7 15,0 0-75-15,0-3 24 16,-6 1-63-16,-3 1-50 16</inkml:trace>
  <inkml:trace contextRef="#ctx0" brushRef="#br0" timeOffset="651569.3455">17880 6790 360 0,'0'0'38'0,"0"0"9"15,0 0-11-15,0 0 26 16,0 0-1-16,-80 7 10 15,80-7-28-15,0 0-21 0,0 0-5 16,0 0-10 0,0 0 8-16,0 1-7 0,0 3 4 15,0-2-10-15,14 3 55 16,8-3-37-16,5 0 25 16,4 2-42-16,6-2 6 15,6 1-4-15,7 0 0 16,6 1-3-16,9 1 4 15,3 0 5-15,4 1-7 16,1-3-8-16,3-1 4 16,2 1 0-16,0-3-3 15,-3 0 7-15,-3 0-8 16,-2 3 12-16,-8 0-17 0,-2 1 21 16,-6 0-12-1,-6 2 12-15,-11-3-24 0,-6 1 12 16,-5-2 0-16,-7-2-2 15,-2 0 9-15,-8 0-17 16,-2 0 20-16,-4 0-7 16,-2 0 3-16,1 0-8 15,-2 0 2-15,0 0 0 16,0 0 1-16,0 0 4 16,0 0-10-16,0 0 13 15,0 0-19-15,0 0 22 16,0 0-9-16,0 0 13 15,0 0-30-15,0 0 15 16,0 0-13-16,0 2-36 0,0 4-61 16,0-4 10-16,0 0-255 15</inkml:trace>
  <inkml:trace contextRef="#ctx0" brushRef="#br0" timeOffset="653606.4364">22662 7968 389 0,'0'0'112'16,"0"0"-97"-16,0 0 31 16,0 0-5-16,0 0 8 15,0 0-19-15,0 0-23 16,-8-7 11-16,33 4-11 15,5 2 13-15,6-2-13 16,8-2 17-16,8-4-18 16,9-2 16-16,6-3 2 15,11-1 10-15,10 3-7 16,11 1-26-16,12 1 23 0,12 4-17 16,10 2 13-1,11 1-7-15,1 2-21 0,-5 1 10 16,0 0-2-16,-2 0 0 15,2 0 3-15,3 0-6 16,1 4 13-16,-4 5-10 16,-11-1 8-16,-9 4-9 15,-14-1 1-15,-11-2-2 16,-2 0 0-16,-7-4 4 16,-1 1-4-16,-8-2 8 15,-15-2-18-15,-11 1 27 16,-20-2-19-16,-13-1 25 15,-12 0-41-15,-5 0 25 16,-1 0-5-16,2 0 5 0,-2 0-2 16,3 0 4-16,2 0 1 15,6 0 6-15,7 0-5 16,6 0-13-16,7-1 4 16,5-2-3-16,2 3 2 15,0-2 2-15,-8 2-6 16,-4-1 11-16,-9 0-22 15,-3-1 32-15,-2 2-17 16,-3-1 20-16,-2 1-38 16,4 0 19-16,-2 0 0 15,3 0 0-15,-1 0 4 16,2 0-16-16,-3 0 24 16,0 0-12-16,-2 0 11 0,-2 0-18 15,-3 0 7 1,0 0-5-16,-1 0 3 0,0 1 1 15,0 8-4-15,-1 2 10 16,-1 1-23-16,0 4 37 16,0 4-17-16,-3 2 13 15,-7 8-28-15,1 4 13 16,0 4 0-16,3 2 0 16,3 6 5-16,3-3-12 15,0 7 16-15,0 14-8 16,0 0 9-16,0-1-15 15,0-1 5-15,0-12-2 0,0-3-1 16,-9-1 6-16,-2-7-7 16,0-8 10-16,0-6-21 15,2-6 32-15,-1-5-18 16,2-2 16-16,1-3-30 16,1-2 15-16,-1-3 0 15,2-3 0-15,1-1 0 16,-1 0-12-16,-3 0 24 15,-2 0-8-15,1 0 4 16,-1 0-12-16,0 0 4 16,0 0-2-16,0-3 1 15,-5 2-7-15,3 0-32 0,-3-1-66 16,11 2-31 0,-1-3-63-16</inkml:trace>
  <inkml:trace contextRef="#ctx0" brushRef="#br0" timeOffset="656955.0414">24024 7946 387 0,'0'0'68'16,"0"0"-59"-16,0 0 43 16,0 0 14-16,0 0-8 15,0 0-29-15,0 0 9 16,0 0 2-16,6-33-33 16,-6 33-7-16,0 0 13 15,0 0-26-15,0 0 31 16,0 17 6-16,0 10-12 15,-6 5 10-15,-1 8-15 16,-2 6-5-16,2 7 7 0,-1 5-8 16,3 7 1-16,2 3 10 15,2 1 2-15,1-2-12 16,0-2 2-16,0-4-4 16,0-10 0-16,0-5 1 15,0-6 0-15,0-8-2 16,0-6 3-16,0-3-14 15,0-5 27-15,0-3-19 16,0-4 18-16,0 0-28 16,3-2-10-16,1-1-47 15,-2-8-95-15,0 0-151 16</inkml:trace>
  <inkml:trace contextRef="#ctx0" brushRef="#br0" timeOffset="657405.3345">25049 7888 614 0,'0'0'10'0,"0"0"22"16,0 0-28-16,6 73 17 16,-21-12-21-16,5 12 20 15,-2 6 7-15,5 2-20 16,-1-5 18-16,5-4-20 15,0-4 32-15,1-3-32 16,1-7 13-16,-2 2-17 16,-1-7-1-16,1-3 3 15,-2-8-2-15,2-9-1 0,0-3 8 16,2-5-20 0,1-5 27-16,0-1-17 0,0-7 10 15,0-4-16-15,0-5-22 16,0-3-33-16,0 0-63 15,0 0-32-15</inkml:trace>
  <inkml:trace contextRef="#ctx0" brushRef="#br0" timeOffset="659219.264">20696 3578 214 0,'0'0'79'16,"0"0"-37"-16,0 0-9 0,0 0 45 16,0 0-39-16,0 0 17 15,0 0-22-15,-49-71-5 16,49 67 1-16,0 2-3 15,0-1 0-15,-3 1-27 16,1 2 35-16,-1-1-33 16,-4 1 27-16,-8 0-25 15,-3 0 1-15,-6 12-5 16,-1 2 0-16,-1 5-3 16,4 5 6-16,-2 3-6 15,-1 5 12-15,1 7 7 16,1 1-16-16,-2 9 10 15,-2 3-3-15,-1 8-7 0,-2 4 4 16,5 5 2 0,5 2-5-16,7-4 14 0,8-3-22 15,5-5 19-15,0-3-11 16,0-1 9-16,6 4-19 16,7-2 9-16,-2-2 0 15,0 6 0-15,-1 2 5 16,-6 8-11-16,-1 2 12 15,-3 2-2-15,0 6 3 16,-4 2-10-16,-12 7 3 16,-1 1-1-16,-1-7 0 15,3-3 1-15,2-12 0 16,1 0 3-16,-3-2-10 16,2-5 14-16,-4-2-1 0,-1 3 4 15,0-3-20-15,0 5 10 16,-1-8 0-16,1-4 0 15,2-9 4-15,-2-7-12 16,-2-1 18-16,-6-1-8 16,-6 3 4-16,-8 3-7 15,-5 0 1-15,-5 4-2 16,-4-7 2-16,-3-1 0 16,0-4 0-16,2-8 3 15,0-1-12-15,6-2 22 16,-2-1-13-16,8-3 10 15,3-2-20-15,5 1 9 16,7 2 1-16,4-1 0 0,2-2 2 16,-1 0-11-16,0 3 18 15,0-1-11-15,-4 4 11 16,3-4-16-16,-1-2 7 16,3 1-1-16,2-1-3 15,1-2 4-15,5 1-3 16,-1-2 7-16,3 0-14 15,-2 2 20-15,0 2-12 16,1 2 11-16,2-1-18 16,2-3-13-16,5-2 4 15,2-6 2-15,2-1-111 16,0-6-79-16,0 0-98 0</inkml:trace>
  <inkml:trace contextRef="#ctx0" brushRef="#br0" timeOffset="659499.5133">18841 6879 493 0,'0'0'20'15,"-24"88"-14"-15,21-31 31 16,3 4-2-16,0 0 20 15,6-8-10-15,15-14-25 0,6-11-11 16,3-12 6 0,6-12 28-16,1-4-30 0,2 0 20 15,-2-18-28-15,-3-3 8 16,-2 2-3-16,-1-3-20 16,-1 4-3-16,-24 11-150 15,0 0-80-15</inkml:trace>
  <inkml:trace contextRef="#ctx0" brushRef="#br0" timeOffset="660419.0556">24742 8200 674 0,'0'0'24'0,"0"0"9"16,0 0-26-16,0 0 8 16,-105 7-11-16,68 19 19 15,-3 4-2-15,4 6-18 16,6-2 21-16,9 1-7 15,7-2 23-15,11 0-32 16,3-2 12-16,0-2-14 16,4 1-5-16,9-5 12 15,-2-2-10-15,-1-1-3 0,-1-2 11 16,-4-2-13-16,-4-1 10 16,-1 0 1-1,0-2 5-15,-19-1-22 0,-9-3 8 16,-4-6-1-16,1-5-8 15,4 0-36-15,21-12-92 16,2-4-159-16</inkml:trace>
  <inkml:trace contextRef="#ctx0" brushRef="#br0" timeOffset="660593.3046">24443 8287 380 0,'0'0'4'15,"97"-59"11"-15,-47 38-2 16,7 2 57-16,-1 3 20 0,1 2-33 16,-7 9-31-16,-11 2-22 15,-10 3-8-15,-29 0-104 16,0 0-114-16</inkml:trace>
  <inkml:trace contextRef="#ctx0" brushRef="#br0" timeOffset="662826.8785">23225 8705 560 0,'0'0'63'16,"0"0"-56"-16,0 0 6 16,0 0-12-16,0 0 1 15,0 0-4-15,0 0 5 16,-41 53-7-16,25-35 16 15,-5 5 0-15,-4 2-7 16,-7 4 14-16,-2 6-14 16,1 5 5-16,-2 6 11 15,-1 2 1-15,1 5 14 0,-1 1-27 16,-2 5 26 0,-2 4-32-16,1-1 14 0,0-1-9 15,4 3-8-15,4-3 3 16,3 2-1-16,-2 1 1 15,0-6 4-15,-1 3-6 16,-1-2 9-16,3-7 4 16,-1-5-7-16,1-15-6 15,4-6 8-15,5-6-9 16,3-5 11-16,6-4-9 16,3-4 5-16,3-2 3 15,5-4-6-15,0 0 3 16,0-1-6-16,0 0 3 15,0 0-6-15,-3 0 2 16,1 0-6-16,1 0-29 0,-1-7-83 16,2-3-27-16,-1 3-52 15,-1 0-194-15</inkml:trace>
  <inkml:trace contextRef="#ctx0" brushRef="#br0" timeOffset="663060.4695">22171 9890 434 0,'0'0'23'0,"0"0"-10"16,0 0 53-16,0 0-17 0,0 0 18 16,19 75-47-16,-2-69 1 15,2-3-17-15,3-3 2 16,3 0 2-16,3 0-4 15,2-7-6-15,-3-3 12 16,0 0-20-16,-21 6-129 16,-2-1-68-16</inkml:trace>
  <inkml:trace contextRef="#ctx0" brushRef="#br0" timeOffset="664035.3661">25646 8784 486 0,'0'0'59'0,"0"0"-8"15,0 0-36-15,0 0-12 16,0 0 17-16,0 0-16 15,-3 13 12-15,7 14-13 16,1 7 39-16,-2 11-28 16,5 2 29-16,6 3-31 15,4 1 17-15,5 5-8 16,0 5-1-16,3 1-5 16,-2 1-5-16,3-2 4 15,1-3-6-15,-1-5 4 16,-3 3 4-16,-4-1-26 15,-1 2 11-15,-5 0-1 0,1-4 0 16,-1-6 8 0,-1-5-17-16,1-6 22 0,2-7-7 15,-1-4 1-15,0-6-10 16,-5-5 3-16,1-4-2 16,-4-3-1-16,-2-3 6 15,1-1-6-15,-2-3-38 16,5 0-22-16,0 0-29 15,-4 0-43-15,-1-7-264 16</inkml:trace>
  <inkml:trace contextRef="#ctx0" brushRef="#br0" timeOffset="664395.4039">26452 9755 553 0,'0'0'25'0,"0"0"3"16,0 0-20-16,0 0 10 15,0 0-9-15,0 0 11 16,23-5 4-16,-23 8-14 16,0 7 64-16,0 3-22 15,-19 7 21-15,-9 1-45 16,-6 3 8-16,-8 1-26 0,-7-1 1 15,-2 0 8 1,4-1-15-16,1-3 0 0,5-2 11 16,3-1-11-16,1 0 3 15,5 0-1-15,7 0 12 16,6-3-35-16,8-3 17 16,8-3-9-16,3-2-16 15,0-6-116-15,17 0 7 16,-2 0-64-16,0 0-182 15</inkml:trace>
  <inkml:trace contextRef="#ctx0" brushRef="#br0" timeOffset="664719.5026">26626 9941 354 0,'0'0'193'16,"0"0"-127"-16,0 0-40 15,0 0 7-15,0 0 6 16,0 0-4-16,-61 83-1 16,37-67-26-16,0-2 37 15,-4 0-19-15,-2-1 14 16,-1-1-34-16,1 0 2 15,3-2-8-15,9-1 0 0,5-4 0 16,7-2 5 0,3 1-18-16,3-3 8 0,0 2-3 15,0-3-142-15,0 0-7 16,7 0-113-16</inkml:trace>
  <inkml:trace contextRef="#ctx0" brushRef="#br0" timeOffset="664959.2648">26738 10065 70 0,'0'0'400'0,"0"0"-350"0,0 0-20 15,0 0 25-15,0 0-2 16,0 0-15-16,-81 71 6 15,55-57-43-15,-1-2 30 16,2 0-31-16,1-1 11 16,3 3-11-16,-2-4-7 15,19-8-121-15,-6-2-362 16</inkml:trace>
  <inkml:trace contextRef="#ctx0" brushRef="#br0" timeOffset="665961.5844">21671 9931 587 0,'0'0'44'0,"0"0"10"15,0 0-12-15,0 0-36 16,0 0-6-16,0 0 2 16,0 0 0-16,58-1 12 15,-41 1 13-15,1 0-20 16,0 4 29-16,6 5-30 15,1 2 11-15,3 0 5 16,5 5-15-16,3 0 21 0,0 1-25 16,0 1 20-16,4 1-17 15,3-1-1-15,6 2-4 16,4 0-1-16,5 0 1 16,3 1 0-16,2 0-2 15,-6-1 9-15,-5-4-22 16,-15-2 32-16,-10-4-18 15,-12-4 12-15,-6-3-24 16,-8-1 10-16,-1-1 2 16,0-1-4-16,0 1-4 0,0 4-34 15,0-4-76 1,-7 0-105-16</inkml:trace>
  <inkml:trace contextRef="#ctx0" brushRef="#br0" timeOffset="666286.0734">21910 10225 546 0,'0'0'58'15,"0"0"-13"-15,0 0-23 0,0 0 22 16,0 0-14 0,0 0 20-16,67 33-45 0,-41-23 15 15,-1 2-8-15,-3-1-12 16,-2-1 0-16,-4 0 0 16,1-4 0-16,-4-1 7 15,0-2-15-15,-4-2 21 16,-3 2-28-16,-2-1-20 15,-4-2-86-15,0 0-150 16</inkml:trace>
  <inkml:trace contextRef="#ctx0" brushRef="#br0" timeOffset="666486.5361">21947 10457 633 0,'0'0'5'0,"0"0"2"16,0 0-7-16,0 0 8 15,0 0-2-15,0 0-5 16,80 61-1-16,-70-58-51 16,-10-3-85-16,0 0-245 15</inkml:trace>
  <inkml:trace contextRef="#ctx0" brushRef="#br0" timeOffset="666676.3814">21888 10626 510 0,'0'0'128'0,"0"0"-108"15,0 0-15-15,0 0 17 16,0 0-17-16,43 84 3 15,-34-68-8-15,-2 2-25 16,-7-13-116-16,0-3-150 16</inkml:trace>
  <inkml:trace contextRef="#ctx0" brushRef="#br0" timeOffset="667942.079">24716 11347 921 0,'-117'50'8'16,"23"-19"8"-16,6-6-4 15,4-2-6-15,2-3 8 16,-3-2-17-16,-11-2 3 0,-14 0 0 15,-15-6 4 1,-14-7 2-16,-13-3 8 0,-12 0-6 16,-5-13 13-16,-2-14-15 15,0-9-12-15,-2-7 6 16,-4-8 0-16,-3-9 7 16,5-9-3-16,6-7 24 15,16-11-16-15,12-11 11 16,9-12-19-16,11-14 11 15,10-13 0-15,16-9-21 16,19-7 6-16,26-9 0 16,24-8-4-16,21-17 12 15,5-16-24-15,30-3 32 16,19 4-24-16,16 9 22 16,9 15-28-16,4 12 13 0,2 10 0 15,1 12 0-15,4 14-24 16,9 15 10-16,18 9-55 15,16 8 63-15,21 4-35 16,15 3 34-16,9 6 0 16,3 9 8-16,-7 13 0 15,2 8 1-15,4 9-1 16,13 6 0-16,15 8-12 16,1 7 31-16,-4 8-17 15,-9 9 10-15,0 8-23 16,6 0 11-16,12 11 0 15,7 19 0-15,-10 9 1 0,-12 7-10 16,-18 6 21-16,-13-1-12 16,-11-1 10-16,-4 4-19 15,-8 4 9-15,-12 6 0 16,-11 10 0-16,-20 13 0 16,-17 15-2-16,-17 17 8 15,-15 14-14-15,-14 13 25 16,-12 1 0-16,-11-2-9 15,-8-5-2-15,-3-7-1 16,-6 5-5-16,-18 5 12 16,-15 7-8-16,-13 4-3 15,-18 3 16-15,-14 1 4 0,-17-8-20 16,-11-12 13-16,-11-1-12 16,-2-15-2-16,-3-5 3 15,0-6-1-15,4-18-2 16,-1-9 6-16,-2-9-23 15,-6-14 36-15,-10-12-19 16,-8-11 0-16,-4-13-2 16,108-25-147-16,-2-6-159 15</inkml:trace>
  <inkml:trace contextRef="#ctx0" brushRef="#br0" timeOffset="690531.687">23930 6749 62 0,'0'0'371'15,"0"0"-310"-15,0 0 27 16,0 0-3-16,0 0-52 16,0 0 5-16,0 0-36 15,14-2 30-15,-7 2-30 16,-2-3 30-16,-4 3-23 15,1 0 5-15,1-1 6 0,1 0-4 16,8 0-6-16,1-2 0 16,4 0 11-16,-1 0-20 15,2 2 19-15,-1-1-5 16,0 2-23-16,0 0 10 16,1 0-2-16,4 0 0 15,1-1 7-15,4 1-10 16,2-3 14-16,6 1 0 15,5 1-4-15,3 1-7 16,5 0 3-16,1 0-3 16,5 0 1-16,-1 0 0 15,9 0-2-15,8 0 5 0,8-3 2 16,8 1-5-16,5 2 11 16,-4 0 11-1,-9 0-37-15,-4 0 15 0,-9 0-1 16,-3 0 0-16,-6 0 2 15,-2 0-10-15,-6 5 24 16,2-4-11-16,2 1 3 16,-4-2-16-16,-6 2 7 15,-2-2 1-15,-11 0-2 16,-8 0 6-16,-8 0-10 16,-4 0 12-16,-3 0-16 15,-1 0 22-15,3 1-14 16,0-1 22-16,-1 0-39 15,4 0 19-15,-5 0 0 16,1 0-3-16,-4 0 8 0,0 0-17 16,0 0 26-16,-3 0-8 15,0 0 0-15,0 0-5 16,0 0 4-16,0 0-5 16,0 0 2-16,0 0 1 15,0 0-6-15,0 0 10 16,0 0-16-16,0 0 21 15,0 0-13-15,0 0 21 16,0 0-38-16,0 0 28 16,0 0-10-16,0 0 8 15,-6 0 5-15,-6 0-23 16,-4 0 24-16,-2 0-6 0,-5 0-1 16,1 0-13-16,-5 0 6 15,1 0 0-15,-4 0-4 16,-3 0 11-16,-1 3-14 15,-2 0 14-15,-3-2-19 16,-4 2 28-16,-7 0-22 16,-8-2 27-16,-8 1-42 15,-11 1 21-15,-2-3 0 16,-6 0 0-16,-3 0 2 16,3 0-15-16,7 0 29 15,11 0-12-15,13 0 4 16,8 0-16-16,1 0 8 15,1 0 0-15,-3 0-3 0,4 0 7 16,-2 0-10 0,2 0 10-16,3 0-14 0,4 0 20 15,6 0-12-15,6 2 20 16,5-1-33-16,1-1 15 16,3 0-1-16,2 0-2 15,4 3 6-15,4-3-15 16,4 0 30-16,1 1-15 15,0 1 4-15,0-1-14 16,0 1-6-16,0-1 13 16,16-1 5-16,7 0 1 15,3 0-12-15,1 0 21 0,4 0-18 16,4 0 13 0,5-1-2-16,6-4 7 0,5 0-29 15,10 0 16-15,5 0-2 16,4-2 0-16,5 2 2 15,5-1-12-15,7 2 24 16,1 0-5-16,-5 4-2 16,-1 0-14-16,-8 0 8 15,-3 0-1-15,-5 0 0 16,-8 0 5-16,-4 4-14 16,-5 0 23-16,0-2-23 15,0-2 19-15,0 2-9 16,-2-2 12-16,0 0-26 0,-2 0 11 15,-2 0 0 1,-2 0 0-16,-11 0 4 0,-7 0-17 16,-6 0 32-16,-7 0-18 15,-2 0 13-15,-2 0-24 16,1 0 11-16,2 0 1 16,-1-2-2-16,-1 1 4 15,-1 0-10-15,-1-1 19 16,0 0-20-16,-3 0 19 15,-1 0-13-15,1 2 17 16,-2-2-27-16,0 2 13 16,0-1 0-16,0 1-1 15,0-1 11-15,-2 1-10 16,-8-2 15-16,-3 2-8 0,1-2 3 16,-6 2-20-16,-3 0 8 15,-4 0 2-15,-2 0-1 16,-6 0 6-16,-4 0-13 15,-4 0 18-15,-8 2-16 16,1 1 12-16,-7 0-7 16,-1-1 12-16,-7 2-22 15,-9-1 9-15,-11 0 2 16,-13-3-1-16,-11 0 2 16,-11 0-17-16,-5 0 32 15,0-2-13-15,6-4 8 16,14 0-22-16,15-1 14 15,17 1-3-15,20 3 0 0,18 2 3 16,15-1-16 0,12 2 27-16,5 0-28 0,-1 0 28 15,2 0-28-15,0 0 18 16,0 0-15-16,0 0 9 16,0 0 2-16,0 0 0 15,0 0-1-15,0 0-12 16,0 0 17-16,6 0-5 15,23 3 2-15,20-1 7 16,16 1-3-16,15-3-5 16,14 0 0-16,13 0 3 15,17 0-10-15,12 0 17 0,8 0-13 16,-6 3 12 0,-7-1-10-16,-10 2 16 0,-11-2-22 15,-1 0 7-15,-11-2-2 16,-10 0 2-16,-17 0 0 15,-21 0-13-15,-18 0 30 16,-19 0-14-16,-8-3 6 16,-4 0-2-16,-1 0-2 15,0 0 15-15,2 2-3 16,-2-1-17-16,1 2 0 16,-1-1 16-16,0-1-25 15,0 2 20-15,-7 0-22 16,-19 0-18-16,-5 0-48 0,14 5-141 15,3-4-129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8T01:57:40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3118 6222 212 0,'0'0'73'15,"0"0"-28"-15,0 0 46 16,0 0-33-16,0 0-5 16,0 0-11-16,0 0-3 15,-36-41-9-15,36 41-18 0,-3 0-12 16,3 0 14-16,0 0-20 16,0 0 16-16,0 0-14 15,0 0 17-15,0 8-22 16,0 3 11-16,6 2-2 15,2 4 6-15,3 1-4 16,-2 1 4-16,2 0 1 16,-1-1 7-16,-1 6-12 15,0-4 3-15,3 1 0 16,-3 1-4-16,2-4 3 16,-1-1-3-16,-3-1-1 15,1-5 10-15,-5-1-14 0,4-5 14 16,-4-1-8-1,-3-4 12-15,0 0-23 0,0 0 14 16,3 0-5-16,-3 0 16 16,3 0-5-16,6 0 26 15,4-4-18-15,4-10 15 16,5-1-31-16,-2-2 3 16,5-1-6-16,-1 0 0 15,1-1 3-15,-1-2-1 16,2-2-4-16,-1 3 9 15,0 1-14-15,-7 2 17 16,-1 4-10-16,-6 1 12 16,-3 4-22-16,-2 2 10 0,-3 0 0 15,3 1-2 1,-3 1 5-16,0 1-9 0,-2 0 17 16,1 2-7-16,-2 1 2 15,1-2-2-15,-1 1-4 16,0 1 0-16,0 0 3 15,0 0-3-15,0 0 0 16,0-1 7-16,0 1-9 16,0 0 9-16,0 0-5 15,0 0 7-15,0 0-18 16,0 0-12-16,0 0-33 16,0 0-57-16,0 4-78 15,0-3-175-15</inkml:trace>
  <inkml:trace contextRef="#ctx0" brushRef="#br0" timeOffset="2099.8566">12911 11319 100 0,'0'0'23'0,"0"0"28"15,0 0 8-15,0 0 21 16,0 0-34-16,0 0-36 16,0 0-4-16,-11-7 3 15,11 7-11-15,0 0 8 16,0 0-5-16,0 0 9 16,0 0-11-16,0 0 1 15,0 0 0-15,0 0-6 16,0 0 14-16,0 6 20 15,0 5-17-15,0 4 15 16,0 2-24-16,0 3 24 16,0 2-24-16,0 1 6 15,0 4 7-15,0 1-5 16,0 1-7-16,0 4 8 0,0-1 3 16,0 1-13-16,0-1 14 15,0 2-4-15,0 0-10 16,0 1 2-16,0 0-3 15,0 3 0-15,0 2 9 16,0 5-12-16,0 0 12 16,0-2 0-16,2-1-5 15,1-5-3-15,1-3-1 16,-1-3 0-16,-1 0 2 16,1-4 3-16,0 3-10 15,0-1 16-15,0-2-14 16,-2-2 12-16,2 0-10 15,-1 0 14-15,-1-4-22 0,1 2 9 16,-1-3 0-16,-1-2-4 16,0-2 11-16,0-4-15 15,0 1 18-15,0-1-5 16,0-2 2-16,0 1-14 16,0-3 8-16,0-2-1 15,0 0 0-15,0-3 4 16,0-1-10-16,0 1 15 15,0-2-12-15,0-1 12 16,0 0-11-16,0 0 11 16,0 0-18-16,0 0 7 15,-1 0-6-15,-1 0-38 16,2 0-133-16,0-1-147 0</inkml:trace>
  <inkml:trace contextRef="#ctx0" brushRef="#br0" timeOffset="4889.855">13178 11420 111 0,'0'0'48'16,"0"0"-11"-16,0 0 30 15,0 0-6-15,0 0-12 0,0 0-49 16,0 0 14-16,9-2-3 15,-3 2-5-15,3 0 5 16,-3 0 2-16,3-3-1 16,5 2-6-16,5-1 29 15,3-2-22-15,3-1 28 16,2-1-31-16,1 1 16 16,2 2-24-16,-1-2 7 15,8 2-6-15,5-2 0 16,7 1-6-16,6 0 12 15,3-2-3-15,4 3 0 16,-3-1-7-16,1 2 16 16,-3 0-24-16,-5 2 9 15,-6 0 0-15,-1 0-2 16,-3 0 7-16,1 0-15 0,0 0 23 16,5 0-14-16,3 0 9 15,1 0-16-15,2 0 8 16,-2 0 0-16,0-2 0 15,-6-2 4-15,2 2-14 16,-2-4 20-16,5 1-15 16,2-1 16-16,3 1-14 15,-2 2 9-15,-2-1-11 16,-3 2 5-16,-4-1 0 16,-3 2-8-16,-1 1 15 15,-2 0-17-15,-2 0 20 16,1 0-6-16,-3 0 4 0,-2 0-16 15,-2 0 8-15,-1 0 0 16,-3 0-3 0,-1 0 7-16,1 0-13 0,-1 0 18 15,3 0-13-15,1 0 10 16,2 0-5-16,7 1 7 16,3 2-16-16,-3-1 6 15,-2-1 2-15,-1-1-1 16,-3 0 4-16,4 0-15 15,-1 0 26-15,0 0-15 16,-2 0 9-16,0 0-16 16,1 0 8-16,-3 0 0 15,3 0-4-15,-4 0 7 0,-2 0-8 16,-3-3 10-16,-3-1-8 16,0 2 9-16,-3-1-6 15,-1 1 11 1,0 1-22-16,-3-1 7 0,-2 2 4 15,-2-1-1-15,-3 1 5 16,-4 0-14-16,-2 0 25 16,-3 0-15-16,1-1 5 15,-1 1-9-15,0 0 4 16,2-2 0-16,-2 2-5 16,0 0 11-16,0 0-14 15,0 0 17-15,0 0-16 0,0 0 16 16,0 0-6-1,0 0 9-15,0-1-21 0,0 1 9 16,0-1 0-16,0 1-3 16,0 0 11-16,0 0-21 15,0 0 28-15,0 0-14 16,0 0 6-16,0 0-14 16,0 0 5-16,0 0-4 15,0 0 2-15,0 0 8 16,-6 0-14-16,1 0 21 15,1 2-19-15,2 4 21 16,-1 1-18-16,2 1 15 16,-2 1-18-16,0 1 8 15,0 1 0-15,0 1-5 16,-1 3 12-16,4 2-19 0,0-2 25 16,0 3-12-16,0 3 7 15,0-2-15-15,0 2 7 16,0 2-2-16,5-3 1 15,0 2 1-15,-1-1-8 16,1 3 22-16,-2-3-20 16,0-1 12-16,0 2-9 15,3-2 16-15,0 1-26 16,-2 1 13-16,1-1 0 16,-1 3-2-16,1-3 4 0,-1 5-14 15,0 0 28 1,-1 1-18-16,2-1 12 0,1 2-19 15,0 0 9 1,0-2 0-16,0-2-3 0,-2-6 6 16,1-1-13-16,-1-1 20 15,1 3-13-15,3 1 14 16,-3-2-21-16,1-2 22 16,-3-2-23-16,-1-1 11 15,1-3 0-15,-3-2-3 16,0-1 10-16,0-1-21 15,0-1 29-15,0 1-15 16,0-2 9-16,0 0-18 16,0 2 5-16,1 0 4 15,-1-1 0-15,2-1 1 0,-2 2-7 16,1-2 15-16,-1 2-14 16,0 0 10-16,0 0-5 15,0-1 11-15,2 0-22 16,-2-2 10-16,0 0 1 15,0 0-1-15,0-3 3 16,0 1-13-16,0 1 22 16,0-2-7-16,0 1 1 15,0-1-10-15,-6 0 6 16,-5 2-1-16,-4-2 0 16,2 0 2-16,-6 0-12 15,-1 0 23-15,-2 0-19 16,-1 0 14-16,-2 0-11 15,-2 0 17-15,-2 0-25 0,-3 0 11 16,-5 0 0-16,-2 0-2 16,-2 1 6-16,-3 2-16 15,-1 0 24-15,-1 2-9 16,2-1 6-16,-2 0-18 16,3 2 8-16,0-3 1 15,-2 2 0-15,6-1 1 16,0-1-7-16,1 1 13 15,2 2-14-15,-3 0 17 16,2 2-13-16,-5-3 16 16,-1 2-26-16,-2-1 9 15,0-1 4-15,0 1-3 16,-2-2 8-16,-2 0-15 0,1 1 24 16,-3-2-16-1,3-1 15-15,-2 0-24 0,-1 2 11 16,3-4 0-16,-3 2-2 15,6-2 4-15,1 4-9 16,4-4 15-16,-1 2-12 16,1 2 14-16,3-3-13 15,-1 2 13-15,1-2-20 16,-3 2 8-16,0 0 2 16,-1 1-3-16,-3 1 4 15,-3-1-12-15,-2 2 22 16,-4 0-10-16,-3 0 11 0,-1-1-24 15,-1 1 12-15,0-2 0 16,1-2-3-16,2-1 8 16,1-1-12-16,2 0 17 15,3 0-17-15,4 0 15 16,6 0-15-16,2 0 22 16,9 0-26-16,-1 0 11 15,2 0 0-15,4 0-3 16,-3 0 6-16,3 0-16 15,0 0 26-15,-1 0-10 16,3 0 8-16,3 0-21 16,1 0 10-16,-1 0 0 15,-2 0 0-15,-2 0 5 0,-3 0-13 16,-1 0 17-16,5 0-18 16,5 0 21-16,4 0-7 15,4-1 11-15,3-1-5 16,3 2-6-16,-1-2 3 15,0 0-4-15,-1 1 8 16,-1 0-23-16,2-1 29 16,0 0-13-16,1 2 3 15,-2 0-16-15,4 0 11 16,0 0-3-16,0 0 0 16,0-1-4-16,0 1 0 15,0 0-29-15,0 0-6 0,0 0-215 16</inkml:trace>
  <inkml:trace contextRef="#ctx0" brushRef="#br0" timeOffset="7589.9351">14178 11401 59 0,'0'0'53'0,"0"0"-13"0,0 0 40 16,0 0-41-16,0 0 3 16,0 0 0-16,0 0 7 15,0 0-39-15,28-55 8 16,-27 53 5-16,-1-1 1 15,0 1 19-15,0 2-18 16,0 0 4-16,0 0-29 16,0 0 16-16,0 0-8 15,0 0-16-15,0 0 5 16,0 4 3-16,0 4 3 16,0 2 2-16,0 1-10 15,0 3 15-15,0 0-11 0,0 1 7 16,0 1-4-1,0 0 6-15,0 2-14 0,-1 0 6 16,-2-1 0-16,0 2-1 16,0 2 6-16,0 1-14 15,1 1 18-15,-1 0-4 16,0-3 1-16,2 3-12 16,-1-2 6-16,-2 1 0 15,1-1-3-15,0-2 7 16,0 3-8-16,2 0 10 15,1 1-9-15,0 2 9 16,0 0-11-16,-2 0 23 16,2 2-32-16,-1-1 14 15,-1-2 0-15,2 1 0 16,0 0 4-16,0-3-14 0,0 0 21 16,0 0-10-16,0-1 8 15,0-1-18-15,0 1 9 16,0-1 0-16,3-3 0 15,0-1 1-15,2-3-7 16,-4 0 13-16,2-1-12 16,-1 5 13-16,-2 0-6 15,2 0 8-15,-2 0-20 16,2-4 7-16,1-2 3 16,-2-5-5-16,-1 0 11 15,2-4-13-15,-2 3 16 16,1-4-5-16,1 1 2 0,-1-1-12 15,1 2 5 1,-2-2-2-16,0 1 3 0,1-1 0 16,1-1-6-16,4 0-20 15,-5 0-151-15,4 0-203 16</inkml:trace>
  <inkml:trace contextRef="#ctx0" brushRef="#br0" timeOffset="8490.5257">15134 11390 101 0,'0'0'68'0,"0"0"-24"0,0 0-9 15,0 0-18 1,0 0-16-16,0 0 17 0,0 0 16 16,-8 3 14-16,5 5-33 15,0 5 17-15,-3-2-8 16,0 8 6-16,1 1-6 15,0 0-6-15,4 6 8 16,-1-2-25-16,-1 4 24 16,2-1-24-16,-1-1 14 15,1 3-3-15,1-1-13 16,0 1 4-16,0 1-3 16,0-3 8-16,-2 4-6 15,0-1 6-15,1 1-5 16,-2 2 15-16,1 0-16 0,-2-2 6 15,3 0-8-15,-1-2 0 16,2-1 1-16,-1-2 0 16,1 0-1-16,0-1 8 15,0-2-11-15,0 1 10 16,0-4-2-16,0 0 9 16,0-5-26-16,3 1 12 15,1 1 0-15,-1 0 0 16,0-2 5-16,0 1-16 15,-1-6 22-15,1 0-9 16,-2-5 7-16,2-3-14 16,-3 2 5-16,0-3 0 15,2-1-8-15,-2 0 16 0,0 0-16 16,0 0-12-16,0 0-68 16,0 0-321-16</inkml:trace>
  <inkml:trace contextRef="#ctx0" brushRef="#br0" timeOffset="12383.2912">14422 11750 145 0,'0'0'41'16,"0"0"44"-16,0 0-20 15,0 0-38-15,0 0-5 16,0 0 21-16,0 0-38 16,0-4 42-16,-1 2-35 15,1 1 19-15,0 1-28 16,0-3 14-16,0 0-2 16,0-1 0-16,0-1-14 15,0 3 9-15,0-2 3 0,0 1-12 16,0-1 28-16,3 0-25 15,4-2-4-15,0 2 0 16,3-1 0-16,0 2-1 16,2-1 5-16,-3 2-10 15,0-1 20-15,0-2-4 16,0 4-6-16,0-3 17 16,4 1-12-16,-1-3-6 15,1 3 1-15,-4-2-4 16,-1 2 0-16,-4 3 9 15,-1 0-22-15,1 0 26 16,0 0-13-16,-1 0 11 16,1 0-16-16,1 2 5 15,-1 1 0-15,-1 3-2 16,-3 1 7-16,0 5-11 0,0 5 17 16,0 3 3-16,0 1-10 15,-4 1 4-15,-2-2 9 16,3-3-31-16,-3 1 14 15,-3 0 0-15,0-1 0 16,-2 3 9-16,-5-1-12 16,-1-1 15-16,1-3-8 15,-3-1 6-15,4-1-16 16,0-2 6-16,5-3 0 16,-1-2-3-16,2-2 9 15,3 0-12-15,2-3 18 16,1 1-23-16,1-1 24 15,2 0-12-15,0-1 15 0,0 0-26 16,0 0 10-16,0 0 0 16,0 0-2-16,0-4 9 15,5-3-24-15,1-1 34 16,1 2-20-16,0 2 13 16,0 2-19-16,-1 1 9 15,1 0-3-15,2-1-2 16,0 1 10-16,0 1-12 15,3 0 15-15,-3 0-22 16,0 0 30-16,1 0-20 16,-4 0 20-16,3 0-32 15,-4 7 15-15,1 3 1 0,-1 1-6 16,1-1 15-16,2-2-22 16,-2 0 27-16,3-3-13 15,-3-3 8-15,1 1-14 16,2-3 5-16,6 0 0 15,-1 0 6-15,3 0-2 16,-3 0-8-16,-1-1 13 16,-2-5-21-16,-4 1 26 15,3 1-14-15,-2-3 16 16,-2 2-32-16,0 1 13 16,-1 1-17-16,-4 2-64 15,-1 0-93-15,0 1-153 0</inkml:trace>
  <inkml:trace contextRef="#ctx0" brushRef="#br0" timeOffset="17401.2692">13651 12035 6 0,'0'0'50'15,"0"0"-17"-15,0 0 5 16,0 0-1-16,0 0-7 15,0 0-1-15,0 0-19 16,0 0 12-16,0-10-12 16,0 10 22-16,0-1-27 0,0-1 21 15,0 1-20-15,0-1 8 16,0 1 7-16,0 1-11 16,0-2 26-16,0 2-24 15,0 0 24-15,0 0-30 16,0 0 10-16,0 0-16 15,0 0 6-15,0 0 13 16,0 0 4-16,0 0 9 16,0 0-29-16,1 0 14 15,-1 0-6-15,0 0-4 16,0 0 3-16,0 0-20 16,0 0 9-16,0 0 1 15,0 0-2-15,0 0 4 16,0 0-13-16,0 0 22 0,0 0-7 15,0 5 4-15,0-1-13 16,0 4 6-16,0-2-1 16,0-1 0-16,0 0 1 15,0 1-3-15,-1 0 6 16,-1-1-17-16,-1 4 29 16,2-2-15-16,-1 0 9 15,-1 1-20-15,2-1 10 16,-4 1 0-16,4 1 0 15,-2 0 3-15,-1 1-14 16,1 0 25-16,1-1-13 16,-1 1 5-16,2 2-8 15,-1-3 2-15,-1 1 0 0,0 2-2 16,0-3 4-16,0 3-5 16,0-2 9-16,-1 0-18 15,2-2 26-15,-1 2-14 16,0 0 11-16,2-1-22 15,-2 1 10-15,1 0 1 16,-1-1 0-16,0 0 4 16,0 2-9-16,-1 0 13 15,0 1-8-15,-1-1 7 16,0 3-12-16,2-4 5 16,0 2 0-16,0 0-2 15,2-1 5-15,-2-2-6 16,0 3 10-16,1-1-21 0,-3 2 28 15,2 0-12-15,0-1 7 16,1 0-18-16,-1 2 10 16,3-3-1-16,-3 3 0 15,0-1 3-15,0 2-13 16,0 4 23-16,0-3-12 16,-3 1 4-16,3 2-10 15,-1-5 6-15,1 2-1 16,1-4 0-16,-1 2 3 15,0-3-7-15,0 3 9 16,0 0-16-16,2 3 25 16,-5 0-14-16,4 4 10 15,-1-2-20-15,-1-1 7 16,1 1 3-16,-2-5 0 0,2 1 6 16,-1 2-17-16,-2-1 22 15,3 0-11-15,0-5 6 16,0 1-6-16,2-3 0 15,1 0-1-15,-2-3-2 16,-1 1 5-16,1 3-6 16,-1 4 8-16,-1 2-13 15,-2 2 21-15,2 0-10 16,-1-3 10-16,2-3-22 16,0 0 12-16,0-3-2 15,2-3 2-15,1-1 2 16,-2-2-8-16,2-1 12 0,-1 1-7 15,1-2 6-15,0 1-6 16,0-1-1-16,0-1-2 16,0 2 1-16,0-2 2 15,0 0-2-15,0 0 8 16,0 0-9-16,-2 0 9 16,1 0-7-16,-5 0 9 15,3 0-18-15,1-3-60 16,1 0-106-16,-1-2-137 15</inkml:trace>
  <inkml:trace contextRef="#ctx0" brushRef="#br0" timeOffset="18112.3672">13281 12966 111 0,'0'0'85'0,"0"0"-1"0,0 0-8 15,0 0 18-15,0 0-76 16,0 0 17-16,0 0-33 16,0-4 13-16,0 4-5 15,0 0 9-15,0 6 31 16,0 4-50-16,3 1 33 16,0 0-26-16,3 1 13 15,-2 2-12-15,-1-3-8 16,0 0 6-16,-1 0-5 15,-1 1 5-15,2-2-2 16,0-1 2-16,0 0 4 16,0-3-2-16,1-2-2 15,-1-4-8-15,-1 0 8 0,1 0-6 16,5 0 17-16,1 0-7 16,5 0-5-16,0-7 9 15,4-2-11-15,-2 1 4 16,-1 0-7-16,2-1 3 15,-6 2-3-15,0 1 0 16,-2 3 0-16,0-3-4 16,-2 1 10-16,1 1-18 15,-1-1 27-15,0 0-16 16,-2 0 13-16,-2 3-24 16,-1 1 13-16,-2 1-1 15,0 0 0-15,0 0 6 16,0 0-15-16,0 0 25 0,0 0-15 15,0 0 4-15,0 0-1 16,0 0-2-16,0 0-4 16,0 0-2-16,0 0-5 15,0 0-5-15,0 0-48 16,0 0-27-16,-2 0-46 16,-1 0-13-16</inkml:trace>
  <inkml:trace contextRef="#ctx0" brushRef="#br0" timeOffset="23654.8141">13145 10893 170 0,'0'0'129'0,"0"0"-73"16,0 0-14-16,0 0 29 16,0 0-28-16,0 0-8 15,0 0-31-15,0 0 23 16,9 19-8-16,-15 1 38 15,1 1-43-15,-1 1 14 16,-1 4 6-16,1 1-14 16,-3 3 6-16,3 2-22 15,-1-4 24-15,2-3-22 16,5-2 21-16,0-3-23 16,0-5-3-16,0-2-1 15,0-2 0-15,9-1-2 0,2-2-10 16,-5-8-35-1,0 0-248-15</inkml:trace>
  <inkml:trace contextRef="#ctx0" brushRef="#br0" timeOffset="24067.712">13251 11190 170 0,'0'0'54'0,"0"0"-15"16,0 0 29-16,0 0-48 0,0 0 11 16,0 0-20-1,67-51 32-15,-63 41-25 16,-4 2 20-16,0 1 2 0,0 0-27 16,0 1 15-16,0 3-27 15,-7 2 24-15,0 1-20 16,-4 0 11-16,-2 0-9 15,2 3-8-15,-1 6 4 16,-1 3-3-16,4 1 14 16,3 0-10-16,4 2 23 15,2-1-23-15,0-3 36 16,0-1-29-16,6-4 14 16,5 0-17-16,2-3-5 15,-1-1 3-15,2-2-4 16,4 0-4-16,-1 0 13 0,2 0-25 15,0 0 13-15,3-3-2 16,-2-1-121-16,-13 0-30 16,0 1-30-16</inkml:trace>
  <inkml:trace contextRef="#ctx0" brushRef="#br0" timeOffset="24391.2007">13697 10868 220 0,'0'0'81'0,"0"0"-44"15,0 0 25-15,0 0-38 16,0 0-9-16,0 0-4 16,-43-9-3-16,32 29 39 15,-1 6-14-15,1 5 52 16,0 2-36-16,5 5 16 15,-1-3-46-15,4-2 5 16,0-1-11-16,1-6-8 16,2-2-3-16,-3-3 9 15,2-2-18-15,-4-2 23 16,2-6-20-16,0-3 4 16,0-2-5-16,3-6-55 15,-5 0-125-15,3 0 22 0,-1 0-240 16</inkml:trace>
  <inkml:trace contextRef="#ctx0" brushRef="#br0" timeOffset="24540.728">13520 11144 244 0,'0'0'60'16,"0"0"-40"-16,0 0 41 15,0 0-32-15,80-29 7 16,-62 29-36-16,-3 0 0 15,-12 0-13-15,-2 0-178 16</inkml:trace>
  <inkml:trace contextRef="#ctx0" brushRef="#br0" timeOffset="24906.1347">13663 11239 254 0,'0'0'70'0,"0"0"29"0,0 0 44 15,0 0-121-15,0 0-22 16,0 0 0-16,55-49 4 16,-45 29-3-16,-4 0 8 15,0 1-7-15,-1-3 34 16,-2 2-22-16,1-1 18 16,-1 1-29-16,-1 4 15 15,-1 6-13-15,1 5-2 16,-2 3 3-16,0 2-6 0,0 0 0 15,0 17 13-15,0 7 14 16,0 4-19-16,0 0 34 16,0-1-31-16,0-2 10 15,0 0-9-15,0-5-7 16,3 0-10-16,0-2 20 16,0-3-16-16,-2-2 9 15,-1-6-16-15,0 3-33 16,0-6-84-16,0-4-73 15,-7 0-157-15</inkml:trace>
  <inkml:trace contextRef="#ctx0" brushRef="#br0" timeOffset="24975.9286">13663 11239 224 0</inkml:trace>
  <inkml:trace contextRef="#ctx0" brushRef="#br0" timeOffset="25056.7118">13663 11239 224 0,'4'-27'170'0,"-4"21"-144"0,17 0-9 0,7-1 13 16,2 3-29-16,3-1 4 15,-3 3-5-15,0 2-21 16,-20 0-70-16,-2 0-269 16</inkml:trace>
  <inkml:trace contextRef="#ctx0" brushRef="#br0" timeOffset="25874.5257">15646 11028 285 0,'0'0'119'15,"0"0"-3"-15,0 0-61 16,0 0 38-16,0 0-26 15,0 0-45-15,0 0-19 16,16 14 4-16,-16 4 38 16,0 3-30-16,0-1 27 15,0-3-39-15,0-4 1 0,-3-4-4 16,0 0 0-16,-1-5 0 16,4-3 7-16,0-1-16 15,0 0 26-15,0 0-16 16,0 0 4-16,0 0 10 15,0 0-7-15,14-10-13 16,3 0 5-16,1 1 0 16,-2-1-3-16,4 2 9 15,0-1-22-15,-2 2 32 16,2 0-34-16,-4 1 4 16,2 1-63-16,-16 2-108 15,1 1-141-15</inkml:trace>
  <inkml:trace contextRef="#ctx0" brushRef="#br0" timeOffset="26085.7361">15960 11034 333 0,'0'0'86'16,"0"0"10"-16,0 0-2 15,-13 80-31-15,10-65-10 16,3-4-43-16,0-2-3 15,0-4-5-15,0-2 4 16,0-1-12-16,0-2-18 0,0 0-36 16,9 0-47-16,-6-8-59 15,-2 1-165-15</inkml:trace>
  <inkml:trace contextRef="#ctx0" brushRef="#br0" timeOffset="26223.4154">15960 11034 320 0,'-3'-58'100'0,"3"58"-1"16,0 0-89-16,0 0-10 15,10 0-12-15,-5 0-100 16,-2 0-244-16</inkml:trace>
  <inkml:trace contextRef="#ctx0" brushRef="#br0" timeOffset="26615.4016">16119 11001 196 0,'0'0'99'16,"0"0"-67"-16,0 0 17 15,0 0 8-15,0 0-37 16,0 0 12-16,-32-2-23 16,20 2 41-16,6 0-25 15,5 4 16-15,1 2-35 16,0 2 11-16,4-4 0 15,14 0-4-15,2-3 5 16,0 1-18-16,-1-2 6 16,-3 0 6-16,-1 4-7 0,-5 1 1 15,-4 4-10-15,-4 5 14 16,-2 6-5-16,0 3 42 16,0-3-21-16,-8-3 0 15,-1-1-15-15,2-4 14 16,-1-6-24-16,2-2 15 15,3 0-5-15,0-4-14 16,1 0 3-16,0 0 0 16,2 0-2-16,-1 0 11 15,1 0-19-15,0 0-12 16,0-4-17-16,0-8-133 16,5 5-8-16,1-2-237 15</inkml:trace>
  <inkml:trace contextRef="#ctx0" brushRef="#br0" timeOffset="26993.3913">16348 10853 442 0,'0'0'26'0,"0"0"106"15,0 0-48-15,-11 89 3 16,3-63-51-16,0-1-14 15,1-6-8-15,1-3-13 16,-1-5-2-16,4-4 18 0,1-3-18 16,2-4 9-1,0 0-16-15,0 0 6 0,0 0 2 16,0 0-7-16,12 0 7 16,-2 0-1-16,-1 0 5 15,-2 0-18-15,-2 8 28 16,-3 8-15-16,-1 1 8 15,1 1-8-15,1-4 1 16,0-3 0-16,0-2 0 16,-2-8 5-16,2 1-11 15,3-2 16-15,1 0-20 16,3 0 10-16,2 0-52 16,-9 0-218-16,0-2 42 0</inkml:trace>
  <inkml:trace contextRef="#ctx0" brushRef="#br0" timeOffset="27360.4092">16577 10862 402 0,'0'0'114'16,"0"0"25"-16,0 0-87 16,0 0-23-16,0 0 11 15,0 0 75-15,-19 97-79 16,5-62 22-16,3-4-30 15,0-3-6-15,3-3-19 16,0-2 10-16,1-3-18 16,1-4 20-16,0-3-30 0,0-4 11 15,0-4-22-15,0-5-57 16,-4 0-20-16,1 0-14 16,1-8 11-16,2-5 71 15,2-1-3-15,4 4 38 16,0 3 1-16,0 0 37 15,4 3-23-15,17-2 3 16,8 2-15-16,2 0-3 16,3 2 0-16,2-1 8 15,-5 2-20-15,-1 1 26 16,-9 0-28-16,-21 0-43 16,0 0-439-16</inkml:trace>
  <inkml:trace contextRef="#ctx0" brushRef="#br0" timeOffset="28290.4527">14492 11121 302 0,'0'0'62'16,"0"0"57"-16,0 0-8 15,0 0-22-15,0 0-27 16,0 0-35-16,-49-41-7 16,30 58-12-16,-1 3 13 0,5 0-20 15,8-4 20-15,5-1-18 16,2-5-1-16,0-1-2 16,0-4 9-16,5-4-19 15,10-1 26-15,3 0-9 16,1-4 0-16,2-13-6 15,-3 2 6-15,-2-3-14 16,-2-2 6-16,-4-1-11 16,3-3 9-16,-5-3-27 15,1 1 30-15,-2 0-25 16,-1 0 14-16,-1 4 22 16,1 1-22-16,0 5 10 15,-1 5-1-15,0 5 1 0,-5 6 1 16,0 0-4-16,0 0 14 15,0 0-25-15,0 2 32 16,0 15-21-16,0 5 19 16,0 2-15-16,-7 2 6 15,4-1 2-15,3-2 1 16,0-2 0-16,0-1-10 16,0-3 15-16,0 0-11 15,0-5 7-15,0 0-20 16,5-6-2-16,6-3-20 15,-6-3-137-15,1 0-250 16</inkml:trace>
  <inkml:trace contextRef="#ctx0" brushRef="#br0" timeOffset="28665.0209">14761 11057 271 0,'0'0'88'0,"0"0"-35"16,0 0 21-16,0 0-7 16,0 0-38-16,-85 17 5 15,79-7-31-15,3-1 23 16,1-4-25-16,2 0 13 16,0-1-12-16,0-4-4 0,0 2 2 15,0-2 0 1,3 0 13-16,11 0-11 0,-2 0 7 15,2 0 4-15,-6-4-7 16,3 2 1-16,-5-1-9 16,-1 3 5-16,0 0-3 15,-1 0 2-15,2 0 0 16,0 0-3-16,-1 0 18 16,1 3-12-16,-3-3 0 15,-2 2-3-15,4-2 7 16,1 0-17-16,4 0 8 15,-4 0-78-15,0-2-174 16</inkml:trace>
  <inkml:trace contextRef="#ctx0" brushRef="#br0" timeOffset="28923.303">14946 10804 173 0,'0'0'143'0,"0"0"-103"16,0 0 67-16,-27 74-22 15,20-42 0-15,1 1-34 16,1-4 1-16,3-2-41 16,1-1 5-16,1-5-16 15,0-3 0-15,0-1 1 16,0-4 4-16,0-4-10 15,-2-1-24-15,-1-4-30 0,-1-4-211 16</inkml:trace>
  <inkml:trace contextRef="#ctx0" brushRef="#br0" timeOffset="29093.8461">14857 11057 214 0,'0'0'94'0,"0"0"-55"16,0 0-14-16,0 0 5 15,80-29 1-15,-56 26-12 16,-3 2-4-16,0 1-9 0,-1 0 3 16,-6 0-9-1,-1 0-4-15,-13 0-98 0,0 0-98 16</inkml:trace>
  <inkml:trace contextRef="#ctx0" brushRef="#br0" timeOffset="29369.6222">15067 11026 260 0,'0'0'70'0,"0"0"1"16,0 0 17-16,0 0-29 16,0 0-18-16,0 0 11 15,-57 69-50-15,57-64 32 16,0-2-25-16,0-3 2 16,0 0 4-16,9 0 5 0,4 0 0 15,1-2-15 1,-5-2 0-16,-3 2 2 0,-3 2-8 15,0 0 15-15,0 3-3 16,-2 8-5-16,5 3 11 16,-2-3-16-16,7-1-1 15,1-1 5-15,4-5-2 16,0-1-6-16,-2 1-7 16,-3-4-13-16,-11 0-260 15</inkml:trace>
  <inkml:trace contextRef="#ctx0" brushRef="#br0" timeOffset="35205.1965">13114 13258 1 0,'0'0'11'16,"0"0"3"-16,0 0 0 16,0 0-10-16,0 0-2 15,0 0-4-15,0 0 6 16,0 0 0-16,-23-3-4 15,22 3 0-15,-2 0-4 16,0 0-4-16,0 0 2 16,1 0-1-16,2 0 6 15,0 0-16-15</inkml:trace>
  <inkml:trace contextRef="#ctx0" brushRef="#br0" timeOffset="36060.9085">13114 13258 11 0,'-35'-3'14'0,"35"3"17"16,0 0-6-16,0 0 11 16,0 0-9-16,0 0-7 15,0-1 8-15,-1 1-10 16,-1-1 18-16,2 0-27 16,-1 1 36-16,-2-2-34 15,3 2 29-15,-1-2-24 16,-1 2 27-16,2-1-29 15,-1 1 6-15,1 0 2 16,-2 0-21-16,1 0 20 16,1 0-19-16,-2 0 28 0,1-1-29 15,-1 1 24-15,1-2-24 16,-1 2 8-16,-1-1 9 16,3-1 2-16,0 2 5 15,0 0-19-15,0 0 11 16,0 0-5-16,0 0 5 15,-2 0-7-15,2 0-1 16,0 0 0-16,-1 0-9 16,1-1 6-16,-2 1 2 15,2 0-5-15,-1 0 4 16,1 0 11-16,0 0-10 16,0 0-16-16,0 0-2 15,0 0-2-15,0 0 12 0,0 0 11 16,3 0-11-1,5 0 15-15,-1 0-9 0,5 0 3 16,0 0 11-16,3-1-7 16,1-1-14-16,3 1 3 15,3-1-2-15,-2 2 2 16,1 0 8-16,-3 0-20 16,0 0 27-16,4 0-18 15,-2 0 12-15,4 0-16 16,1 0 5-16,5 0-1 15,0 0 0-15,4 0 2 16,0 0-5-16,2 0 8 0,-1 2-16 16,-4 1 32-1,-1-1-22-15,-6 0 17 0,-5-1-30 16,-4-1 15-16,-2 0 0 16,-2 0-2-16,-1 0 7 15,3 0-18-15,-2 0 27 16,1 0-14-16,0 0 11 15,0 0-20-15,0 0 9 16,-3 0 0-16,-2 0 0 16,-1 0 2-16,-4 0-11 15,-1 0 18-15,-1 0-22 16,0 0 29-16,0 0 5 16,0 0-14-16,0 0 18 15,0 0-25-15,0 0-1 16,0 0 0-16,0 0-19 0,0 0 6 15,-4 0-65-15,-7 0-1 16,-1 4-100-16,5-2-2 16</inkml:trace>
  <inkml:trace contextRef="#ctx0" brushRef="#br0" timeOffset="36577.7502">13242 13339 174 0,'0'0'84'0,"0"0"-22"16,0 0-3-16,0 0-5 16,0 0-18-16,0 0-20 15,-8 2 11-15,8-2-20 16,0 0 56-16,3 0-19 16,5 0 15-16,7 0-38 15,0 0 1-15,3 0-6 0,1 0-7 16,4 0 1-1,-3-1 1-15,-2 1-11 0,0-1 16 16,-3 1-11-16,1-2 9 16,-2 2-27-16,1-1 13 15,-2 1 0-15,4-2-2 16,-4 1 9-16,0 1-14 16,-2 0 21-16,-5 0-15 15,-3 0 11-15,-1 0-18 16,-2 0 8-16,0 0-5 15,0 0 1-15,0 0-9 16,0 0 0-16,0 0-45 16,0 0 48-16,0 0-161 0,-5 0-75 15</inkml:trace>
  <inkml:trace contextRef="#ctx0" brushRef="#br0" timeOffset="36967.1066">13256 13460 85 0,'0'0'147'0,"0"0"-126"0,0 0 49 15,0 0-21-15,0 0 12 16,0 0-44-16,-12 8 15 16,12-7 1-16,0 2 24 15,1-3-10-15,7 3-24 16,2-3 8-16,2 0-23 16,4 0 43-16,2 0-43 15,1 0 37-15,-2 0-39 16,-1-3 1-16,-2 0-7 15,-4 2 0-15,-1 1-4 16,-3 0 12-16,0 0-19 16,-1 0 5-16,2 0-6 0,-3 0-109 15,-4 0-42-15,0 0-201 16</inkml:trace>
  <inkml:trace contextRef="#ctx0" brushRef="#br0" timeOffset="41190.1363">15635 12097 138 0,'0'0'59'0,"0"0"-26"16,0 0 58-16,0 0-60 16,0 0 9-16,0 0-4 15,0 0 46-15,-2 3-23 16,2-3 47-16,0 0-55 15,0 0-28-15,0 0-23 16,0 0 14-16,0 0-12 16,0 0 7-16,0 0-18 15,0 0 23-15,0 0-19 16,0 2 16-16,0 2-3 0,0 2-2 16,0 0-6-1,0 1 1-15,3 3 1 0,4 0-4 16,-1 0 11-16,-2 0-21 15,1 0 31-15,0-1-19 16,0 0 13-16,-1 1-22 16,2 1 9-16,-1-3 0 15,1 4 0-15,3 0 5 16,-5-1-17-16,2-2 27 16,0 3-21-16,0-1 18 15,3 2-14-15,-1-1 3 16,1-1-1-16,1 1 0 15,0-2 0-15,1 0-4 16,-2 1 10-16,-2-2-20 16,1 1 31-16,-2-2-15 0,0 0 9 15,1 1-22-15,1 1 11 16,-2 0 0-16,0-2 0 16,-2 2 4-16,-1 0-19 15,0 0 31-15,-2 0-17 16,1 0 9-16,1 1-10 15,1-1 2-15,1 0-1 16,-2 2 1-16,2 1 0 16,0 2-6-16,-2 1 14 15,2-2-24-15,1-2 34 16,-2 1-20-16,2-2 15 16,0-3-26-16,0-2 13 15,0 2 0-15,2-1-1 0,-2 1 4 16,1-2-13-16,-3 1 24 15,-2-2-20-15,1-1 16 16,0 0-14-16,-2-3 4 16,2 1-1-16,-1-1-2 15,-2 1 3-15,1-1-4 16,1-1 10-16,-2 0-20 16,0 1 32-16,0-1-20 15,0 0 13-15,1 0-21 16,-1 0 10-16,2 0 0 15,-2 2 0-15,0-2 2 16,0 0-15-16,0 0 31 16,0 0-19-16,0 0 6 15,0 0 0-15,0 0-2 0,0 0-3 16,0 0 2-16,0 0 1 16,0 0-6-16,0 0 10 15,0 0-23-15,0 0 35 16,0 0-21-16,0 0 15 15,0 0-26-15,0 0-6 16,0 0-59-16,0 0-46 16,0 0-77-16</inkml:trace>
  <inkml:trace contextRef="#ctx0" brushRef="#br0" timeOffset="43852.2555">16086 12633 72 0,'0'0'37'0,"0"0"38"15,0 0 6-15,0 0-48 16,0 0 4-16,0 0-29 16,0 0 13-16,7-5-11 15,-7 4 54-15,0-1-13 16,1 0 36-16,-1 1-77 15,2 0 31-15,-1-2-18 16,-1 1 9-16,0 1 5 16,0 1-8-16,0-1 12 15,0 1-36-15,0 0 22 16,0 0-26-16,0 0 4 16,0 0-2-16,0 0-3 15,0 0 0-15,-4 0 10 16,-3 0-20-16,1 0 28 0,-5 7-24 15,-4 3 17-15,-1 2-13 16,-5 1 17-16,2 0-26 16,-1 0 11-16,2-2 0 15,2-1-4-15,0 2 10 16,0 0-21-16,-1 0 33 16,-4 1-18-16,-2 3 10 15,-2 0-20-15,0 2 10 16,1-4 0-16,3 1 0 15,2-5 5-15,6 1-13 16,5-4 20-16,5-1-20 16,0-2 20-16,3-1-21 0,-2-2 19 15,2 1-20-15,-1-2 9 16,1 0 1-16,0 0-1 16,0 0 4-16,0 0-13 15,0 0 22-15,0 0-6 16,0 0 1-16,0 0-14 15,0 0 4-15,0 0 3 16,0 0-5-16,0 0 2 16,0 0-4-16,0 0-46 15,1 0 19-15,8 0-104 16,-6 0-41-16,1 0-141 16</inkml:trace>
  <inkml:trace contextRef="#ctx0" brushRef="#br0" timeOffset="44364.8841">16171 12775 176 0,'0'0'90'0,"0"0"-25"16,0 0 25-16,0 0-55 15,0 0 29-15,0 0-21 16,-5 0-19-16,-5 0 0 16,-4 1-17-16,-1 7 39 15,-1 2-33-15,2-1 41 16,0-1-40-16,0 0 12 16,-1 0-23-16,0-1 2 15,-1-2-3-15,1 3 8 16,-1-3-18-16,4 1 26 0,-1 0-15 15,5-2 8-15,0-1-13 16,4 1 4-16,1-1-4 16,1 0 2-16,2-2-7 15,0 0-2-15,0 0-51 16,0-1-104-16,0 0-30 16,5 0-19-16</inkml:trace>
  <inkml:trace contextRef="#ctx0" brushRef="#br0" timeOffset="44632.1028">16223 12847 291 0,'0'0'84'16,"0"0"-27"-16,0 0 52 15,0 0-89-15,0 0 19 16,0 0-10-16,-29 21 16 15,9-11-19-15,-2-1 9 16,0 1 3-16,-1-1-33 16,-1 1-1-16,4-2 13 15,-1 2-16-15,5 0 6 16,4-1-14-16,3-1 0 16,6-1-15-16,3-2-19 0,0-5-110 15,0 0-79-15</inkml:trace>
  <inkml:trace contextRef="#ctx0" brushRef="#br0" timeOffset="44842.5409">16208 12950 351 0,'0'0'70'0,"0"0"-37"16,0 0 47-16,0 0-32 15,0 0-14-15,-82 44-31 16,66-34 3-16,3-2 8 0,3-4-6 16,3 0 0-16,2-2-16 15,5-2-26-15,-1 0-120 16</inkml:trace>
  <inkml:trace contextRef="#ctx0" brushRef="#br0" timeOffset="46017.962">15995 12443 179 0,'0'0'73'16,"0"0"35"-16,0 0-42 16,0 0 0-16,0 0-21 0,0 0-14 15,-12-11 17-15,12 11-8 16,0-1 36-16,0 1-52 15,0 0 40-15,0 0-62 16,-2 0-2-16,1 0 0 16,-1 0 0-16,-1 5-1 15,0 5 9-15,3-2-19 16,0 3 28-16,0 2-8 16,0-1-5-16,0 0-1 15,0 2-3-15,0 1 0 16,0-3-1-16,0-1 2 15,0-1-3-15,0-2 12 16,0 3-26-16,0-1 36 16,0 0-20-16,0 3 15 15,0 0-30-15,-3 1 15 0,1-1 0 16,-2-3-1-16,1-4 5 16,3 0-14-16,-1-2 24 15,-1-2-14-15,2-2 10 16,0 2-16-16,0-2 6 15,0 0 0-15,-1 1-1 16,-1 2 4-16,-1 0-7 16,0 0 11-16,0-1-20 15,2 0 30-15,-1-2-13 16,2 0 9-16,0 0-19 16,-1 0 7-16,-1 0-1 15,-2 0 0-15,0 0 9 16,1 0-11-16,-3 0 15 0,-2 0-3 15,-2-2-1 1,-1-2-8-16,-1 1 1 0,-1-1-2 16,1 0 8-16,-1-1-5 15,1 1 7-15,-2 0 0 16,-1 0-3-16,0 0 7 16,-1 0-2-16,-3 0 2 15,-1 0-15-15,2 0 9 16,5-1-8-16,1 3 18 15,7 0-16-15,2 2 15 16,3-1-4-16,0 1 9 16,0 0-14-16,0 0-9 0,0 0 1 15,0 0 0-15,0 0-3 16,0 0-7-16,0 0 8 16,0 0-20-16,0 0 8 15,7 0-71-15,-3 0-75 16,-1 0-167-16</inkml:trace>
  <inkml:trace contextRef="#ctx0" brushRef="#br0" timeOffset="50864.0266">8237 6800 163 0,'0'0'99'0,"0"0"-41"0,0 0 24 16,0 0-56-1,0 0 14-15,0 0 11 0,0 0-11 16,0 0 8-16,-29-6-22 16,29 6 27-16,0 0-27 15,0 0 4-15,0 0-24 16,0 0-5-16,0 0 4 15,0 0 1-15,0 0-5 16,0 0 4-16,0 0 25 16,0 0-24-16,0 0 26 15,0 0-28-15,3 0 11 16,5 0-13-16,2 0-2 0,3 0 4 16,1 0-1-16,1 0-5 15,1 0 12-15,2 0 4 16,-1 0-13-16,0 0 7 15,0 0-8-15,2 0 0 16,-1 0 0-16,5 0 1 16,-1 0-2-16,2 0 5 15,-3 0-7-15,4 0 13 16,-1 0-8-16,6 0 12 16,1 0-24-16,2 0 10 15,1 0 0-15,2 0-4 16,0 0 11-16,-2 0-17 15,-4 0 21-15,-2 0-10 16,-2 0 8-16,-1 0-17 16,-1 3 9-16,4-2-2 0,1 1 1 15,0-2 0 1,0 0-3-16,-1 0 9 0,-2 0-11 16,-2 0 13-16,-1 0-9 15,0 0 14-15,-4 0-23 16,2 2 10-16,0-1-2 15,-3-1-1-15,4 0 6 16,-1 0-11-16,0 0 18 16,1 0-8-16,4 0 5 15,-4 0-11-15,1 0 4 16,0 0-2-16,0 0-3 16,-3 0 8-16,0 0-9 0,-1 0 12 15,-2 0-14-15,4 0 18 16,-1 0-13-16,0 0 20 15,-1 0-34-15,-1 0 19 16,0 0-3-16,-2 0 1 16,-5 0 0-16,0 0-7 15,-1 0 19-15,-3 0-11 16,-1 0 5-16,2 0-11 16,1 0 5-16,0 0-3 15,0 0 3-15,1 0 0 16,-4 0-5-16,-3 0 6 15,-3 0-11-15,3 0 15 16,-3 0-12-16,0 0-26 0,0 0 25 16,0 0-25-1,0 0 4-15,0 1-10 0,0 2-5 16,-9 0-21-16,2-2-21 16,1-1-102-16</inkml:trace>
  <inkml:trace contextRef="#ctx0" brushRef="#br0" timeOffset="52522.8721">8228 6948 46 0,'0'0'99'0,"0"0"-40"16,0 0 27-16,0 0-18 16,0 0-2-16,0 0 21 15,0 0-40-15,-5 0 20 16,5 0-28-16,0 0 7 16,0 0-39-16,0 0 10 15,0 0 7-15,0 0-13 16,0 0 26-16,0 0-29 15,0 0 26-15,0-1-22 16,0-1 5-16,6-1-17 0,6 2 0 16,-3-1 0-16,6 1 0 15,1 1 0-15,1-3 6 16,1 2-15-16,-1 1 22 16,0 0-7-16,4-2 0 15,1 2-11-15,2 0 5 16,3 0 0-16,0 0-1 15,0 0 4-15,-1 0-10 16,0 0 19-16,-5 0-15 16,3 0 10-16,-2 0-10 15,-2 0 3-15,-1 0-2 16,0 0 2-16,-2 0 0 0,0 0 0 16,-1 0 0-1,1 0-8-15,-3 3 19 0,7-2-9 16,-2-1 5-16,-1 2-14 15,4-2 7-15,-1 1 0 16,2 1-4-16,-4 1 9 16,0-2-12-16,-4 1 15 15,0-1-10-15,-3 2 12 16,-1 0-14-16,3-2 4 16,0-1 0-16,4 0-3 15,0 0 7-15,3 0-10 16,-2 0 13-16,1 0-20 15,-1 0 27-15,-4 0-17 0,4 0 12 16,-4 0-18 0,-3 0 8-16,5 0 1 0,-1 2-2 15,-1-2 6-15,3 2-12 16,-1-2 19-16,2 0-14 16,1 2 9-16,1-2-8 15,-1 0 2-15,-1 2-1 16,-2 0-1-16,0-2 2 15,0 2-2-15,1-2 4 16,-2 0-13-16,1 2 22 16,2-2-11-16,-1 2 11 15,4-2-22-15,-4 0 11 16,-1 0 0-16,0 0 0 16,-3 0 2-16,4 0-9 0,-3 0 17 15,4 0-12-15,-2 0 8 16,2 0-11-16,0 0 5 15,-1 1 0-15,-2 1-2 16,1-1 4-16,1 1-9 16,1-1 12-16,-1 0-17 15,1 1 24-15,-2-1-8 16,1 2 6-16,-5-2-20 16,1 1 8-16,-5-2 1 15,0 3 1-15,-2-3 0 16,0 1-6-16,1-1 15 15,0 1-9-15,0 0 3 16,-2-1-5-16,-3 2 2 0,-1-2-4 16,-1 0 3-16,-1 0 2 15,2 0-4-15,-2 0 12 16,0 0-18-16,0 0 22 16,0 0-6-16,0 0 1 15,0 0-10-15,0 0 10 16,1 0-8-16,-1 0 16 15,0 0-4-15,0 0 6 16,0 0-14-16,0 0 14 16,0 0-14-16,0 0-5 15,0 0 1-15,0 0 0 16,0 0 0-16,0 0-8 0,0 0 6 16,0 0-46-1,0 0 8-15,0 0-47 0,0 0-57 16,0 0-57-16</inkml:trace>
  <inkml:trace contextRef="#ctx0" brushRef="#br0" timeOffset="54875.3896">12156 10009 351 0,'0'0'120'15,"0"0"-15"-15,0 0 9 16,0 0-36-16,0 0-22 15,0 0-49-15,0 0 6 16,25-8-9-16,-14 21 3 16,-1-1 3-16,-2 3-2 0,-3-2-1 15,-3 0-3-15,-2-2 7 16,0-2-3-16,0 0 11 16,0-2-17-16,0-3 1 15,-2-1 2-15,2-3-5 16,-1 0 9-16,1 0-8 15,-2 0 9-15,2 0-1 16,0 0 4-16,0-3-8 16,0-9 3-16,5-2-8 15,10 0 0-15,6 0 0 16,4 2-1-16,2 0-3 16,6-1 8-16,0 1-18 0,1 1 30 15,0 2-18-15,-4 3 14 16,-6 2-24-16,-7 2 11 15,-6 2 1-15,-3 0 0 16,-4 0-2-16,1 0-8 16,-1 0 19-16,1 0-25 15,1 0 20-15,-2 0-8 16,1 0-44-16,-1 0 13 16,1 0-4-16,-2 0-26 15,1 0-26-15,2 3 9 16,-2-2 38-16,1 2-27 15,4-1 30-15,-3-2-6 16,3 0 31-16,-3 0 9 0,-2 0 7 16,-1 0 20-1,-1 0 32-15,-2 0 24 0,0 0-34 16,0 0 14-16,0 2-41 16,0 2-4-16,0 1-9 15,1 0 4-15,2-1 4 16,5-1-4-16,-2 0 21 15,1 0 4-15,2-1 22 16,4-2-44-16,-2 0 41 16,4 0-40-16,-2 0 25 15,-2-2-34-15,2-5 17 16,-2-2-3-16,-2 2-13 16,-1-2 17-16,-3 0-13 15,-2 2 31-15,-3 0-35 0,0 1 25 16,0 0-25-16,0-2 13 15,-5 3-5-15,-12-1-6 16,-1 2-4-16,1 2 9 16,2 2-18-16,4 0 24 15,0 0-27-15,6 2 13 16,-2 10-2-16,6 3-79 16,1-3-60-16,0-8-66 15,0-2-74-15</inkml:trace>
  <inkml:trace contextRef="#ctx0" brushRef="#br0" timeOffset="55245.3997">12969 9932 441 0,'0'0'80'16,"0"0"-65"-16,0 0-12 15,0 0 21-15,0 0-15 16,0 0 26-16,0 0-26 16,-3 51 7-16,3-50-15 15,0 2 9-15,0-3 3 16,0 0 33-16,2 0 23 16,10 0-14-16,2-8 1 0,0-2-51 15,-4 2 35-15,-2-2-33 16,-2 6 23-16,-5-2-29 15,-1 0 10-15,0 2 13 16,0-1-17-16,0 1 4 16,0 2 4-16,-6 0-19 15,-3 2 5-15,-3 0-2 16,2 0-50-16,1 12-45 16,6-8-126-16,3 0-56 15</inkml:trace>
  <inkml:trace contextRef="#ctx0" brushRef="#br0" timeOffset="55330.3521">12969 9932 400 0</inkml:trace>
  <inkml:trace contextRef="#ctx0" brushRef="#br0" timeOffset="55785.3023">12969 9932 400 0,'70'98'64'0,"-57"-98"45"16,1-9-39-16,4-3-10 0,-3-1-35 15,6-2-3-15,-2-1-6 16,-2 0 2-16,0-3 7 15,-2-1-22-15,-1-2 32 16,-1-1-32-16,2-4 47 16,-1-1-42-16,-1-2 3 15,2 1-7-15,-5 6-1 16,2 2 2-16,-4 2 4 0,-1 7-17 16,-4 5 21-1,-1 2 1-15,-2 3-11 0,0 0 7 16,0 2-10-16,0 0 0 15,0 0-4-15,-8 0 9 16,-1 2-15-16,-1 12 21 16,-2 6-24-16,1 2 26 15,0 3-17-15,0 1 21 16,3-1-32-16,4-2 15 16,0-2 0-16,2-2-2 15,2 2 8-15,0-2-18 16,0-1 26-16,0-2-14 15,0-3 8-15,0-6-16 16,2-1 3-16,6-2-4 16,2-4 8-16,3 0 1 0,2 0-1 15,0 0 16-15,0 0-24 16,0-4 21-16,-2-2-24 16,-1 4-41-16,-2-4-13 15,-4 0-29-15,-3 0-2 16,-1-3-8-16,-2 7-9 15,0-3-59-15</inkml:trace>
  <inkml:trace contextRef="#ctx0" brushRef="#br0" timeOffset="56012.7438">13112 9841 404 0,'0'0'74'0,"0"0"-14"15,0 0-26-15,0 0-22 16,0 0-7-16,0 0-4 16,66-7 9-16,-48 7 0 15,0 0-4-15,-4 0-9 16,0 3 3-16,-5 5-4 16,0 1-37-16,-8 2-54 15,-1-7-2-15,0 1-279 16</inkml:trace>
  <inkml:trace contextRef="#ctx0" brushRef="#br0" timeOffset="57081.3956">12441 10565 248 0,'0'0'79'0,"0"0"23"15,0 0 4-15,0 0-48 16,0 0-50-16,0 0 10 16,15-41-5-16,-2 34-9 0,1 2 26 15,2-4-11-15,2 3 31 16,1 1-28-16,2 0 21 16,-4 4-43-16,-1-1 18 15,-1 2-12-15,-3 0-6 16,-5 0 5-16,-2 12 0 15,-2 1 11-15,-3 4-11 16,0 3 26-16,0 3-25 16,0 0 5-16,-8 0-3 15,-1 1-8-15,-1 0 0 16,1 0 9-16,0 1-19 16,-3 1 25-16,2 1-15 0,-2 1 5 15,-2-1 0 1,2 0 0-16,-1-3-5 0,1-2 0 15,1 0 2-15,1-5-4 16,3 0 7-16,-1-4-16 16,5 0 24-16,2-1-9 15,-1-2 2-15,2 0-10 16,0 0 4-16,0-1 0 16,0 4-1-16,0-1 8 15,0 1-18-15,0-2 23 16,0-1-14-16,5-4 9 15,-1 0-11-15,2-2 4 16,2 0 0-16,0 0-1 0,3 2 5 16,-2 0-10-1,3-1 13-15,-2 1-15 0,-1-1 23 16,3-2-17-16,0 1 11 16,0-4-18-16,3 2 14 15,4-2-5-15,-1 0 0 16,0 3 2-16,2-2-12 15,-4 3 24-15,2-1-20 16,-2-1 16-16,-5-1-13 16,1-1 3-16,-3 0-1 15,-2 0 1-15,3 0 0 16,-2 0-4-16,4 0 9 0,0 0-18 16,-2 0 28-1,-2 0-16-15,-4 0 11 0,-2 0-20 16,1 0 8-16,-3 0 2 15,0 0 0-15,0 0-7 16,0 0 6-16,0 0-50 16,0 0-42-16,-3-1-97 15,1-1-2-15</inkml:trace>
  <inkml:trace contextRef="#ctx0" brushRef="#br0" timeOffset="57337.7113">12799 11090 304 0,'0'0'63'16,"0"0"-10"-16,0 0 3 0,0 0 4 15,0 0-11-15,0 0 26 16,9 33-24-16,-9-13 9 16,0-1-24-16,-2 1-14 15,-2-4-1-15,-5 0-14 16,2-1-7-16,-4-4 8 15,-1 2-5-15,-1-2 12 16,1-3-9-16,-2 0 5 16,4-4-22-16,2 2-23 15,7-6-166-15,-3 0-112 16</inkml:trace>
  <inkml:trace contextRef="#ctx0" brushRef="#br0" timeOffset="67562.2717">11964 10338 235 0,'0'0'39'0,"0"0"-14"15,0 0 76-15,0 0 29 16,0 0-66-16,0 0-46 15,0 0-12-15,0 0 7 0,-20-5-6 16,34 4 9-16,0 1-8 16,1 0 10-16,6 0-17 15,1-3 19-15,4-1-13 16,1 1 4-16,4-2 3 16,2 0-2-16,4 2-1 15,0-1 4-15,1 0-12 16,1 3 5-16,-1-2-5 15,0 0 2-15,-1 0-7 16,-1-1 2-16,0-1 0 16,-5 3-1-16,-1 0 8 15,0 2-11-15,-3 0 18 0,1 0-16 16,-1 0 13 0,1 0-22-16,-1 0 16 0,0 0-5 15,-3 0 0-15,-2 0 1 16,-1 0-9-16,-3 0 21 15,1 0-16-15,-4 0 10 16,0 0-9-16,-1 0 2 16,2 0 0-16,-1 0 0 15,1 0 0-15,2 0-2 16,-3-2 5-16,4 0-13 16,-2 0 27-16,-1 1-19 15,-1 0 10-15,1 1-16 16,-2 0 8-16,1 0 0 15,-2 0-3-15,1 0 8 16,-4 0-14-16,1-2 22 0,0 2-19 16,2 0 12-16,0 0-8 15,2-3 5-15,-3 2-6 16,6-1 3-16,-2 0 0 16,4-1-3-16,0 0 8 15,-2 2-19-15,3-2 28 16,-3 2-16-16,-1-2 12 15,-5 1-20-15,1 0 11 16,-3-2-1-16,2 2 0 16,0-2 5-16,2 3-15 15,2-2 21-15,2 0-20 16,-3 0 23-16,0 2-23 0,-2-1 14 16,-4 2-6-16,0-1 1 15,-5-1 0-15,-1 2-4 16,-1 0 9-16,-2 0-15 15,0 0 22-15,0 0 19 16,0 0-24-16,0 0 5 16,0 0-12-16,0 0 0 15,0 0-1-15,0 0 4 16,0 0-13-16,0 0 25 16,0 0-19-16,0 0 12 15,0 0-10-15,5-1 2 16,-2-1 0-16,0 2-1 0,-2-2 5 15,2-2-12-15,0 0 17 16,4 0-19 0,1-4 27-16,-2 0-17 0,0 1 12 15,3-1-19-15,-5-1 11 16,1 1-4-16,-2 0 3 16,-3-3 4-16,1 3 7 15,-1-4-8-15,0-3 23 16,2 0-28-16,-1-2 22 15,1-1-18-15,1 0-7 16,1-2 4-16,0-2-2 16,-1 2 0-16,-3-2 7 15,0-2-18-15,2-1 29 0,-2 1-12 16,0 1 0 0,0-1-12-16,0 5 3 0,0 1 3 15,0 5-5-15,0 1 13 16,0 4-18-16,0 0 20 15,0 1-11-15,0 0 9 16,0 2-10-16,0-2 3 16,0 1-1-16,0 1 0 15,0-1 0-15,-3 2-3 16,-3-3 6-16,2 2-7 16,-2-1 17-16,0 0-9 15,-2 0 10-15,-2-1-27 16,1 0 13-16,0 0 0 15,-3 1-3-15,3 0 9 0,-2-2-22 16,1 1 35-16,0 0-23 16,-1 2 13-16,-1-4-12 15,0 7 4-15,2-4-2 16,-2-2 1-16,3 3 0 16,0-1-5-16,0 0 11 15,2 0-24-15,-1 0 38 16,2 1-19-16,-1 1 9 15,2 0-20-15,1 1 8 16,1 0 2-16,-2 1-2 16,1-1 7-16,-3 0-16 15,1 0 25-15,-2 2-21 16,2 0 16-16,-3 1-15 0,-3 0 6 16,-3 0-1-16,-3 0 0 15,-2 0 1-15,-3 2-6 16,1 4 13-16,-2 0-27 15,0 0 41-15,0 0-21 16,-1 0 12-16,-2-2-24 16,0-1 12-16,-1 2 0 15,-2-2-4-15,-3 2 9 16,-1 3-15-16,-5-1 22 16,-4 2-18-16,-4-2 18 15,-5 4-18-15,-3-4 6 16,1 0 0-16,-1-2 0 15,4-3 0-15,5-1-5 0,4-1 11 16,7 0-24 0,2 0 37-16,1 0-15 15,3 0 8-15,-1 0-24 0,-2 3 6 16,0-2 6-16,-1 1-2 16,0 2 10-16,0-1-19 15,0 0 24-15,3 0-18 16,5-3 16-16,3 1-18 15,4-1 7-15,1 0-1 16,4 0 0-16,-2 0 1 16,3 0-5-16,0 0 12 15,3 0-25-15,2 0 36 0,2 2-18 16,4-2 13 0,1 0-26-16,0 0 6 0,0 4 1 15,0 0 5-15,0 2 2 16,-2 5-16-16,1-1 30 15,-5 3-18-15,1 2 13 16,1 3-14-16,-4 1 4 16,1 4-1-16,0 0 0 15,-2 6 2-15,4 2-8 16,2 0 14-16,3 1-28 16,0 0 42-16,0-1-23 15,0 1 16-15,9-1-28 16,-3-3 14-16,1 0 0 15,-2-4-1-15,-1-2 9 16,1-3-21-16,-1-4 27 0,1-2-22 16,-2-3 21-16,3-1-19 15,-3-3 6-15,-2-3 0 16,-1 1-4-16,2-2 8 16,-2 0-14-16,0-2 21 15,0 1-29-15,0 0 37 16,0 4-20-16,0 0 15 15,0 3-28-15,1 2-17 16,2 0-170-16,-1-5 4 16,-1-2-280-16</inkml:trace>
  <inkml:trace contextRef="#ctx0" brushRef="#br0" timeOffset="80968.9549">9976 14023 121 0,'0'0'40'0,"0"0"-10"0,0 0 83 16,0 0-51-16,0 0 13 15,0 0-15-15,0 0 8 16,-19-40 3-16,19 35-28 16,0 2 5-16,0 2-42 15,0 1 22-15,0 0-17 16,0 0-10-16,0 0 3 15,0 0-8-15,0 0-6 16,0 0 10-16,0 0-2 16,0 0 4-16,0 6-3 0,0 4 14 15,0 1-1 1,0 3-8-16,0 1-4 0,0 2 0 16,0 2 0-16,0 2-4 15,0 1 10-15,0 6-15 16,0 4 25-16,-3 1-8 15,-2-1 1-15,4 0-7 16,-1-1 9-16,1-3-17 16,1-1 6-16,0-2 0 15,0 0-3-15,0-1 8 16,-2-1-14-16,1-1 22 16,-1-3-9-16,1 0 9 15,1-1-23-15,-2-2 10 16,2 0 0-16,0-2-1 0,0 2 5 15,0-6-19-15,0 3 31 16,0 1-21-16,0 0 12 16,0 1-12-16,0 0 15 15,0-1-16-15,3-3 6 16,2-1 0-16,-4-3-3 16,2 2 6-16,-1-3-15 15,-1-1 31-15,1 0-19 16,-1-1 7-16,1 1-14 15,-2-1 5-15,3 0 1 16,1 0 1-16,-1 2 0 16,2-4-10-16,-1 4 25 15,1 1-26-15,-1-2 26 0,2 2-23 16,3-1 20-16,-3-1-20 16,5 0 8-16,0-1-3 15,0-1 1-15,-1 1 4 16,4 0-10-16,-2 1 24 15,2 1-17-15,0-2 14 16,-2 2-26-16,1-2 15 16,1 1-2-16,5-1 0 15,2-1 4-15,2 0-17 16,3-1 26-16,1 0-19 16,0 0 15-16,3 2-12 15,0-2 17-15,1 0-23 0,-1-2 9 16,1 0 0-1,-1 0-6-15,3 0 15 0,1 0-25 16,2 0 33-16,0 0-18 16,5 0 10-16,0 0-18 15,1 0 5-15,-1 0 4 16,1 0-3-16,4 0 7 16,1 0-14-16,2 0 25 15,-1 0-24-15,-1 0 19 16,0 0-19-16,0 0 21 15,-2 0-21-15,0 0 9 16,-2 0 0-16,-1 0-2 16,-2 0 4-16,-1 0-14 15,0 0 27-15,2 0-14 16,-3 0 3-16,-1 0-8 0,-2 3-17 16,-1-2 2-16,0-1 18 15,3 0 0-15,-2 0-9 16,-1 0 20-16,3 0-15 15,1 0 11-15,0 0-9 16,1 0 14-16,-1 0-21 16,-1 0 10-16,3 0-4 15,0 0-1-15,2-1 10 16,4-4-19-16,2 3 27 16,0-4-30-16,-5 3 5 15,0 0 7-15,-4 1-34 16,-3-2 26-16,0 4 9 0,-3-2-12 15,-3-1 11-15,-4 1-10 16,0-1 2-16,-3 0 26 16,1 2-21-16,0-2 16 15,2-1-16-15,1 1 8 16,-1 0 0-16,3-2-1 16,-3 1 7-16,-3 0-18 15,-4 1 29-15,-5 0-20 16,-7 2 12-16,-4-1-18 15,-1 2 8-15,-2 0 1 16,0-1 2-16,0-1 6 16,0 1-16-16,0-3 7 15,0 3-5-15,0-4-94 0,-3 3-8 16</inkml:trace>
  <inkml:trace contextRef="#ctx0" brushRef="#br0" timeOffset="83068.4935">10142 13868 185 0,'0'0'82'0,"0"0"1"16,0 0 1-16,0 0 3 16,0 0-70-16,0 0 23 15,0 0-38-15,-2-28 21 16,2 25 12-16,0 2-23 16,5-1 0-16,2 0-2 15,4-2 22-15,2 0-19 16,5 0 33-16,4-1-45 15,1 2 28-15,1 0-26 16,-2 0-2-16,0 0 3 16,1 2 4-16,2-1-6 15,4-1 9-15,3 1 5 0,3-2-10 16,6 2-12-16,0-1 7 16,1 2-1-16,-1 1 0 15,-2 0 6-15,0 0-14 16,-2 0 21-16,0 0-22 15,2 0 18-15,5 0-9 16,3 0 13-16,5 0-26 16,2 0 11-16,4-5 2 15,2 3 0-15,-2 1 8 16,-4 1-26-16,-8 0 36 16,-3 0-18-16,-7 0 13 15,-6 0-24-15,1 0 11 16,-1 0 0-16,-2 0-2 0,2 0 4 15,3 0-10-15,0 0 21 16,1 0-23-16,5 0 23 16,-3 0-18-16,4 0 20 15,-4 3-28-15,4 2 13 16,1-1 0-16,2-3-3 16,0 0 7-16,5-1-19 15,0 0 31-15,-1 0-13 16,1 0 7-16,3 0-20 15,-2 0 8-15,0 0 2 16,-1 0-3-16,0 0 7 16,3 0-20-16,-5-1 32 15,-3 1-25-15,-4 0 23 0,-5 0-23 16,-4 0 25 0,-5 0-32-16,-4 0 16 0,-4 0 0 15,-3 0-2-15,-3 0 6 16,2 0-20-16,-1 0 32 15,6 0-12-15,2 0 6 16,2 0-20-16,3 0 9 16,-2 0-1-16,-2 0 1 15,-2 0 2-15,-5 0-8 16,-4 0 17-16,-4 0-19 16,-5 0 25-16,1 0-25 15,-2 0 21-15,0 0-24 0,1 0 9 16,1 0 3-16,-1 3-4 15,4 1 8-15,-2 1-17 16,0 2 31-16,0 0-20 16,-3 5 14-16,0 4-19 15,0-1 7-15,0 4 0 16,0-2-4-16,0 0 14 16,0 1-22-16,0 0 25 15,0 2-22-15,0 2 22 16,-3 2-15-16,0 3 18 15,0 4-31-15,-2 4 15 16,2-1-1-16,2 1-1 16,-2-3 4-16,1 1-14 15,2-2 30-15,0 2-19 16,0-1 13-16,0-4-22 0,0-2 10 16,0-3 0-16,0-4-3 15,0-1 7-15,0-3-13 16,0 2 18-16,0-4-19 15,0-1 23-15,0-2-14 16,2 0 13-16,1-1-24 16,-2-3 12-16,1-1 0 15,-1-1-7-15,-1-1 16 16,0-1-25-16,0-1 33 16,0-1-18-16,0 0 12 15,0 1-21-15,0-1 10 16,0 0-3-16,0 0-2 0,0 0-21 15,0 0 9 1,0 2-80-16,0-2-7 0,0 0-37 16,0 0-152-16</inkml:trace>
  <inkml:trace contextRef="#ctx0" brushRef="#br0" timeOffset="84333.6678">11167 13889 115 0,'0'0'134'0,"0"0"-82"16,0 0 32-16,0 0 1 16,0 0-33-16,0 0-6 15,0 0-40-15,3-30 33 16,-3 30-21-16,0 0-1 15,0 0-12-15,0 0-5 16,0 0 16-16,0 0-10 16,0 0 12-16,0 0-13 15,0 0 12-15,1 0-6 0,1 7 11 16,-2 8-12-16,0 5 8 16,0 5-11-16,0 3 8 15,0 3-3-15,0 2-7 16,0 1 13-16,0 3-10 15,0 1 15-15,0 0-19 16,0 2-3-16,-2 1 0 16,-8 0-1-16,5-3 0 15,-1-1 7-15,3-8-15 16,2-2 21-16,-1-4-19 16,2-6 15-16,0 0-8 15,-1-3 15-15,1 3-30 0,-2 1 14 16,-1 1 0-1,2 2-7-15,-1-2 15 0,2-3-19 16,0 0 27-16,0-5-15 16,0-1 9-16,0 0-17 15,0-2 7-15,0 0 0 16,0 2-2-16,2 1 6 16,1-3-10-16,0 2 18 15,-2-3-21-15,2-1 20 16,-1-2-13-16,-2-4 13 15,0 0-22-15,1 0 8 16,-1 0 3-16,0 0-2 16,0 0-12-16,0 0-6 0,0 0-209 15,0 0-11 1</inkml:trace>
  <inkml:trace contextRef="#ctx0" brushRef="#br0" timeOffset="85271.1781">11553 13948 181 0,'0'0'114'0,"0"0"-62"0,0 0 38 16,0 0-60-16,0 0-8 15,0 0 10-15,0 0-19 16,5-2 28-16,-5 2-32 15,0 0 31-15,0 0-37 16,0 0 14-16,0 0-14 16,0 0-3-16,1 0 7 15,1 0 0-15,-1 6 12 16,2 4-10-16,-2 3 19 16,-1 2-26-16,0 0 14 15,2 2-2-15,-2 1-12 0,0 1 0 16,0 2 5-1,0 0 10-15,0 3-15 0,0 0 14 16,0 1-9 0,0 3 17-16,0-1-21 0,0 2 6 15,0 0-4-15,-2 0-5 16,-2 0 5-16,3-3-1 16,-1-3-8-16,-1 1 18 15,3 1-10-15,-1-3 6 16,1-1-1-16,0-1 10 15,0-2-31-15,0 1 12 16,0-3 0-16,0 0-4 16,0-2 14-16,0 1-26 0,0-3 33 15,0-1-15 1,1 2 10-16,2-3-22 0,3 1 10 16,-3-1 0-16,0-2-4 15,0-3 9-15,-3 0-10 16,3-3 12-16,-3-2-14 15,0 4 21-15,0-2-15 16,0-2 15-16,0 0-28 16,0 2 14-16,0-2 0 15,0 0-7-15,0 0 19 16,0 0-28-16,0 0 33 16,0 0-16-16,0 0 2 0,0 0-6 15,0 0-63 1,0 0-128-16,0-2-67 0</inkml:trace>
  <inkml:trace contextRef="#ctx0" brushRef="#br0" timeOffset="86051.9987">11395 14202 38 0,'0'0'201'15,"0"0"-133"-15,0 0 25 16,0 0-41-16,0 0-1 16,0 0-29-16,0-9 3 15,0 9-15-15,0 0 9 16,0 6-16-16,0 11 20 0,-3 6 1 16,-2 2 13-16,1 1 17 15,-3 0-11-15,4-1 6 16,0-2-47-16,0-4 35 15,3-2-35-15,-2-1 22 16,2-2-8-16,0-1-21 16,0-3 5-16,0-1 0 15,0-3-3-15,0-2 11 16,0-3-15-16,0-1 20 16,0 0-8-16,0 0 4 15,0 0-17-15,0 0 8 16,0 0 0-16,0 0 0 0,-1 0-3 15,-1 0 0-15,2 0-69 16,-3 0-238-16</inkml:trace>
  <inkml:trace contextRef="#ctx0" brushRef="#br0" timeOffset="87215.3181">10412 14589 207 0,'0'0'86'0,"0"0"-44"16,0 0-4-16,0 0 43 15,0 0-26-15,0 0 28 16,0 0-33-16,1 0 43 16,-1 0-59-16,0 0-24 15,0 0-7-15,0 4 10 16,0 2-18-16,-3 1 15 16,-9 3 5-16,1 1-6 15,-3-1-17-15,2 1 8 16,0 3 0-16,0-1-1 0,0 1 10 15,2 2-18-15,-5 1 25 16,0 0-24-16,-3 4 17 16,-3 0-3-16,-3 0 17 15,1 4-42-15,-1-5 19 16,4-1 0-16,1 2 0 16,2-3 11-16,1-2-18 15,2 1 23-15,1 0-10 16,1 0 5-16,2 2-18 15,-1-1 7-15,2 0 0 16,-2-4-4-16,2 0 11 16,1-1-14-16,2-4 15 15,-1 0-16-15,2-1 19 16,1-2-10-16,1-2 17 0,0 0-36 16,0-1 16-16,-2 2 2 15,-1 0-2-15,2 3 9 16,-4-2-20-16,1 2 28 15,-2 0-13-15,-1-1 9 16,4-2-21-16,1-2 10 16,2-1 0-16,3-1-3 15,0-1 6-15,0 0-12 16,0 0 16-16,0 2-23 16,-2-2 32-16,2 1-19 15,-1 0 21-15,1-1-36 0,0 0 17 16,0 0 1-16,0 1-4 15,0-1 9-15,0 0-21 16,-2 0 32-16,1 0-33 16,-2 3-11-16,-1-1-122 15,2-2-23-15,1 0-98 16</inkml:trace>
  <inkml:trace contextRef="#ctx0" brushRef="#br0" timeOffset="88173.1263">9787 15049 324 0,'0'0'77'0,"0"0"-9"16,0 0 38-16,0 0-54 15,0 0-52-15,0 0 16 16,0-4-11-16,1 4 3 15,7 0 38-15,-1 4-25 16,5 6 19-16,-3 2-38 16,0-1 7-16,3 1-1 15,-2 0-8-15,1-2 0 16,2-2 14-16,-2 1-4 16,2-2 0-16,-1 0 8 15,0-2-4-15,3 1-14 0,-3-1 3 16,3 3-3-16,-3-2 0 15,-2 1 7-15,0 0-17 16,-2 2 20-16,1 0-3 16,1-2 5-16,1 3-16 15,-2-3 4-15,1 1-3 16,1-1 3-16,-4 0 0 16,1 0-2-16,-1-3 11 15,-3 1-24-15,1-3 33 16,-5 0-20-16,3 0 23 15,-1 0-42-15,-2-2 21 16,0 0 0-16,0 0 0 16,0 0 9-16,0 0 15 0,0 0-13 15,0 0 36-15,0 0-44 16,0 0 17-16,0 0-16 16,0 0-2-16,0 0-2 15,0 0 4-15,0-6-10 16,-2 4-49-16,-4 0 3 15,3 1-78-15,1 1-10 16,-1 0-234-16</inkml:trace>
  <inkml:trace contextRef="#ctx0" brushRef="#br0" timeOffset="88866.249">9787 15202 266 0,'0'0'100'16,"0"0"-55"-16,0 0 9 15,0 0 3-15,0 0-57 16,0 0 21-16,0 0 4 16,-5-4-18-16,8 10 57 15,3 0-43-15,3 2 25 0,-1 0-45 16,0 0 20-1,0 1-5-15,3 0-13 0,-1-3 15 16,-1 2-10-16,0 1 12 16,-3 1-17-16,4-2 8 15,-1-1-11-15,-3-1 0 16,3 0 5-16,-3-2-4 16,0 0-2-16,-1-1 15 15,-1 1-25-15,-1-2 31 16,-1-1-17-16,2 1 11 15,-4-2-27-15,0 1 13 16,0-1 0-16,0 0-5 16,0 0 13-16,0 0-18 0,0 0-4 15,0 1 6 1,0 2-70-16,0 0-5 0,0-3-93 16,0 0-297-16</inkml:trace>
  <inkml:trace contextRef="#ctx0" brushRef="#br0" timeOffset="89189.7021">9721 15343 333 0,'0'0'38'0,"0"0"-34"16,0 0 90-16,0 0-33 16,0 0 22-16,0 0-61 15,24 48 26-15,-14-40-21 16,-1-3 25-16,-1 0-14 16,-1 2-34-16,2-2-2 15,-3-2 18-15,0 0-16 16,-1 0 3-16,-2-1-5 15,1-1-2-15,-1 0-4 16,0 1 2-16,-3-2-117 16,0 0-146-16</inkml:trace>
  <inkml:trace contextRef="#ctx0" brushRef="#br0" timeOffset="89929.7221">9964 14979 136 0,'0'0'86'0,"0"0"-75"16,0 0 22-16,0 0-13 15,0 0-11-15,0 0 25 16,-13 0 8-16,13 0 57 15,-2 0-31-15,1 0 18 16,-1 0-58-16,-2 4 6 16,-2 12-24-16,3 7 35 15,-3 2-5-15,3 0-15 16,2-1 10-16,-1-4-33 16,1-1 34-16,1-3-33 15,0-4 14-15,-2 2-11 16,2-4-6-16,-3-1 2 0,3-1 2 15,0-3-8-15,0-2 15 16,0-3-30-16,0 2 39 16,5-2-10-16,5 0-5 15,5 0 14-15,0 0-15 16,1 0-4-16,-1-4 0 16,0 0 6-16,-1 0-14 15,-3 1 23-15,-2-2-20 16,-1 2 17-16,2-1-24 15,-2 3 8-15,1-1-66 16,-8 1-157-16,1 1-34 16</inkml:trace>
  <inkml:trace contextRef="#ctx0" brushRef="#br0" timeOffset="91010.453">12380 14602 327 0,'0'0'81'0,"0"0"-53"15,0 0 48-15,0 0-52 16,0 0 3-16,0 0-16 16,-18-6 9-16,18 6-15 15,0 0 34-15,0 0-33 16,0 0-4-16,0 0 16 16,0 0 4-16,0 6 18 15,0 3-35-15,0-2 43 16,4 7-37-16,7-2 33 15,-1 2-40-15,5 2 16 16,-3-1-15-16,3 1-2 16,-2 0-3-16,-2-1 9 15,2-1-8-15,-2 0 10 0,-1 2 2 16,2-3-6 0,0 1-4-16,4 1 3 0,1 2-6 15,4 4 4-15,2 5 2 16,4 0-12-16,-1 3 29 15,1 2-27-15,-2-6 16 16,-3-1-15-16,-1-4 14 16,-4-3-16-16,-1-3 5 15,-4-2-2-15,-1 0-5 16,2 0 14-16,-4-2-21 16,0 1 33-16,1-3-16 15,-4-2 6-15,-1-2-18 0,-2 1 6 16,-2 0 3-1,1-3-1-15,-2 0 6 0,1-1-14 16,-1-1 23-16,2 1-22 16,-2-1 17-16,0 0-10 15,0 0 16-15,0 0-26 16,0 0 11-16,0 0-17 16,0 2-12-16,0-2-60 15,0 0-99-15,0 0-277 16</inkml:trace>
  <inkml:trace contextRef="#ctx0" brushRef="#br0" timeOffset="91879.855">12914 15055 119 0,'0'0'138'16,"0"0"-78"0,0 0 46-16,0 0-61 0,0 0-27 15,0 0 16-15,0 0-7 16,-2 2 8-16,2 3-32 15,0 1 59-15,0 3-41 16,0 1 34-16,0 3-45 16,0-2 36-16,0 2-31 15,0-3-1-15,2-1 9 16,-2 3-21-16,6-4 9 16,-3 2 6-16,0 0-6 15,-2-3-4-15,2 2-5 0,-3-2-2 16,0-1 0-1,0-2 3-15,0 3 1 0,0-1-8 16,0-2 18-16,0 1 5 16,0 0-16-16,-10 1 32 15,-7 0-18-15,-2 0-16 16,-1-2 3-16,0 0-4 16,-1 0 11-16,7-4-3 15,2 0 19-15,4 0-25 16,0 0 34-16,2 0-34 15,3 0 1-15,-2 0-3 16,1 0 0-16,1 0-4 16,2 0 8-16,-1 0-13 15,2 0 6-15,0 0-17 16,0 0-5-16,0 2 14 0,0 2-88 16,0 0-59-16,0-4-60 15,0 0-46-15</inkml:trace>
  <inkml:trace contextRef="#ctx0" brushRef="#br0" timeOffset="92361.2361">13065 15247 287 0,'0'0'74'0,"0"0"33"15,0 0-71-15,0 0 8 16,0 0-37-16,0 0 8 16,0 0 6-16,-3 0-2 0,-8 10 35 15,1 2-23 1,-4 4 58-16,-5 1-45 16,2 3 11-16,-3-1-36 0,3 1 2 15,1-2-1-15,5-4-11 16,-2 0-9-16,5-3 20 15,2-3-24-15,0-1 21 16,2-3-19-16,-2 0 24 16,5-1-43-16,-1 1 21 15,1 0-6-15,1-2-14 16,0-2-65-16,0 0-154 16,0 0 3-16</inkml:trace>
  <inkml:trace contextRef="#ctx0" brushRef="#br0" timeOffset="92665.4234">13148 15326 109 0,'0'0'302'15,"0"0"-254"-15,0 0 23 16,0 0 11-16,0 0-5 16,0 0-13-16,-83 72-10 15,64-57-38-15,2-4 46 16,3 1-59-16,1 0 28 0,2-5-17 16,2 0-22-16,1 1 8 15,3-4 0-15,4 1-5 16,-1-3-26-16,2-2-13 15,0 0-249-15,0 0-67 16</inkml:trace>
  <inkml:trace contextRef="#ctx0" brushRef="#br0" timeOffset="92930.7138">13306 15385 315 0,'0'0'113'0,"0"0"-57"15,0 0 21-15,0 0-34 16,0 0-17-16,0 0 5 16,-59 79-12-16,43-64 5 15,0-1-20-15,3-2 6 16,1-2 5-16,4-2-12 15,2-2-3-15,6-2-16 16,0-4-171-16,0 0-222 16</inkml:trace>
  <inkml:trace contextRef="#ctx0" brushRef="#br0" timeOffset="93079.3195">13355 15548 339 0,'0'0'58'0,"0"0"-26"16,0 0-15-16,0 0-17 15,0 0-104-15</inkml:trace>
  <inkml:trace contextRef="#ctx0" brushRef="#br0" timeOffset="94460.9976">9627 13593 51 0,'0'0'425'15,"0"0"-355"-15,0 0 22 16,0 0-42-16,0 0 34 16,0 0-73-16,6-29-5 15,0 29-2-15,0 1 26 16,2 12 11-16,-3 6-29 16,-3 0 33-16,-2 6-43 0,0-2 43 15,0 0-45 1,0-1 8-16,0-7-4 0,0 0-4 15,0-8 0-15,0-4 9 16,0-1-22-16,0-2 27 16,0 0-5-16,0 0-4 15,0 0 4-15,0 0-7 16,0 0-2-16,0-7 3 16,0-4-2-16,4 0-2 15,1 3 9-15,1 3-25 16,-3-1 36-16,3 2-26 15,0-1 7-15,1 1-22 16,-1 1-52-16,2 0 4 16,-1 2-20-16,-3-2-55 15,-4 3-20-15,0-1-202 0</inkml:trace>
  <inkml:trace contextRef="#ctx0" brushRef="#br0" timeOffset="95040.4488">9852 13634 443 0,'0'0'118'0,"0"0"-27"15,0 0 42-15,0 0-100 16,0 0 7-16,0 0-36 15,0 0 25-15,38-9-26 16,-25 0 2-16,-4 3-2 16,-3 0-2-16,-1-1-1 15,-4 0 10-15,-1 0-8 0,0 1 10 16,0 1 15-16,-3 1-21 16,-11 2 8-16,-2 2-11 15,0 0-3-15,-2 2 0 16,4 10 6-16,1 1-20 15,7-2 28-15,3 0-9 16,3 1-4-16,0-4 12 16,0 2-11-16,9-2-4 15,6 0 4-15,-2-3-2 16,4 0 0-16,-2-4 3 16,2-1-12-16,2 0 30 0,0 0-37 15,0 0 16 1,-1-4-59-16,0-5-113 0,-17 3-29 15,1 3-36-15</inkml:trace>
  <inkml:trace contextRef="#ctx0" brushRef="#br0" timeOffset="95397.4959">10130 13312 415 0,'0'0'136'16,"0"0"-43"-16,0 0 8 16,0 0-16-16,0 0-34 15,0-72-6-15,-6 72-41 0,-3 0 19 16,-1 0-16-16,-1 14-6 16,-2 6 3-16,1 3-4 15,-3 7 7-15,4 2 0 16,2 0 7-16,5-2-8 15,2-2 5-15,2-1 0 16,0-1 8-16,0-1-8 16,12-1-16-16,-1 0 5 15,-1-2 0-15,-4-4-5 16,-1 1 16-16,-2-3-26 16,0-5 25-16,-2-1-28 15,-1-4-4-15,0 0-89 0,0-6-172 16,0 0-180-16</inkml:trace>
  <inkml:trace contextRef="#ctx0" brushRef="#br0" timeOffset="95577.9601">9975 13565 275 0,'0'0'69'0,"0"0"-18"15,0 0 17-15,79-37-48 16,-52 31-6-16,-2 0-14 16,-3 2-11-16,-19 3-76 15,0-2-301-15</inkml:trace>
  <inkml:trace contextRef="#ctx0" brushRef="#br0" timeOffset="95839.2601">10282 13280 262 0,'0'0'164'0,"0"0"-68"15,0 0 7-15,0 0-65 16,0 0-33-16,0 0 15 16,3 70 87-16,-3-29-35 0,0 1 43 15,0-3-83 1,0 0 17-16,0-4-47 0,0-3 4 15,0-2-4-15,0-4 7 16,0-5-18-16,0-2 3 16,0-2-3-16,0-5-41 15,0-12-190-15,0 0-96 16</inkml:trace>
  <inkml:trace contextRef="#ctx0" brushRef="#br0" timeOffset="95982.5238">10248 13645 373 0,'0'0'20'0,"0"0"24"16,0 0-1-16,0 0-11 0,89-43 45 15,-55 38-75 1,7 2-4-16,-25 3-10 0,-1 0-184 16</inkml:trace>
  <inkml:trace contextRef="#ctx0" brushRef="#br0" timeOffset="96762.4421">12331 14090 297 0,'0'0'100'15,"0"0"-7"-15,0 0 19 16,0 0-67-16,0 0 40 15,0 0-45-15,0 0 15 16,10 0-50-16,-10 0 3 16,0 0-8-16,0 0 10 15,0 0-20-15,0 0 23 16,0 0-11-16,0 0 5 0,0 0-9 16,0 0 2-16,1 0-29 15,1 0-191-15,-2 0-96 16</inkml:trace>
  <inkml:trace contextRef="#ctx0" brushRef="#br0" timeOffset="97654.6769">11925 13490 387 0,'0'0'98'0,"0"0"-8"15,0 0-25-15,0 0 18 16,0 0-77-16,0 0 32 15,30-28-27-15,-29 34 23 16,1 10-6-16,-2 4 2 16,0 1 3-16,0-2-15 0,0-2 3 15,0-3-9-15,0-2 10 16,0-2-16-16,0-2 2 16,0-2-6-16,0-3-4 15,0-2 2-15,0-1 0 16,0 0-5-16,0 0 15 15,0 0-17-15,0 0 29 16,0-5-19-16,0-7 11 16,4 1-26-16,6-1 12 15,2 1 0-15,2-2 0 16,1 3 0-16,1 2-16 16,-4 0 6-16,0 2-5 15,3 3-18-15,-5 2-13 0,4 0-98 16,-13 1-58-1,1 0-78-15</inkml:trace>
  <inkml:trace contextRef="#ctx0" brushRef="#br0" timeOffset="97865.1124">12215 13477 386 0,'0'0'74'15,"0"0"54"-15,0 0-47 16,0 0-13-16,0 0-16 16,2 84-31-16,-2-73-16 0,0-3 6 15,0-2-14 1,0-2 20-16,0-3-34 0,0-1-42 16,0 0-315-16</inkml:trace>
  <inkml:trace contextRef="#ctx0" brushRef="#br0" timeOffset="98029.1851">12259 13409 439 0,'0'0'53'0,"0"0"-50"0,0 0-6 16,0 0-32-16,0 0-157 15</inkml:trace>
  <inkml:trace contextRef="#ctx0" brushRef="#br0" timeOffset="98362.4219">12259 13409 72 0,'55'9'138'15,"-55"-9"-99"-15,0 1 3 16,0 5-41-16,0 2 46 15,0 0-8-15,0 1 50 16,0 0-60-16,0-2-13 16,0-1-2-16,0 0-10 15,0 5-8-15,0 2 16 0,8 3-2 16,-1 5-5-16,3-2 5 16,-2-1-7-16,-2-4-3 15,-3-2 5-15,-3-6-3 16,0 0 5-16,0-4-1 15,0 0 24-15,-5 0-26 16,-7-1 39-16,-4-1-31 16,2 0 29-16,1 0-40 15,3 0 3-15,2 0-4 16,4 0-1-16,4 0-11 16,0-6-319-16</inkml:trace>
  <inkml:trace contextRef="#ctx0" brushRef="#br0" timeOffset="99056.0953">12417 13301 558 0,'0'0'21'0,"0"0"32"16,2 77 93-16,-2-41-77 15,-8-4-1-15,2-2-68 16,1-6 4-16,0-5-1 16,3-5-1-16,1-6-4 0,1-5 5 15,0-3-15 1,0 0-25-16,3 0 37 0,10-3 5 16,4-5-5-16,-3 0-17 15,-2 5-5-15,-1 3 21 16,-4 0-5-16,-2 11-3 15,-4 2 18-15,2 2 5 16,-1-4-7-16,2-3 12 16,2-1-16-16,3-5-3 15,2-2 6-15,3 0 1 16,0 0-7-16,1-9-9 16,-3-3-10-16,-2-3-117 15,3-3 59-15,-3-2 1 16,-1-4 3-16,-2-3-3 0,-3-2 28 15,-2-1-14-15,-2 2 47 16,0 5 15-16,0 8 82 16,0 6 81-16,0 9-53 15,0 0-32-15,0 7-64 16,-3 16 5-16,-6 4 47 16,2 1-30-16,2-2 12 15,-1-1-47-15,4-4 8 16,1-4 8-16,-1-3-12 15,2-3 5-15,-1-1-20 16,-5-4-47-16,2-4-13 16,-2 0-65-16,-2 0 65 0,2-2 69 15,3 0 2-15,-1 0 13 16,4 0 16-16,0 0 66 16,0 0-43-16,16 0-20 15,11 0 4-15,7-5-33 16,7 0-4-16,0 3 10 15,1 2-26-15,-4 0-3 16,-31 0-201-16,-3-3-358 16</inkml:trace>
  <inkml:trace contextRef="#ctx0" brushRef="#br0" timeOffset="103135.8002">15055 13824 60 0,'0'0'200'0,"0"0"-145"15,0 0 35-15,0 0-5 16,0 0-14-16,0 0-53 15,0 0 14-15,0 0-26 16,4 0 21-16,-4 0-27 16,0 0 33-16,0 0 1 15,0 0 9-15,0 0 7 16,0 0-27-16,0 0 20 16,0 0-41-16,0 0 38 15,0 0-37-15,0 0-4 0,0 0 1 16,0 0 0-16,0 0-7 15,0 0 16-15,0 3-23 16,0 3 33-16,0 2-17 16,0 5 6-16,0 4 15 15,0 3-8-15,0 3-10 16,0 2-4-16,0 1 6 16,0 4 4-16,0 2-3 15,0 2 12-15,0 6-15 16,0 2 32-16,0 2-36 15,-3 3 22-15,0-1-20 16,-1-1-3-16,-2-2 5 0,3-3 3 16,1-1-16-16,2-3 27 15,0-1-18-15,0-1 8 16,0 0 0-16,0 1 6 16,5-4-28-16,7 4 14 15,0-4-1-15,4 3 0 16,-1 0 7-16,3-4-23 15,-3 0 36-15,1-4-19 16,-5-7 11-16,-5-6-24 16,-1-6 10-16,0-3 2 15,-4-1 0-15,2-2 4 16,1-1-18-16,0 2 29 16,5-2-13-16,3 0 5 15,4 0-4-15,4 0 7 16,3 0-20-16,4 0 10 0,3-3 0 15,3 1-4-15,4-1 11 16,5 2-25-16,7-2 40 16,6 1-21-16,7-1 13 15,3 1-28-15,7-2 14 16,3-1-4-16,8 5 1 16,7 0 6-16,2 0-15 15,1 0 27-15,-5 0-24 16,-2 0 20-16,-5 0-14 15,-4 0 12-15,-3 0-16 16,-2 0 7-16,-1 0 0 16,5 0-6-16,4 0 15 0,2 0-29 15,-1 5 42-15,0-1-23 16,-2-4 12-16,0 0-22 16,-2 0 2-16,-5 0 9 15,-6 0-2-15,-4-3 11 16,-2 0-26-16,-2 0 35 15,-1 1-25-15,-8 1 21 16,-1 1-20-16,-8 0 14 16,-1-2-14-16,2 1 6 15,1 0 0-15,7-3-10 16,4 1 20-16,7 0-30 16,2-1 43-16,0 4-26 15,-1 0 16-15,0 0-26 0,2 0 10 16,3 0 3-1,0 0-4-15,0 0 10 0,-4-2-21 16,0 0 31-16,-4 0-29 16,-3 2 28-16,-6 0-21 15,-3 0 13-15,-4 0-11 16,-7 0 4-16,-4 0 0 16,-4 0-6-16,-5 0 14 15,-4-3-30-15,0 0 46 16,-4-3-24-16,0 1 14 15,1-1-28-15,2-1 12 16,-1 1 2-16,-1 3-3 0,-5-1 8 16,-5 2-18-16,-2-1 31 15,-3 0-24-15,0-1 17 16,0-2-22-16,-18 0-5 16,-7 0-13-16,-8-3-61 15,14 5-167-15,0-2-284 16</inkml:trace>
  <inkml:trace contextRef="#ctx0" brushRef="#br0" timeOffset="104785.432">15379 13739 45 0,'0'0'214'0,"0"0"-156"16,0 0 43-1,0 0 7-15,0 0-3 16,0 0-20-16,0 0 14 0,-30-46-69 16,30 42 6-16,0-2-23 15,11 3-7-15,3 0 0 16,5-1 1-16,5 0 24 15,7-3-30-15,8 0 58 16,8 2-58-16,6 0 42 16,3 4-40-16,-1 1-3 15,-1 0 0-15,4 0 9 16,10 0-20-16,8 0 27 16,8 0-17-16,4-3 11 15,-1 1-11-15,-1 0 1 16,-2 2 0-16,-4 0-1 0,-2 0 4 15,-1 0-6-15,4 0 13 16,5 0-22-16,7 0 32 16,1-2-18-16,0-2 21 15,-2-3-46-15,-1 1 21 16,-3-1 2-16,2 1 0 16,-5 3 12-16,-6-1-25 15,-2 2 36-15,-5-1-17 16,-5 1 2-16,-2 1-5 15,-4 0-3-15,2-1 0 16,2 1-3-16,6 1 6 16,1 0-9-16,0 0 19 0,4 0-41 15,-1-2 57-15,4 0-36 16,2-2 28-16,-3 3-42 16,0 0 20-16,-10 0 1 15,-6 1-2-15,-9 0 10 16,-8 0-24-16,-4 0 35 15,-3 0-22-15,-5 0 14 16,-3 0-17-16,-3 0 6 16,-5 0 0-16,-4 0-3 15,-6 0 7-15,-4 0-12 16,-4 0 21-16,-1 0-40 16,-2 0 54-16,2 0-30 15,0 0 27-15,2 0-48 16,1 0 22-16,0 0 2 15,-1 0-4-15,0 2 11 0,0-1-25 16,-1 3 38-16,-1 0-21 16,0 0 12-16,0 0-20 15,-1 5 9-15,-1 3 0 16,-1 6-3-16,0 6 6 16,0 6-8-16,0 9 18 15,3 4-35-15,0 4 47 16,-2-1-26-16,1-2 23 15,-2 0-44-15,0-3 22 16,0 1 0-16,0-1-1 16,-5-1 8-16,-2-1-22 15,1-2 37-15,3 1-27 0,2-1 18 16,-1 0-20-16,1 0 7 16,-2-4-4-16,-2-2 3 15,2-4 2-15,-1-4-8 16,2-3 18-16,1-3-36 15,1-2 50-15,0-4-27 16,0 0 25-16,0-2-46 16,0-2 21-16,0-2 2 15,0-1-3-15,0 1 11 16,0-3-24-16,0 1 33 16,1 0-19-16,1-2 16 15,-1 2-28-15,-1-3 8 16,0 2-37-16,0-1-41 0,0-1-74 15,-9 0-116-15</inkml:trace>
  <inkml:trace contextRef="#ctx0" brushRef="#br0" timeOffset="109302.2061">8347 7760 254 0,'0'0'47'0,"0"0"-9"16,0 0 1-16,0 0 12 0,0 0 19 15,0 0-18-15,0 0-26 16,0 0 36-16,-11-5-33 16,11 3 47-16,0-2-27 15,0 2-11-15,0 0-23 16,0 2-6-16,0 0-4 16,0 0 4-16,0 0-15 15,0-1 21-15,11 0-10 16,8-4 3-16,4-1-7 15,5 2 2-15,2 1-3 16,3 0 0-16,4 3 3 16,-4-2-6-16,1 2 14 0,-3 0-11 15,-1 0 8-15,-3 0-12 16,0 0 4-16,-1 0 0 16,0 0-2-16,4 0 7 15,0 0-13-15,0-2 17 16,0 0-20-16,-2 0 25 15,3 1-17-15,-1 1 19 16,0-2-29-16,-3 2 13 16,-6-1 0-16,4-1-2 15,-4 2 8-15,0 0-15 16,0-1 19-16,1 1-11 16,2 0 9-16,0 0-13 15,0 0 6-15,3 0-2 16,3 0 1-16,-1 0 0 0,1 0-5 15,2 0 11-15,0 0-19 16,3 3 26-16,-2-3-13 16,-2 0 12-16,-1 0-24 15,-2 0 11-15,-1 0 1 16,0 0 0-16,1 0 2 16,0 0-13-16,2 0 22 15,0 0-11-15,6 0 11 16,1 0-15-16,5 0 4 15,-2 0-7-15,-1 0 7 16,0 0 1-16,-4 0-1 0,-2 0 2 16,0 0-15-1,-3 0 30-15,1 0-18 0,-1 0 14 16,0 3-25-16,0-2 12 16,1 1 0-16,-1-2-3 15,1 0 6-15,2 0-11 16,-2 0 18-16,-2 2-10 15,-5 0 10-15,-3 0-18 16,-8 1 8-16,-3 0-2 16,-8-3 1-16,1 0 2 15,-3 0-4-15,0 0 8 16,0 0 36-16,0 0-29 16,0 0 29-16,0 0-34 15,0 0-10-15,0 0 3 16,0 0-2-16,0 0 0 0,0 0-49 15,0 4-63-15,0-2-77 16,-3-2-150-16</inkml:trace>
  <inkml:trace contextRef="#ctx0" brushRef="#br0" timeOffset="111295.6584">10319 12558 162 0,'0'0'68'0,"0"0"-7"16,0 0 23-16,0 0-46 15,0 0 13-15,0 0 11 16,0 0-20-16,0-35 31 16,0 30-36-16,0 1 23 15,-1 1-27-15,1 1-11 0,-2 2 9 16,2-1-11-16,0-2 22 15,0 1-41-15,0 0 35 16,0 1-32-16,0-2 23 16,0 1-19-16,0 2-2 15,0-1-2-15,0 1-4 16,0 0 0-16,0 0 4 16,0 0-13-16,5-3 18 15,4 2-3-15,6-2 3 16,-3 1-15-16,2 0 6 15,0 0 0-15,-2 1-3 16,-2 1 6-16,-1 0-8 0,-1 0 16 16,-1 0-28-1,2 0 35-15,0 0-23 16,3 0 25-16,0 4-38 0,3 2 18 16,0 1 0-16,1-1-1 15,1 5 5-15,-3 2-16 16,0 0 25-16,2 3-13 15,-2 0 10-15,1 3-17 16,-2-1 7-16,-1 1 0 16,0 2-1-16,-3 0 2 15,2 0-6-15,-1-1 11 16,-3 0-20-16,1-4 32 16,-2 3-20-16,-3 1 26 15,3 2-46-15,-5-2 22 16,1 1 0-16,1 1-3 0,0-2 10 15,1 3-23-15,2 0 35 16,3-1-19-16,-2 0 10 16,1-1-19-16,0-1 9 15,0-2 0-15,0-1-3 16,-1-2 6-16,1 2-11 16,-1 0 17-16,2-1-22 15,-1 3 29-15,-2-1-17 16,0 0 20-16,-1-1-38 15,1-3 17-15,-1 0 2 0,-2 0-3 16,0 2 11 0,2-3-24-16,-1 3 33 0,3-2-18 15,-2 2 11-15,2-2-20 16,1 2 10-16,2 1 0 16,-1-1-2-16,-1 0 4 15,-2-4-8-15,1 0 13 16,-1-3-20-16,-3 1 30 15,3 2-19-15,-1-1 19 16,2 3-34-16,-1 0 17 16,1-1 0-16,1-2-6 15,-2-1 14-15,3-1-22 16,-2-3 28-16,-2-3-14 16,-2 0 8-16,0-1-15 15,-3 2 7-15,1-3 0 0,-1 0-2 16,2 1 4-1,-2-2-8-15,1 0 13 0,-1 0-21 16,0 0 31-16,0 0-18 16,0 0 19-16,0 0-33 15,0 0 15-15,0 0 0 16,0 0-3-16,0 0 8 16,0 0-16-16,0 0 25 15,0 0-15-15,0 0 8 16,0 0-14-16,0 0-1 15,0 0-53-15,0 0-62 16,0 0-194-16</inkml:trace>
  <inkml:trace contextRef="#ctx0" brushRef="#br0" timeOffset="117251.9713">8981 12541 429 0,'0'0'116'16,"0"0"-55"-16,0 0-22 15,0 0 32-15,0 0-21 16,0 0 15-16,0 0-44 16,0 0 15-16,39-67-31 15,-33 53 12-15,0-3-14 0,4-4-3 16,1-2 10-16,-1-1-8 15,2-4 15-15,-3 0-4 16,-1-4-4-16,-1 2-1 16,-1-5-2-16,-2 0 12 15,-1-5-30-15,-1-3 12 16,-2 0 0-16,0-3-4 16,0 3 13-16,0 4-20 15,0 4 25-15,0 3-8 16,0 6-2-16,0 0-3 15,0 3-1-15,0 2-2 16,0 2 2-16,-3 8 12 16,0 4 2-16,1 5-1 0,1 2-12 15,-1 0 13-15,1 0-22 16,-6 0 29-16,-4 17-39 16,0 11 19-16,-3 8-1 15,2 3 0-15,0 7 4 16,6 2-18-16,1 3 33 15,5-2-21-15,0-1 14 16,0-4-21-16,0-4 9 16,6-3 0-16,2-4-3 15,2-1 8-15,1-1-10 16,-1-4 10-16,2-2-21 16,0-4 37-16,1-3-29 15,-1-5 28-15,3-5-40 0,-3-2 19 16,3-6 1-1,0 0-9-15,4 0 18 0,-1-7-14 16,0-2 21-16,-4-1-12 16,-4 3 3-16,-3 3-10 15,-4 2 3-15,-3 0 0 16,0 2-2-16,0 0-13 16,0 0-50-16,0 0-201 15,0 0-152-15</inkml:trace>
  <inkml:trace contextRef="#ctx0" brushRef="#br0" timeOffset="118647.7288">9503 12127 276 0,'0'0'89'16,"0"0"-36"-16,0 0 34 16,0 0-20-16,0 0-21 0,0 0 8 15,0 0-51-15,-83-9 45 16,60 18-41-16,1 9 17 16,-1 5-18-16,1 2 26 15,3 2 2-15,5-4-17 16,7-2 10-16,5-2-21 15,2-6 23-15,0 0-28 16,8-3 15-16,5-2-8 16,5-2-8-16,0-5 1 15,0-1 0-15,4 0 2 16,-2 0 5-16,2 0-8 16,-1-4 15-16,4-6-18 15,-4 0 3-15,0-1-131 16,-16 7-111-16,-4-2-83 0</inkml:trace>
  <inkml:trace contextRef="#ctx0" brushRef="#br0" timeOffset="119164.3433">9742 11767 533 0,'0'0'49'16,"0"0"-17"-16,0 0-1 15,0 0-29-15,0 0 70 0,0 0-19 16,18 87 5-16,-18-43-30 16,-5 1 5-16,-8 1-6 15,-2-7-7-15,-1-5-1 16,4-7-17-16,1-8 7 15,2-6 2-15,5-3 2 16,2-4-7-16,2-3-12 16,0-3 3-16,0 0 0 15,0 0 0-15,0 0 1 16,0 0-7-16,15-6 18 16,2-7-10-16,0 2 13 15,0 3-24-15,-2 0 1 16,-2 7 8-16,-1 1-6 0,-3 0 0 15,-3 3 7 1,-3 9 4-16,-1 1-12 0,-2-3 20 16,0 0 0-16,0-1-3 15,0-2-4-15,0-3-3 16,-2 0 0-16,1-1-1 16,1 0 3-16,0-2-8 15,0 2-17-15,0-3 1 16,6 0-167-16,8 0 60 15,-9 0-67-15,1-2-131 16</inkml:trace>
  <inkml:trace contextRef="#ctx0" brushRef="#br0" timeOffset="119764.8967">10001 12019 348 0,'0'0'71'16,"0"0"15"-16,0 0-55 16,0 0-24-16,0 0 1 15,0 0 9-15,0 0 27 16,2 63-1-16,-2-49 39 15,0-2-42-15,-2 1 14 16,-1 1-40-16,0-2 25 16,-1-1-38-16,1-3 10 15,2-1-8-15,-1-2-2 16,1-2-2-16,1-1 13 16,0-2-26-16,0 0 22 15,0 0-16-15,0 0-92 16,0 0-238-16</inkml:trace>
  <inkml:trace contextRef="#ctx0" brushRef="#br0" timeOffset="119982.3124">9952 11880 534 0,'0'0'96'0,"0"0"27"16,0 0-10-16,0 0-95 16,0 0-18-16,0 0 1 0,18 1 0 15,-13 11 1-15,-1-2-4 16,-4-6-103-16,2-3-161 16</inkml:trace>
  <inkml:trace contextRef="#ctx0" brushRef="#br0" timeOffset="120522.8959">10186 11740 395 0,'0'0'115'16,"0"0"-31"-16,0 0-39 0,0 0-36 15,0 0 11-15,0 0-6 16,-3 75 67-16,-4-40-18 16,1 4 24-16,2-2-60 15,1-1 1-15,-2-4-3 16,2-2-19-16,0-3 10 15,-4-3-6-15,4-3 14 16,1-3-23-16,-1-1 5 16,2-3-6-16,1-4 0 15,-2-1 0-15,2-4 3 16,0-2-7-16,0 2 3 0,0-5-9 16,0 0-24-1,0 0-22-15,2 0-113 16,1 0 16-16,0-5-144 0</inkml:trace>
  <inkml:trace contextRef="#ctx0" brushRef="#br0" timeOffset="121047.4977">10467 11701 538 0,'0'0'48'16,"0"0"19"-16,0 0-8 0,0 0-36 15,0 0-4-15,0 0 59 16,17 100-52-16,-17-55 37 16,0 0-40-16,0-3-4 15,0-6 2-15,0-7-16 16,0-3-5-16,0-9 11 15,0-2-20-15,0-6 26 16,0-5-13-16,0-2 9 16,0-1-25-16,0-1 13 15,0 0-1-15,0 0 8 16,-5-1-6-16,-4-12-4 16,-2 0-7-16,-5 1-4 0,-3 3-10 15,-2 4 20-15,0 5-16 16,3 0 14-1,2 0 5-15,5 15 0 0,1 2-3 16,8 0 10-16,2-2-21 16,0-2 29-16,0-3 3 15,11-4-15-15,5-6 36 16,5 0-30-16,3 0 6 16,-3 0-8-16,3 0 0 15,-4-4-14-15,-3 0 20 16,-1 2-33-16,-5 0 13 15,-5 2-105-15,-6 0-91 16,0 0-133-16</inkml:trace>
  <inkml:trace contextRef="#ctx0" brushRef="#br0" timeOffset="125030.5206">16930 13694 60 0,'0'0'47'0,"0"0"-22"16,0 0-16-16,0 0 0 15,0 0 0-15,0 0 7 16,0 0 30-16,9 0 15 16,-9 0 36-16,0 0-56 15,0 0 51-15,0 0-68 16,0 0 31-16,0 0-50 16,0 0 10-16,0 0-3 15,0 0-7-15,0 0 20 16,0 0-22-16,0 0 75 15,0 0-38-15,0-1 38 16,0 1-75-16,0-2 20 16,0 2 0-16,0 0-17 0,0 0-6 15,0 0 20-15,0 0-39 16,0 0 47-16,0 0-32 16,0 0 30-16,0 0-52 15,0 0 20-15,0 2 6 16,-3 11-2-16,-2 1 15 15,2 2-31-15,0 1 41 16,3 7-20-16,0-2 9 16,0 1-15-16,0 1 3 15,0 2-1-15,-1 1-1 16,-3 1 4-16,-1 3-10 16,2-2 21-16,0 2-38 0,0 1 55 15,3-1-33-15,-1 3 25 16,1-2-44-16,0 3 21 15,0-2 1-15,0-1-1 16,0 3 8-16,0-5-27 16,0-1 41-16,0-1-26 15,0-4 21-15,0-1-29 16,0-2 14-16,0 0-1 16,0 0 0-16,0 0 1 15,0 1-7-15,0-1 14 16,-5 0-31-16,1-2 52 15,2-5-33-15,1-2 25 16,1-3-42-16,0-1 20 0,-4 2 1 16,0 4-2-1,0 2 9-15,-1 3-24 0,1 0 38 16,2-2-30-16,1-4 24 16,1-3-24-16,0-2 9 15,0-2-2-15,0 0 1 16,0 0 2-16,0 3-9 15,0 5 17-15,0 2-33 16,0 0 52-16,0-1-29 16,0-3 20-16,0-5-38 15,0-3 14-15,0-1 5 16,0-3 0-16,0 0 5 0,0 0-22 16,0 2 38-1,0 0-43-15,0 0 22 0,0 0-63 16,0 1-162-16,0-3-4 15</inkml:trace>
  <inkml:trace contextRef="#ctx0" brushRef="#br0" timeOffset="126094.3427">17812 13684 361 0,'0'0'101'0,"0"0"-28"16,0 0 30-16,0 0-95 16,0 0-4-16,0 0 2 15,0 0-1-15,9-5 15 0,-6 10-12 16,0 5 41-16,-2 2-29 16,1 3 54-16,-2 4-60 15,0 3 15-15,0 2-8 16,0 4-11-16,0-2-3 15,0 2 6-15,0 3-13 16,0-2 20-16,0 1-7 16,0 3 2-16,0 0-27 15,0 2 13-15,0-1-1 16,0-2 0-16,0 1 9 0,0-1-19 16,0-1 29-1,0-1-23-15,-2 1 16 16,2-3-15-16,-1 2 6 0,-1-4-5 15,1-2 2-15,-4 0 0 16,1-4-4-16,3-2 11 16,-1 1-28-16,2-5 50 15,0 0-35-15,0-3 24 16,0-1-36-16,0-2 18 16,0 0 0-16,0-1-2 15,0-1 10-15,0 4-23 16,-1 2 36-16,-3 2-25 15,3-3 14-15,-1-1-16 16,2-1 9-16,0-2-6 16,0-2 2-16,0 0 1 0,0-3-7 15,0 0 18-15,0 1-36 16,0-2 50-16,0 2-28 16,0 0 24-16,0-2-42 15,0 2 19-15,0-1 2 16,0-2 0-16,0 0-3 15,0 2-12-15,0-2-4 16,0 0 8-16,0 1-22 16,0 2-3-16,0-3-143 15,0 0 41-15,0 0-7 16,-1 0-114-16</inkml:trace>
  <inkml:trace contextRef="#ctx0" brushRef="#br0" timeOffset="128112.52">17252 14001 158 0,'0'0'34'15,"0"0"34"-15,0 0-37 16,0 0-4-16,0 0-24 0,0 0 24 16,-1 0 35-16,1 0-1 15,0 0-12-15,0 0-36 16,0 0 45-16,0 0-39 16,0 0 25-16,0 0-37 15,0 0 8-15,0 0-6 16,0 0 5-16,0 0 0 15,-2 0-5-15,1-2 20 16,1 0-29-16,-2 0 51 16,2 1-48-16,0-2 4 15,0 3-1-15,0 0-6 16,0 0 6-16,0-1 2 0,0 0-13 16,0-3 34-1,0 3-21-15,0-2-3 0,0 2 21 16,-1-2-7-16,1 3-25 15,0 0 6-15,0 0 0 16,0-2-1-16,0 2 14 16,0-1-11-16,0 1 14 15,0-2-2-15,0 1-2 16,0-2-17-16,0 1 8 16,0 1-3-16,0 1 0 15,0 0 8-15,0-1-17 16,0 1 28-16,0 0-32 15,0 0 31-15,0 0-20 0,0 0 16 16,0 0-27 0,0 0 13-16,0-3 0 0,0 0-5 15,0 0 18-15,0 1-32 16,0 1 44-16,0-3-25 16,1 0 12-16,4 1-24 15,0-1 11-15,2 1 1 16,-1 1-1-16,1-2 6 15,1 2-23-15,-2 0 36 16,4 0-28-16,-2-1 27 16,1-1-24-16,4 3 20 15,-1-4-26-15,1 4 13 16,-1 1 0-16,-3 0-6 16,1 0 10-16,-4 0-29 0,1 0 50 15,-4 8-28-15,1 2 21 16,-2 1-29-16,-2 0 11 15,0 2 0-15,0 3-5 16,0-2 12-16,-6 3-19 16,-10-1 33-16,-1 0-20 15,-2-2 12-15,-1 1-14 16,-1-6 15-16,2 2-24 16,1-3 10-16,3 0 0 15,0-1-5-15,0 2 13 16,3-3-29-16,3 0 46 15,4-3-26-15,1-2 17 16,4-1-32-16,0 0 14 0,0 0-5 16,0 0 6-16,6 0 2 15,9 0-19-15,6-2 42 16,0 0-34-16,1 2 25 16,1 0-23-16,-3 0 29 15,-2 0-41-15,2 3 20 16,-5 8 0-16,-1 0-7 15,-3 1 15-15,0 1-31 16,-1 1 46-16,-4 3-25 16,-3 3 20-16,-3-1-30 15,0 0 12-15,0 2 0 16,0-6 0-16,-11-1 7 0,-6-1-14 16,-2-1 27-1,-1-4-13-15,-1-1 3 0,4-3-1 16,3 1 16-16,0-3-43 15,2-1 18-15,2 2 0 16,2-1-4-16,1-1 10 16,1 1-25-16,0-1 41 15,1 0-49-15,-1 4 9 16,2-1-88-16,1-4-157 16,0 0-30-16</inkml:trace>
  <inkml:trace contextRef="#ctx0" brushRef="#br0" timeOffset="129408.02">16166 14652 136 0,'0'0'167'16,"0"0"-120"-16,0 0 70 15,0 0-79-15,0 0-13 16,0 0-9-16,0 0-10 16,8-23 39-16,-8 21-31 15,0-1 63-15,0 1-48 16,0 2 6-16,0 0-31 16,0 0 2-16,0 0 23 15,0 0-14-15,0 0 26 16,0 0-39-16,0 0 49 15,0 0-48-15,0 0 26 16,0 0-14-16,0 0-30 16,0 0 10-16,0 0 5 0,0 5-3 15,-9 8 6-15,-2 2-10 16,-1 1 31-16,0 0-20 16,-1 1 10-16,-2 0-25 15,-1 1 11-15,-2 1 0 16,-5 2-4-16,3-3 11 15,-3 3-17-15,1-5 27 16,1 4-30-16,1-2 28 16,1 3-18-16,0-1 23 15,1 3-40-15,0 3 20 16,0 2 0-16,-3-2-5 16,0 1 10-16,2-2-23 0,-1-5 40 15,1 0-23-15,2-1 17 16,3-3-30-16,2-4 14 15,4-2 0-15,1-3 0 16,2 0 2-16,-1 1-11 16,-1 3 23-16,-6 0-31 15,1 2 37-15,-1-1-29 16,0 0 30-16,3-4-42 16,2 0 21-16,-1-2 0 15,5-1-1-15,-1 1 6 16,1-2-29-16,-1-1 48 15,-3 1-25-15,3-1 22 16,-1 2-41-16,2-1 20 0,2-1-1 16,-1-2-1-16,3-1 4 15,0 0-11-15,0 0 23 16,0 0-35-16,0 0 42 16,0 0-42-16,0 0 20 15,0 0-4-15,0 3-72 16,0 0-91-16,0 0 16 15,0-3-57-15</inkml:trace>
  <inkml:trace contextRef="#ctx0" brushRef="#br0" timeOffset="130033.3502">15426 15248 289 0,'0'0'79'15,"0"0"-68"-15,0 0 107 16,0 0-73-16,0 0 4 16,0 0-24-16,-4-7 25 0,4 7 10 15,0 0-41-15,0 0 3 16,0 0-11-16,0 0 15 16,0 0-24-16,0 7 20 15,0 3-16-15,4 1-6 16,4 0 11-16,1 2-8 15,2 0-6-15,-1 1 26 16,3 2-9-16,-3-3-7 16,1 0 5-16,1-2 11 15,-5-3-41-15,1-2 18 16,-1-2 0-16,0 3-2 16,1-1 11-16,6-2-20 0,-1 0 32 15,-3 0-18-15,-1-2 15 16,-1 1-32-16,-7-2 14 15,1-1-1-15,-2 0-5 16,1 0 12-16,-1 0-15 16,0 0 24-16,0 0-31 15,0 0 35-15,0 0-25 16,0 1 28-16,0-1-43 16,0 0 21-16,0 1-12 15,0 1-3-15,0 1-60 16,0 1-6-16,-10-1-91 15,4-3 21-15</inkml:trace>
  <inkml:trace contextRef="#ctx0" brushRef="#br0" timeOffset="130444.2487">15282 15470 379 0,'0'0'109'16,"0"0"-44"-1,0 0 31-15,0 0-92 0,0 0 6 16,0 0 13-16,0 0-11 15,-3 17-6-15,9-9 12 16,2 1-3-16,0 0-11 16,-1 1 16-16,1-3-15 15,1 2 16-15,-3-2-8 16,0-1-13-16,-2-2 0 16,1 0 0-16,-2-2-3 15,-2 2 7-15,2-4-12 16,-2 2 25-16,1 1-21 15,-1-1 15-15,-1-1-22 0,0 1-1 16,0 1-35 0,0-3-73-16,0 0-40 0</inkml:trace>
  <inkml:trace contextRef="#ctx0" brushRef="#br0" timeOffset="130744.4471">15186 15613 266 0,'0'0'99'0,"0"0"-20"16,0 0-20-16,0 0 0 0,0 0-37 15,0 0 38-15,9 26-36 16,-2-16 12-16,1 0-30 15,-2-3 15-15,0 0-7 16,0-1-9-16,-2-2 1 16,1 0 15-16,-1 0-17 15,-1 1 5-15,2-3-14 16,-2 2 5-16,-2-4-58 16,-1 0-110-16,0 0-2 15</inkml:trace>
  <inkml:trace contextRef="#ctx0" brushRef="#br0" timeOffset="131554.1518">15526 15152 287 0,'0'0'87'0,"0"0"-17"15,0 0 32-15,0 0-100 16,0 0 22-16,0 0-12 16,-6 5 11-16,6 4-20 15,0 4 39-15,0 6-24 16,0 1 13-16,0 5 14 16,0 1-29-16,0 0 28 0,0-1-39 15,0-5 35-15,0-2-38 16,0-8 9-16,0-3-3 15,0-3-8-15,0-4 2 16,0 0 2-16,0 0-8 16,6 0 23-16,6 0 1 15,6 0-15-15,3-6 25 16,4-5-11-16,-2 3-38 16,1 2 19-16,-4-1 0 15,-3 3-4-15,-1 0 14 16,-1 1-29-16,3 0 31 15,-1 2-26-15,3-1-82 16,-15 1-70-16,1-4-118 0</inkml:trace>
  <inkml:trace contextRef="#ctx0" brushRef="#br0" timeOffset="132737.6253">18283 14579 265 0,'0'0'69'0,"0"0"34"16,0 0-44-16,0 0 19 15,0 0-58-15,0 0 42 16,9-4-58-16,-6 4 18 16,3 0-20-16,-1 0 22 15,2 0 9-15,-1 8-25 16,0 0 41-16,0 3-45 15,2-1 61-15,0 0-59 16,3 4 23-16,1-3-25 0,3 0 4 16,0-3 4-1,4 1-5-15,0 1-14 0,1 2 33 16,2-1-22-16,1-1 8 16,2 4-13-16,3 0 31 15,1 1-48-15,5 4 18 16,-1 0 0-16,-2 3-1 15,2 0 12-15,-2 1-34 16,-3-2 52-16,-3 0-28 16,-2-2 12-16,-3-3-25 15,-4 0 12-15,2-3 0 16,-4 2-5-16,2 0 14 16,-1 1-21-16,1-3 28 0,-1 1-25 15,2-1 23-15,-4 0-20 16,3-1 27-16,-2-1-42 15,-1 3 20-15,-1-2 1 16,0 5-2-16,0 3 6 16,2-3-20-16,-1 0 40 15,-1-4-25-15,0-5 12 16,-3 0-22-16,-2-1 8 16,-1 0 3-16,1-1-3 15,-2 0 9-15,-2 0-17 16,3-4 28-16,-1 2-32 15,-1 0 31-15,-1-1-23 16,1 1 26-16,-1 0-38 16,-1-2 15-16,-1 0-24 0,-1 0-41 15,0-2-63 1,0 1 67-16,2 2-75 0,-2-3 32 16,0 0-135-16</inkml:trace>
  <inkml:trace contextRef="#ctx0" brushRef="#br0" timeOffset="133234.377">19220 15121 372 0,'0'0'117'0,"0"0"11"16,0 0-84-16,0 0-19 16,0 0-24-16,0 0 18 15,12 37 16-15,-5-23-24 16,-3 0 21-16,0 0-22 15,1-2 34-15,-4 0-43 16,-1 0 18-16,0-1-9 0,0-1-4 16,0-1 12-1,0 2-14-15,-3-2 4 0,-9 3 11 16,-6-1 5-16,-2-2-17 16,-6 3 9-16,-4-2 6 15,-1-2-33-15,2-2 22 16,4-2-10-16,7-1 18 15,5 0-9-15,4-2-13 16,3-1 25-16,3 0-18 16,3 0 8-16,0 1-24 15,0-1-23-15,0 0-29 16,0 0-146-16,0 0 6 0,5 0 13 16</inkml:trace>
  <inkml:trace contextRef="#ctx0" brushRef="#br0" timeOffset="133721.6902">19424 15247 302 0,'0'0'110'0,"0"0"17"15,0 0-59-15,0 0-13 16,0 0-22-16,0 0-15 15,2-4 3-15,-2 4-11 16,0 5 38-16,-10 6-31 16,-1 3 55-16,1 0-70 15,-3 3 38-15,-3-1-32 16,-1 2 4-16,-2 2 4 16,0-3-6-16,0-1-5 0,2 2 12 15,1-3-2-15,1-1-1 16,2 0-21-16,4-6 7 15,4 0 0-15,2-1-5 16,0-2 13-16,3-1-22 16,-1-1 8-16,1 3-11 15,0-2-63-15,0-4-126 16,0 0-228-16</inkml:trace>
  <inkml:trace contextRef="#ctx0" brushRef="#br0" timeOffset="134075.7427">19462 15359 386 0,'0'0'66'0,"0"0"64"16,0 0-64-16,0 0 2 15,0 0-56-15,-70 73 14 16,55-61 1-16,-2 2 3 0,0 2-3 16,-3-3-7-1,7-2 8-15,5-1-25 0,5-5 10 16,3 0 3-16,0 0-32 15,0-5 7-15,0 0-47 16,2 0-36-16,8 0-43 16,-7 0-16-16,-1 0-108 15</inkml:trace>
  <inkml:trace contextRef="#ctx0" brushRef="#br0" timeOffset="134388.9055">19669 15397 480 0,'0'0'53'15,"0"0"48"-15,0 0-61 16,0 0 22-16,0 0-54 16,-58 77 26-16,48-66-14 15,1-1-11-15,1-1-6 16,2-5 0-16,3 0-3 16,-1-3 16-16,3 1-37 0,1-1 21 15,0-1-3-15,0 0-230 16</inkml:trace>
  <inkml:trace contextRef="#ctx0" brushRef="#br0" timeOffset="139264.5513">2673 8743 298 0,'0'0'109'16,"0"0"-27"-16,-79-47 17 15,61 38-31-15,3 0 9 16,5 2 6-16,2 2-41 15,3 2 20-15,3 2-40 16,2-1 49-16,0 2-70 16,0 0 9-16,0 0 14 15,0 0-41-15,0-2 19 16,12 2-2-16,4 0 0 16,4 0 11-16,2 0-24 0,2 0 32 15,6 0-11-15,1 5 2 16,8 0-18-16,3 1 8 15,8-4 0-15,6 1-1 16,5 0 1-16,6-2-5 16,0-1 19-16,0 2-33 15,5-2 41-15,5 2-29 16,1-1 29-16,1-1-44 16,-1 0 20-16,-2 0 2 15,-3 0-4-15,3 0 16 16,-3 0-31-16,3-5 38 15,-1 3-16-15,5-3 10 16,7 1-21-16,14-1 8 0,4-4-3 16,8 1 1-1,6-2 2-15,-2 0-7 0,1 4 14 16,-5-5-29-16,-7 2 46 16,-5 2-27-16,-5 3 28 15,1 0-48-15,0 2 23 16,3-2 0-16,4 2-4 15,5-4 10-15,0-1-21 16,6-4 30-16,-3 3-16 16,-5-4 13-16,-5 1-22 15,-7 5 10-15,-5-1 0 16,-1 1-3-16,2 2 7 0,2 1-10 16,4 0 12-16,-2-1-30 15,2-1 48-15,2 2-35 16,-1 0 39-16,-3 0-55 15,-4 0 27-15,-4 2 0 16,-3 1-5-16,-4 0 16 16,-2 0-30-16,1 0 38 15,0 0-19-15,3 1 14 16,6 6-21-16,0 3 7 16,1-3-7-16,4 0 4 15,1-2 3-15,0 1-6 16,-5-2 13-16,-2 0-31 15,-5 1 51-15,2 0-37 16,-1-1 39-16,-2 2-58 16,5 1 29-16,4 0 0 0,4 2-2 15,3 0 10-15,3 2-28 16,1-3 40-16,1 1-38 16,1-2 40-16,1 0-44 15,-4-1 22-15,-3 0-4 16,-3 2 0-16,-4-2 7 15,-1 1-13-15,2-2 18 16,6 3-33-16,2-3 50 16,0 2-35-16,3-2 38 15,-1 1-56-15,1-2 24 16,4 2 4-16,-9 0-2 16,-3 0 7-16,-8 1-18 0,-8 1 29 15,1-2-15 1,-6 2 11-16,6 1-19 0,4-4 7 15,1 3-2-15,3-4-1 16,4-2 6-16,0 1-13 16,3-2 20-16,0 2-37 15,-5 1 54-15,-2-1-39 16,-4 0 40-16,-5 0-55 16,-1 0 27-16,-2 0 0 15,2-2-6-15,4 3 13 16,3-4-26-16,2 5 41 15,2-2-36-15,-1-1 21 16,4 0-14-16,0-1-31 0,3-1 17 16,-3 3 21-1,-2-1-4-15,-1-1-9 0,-3 0 26 16,-4 1-33-16,-2-2 44 16,3 0-25-16,2 1 24 15,5-1-45-15,5 0 22 16,9 0 0-16,5 0-4 15,3 0 8-15,2-4-24 16,-9-1 40-16,-12 4-22 16,-11 1 18-16,-11 0-25 15,-14 0 9-15,-11 0 0 16,-9 0-1-16,-4 0 2 0,-7 0-11 16,-4 0-26-1,-6 0-91-15,-15 0-67 0,0 0 24 16</inkml:trace>
  <inkml:trace contextRef="#ctx0" brushRef="#br0" timeOffset="140576.372">20550 13258 363 0,'0'0'99'16,"0"0"3"-16,0 0-37 15,0 0 5-15,0 0-42 16,0 0 44-16,0 0-53 16,-3-22 55-16,-9 22-72 15,-6 0 0-15,-4 0 1 16,-6 5-3-16,-7 7 0 16,-4-1 8-16,-4 2-22 0,-7 1 41 15,1 2-26-15,-8 0 15 16,1 2-18-16,-1 3 4 15,2-5-2-15,4 2 0 16,3-3 2-16,5 1-8 16,0-3 15-16,3 2-27 15,1-1 40-15,2-1-22 16,5-2 19-16,7-2-36 16,2-3 17-16,4 1 0 15,1 0-1-15,2-1 8 16,2 0-24-16,3-1 37 15,4-3-37-15,3 3 35 16,1-4-36-16,3 3-102 0,0-2-32 16,0-2 0-16,0 0-43 15</inkml:trace>
  <inkml:trace contextRef="#ctx0" brushRef="#br0" timeOffset="140862.6069">19575 13446 371 0,'0'0'94'16,"0"0"-18"-16,0 0-27 0,0 0 31 16,0 0-43-1,-68 75 30-15,62-55-58 0,4-2 48 16,2-2-54-16,0-2 17 15,6-3-13-15,15-3-7 16,6-2 9-16,4-4-1 16,1 0-16-16,0-2 28 15,1 0-25-15,-4 2 5 16,-3 0-30-16,-21-2-177 16,-2 0-30-16</inkml:trace>
  <inkml:trace contextRef="#ctx0" brushRef="#br0" timeOffset="144221.1509">20782 13168 462 0,'0'0'112'16,"0"0"-36"-16,0 0 50 0,0 0-106 16,0 0-1-16,0 0 4 15,0 0-5-15,25 55 13 16,-23-38-25-16,-2 1 19 16,0-2-14-16,0 0 24 15,0-4-31-15,-3 1-2 16,-3-1 7-16,0-5-9 15,3 0 0-15,2-2 4 16,1-4-15-16,0-1 29 16,0 0-19-16,0 0 14 15,0 0 14-15,0 0-17 16,0-6-9-16,4-8-1 16,11-1 0-16,3 0-4 0,3 1 8 15,6-3-26 1,1 5 49-16,2 2-30 0,1 2 25 15,-1 0-44-15,0 7 20 16,-3-1 2-16,-3 2-1 16,-3 0-16-16,-8 0-7 15,0 7-137-15,-13-5-23 16,0 0-193-16</inkml:trace>
  <inkml:trace contextRef="#ctx0" brushRef="#br0" timeOffset="144655.9883">21488 13243 337 0,'0'0'66'16,"0"0"3"-16,0 0 34 15,0 0-42-15,0 0-10 16,0 0-27-16,3-38 14 0,-15 34 27 16,-1 4-48-16,-5 0-7 15,-3 1 17-15,-2 16-18 16,3 4-2-16,5 3 16 15,3-4 1-15,7-1-31 16,4-1 7-16,1-5 0 16,0 0-3-16,10-4 16 15,5-3-12-15,6-4 19 16,3-2-5-16,1 0-9 16,5 0-9-16,2 0 3 15,-3 0-6-15,0-8-5 16,-1-4-108-16,-23 7-49 15,-1-1-117-15</inkml:trace>
  <inkml:trace contextRef="#ctx0" brushRef="#br0" timeOffset="145129.7193">21798 12845 295 0,'0'0'134'0,"9"-76"-19"16,-6 65-6-16,-3 5-94 16,2 6 69-16,-2 0-69 15,0 12 26-15,0 17-34 16,0 13 75-16,0 6-55 16,-6 6 16-16,0 0 10 0,0 1-38 15,0-6 27 1,2-7-37-16,-1-5 34 0,-1-8-26 15,1-4-18-15,-1-3 5 16,-1-8 0-16,6-6-5 16,-1-2 14-16,2-3-20 15,0-3 7-15,0 0-7 16,12 0 22-16,8-15-2 16,2-1 9-16,-1 0-36 15,-3 3-19-15,-2 4 31 16,-5 6 1-16,-1 3 3 15,-1 0-18-15,-3 5 40 0,0 8-22 16,1-1 24-16,1 1-41 16,-2-1 19-16,-2-2 0 15,2 0-4-15,-1-1 11 16,3-2-20-16,1-2-25 16,4-1-104-16,-6-4-120 15,-3 0-152-15</inkml:trace>
  <inkml:trace contextRef="#ctx0" brushRef="#br0" timeOffset="145303.2565">22092 13239 483 0,'0'0'117'16,"0"0"-81"-16,0 0 85 0,0 0-53 16,0 0-43-16,0 0-7 15,2 72 6-15,-2-64-32 16,9-4 30-16,1-4-44 15,4 0-75-15,-9 0-117 16,-3-7-331-16</inkml:trace>
  <inkml:trace contextRef="#ctx0" brushRef="#br0" timeOffset="145466.3303">22118 13079 473 0,'0'0'188'0,"0"0"-16"16,0 0-55-16,0 0-29 15,0 0-85-15,0 0 1 0,-36-53 28 16,36 66-35 0,10 0 9-16,8-1-12 0,-1-3-192 15,-10-7-78-15,-3-2-311 16</inkml:trace>
  <inkml:trace contextRef="#ctx0" brushRef="#br0" timeOffset="145811.5412">22574 12700 579 0,'0'0'60'0,"0"0"-60"15,0 0 24-15,0 0 54 16,2 86 51-16,-13-33-81 15,2 6 53-15,3 2-73 16,2-4 6-16,1-2 0 16,1-8-25-16,1-10-9 15,-1-3 21-15,-1-8-38 16,2-5 47-16,1-5-30 16,0-7 28-16,0 0-55 15,0-5 27-15,0-1-9 16,0-3 8-16,0 0-37 15,13 0 7-15,8 0-91 16,6-6-5-16,-15-1-121 0,-1-2 5 16</inkml:trace>
  <inkml:trace contextRef="#ctx0" brushRef="#br0" timeOffset="146293.6764">23044 12752 485 0,'0'0'46'0,"0"0"80"15,0 0-45-15,0 0-28 16,0 0-51-16,0 0 71 16,-7 105-7-16,-7-46-19 15,1 0 18-15,2-2-54 0,4-6 36 16,1-6-29-16,3-9 9 15,3-5-7-15,0-7-37 16,0-6 17-16,0-2 0 16,3-5-1-16,3-9 13 15,-2 2-32-15,-2-4 43 16,-2 0-26-16,0-6 19 16,-2-14-32-16,-14 4-28 15,-6 0 17-15,-1 7 9 16,-5 7 16-16,1 2-8 0,3 0 20 15,6 14-33 1,6 3 51-16,8-1-18 16,4 0 6-16,0-3-28 0,4-3 22 15,16-3-10-15,2-4 5 16,2-3 9-16,1 0-28 16,1 0 40-16,-3 0-36 15,-4 0 20-15,-6 0-20 16,-6 0-138-16,-5-3 9 15,-2 0-59-15,0 1-267 16</inkml:trace>
  <inkml:trace contextRef="#ctx0" brushRef="#br0" timeOffset="148706.2691">2723 9875 400 0,'0'0'46'0,"0"0"29"16,0 0-25-16,0 0 41 15,0 0-39-15,0 0 31 16,0 0-65-16,10-49 34 0,-10 48-49 16,0 1 15-16,0 0 2 15,0 0-16-15,0 0-6 16,0 0 29-16,1 1-18 15,5 12-1-15,-1 3 2 16,4 0-6-16,1-1-4 16,-1 2 11-16,2-2-11 15,0-2 0-15,-3 3 14 16,1-4-28-16,0 1 38 16,-3-2-25-16,0-1 27 15,0-3-49-15,-3 0 23 16,3 0 0-16,-2-2-2 15,-1 0 13-15,0-3-29 16,0-2 36-16,-3 0-19 16,0 0 17-16,0 0-27 0,0 0 17 15,2 0-6-15,-2 0 10 16,3 0-4-16,0 0-6 16,4-6 24-16,5-7-42 15,0-2 48-15,7-5-32 16,5-2 25-16,6-8-46 15,6-2 20-15,-2 0 3 16,2 2-1-16,-3 5 7 16,-8 6-28-16,-4 6 47 15,-9 4-33-15,-3 5 27 16,-4 1-32-16,0 1 13 16,-5 2-1-16,2-1-2 0,-2 1 3 15,0-1-2-15,1 1 8 16,-1 0-27-16,0 0 46 15,2 0-34-15,2 0 27 16,1 0-36-16,4 10 4 16,1 5-17-16,-7-13-67 15,-3 4-184-15</inkml:trace>
  <inkml:trace contextRef="#ctx0" brushRef="#br0" timeOffset="165662.0614">3554 10551 115 0,'0'0'148'0,"0"0"-95"0,0 0-14 15,0 0 66-15,0 0-21 16,0 0-45-16,0 0-3 16,-53-26-19-16,53 26 17 15,0 0-27-15,0 0 15 16,0 0-9-16,0 0 8 16,0 0-20-16,0 0 11 15,0 0 14-15,0 0-4 16,0 0 23-16,0 0-39 15,0 0 15-15,0 0-12 16,0 0-18-16,0 0 5 16,6 0 4-16,8 0 0 15,5 0 5-15,6 0-10 0,2-6 21 16,1 2-18 0,2 1 18-16,-1-1-15 0,-1 4 21 15,-1 0-42-15,3 0 22 16,-2 0-2-16,-1 0 0 15,3-1 2-15,0-3-15 16,-2 1 32-16,5 0-19 16,-5 2 12-16,2 1-23 15,0 0 11-15,1 0-2 16,-1 0 1-16,6 0 2 16,0-2-4-16,-2-5 14 15,5-1-29-15,1-3 36 0,0 0-18 16,-4 4 19-1,-3 3-38-15,-3 1 17 0,0 3-3 16,1-3 1-16,-1 0 8 16,4-2-17-16,3 1 28 15,-1-2-17-15,0 2 12 16,1-1-20-16,-1-1 5 16,0 3 4-16,1-2-1 15,-3-3 4-15,1 3-5 16,-2-3 11-16,1 4-27 15,-1-2 40-15,0 2-25 16,-2 2 25-16,2 2-42 16,1-4 20-16,-1 3 1 0,1 0-5 15,-3 1 11 1,-3-2-19-16,0 2 27 0,-4 0-19 16,-2 0 20-16,3 0-30 15,-2 0 13-15,8-1 2 16,3 1 0-16,-1 0 1 15,6 0-11-15,1 0 20 16,2-2-32-16,-2 2 45 16,-2 0-36-16,-1 0 29 15,-1 0-32-15,1 0-7 16,-3 0-7-16,2 0 9 16,0 0 10-16,3 2 4 15,2-2 7-15,-2 0-13 16,-1 0 26-16,-2 0-25 0,-2 3 12 15,1-1-7-15,-3 4-7 16,-4 0-19-16,1-2 19 16,-1-2-17-16,-1 0 16 15,0-2 30-15,-2 0-20 16,2 0 17-16,1 0-24 16,3 0 10-16,2 4 2 15,-1 0 0-15,-1-2 1 16,0 3-10-16,-1-4 15 15,0-1-26-15,1 0 2 16,4 0 7-16,-1 0 7 16,5 0 4-16,4 0 4 15,-3 0-1-15,2 0-6 0,0 0 12 16,-2 0-19 0,-1 0 23-16,-2 0-10 0,2 0 14 15,1-1-32-15,-1-2 15 16,0-3 0-16,-3 3-5 15,-7 0 14-15,0 1-20 16,-8 2 29-16,-2-2-11 16,-4 2-3-16,-3-3-1 15,-6 2 7-15,2-1-9 16,-5 2 9-16,-2 0-2 16,3 0-8-16,-1 0 18 15,-1 0-26-15,1 0 23 0,-2 0-30 16,-1 0-1-1,0 0-79-15,0 0-131 0</inkml:trace>
  <inkml:trace contextRef="#ctx0" brushRef="#br0" timeOffset="169914.0292">7875 10344 318 0,'0'0'111'16,"0"0"-75"-16,0 0 38 16,0 0-50-16,0 0 25 15,0 0-4-15,0 0 8 16,0 0 11-16,-3 5-55 16,-10-4-9-16,-2 3 14 15,-3-1 3-15,2-2-17 0,-5 1 33 16,2-2-25-16,-4 0 23 15,1 0-28-15,-2 0 14 16,-1 0 8-16,1-4-24 16,6-5 34-16,-1-1-35 15,3-1 53-15,2-3-52 16,0 2 12-16,1-4-9 16,1-3-4-16,3-2 0 15,0-1 7-15,5-5-19 16,-1 1 30-16,2 0-23 15,3 2 20-15,0 0-23 16,0-2 31-16,0 3-42 0,5-2 19 16,5 3 0-1,-3-1 0-15,2 2 5 16,2 0-20-16,1-1 31 0,1 0-29 16,3 3 20-16,1-1-14 15,2 4-17-15,-2 0 6 16,5 3 16-16,2 3-6 15,1 0 5-15,-1 4 3 16,2 2-9-16,1 3 18 16,-1 1-13-16,1 0 22 15,-2 0-36-15,2 13 17 16,0 7 0-16,4 3-6 16,-1 0 14-16,-1 2-26 0,-4-1 38 15,-4 1-24 1,-3 2 23-16,-9 5-34 0,-3 0 16 15,-6 3 0-15,0 0-2 16,0 0 4-16,0-3-12 16,0-3 23-16,-8-5-18 15,-5-1 16-15,-2-5-16 16,-6 0 25-16,-4-1-30 16,1-1 10-16,-3 0 0 15,3-5-5-15,2-2-14 16,4-2 19-16,3-1-51 15,12-6-41-15,3 0-171 16</inkml:trace>
  <inkml:trace contextRef="#ctx0" brushRef="#br0" timeOffset="174601.0282">4738 9129 150 0,'0'0'39'16,"0"0"-31"-16,0 0 62 15,0 0-28-15,0 0 12 16,0 0-39-16,0 0 21 0,0 0-19 15,12-25 14-15,-12 24-4 16,0-1-23-16,0 2 28 16,0 0-15-16,0 0 29 15,0 0-37-15,0 0 9 16,0 0-8-16,0 0-11 16,0 0 1-16,0 0 0 15,0 6 9-15,0 5-6 16,-6 0 6-16,3 3 0 15,0-3 12-15,0 1-16 0,1-2-1 16,-1 2 0 0,-1-1-4-16,1 3 9 0,-3 1-9 15,0 2 2-15,-3 1 11 16,2-3-6-16,1 1 1 16,4-3-8-16,-1 0 17 15,2-3-32-15,1-2 15 16,-3-2 0-16,1 1-3 15,-2 0 11-15,-1-2-15 16,0 1 21-16,2-1-9 16,-2-3-1-16,5 1-8 15,0-1-27-15,0-1-40 16,0-1-122-16,0 0-67 16</inkml:trace>
  <inkml:trace contextRef="#ctx0" brushRef="#br0" timeOffset="175122.1487">4869 9101 142 0,'0'0'36'16,"0"0"-11"-16,0 0 32 15,0 0-2-15,0 0-29 16,0 0 13-16,2 74-20 15,-2-61 6-15,0 2-15 16,-2 0 39-16,-5 1-31 16,-2 1 33-16,-3-1-44 15,3 0 20-15,1-2-22 16,1 1 4-16,1-3-2 16,-1 1 0-16,-1-1-8 15,2-3 11-15,-3 1-4 16,2-3 0-16,-1 0-8 0,1 0 2 15,-2-3 0-15,6-1 0 16,0-3 3-16,0 0-9 16,3 0 19-16,-3 0-17 15,1 0 13-15,1 0-18 16,-2 0-2-16,-3 0-24 16,5 0-96-16,-1 0-3 15</inkml:trace>
  <inkml:trace contextRef="#ctx0" brushRef="#br0" timeOffset="175383.4458">4777 9212 181 0,'0'0'101'0,"0"0"-65"16,0 0 12-16,0 0-21 15,0 0-21-15,0 0 8 16,72-36-12-16,-64 36 10 16,1-1-11-16,-1-2 4 15,-2 0-5-15,1 0 0 16,1 2-1-16,-2-1 3 16,-2 2-4-16,1 0-40 15,-5 0-48-15,0 0-123 0</inkml:trace>
  <inkml:trace contextRef="#ctx0" brushRef="#br0" timeOffset="176057.6439">4918 9188 41 0,'0'0'237'15,"0"0"-194"-15,0 0 1 16,0 0 18-16,0 0-53 15,0 0 38-15,0 0-5 16,14 4 17-16,-1-13-26 16,2 0 2-16,3-2-10 0,0 3-12 15,0-2 8-15,2 2-16 16,-1 0 9-16,-3 1-7 16,-4 3-1-16,-3 2 10 15,-3-1-29-15,-2 3 13 16,-4 0-2-16,0 0-16 15,0 0-65-15,0 3 82 16,-11 9-50-16,3-8-114 16</inkml:trace>
  <inkml:trace contextRef="#ctx0" brushRef="#br0" timeOffset="176597.8757">4932 9249 114 0,'0'0'148'0,"0"0"-144"16,0 0 52-16,0 0-5 16,0 0-8-16,0 0-17 15,24 0 12-15,-18-5-19 16,0 2 11-16,1-1-16 16,2-1-5-16,0 1-3 15,2-3 0-15,2 2-6 16,-1-3 9-16,1 1-14 15,-4 0 14-15,-1 1-18 16,-2 0-7-16,-2-1 12 0,2 0-7 16,-3-2 9-16,0-1 1 15,3 0 2-15,2-1-10 16,0-1 4-16,0 0-1 16,-2 2 1-16,-1-2 0 15,-2 6 5-15,-2-2 0 16,2 0 5-16,-3 4 3 15,0 1 33-15,0 1-41 16,0 1 65-16,0 1-41 16,0 0 18-16,0 0-35 15,0 0-14-15,0 0 0 16,0 0 7-16,0 6 0 16,-4 7 4-16,-1 0-3 15,-1 2 7-15,0 1 4 16,3-3-8-16,0 2 2 0,-3-1-6 15,2 3-1-15,-2-1-3 16,1-1 8-16,-1-2-8 16,0-3-27-16,-1 1-30 15,-1-3-116-15,5-8 58 16,-1 0-136-16</inkml:trace>
  <inkml:trace contextRef="#ctx0" brushRef="#br0" timeOffset="176785.3714">4975 9331 145 0,'0'0'52'0,"0"0"25"16,0 0 29-16,0 0-9 0,0 0-35 15,0 0-8-15,39 26-33 16,-24-26 15-16,0 0-36 16,-2 0 18-16,2-4-3 15,0-3-30-15,3-2 4 16,-6-2-67-16,-7 9-73 15,-2-3-49-15</inkml:trace>
  <inkml:trace contextRef="#ctx0" brushRef="#br0" timeOffset="177151.3913">5320 9059 401 0,'0'0'29'0,"0"0"-3"0,0 0-20 16,0 0-4-16,0 0 1 16,0 0-3-16,-43 70 3 15,34-58 0-15,1-2-6 16,2-4 11-16,2-1-10 15,4-2 10-15,0-2-16 16,0-1-1-16,0 0 0 0,4 0 9 16,7 0 9-1,-1 0 1-15,5-9-8 16,0 1 7-16,4 2-2 0,-2-3 5 16,1 1-6-16,-1 4-9 15,-6 0 3-15,3 4-5 16,-13 0-44-16,-1 0-180 15</inkml:trace>
  <inkml:trace contextRef="#ctx0" brushRef="#br0" timeOffset="177850.3727">5257 9260 37 0,'0'0'331'16,"0"0"-312"-16,0 0 21 0,0 0-12 15,0 0 2-15,0 0-4 16,91-15-17-16,-74 13 3 16,-6 2-11-16,0 0 37 15,-5 0-33-15,0 0 42 16,1 0-36-16,-4 7 35 16,2 3-42-16,-1 1 11 15,-2 1 3-15,1 4-15 16,-2-1 10-16,-1 2-5 15,0 1 16-15,0-4-22 16,0 2 11-16,0-2-8 16,0-7 3-16,-1 0 19 0,-2-2-12 15,0-2-7-15,3-3 7 16,0 0-1-16,0 0-7 16,0 0 17-16,0 0-14 15,0 0-9-15,0 0 6 16,0 0-7-16,0 0 20 15,0 0-17-15,0 0 14 16,0 0-8-16,0 0 17 16,0 0-20-16,0 0-8 15,0 0 2-15,0 0 0 16,0 0 1-16,0 0 6 16,0 0-14-16,0 0 22 15,0 0-21-15,0 0 23 0,0 0-16 16,0 0 23-1,0 0-42-15,0 0 18 0,0 0 0 16,0 0-3-16,0 0 9 16,0 0-16-16,0 0 29 15,0 0-8-15,0 0-4 16,0 0-8-16,0 0 1 16,0 0 0-16,-2 0-3 15,1 0 7-15,1 0-8 16,0 0 7-16,0 0-25 15,-2 0 44-15,1 0-46 16,-1-2 24-16,1-1-14 0,-1 2-85 16,0-1 31-16,0 2-5 15,-4 0-102-15,6 0 20 16,-3 0-137-16</inkml:trace>
  <inkml:trace contextRef="#ctx0" brushRef="#br0" timeOffset="180941.9048">9342 9755 9 0,'0'0'48'16,"0"0"-15"-16,0 0-31 16,0 0-2-16</inkml:trace>
  <inkml:trace contextRef="#ctx0" brushRef="#br0" timeOffset="181413.6444">9366 9387 2 0,'0'0'50'0,"0"0"-26"0,0 0 8 16,0 0-18-16,0 0-14 15,0 0-40-15</inkml:trace>
  <inkml:trace contextRef="#ctx0" brushRef="#br0" timeOffset="181742.764">9366 9387 57 0,'6'-30'103'16,"-10"29"-19"-16,-1-1-6 15,2 2-25-15,3-1 11 16,0-1-18-16,0 1 24 15,0 1-38-15,0-3 48 16,0 2-64-16,3-2 8 16,13-3-17-16,2 1 11 15,6-3-5-15,1 2-12 0,2-3 18 16,-4 3-10-16,-4 2 23 16,-7 2-25-16,-2 2 0 15,-5 0-3-15,-5 7-4 16,0 15 36-16,0 3 6 15,-2 3-1-15,-11-2-38 16,0-5 20-16,-5-1-10 16,6-4 5-16,-4-3-8 15,7-4-20-15,1-4 8 16,8-3-43-16,0-2-117 16,0 0-175-16,8 0 150 15</inkml:trace>
  <inkml:trace contextRef="#ctx0" brushRef="#br0" timeOffset="182049.9424">9763 9251 509 0,'0'0'107'0,"0"0"-85"15,0 0-15-15,0 0-6 16,0 0 1-16,0 0 7 15,-15 39 6-15,9-29-15 0,5-3 15 16,1-2-13 0,0-4-2-16,0 0 0 0,0-1 1 15,0 0 8-15,8 0-8 16,10 0 56-16,3-1-49 16,1-6 21-16,-2 2-17 15,1 1-16-15,-6 1 6 16,0 2-2-16,-8 1 0 15,-4 0-59-15,-3 0-102 16,0 0-145-16</inkml:trace>
  <inkml:trace contextRef="#ctx0" brushRef="#br0" timeOffset="182313.2381">9584 9446 276 0,'0'0'216'16,"0"0"-200"-16,0 0 1 16,0 0 56-16,-17 83-28 15,17-66 38-15,0-1-63 16,0-2 12-16,0 0-30 16,0-4-2-16,0-3 10 15,0-2-9-15,0-2-2 16,0-1 10-16,0-1-24 15,0-1-8-15,0 0-60 16,9 0 26-16,9 0-31 0,-12-6-121 16</inkml:trace>
  <inkml:trace contextRef="#ctx0" brushRef="#br0" timeOffset="182477.8114">9679 9544 434 0,'0'0'64'0,"0"0"-42"16,0 0 3-16,0 0 16 15,0 0 8-15,0 0-37 16,11 26 22-16,-11-15-29 16,-9-2 13-16,7-4-18 15,2-1-32-15,0-4-105 16,0 0-58-16,9 0 47 16</inkml:trace>
  <inkml:trace contextRef="#ctx0" brushRef="#br0" timeOffset="182745.6335">9893 9524 347 0,'0'0'86'0,"0"0"-38"15,0 0-46-15,0 0 19 16,0 0-19-16,0 0 1 16,-72 7 6-16,64-5-8 15,5 0 24-15,3-1-25 16,0 0 0-16,2 2 0 15,7-1 32-15,3-2-28 16,0 1 17-16,-2-1-18 16,1 1-1-16,2-1 1 0,-2 2 1 15,-4-1-8-15,0 1 14 16,-1-1-25-16,-1 0 0 16,-5-1-56-16,0 0-247 15</inkml:trace>
  <inkml:trace contextRef="#ctx0" brushRef="#br0" timeOffset="193509.6193">8927 12666 159 0,'0'0'10'0,"0"0"24"0,0 0 3 16,0 0 25-16,0 0-39 15,0 0 40-15,0 0-28 16,0 0 41-16,0 0-31 15,-7 4-16-15,5-4 3 16,2 0-28-16,0 0 35 16,0 0-29-16,0 0 51 15,0 0-36-15,0 0 26 16,0 0-36-16,0 0 0 16,0 0 1-16,0 0-16 15,0 0 0-15,0 0 10 0,0 0-23 16,0 0 26-1,0 0-17-15,0 0 24 0,0 0-28 16,0 0 13-16,14-1-5 16,2-6 1-16,4-1 11 15,-1 3-22-15,1 2 27 16,0-2-12-16,1 3 7 16,-3-2-24-16,0 0 12 15,1 0 0-15,-1-1-3 16,2 1 9-16,-1 0-13 15,2 1 20-15,1-1-27 16,-2 0 29-16,5-2-16 0,2 2 19 16,0 1-33-16,1-3 15 15,-1 3-2-15,-3-1-2 16,0-1 8-16,-2 1-18 16,-1 0 29-16,0 1-15 15,-2 0 15-15,4-2-26 16,-5 2 11-16,4-1 0 15,-3 1-6-15,1-1 12 16,2 1-18-16,2-1 25 16,3 0-23-16,0-1 20 15,-3 3-15-15,1-1 28 16,2 1-46-16,-3 0 23 16,1 0 0-16,-4 1-3 15,-2-1 9-15,1 2-16 16,-4-1 25-16,2 0-17 0,0-3 15 15,0 2-25 1,-3-2 12-16,1 2 0 0,-1 1-2 16,0-2 5-16,2 3-10 15,0-1 17-15,1 0-23 16,-1-1 28-16,-3 0-20 16,0 1 24-16,1 0-38 15,-3-1 19-15,0-1 0 16,3 2-4-16,-5-2 10 15,5 0-20-15,0 0 32 0,1 0-20 16,-2 2 15 0,-2-1-26-16,0 1 13 0,-3-2 0 15,-2 1-2-15,3-2 4 16,-2 0-12-16,3 2 22 16,-3-1-29-16,-2 1 39 15,-1 1-30-15,-2 0 32 16,0-1-44-16,0 2 20 15,-3 0 0-15,0 0-9 16,0 0 19-16,0 0-25 16,0 0 32-16,0 0-19 15,0 0 17-15,0 0-25 16,0 0 11-16,0 0-1 16,0 0 16-16,0-1 12 15,0-1-9-15,0 1-5 0,0 0-15 16,0 1 22-16,0-4-14 15,0 4 13-15,0-2-34 16,0 2 14-16,0 0 0 16,0 0-4-16,0 0 12 15,0 0-23-15,0 0 34 16,0 0-38-16,0 0-23 16,0 0-27-16,0-1-81 15,0-2-94-15,0 2-147 16</inkml:trace>
  <inkml:trace contextRef="#ctx0" brushRef="#br0" timeOffset="209583.4246">13445 12924 308 0,'0'0'87'16,"0"0"31"-16,0 0-32 0,0 0-39 15,0 0 34-15,0 0-49 16,0 0 27-16,-97-27-45 16,74 27 9-16,-6 3-15 15,-7 17 3-15,-7 10 32 16,-2 7-18-16,2 8 30 15,5 4-54-15,12 0 57 16,9 0-57-16,10-1 17 16,5-5-1-16,2-5-28 15,0-5 11-15,6-4 0 16,11-8-5-16,6-7 13 16,9-10-25-16,10-4 34 15,11 0 5-15,10-18-6 16,6-3-31-16,0-3 15 0,0 1 0 15,-9 1-2-15,-11-1-1 16,-10 3-4-16,-17 2-22 16,-10 6 15-16,-12 7 28 15,-1 5-13-15,-31 4 19 16,-14 17-36-16,-10 9 16 16,2 0 0-16,1-2-5 15,9 0 19-15,13-5-24 16,11-5 29-16,10-4-13 15,10-4 11-15,0-6-34 16,16-4 9-16,15 0 8 16,11-6 0-16,4-10 10 15,-1-2-22-15,-3-3 31 0,-8 2-35 16,-6 2 32-16,-12 4-22 16,-10 6 32-16,-6 6-47 15,-2 1 21-15,-26 0 0 16,-7 12-2-16,-5 1 12 15,4 1-28-15,6-4 39 16,8-4-17-16,13-4 8 16,6-2-24-16,3 0 7 15,0 0-1-15,9-10 0 16,6-9 12-16,3-1-12 16,-6 0 19-16,-2 1-28 15,-5 3 32-15,-4 3-14 0,-1 6 21 16,0 2-48-16,0 2 21 15,-13 0 3-15,-4 2 0 16,0 1 5-16,3-2-22 16,6 1 40-16,4 0-26 15,4-3 15-15,0-2-24 16,15-1 1-16,9 1 8 16,1 4 0-16,-2 2 3 15,-4 0-8-15,-3 0 15 16,-4 0-29-16,-4 7 44 15,-5 0-37-15,-3 0 40 16,-5 1-44-16,-23-1 20 16,-11 0-1-16,-7-2 0 0,-3-5 8 15,3 0-29-15,4 0 45 16,9-2-20-16,6-12 8 16,10-3-17-16,10-2 5 15,7-1-6-15,16-4 3 16,20 5 6-16,12 4-10 15,0 6 19-15,1 7-38 16,-7 2 52-16,-6 0-35 16,-11 2 37-16,-13 8-56 15,-12 1 22-15,0 2 6 16,-21 1-8-16,-19 1 23 16,-8 1-29-16,-4 1 37 15,-3-2-22-15,2-2 13 16,4-3-25-16,10-6 11 0,13-3 0 15,18-1-1-15,8-1 0 16,20-19 0-16,26-9-1 16,10-5-25-16,5-1 54 15,1 1-52-15,-7 4 46 16,-3 8-42-16,-7 6 11 16,-8 10 10-16,-9 6-4 15,-9 5 8-15,-11 19-24 16,-8 4 40-16,0 2-25 15,-27-4 17-15,-17-1-17 16,-6-6 6-16,-9-3-1 16,-2-6 0-16,-1-5 3 15,10-5-9-15,10 0 15 0,16 0-17 16,8-4 28-16,15-9-13 16,3-2 21-16,6-4-53 15,21 1 25-15,7-1 0 16,9 3-5-16,-2 3-11 15,-1 5 5-15,0 7 22 16,-9 1-23-16,-8 0 29 16,-8 12-31-16,-9 4 14 15,-6-2-1-15,0 1-2 16,-21-4 6-16,-9 0-6 16,-3-2 21-16,-1-6-40 15,1-1 48-15,5-2-24 0,8 0 14 16,8-8-27-16,12-9 14 15,0-4-3-15,24-1 0 16,15-2 8-16,9 4-25 16,0 2 30-16,-4 8-32 15,-8 6 38-15,-8 4-37 16,-7 0 18-16,-9 13-3 16,-4 7 1-16,-8 5 2 15,0 3-8-15,-17 0 20 16,-19-4-32-16,-11-2 47 15,-10-5-23-15,-7-5 15 16,1-6-38-16,5-6 16 16,10 0 3-16,17-2-1 0,21-18 11 15,10-1-20-15,22-5 29 16,23-3-22-16,10 2 17 16,2 1-28-16,1 0 6 15,-6 6-6-15,-7 3-1 16,-8 9-12-16,-7 5 26 15,-5 3 1-15,-4 0-24 16,-6 13 48-16,-3 11-20 16,-11 1 15-16,-1 3-27 15,-17 1 8-15,-22-3 0 16,-13-6-4-16,-8-9 16 16,-3-7-29-16,1-4 43 15,5 0-33-15,12-18 19 16,15-5 22-16,23 0-24 0,7-3 0 15,10-1-10-15,25 1 0 16,9-1-7-16,4 1 5 16,3 8-12-16,-5 7 7 15,-1 6-16-15,-8 5 45 16,-7 0-44-16,-6 14 17 16,-11 7 5-16,-5 4 0 15,-8 0 6-15,0-1-18 16,-20-1 33-16,-13 0-20 15,-8-5 8-15,-4-7-4 16,0-6 3-16,8-5-16 16,6 0 7-16,11-4 1 15,10-10-3-15,10-4 15 0,0-4-26 16,19-2 37-16,20-1-24 16,8 3 20-16,4 5-38 15,-3 5 5-15,-6 9-2 16,-8 3 14-16,-5 0 4 15,-4 12-18-15,-1 3 35 16,-8 1-31-16,-6 1 27 16,-8 0-21-16,-2 2 29 15,-31-2-33-15,-23 1 10 16,-13-2 0-16,-9-4-5 16,7-8 18-16,10-4-32 15,17 0 41-15,16-4 2 0,20-14-19 16,6-2-1-16,14-7-4 15,19-2 0-15,8-1-2 16,3 5 8-16,-4 6-19 16,0 6 22-16,-10 7-33 15,-6 5 48-15,-2 1-41 16,-4 0 30-16,-3 0-26 16,-2 6 12-16,-5 3 1 15,-8 5-7-15,0 1 17 16,-6-1-29-16,-18 4 40 15,-4-2-13-15,0-2 7 16,-1-3-28-16,4-1 13 16,7-5-14-16,2 0-23 0,14-5-153 15,-1 0-175-15</inkml:trace>
  <inkml:trace contextRef="#ctx0" brushRef="#br0" timeOffset="212973.8101">13242 11960 470 0,'0'0'53'16,"0"0"20"-16,0 0-34 16,0 0-19-16,0 0-8 15,0 0-12-15,0 0 5 16,5 16 9-16,-5-14 32 0,0 0-45 16,0 0 50-16,0-1-44 15,0-1 14-15,0 1-10 16,0-1-11-16,0 0 11 15,0 0-5-15,0 0 4 16,0 2 0-16,0-2 11 16,0 0-8-16,0 1-16 15,0-1 3-15,0 2-5 16,0 0 5-16,0 3 9 16,0-1-9-16,0 2 12 0,0 0-8 15,0 0 14 1,0 1 4-16,0-1-9 0,0-2-8 15,0 0 0-15,0 1-5 16,0-2 2-16,-3 2 7 16,-2-1-12-16,2 2 23 15,-3 0 0-15,0-2-14 16,2 0 2-16,-1 1-8 16,2-3-1-16,-1 2 0 15,-1-1 2-15,1 1-2 16,-5 0 17-16,1 1-36 15,2 0 46-15,-1-1-21 16,1-2 15-16,3 0-40 16,-1 0 19-16,1-2 1 15,-2 2 0-15,-1-1 10 0,1 0-26 16,-2 1 39 0,-3-1-26-16,1 2 16 0,-5 0-21 15,2-1 8-15,-1-1 0 16,3-1-2-16,0 1 5 15,0-1-10-15,4 0 16 16,0 0-31-16,2 0 49 16,-2 0-25-16,-3 0 20 15,0 0-44-15,-2 0 21 16,2 0 1-16,-1 0 0 16,-2 0 8-16,0 0-25 15,2-1 41-15,-1 0-26 0,1-2 14 16,-1 1-12-16,1-1 1 15,-2 0-1-15,-3 1 0 16,2-3 1-16,-2 2-9 16,-3 1 19-16,3 0-30 15,-3-3 44-15,1 2-18 16,3-1 8-16,-1-1-21 16,0 1 8-16,0 0-2 15,-1-1 0-15,0 3 10 16,2-2-24-16,0 3 34 15,1-1-21-15,2-1 13 16,1 2-16-16,-3 1 5 16,2-3-1-16,-3 2 0 0,0-2 0 15,0 0-9-15,-1 0 19 16,2 2-31-16,0-1 44 16,-1 0-22-16,2 1 16 15,3 0-34-15,-1-3 18 16,-2 2-1-16,1 0 0 15,-1-1 7-15,-2-2-27 16,0 2 40-16,-1 1-31 16,2-3 28-16,-2 4-22 15,4-3 13-15,1 2-16 16,0-1 5-16,-1 1 3 16,0-1-6-16,0-1 16 0,0 1-33 15,2-1 50 1,-3 1-29-16,5 0 20 0,-1 3-36 15,-2-3 16-15,3 3 2 16,-4-1-2-16,2-2 11 16,-3 3-25-16,0-4 37 15,-1 4-36-15,1 0 32 16,1-1-22-16,0 1 13 16,3 0-16-16,2 0 7 15,-2 0 1-15,1 0-7 16,1 0 15-16,0 0-33 15,0 0 50-15,0 0-24 16,-1 0 15-16,2 0-32 16,1 0 12-16,-2 0 4 15,0 0-4-15,-3 3 8 0,0 2-16 16,1-1 27-16,-1 0-29 16,-1 1 33-16,1-1-26 15,0 2 23-15,-1 0-32 16,1-2 16-16,0 2 0 15,-1-2-7-15,1 1 16 16,-1-2-34-16,0 0 53 16,3-1-29-16,1 0 16 15,-2 3-30-15,2-2 13 16,-1 0 2-16,2 0-6 16,-1 1 13-16,0 1-21 15,0 0 31-15,-4 1-33 16,1 0 35-16,1-1-26 15,0 2 25-15,2 0-36 0,0 1 15 16,-2-2 3-16,-2 1-7 16,2 0 17-16,1 2-34 15,-1-2 48-15,0 0-23 16,2 0 14-16,1-1-30 16,-1-2 11-16,3 1 4 15,0 0-3-15,0 0 7 16,-3 2-14-16,0-1 23 15,3 0-26-15,0 0 30 16,-1-2-21-16,1 0 26 16,-3 4-43-16,0-1 21 15,0 2 0-15,1-2-9 16,1 2 18-16,-1-3-29 0,-1 3 41 16,1-1-21-16,0 0 17 15,-1 0-32-15,0-3 15 16,3 3-2-16,-3 0-2 15,0-2 8-15,0 4-13 16,2-3 23-16,-1 0-32 16,1 0 36-16,1-1-22 15,-3 3 26-15,1 0-44 16,-2 1 22-16,1-1 0 16,1 0-5-16,1 1 12 0,-2 0-27 15,2-1 40 1,-1 3-19-16,-1 0 13 0,3 0-28 15,0 2 12-15,-2-1 2 16,-2 2-5-16,3-2 11 16,-1 2-18-16,1 1 25 15,-1-1-29-15,2-2 36 16,-4 0-26-16,4 1 32 16,0-2-52-16,0 1 26 15,-2-2 0-15,2 2 0 16,-1 1 5-16,-2-1-26 15,-1 0 42-15,1-1-22 16,-2 3 17-16,0-1-31 16,1 1 15-16,0-2 0 15,1-1-4-15,0-3 8 0,1 1-9 16,-2-2 11-16,5 2-23 16,-2 0 36-16,-1 1-24 15,2-1 31-15,-1 2-50 16,-1-1 24-16,0 3 0 15,-1 0-4-15,-2 0 10 16,2 0-21-16,1 1 34 16,-2-1-25-16,4 1 24 15,-1 0-34-15,1 1 16 16,1 1 0-16,1-1-3 16,-1 1 6-16,-1-1-12 15,0 4 21-15,0-4-35 16,0 1 47-16,-4 0-32 15,5-1 37-15,1-2-57 0,-2 2 28 16,1 1 0-16,-1 3-2 16,0-1 8-16,0 4-23 15,-1-3 34-15,2-2-17 16,1-1 15-16,-2-3-27 16,3 2 12-16,-1-3-2 15,-1-1-4-15,2 1 11 16,0-2-12-16,0 0 14 15,0 1-29-15,0-3 48 16,0 0-36-16,0-3 38 16,0 1-56-16,0 0 28 15,0 2 0-15,0-1-1 16,0 0 8-16,0-1-24 0,0 2 37 16,0-1-23-16,0-4 16 15,0 3-25-15,0-2 12 16,0 0 0-16,0 0-5 15,0-3 10-15,0 1-16 16,0-3 23-16,0 2-33 16,0 1 46-16,0-1-29 15,0 1 27-15,0 0-46 16,0 1 21-16,0-1 2 16,0-1-1-16,0-1 5 0,0 1-20 15,0-2 34 1,0 0-21-16,0 0 19 0,0 1-27 15,0 0 11-15,0 5-2 16,0-5-1-16,0 2 5 16,0-1-12-16,0-2 20 15,0 2-31-15,0-2 46 16,0 2-26-16,0-2 21 16,0 0-40-16,0 0 17 15,0 0 3-15,0 0-4 16,0 0 14-16,0 1-27 15,0-1 35-15,0 0-24 16,0 0 20-16,0 0-28 16,0 0-1-16,0 0-72 15,-6 0-12-15,0 0-125 0,1 0 8 16,-1-3-63-16</inkml:trace>
  <inkml:trace contextRef="#ctx0" brushRef="#br0" timeOffset="213559.7513">11188 13401 331 0,'0'0'74'15,"0"0"-39"-15,0 0 78 16,0 0-82-16,0 0 29 15,0 0-50-15,0 0 39 0,-3-10-48 16,3 10 9-16,0 0 6 16,0 0-14-16,0 2 62 15,0 6-36-15,4 3 50 16,6 2-56-16,-2 2 24 16,4 3-41-16,-2-1 5 15,-1 1 9-15,-1-3-14 16,-2 1-2-16,1-4 12 15,-2-1-19-15,-2-2 20 16,0-1 1-16,0-3-5 16,0 1-19-16,0-3 9 15,0 2-2-15,1-2 0 16,2 0 10-16,0-2-19 0,2-1 32 16,2 0-14-16,5 0 0 15,0-4 3-15,7-7-9 16,-1-2-3-16,3-2 0 15,0 2 2-15,1-3-7 16,-4 2 14-16,-3 3-28 16,-6 1 42-16,-6 4-19 15,-2 1 9-15,-2 3-26 16,-2 2 17-16,0-1-4 16,0 1 5-16,0 0 5 0,0 0-20 15,0 0 31 1,0 0-19-16,0 0 12 0,0-1-28 15,0-3 10-15,0-1-46 16,0 1-77-16,0 1-121 16</inkml:trace>
  <inkml:trace contextRef="#ctx0" brushRef="#br0" timeOffset="217902.3713">8941 12566 95 0,'0'0'268'15,"0"0"-231"-15,0 0 51 16,0 0 10-16,0 0-4 16,0 0-54-16,0 0 29 15,0 0-37-15,-11-16 28 16,8 7-54-16,-1 1 7 15,2-4 16-15,-1-4-11 16,-2-2-3-16,2-4-2 16,-2 0 18-16,-1 0-30 15,0-3 43-15,-3-2-35 16,2-3 8-16,-2-4-17 16,-2-2 0-16,4 1-2 15,-1 0 15-15,1 0-27 0,1-1 33 16,-1 2-18-1,2 4 10-15,2 1-20 0,2 6 9 16,-1 1 0-16,2 4-2 16,0 2 5-16,0 1-11 15,0 2 20-15,0 0-30 16,0 4 37-16,0 1-18 16,2 6 22-16,-1 0-40 15,-1 2 17-15,2 0-2 16,-1-1-6-16,6-3 16 15,2-2-27-15,3-1 40 16,5 0-15-16,-1 0 6 0,2 1-20 16,6 0 8-1,0 2-4-15,4-2 3 0,5-1 1 16,4 0-3-16,2-1 13 16,9-3-32-16,6-2 48 15,5 0-30-15,4-3 30 16,6 1-51-16,-1-3 25 15,1 0 0-15,1 0-5 16,2 3 10-16,-1-1-25 16,-2 4 40-16,-7 1-19 15,-7 3 9-15,-8 2-20 16,-4 3 9-16,-6 0-1 16,-1 0 0-16,0-1 4 0,-3-1-6 15,3 0 12 1,-4 0-25-16,-6 2 40 15,-5 2-26-15,-8 0 26 0,-1 1-46 16,-4 0 22-16,-2 0 1 16,2 0-7-16,0-2 14 15,2-2-23-15,2 4 34 16,-3-2-18-16,-1 2 14 16,-4 0-23-16,-1 0 9 15,0 0-10-15,1 0 7 16,-2 0 6-16,2 0-9 15,1 0 12-15,-2 0-24 16,5 0 42-16,-5 0-28 16,0 0 26-16,1 0-44 0,-1 2 20 15,-2 2 1-15,4 4-4 16,-4 3 10-16,4-1-21 16,-2 0 36-16,0-2-22 15,0 2 20-15,4 2-29 16,-4 1 11-16,0 5 0 15,2 1-5-15,-1 5 10 16,2 2-15-16,3 1 23 16,0-1-40-16,3 0 55 15,0 3-32-15,0-1 26 16,-3 2-44-16,3 4 21 16,-3 2 1-16,3 0 0 15,-1-1 5-15,2-4-22 16,0-4 38-16,-4-4-25 15,0-5 20-15,-3-2-31 0,1-1 15 16,-4 0 0-16,0-3-1 16,-3 2 5-16,0-3-12 15,0-1 17-15,0-3-36 16,0 0 54-16,0-1-25 16,0-2 16-16,-1 1-35 15,-8 0 18-15,-3 0-1 16,-7 3 0-16,-6 0 9 15,-4 3-25-15,-4 1 37 16,1-1-27-16,3-2 24 0,3-2-30 16,7-2 12-1,2-1-1-15,3-2 0 0,2-1 2 16,0 0-6-16,1 1 12 16,4 0-31-16,-2 4 0 15,2 1 10-15,1 2-182 16,6-6-13-16,0 0-272 15</inkml:trace>
  <inkml:trace contextRef="#ctx0" brushRef="#br0" timeOffset="219093.8958">10761 13596 234 0,'0'0'105'0,"0"0"-34"15,0 0 23-15,0 0-50 16,0 0 46-16,0 0-66 0,0 0 41 16,-7-45-38-16,5 40 21 15,1 0 2-15,1 3-2 16,0 2 9-16,0 0-45 16,0 0 24-16,0 0-21 15,0 0 5-15,0 0-7 16,0 0-26-16,0 0 4 15,4 0 9-15,15 0 4 16,2 8 6-16,3 3-20 16,5-1 36-16,-1-2-24 15,2 0 11-15,-5-1-17 16,2-2 14-16,-3-1-17 16,-6-1 7-16,-2-3 0 15,-4 0-2-15,-3 0 15 16,0 0-31-16,-3 0 41 0,-2 0-15 15,-1 0 5-15,-1 0-11 16,1 0 7-16,0-3-1 16,0-7 6-16,3-3-8 15,-3 0-12-15,-2-5 23 16,-1-1-12-16,0-4 6 16,0-4 7-16,0-1 2 15,0 0-28-15,-3 1 8 16,0 3 0-16,3 4-1 15,0 4 13-15,0 5-30 16,0 3 43-16,0 2-21 16,0 2 7-16,0 1-17 0,0 1 6 15,0-1 0-15,0 3 0 16,0-2 7-16,0 2-16 16,0 0 26-16,0 0-25 15,0 0 23-15,0 0-17 16,0 0 20-16,0 0-36 15,0 0 15-15,0 0-3 16,0 0 0-16,0 0-26 16,0 0 21-16,-4 5-77 15,1 4-34-15,3-6-157 16,-2-3-181-16</inkml:trace>
  <inkml:trace contextRef="#ctx0" brushRef="#br0" timeOffset="225985.7004">3825 11512 338 0,'0'0'37'0,"0"0"5"16,0 0 22-16,0 0 76 15,0 0-34-15,0 0-89 16,0 0-1-16,0 0 4 0,-37-13-6 16,41 13-11-16,2 0 7 15,3 0-10-15,3 0 0 16,2 0 11-16,6 0-4 16,4 0 19-16,3-3-22 15,0-1 11-15,1 2 0 16,-1 2-3-16,5 0-1 15,3 0-21-15,4 0 10 16,6 0 0-16,7-1-1 16,6-4 14-16,2-1-31 15,1-1 38-15,-6 3-21 16,-1 1 12-16,0 1-18 16,-2 2 7-16,3 0 0 15,-4 0-2-15,7 0 4 0,2 0-10 16,1 0 17-16,0-4-30 15,0-1 43-15,-4 5-21 16,-4 0 13-16,-6 0-28 16,-3 0 13-16,-2 0 1 15,0 0-2-15,4 0 9 16,5 0-22-16,6 0 30 16,6 0-16-16,1 0 14 15,-3-3-25-15,-6 0 12 16,-4 3-2-16,-3 0 1 15,-1 0 1-15,1 0-2 0,1 0 6 16,0 3-22 0,1-3 36-16,0 0-16 0,1 0 11 15,-2 0-26-15,2 0 10 16,-3 0 3-16,1 0-2 16,0 0 6-16,-4 0-13 15,0 1 22-15,-2-1-20 16,-4 0 19-16,1 0-18 15,2 0 6-15,-2 0-2 16,6 0 1-16,1 0 2 16,0 0-7-16,1 0 13 15,0 0-25-15,-5 0 39 16,0 0-27-16,-4 0 22 16,-3 0-32-16,-3-4 15 15,-3 1 1-15,-5-1 0 0,-4-1 2 16,-5 3-13-16,-8 0 27 15,-1-1-20-15,-7 3 12 16,3 0-10-16,-3 0 9 16,0 0-7-16,3 0 0 15,-1 0 0-15,-2 0-1 16,1 0-11-16,-1 0 7 16,0 0-184-16</inkml:trace>
  <inkml:trace contextRef="#ctx0" brushRef="#br0" timeOffset="240103.8533">20812 13549 24 0,'0'0'117'16,"0"0"-44"-16,0 0-1 16,0 0 19-16,0 0-48 15,0 0 48-15,0 0-61 0,0 0 22 16,0 0-6-1,0 0-4-15,-74-14-1 0,72 14-36 16,2 0 18-16,0 0-4 16,0 0 8-16,0 0-14 15,0 0-11-15,0 0 9 16,0 0-11-16,0 0 3 16,0 0 9-16,0 0-24 15,0 0 37-15,0 0-20 16,0 0 7-16,0 0-1 15,0 0-8-15,0 0-3 16,0 0 3-16,0 0-1 0,0 0-4 16,0 0 17-16,0 0-40 15,0 0 57-15,0 0-30 16,0 0 19-16,0 0-39 16,3 0 20-16,3 0-2 15,0 0 0-15,-2 0 9 16,2 0-27-16,2 0 45 15,-1 0-29-15,-1 0 13 16,0 0-6-16,-1 0 5 16,1 0-13-16,-3 0 3 15,2 0 0-15,0 0-7 16,1 0 21-16,0 0-37 16,2 0 52-16,0 0-27 15,1 0 18-15,2 0-40 16,1 0 21-16,0 0-1 0,1 0 0 15,-2-1 8-15,-1 0-28 16,2-1 46-16,-2 0-32 16,1 1 21-16,2 1-20 15,-2-1 16-15,1 1-20 16,3 0 9-16,-3 0 0 16,2-2-6-16,0 2 14 15,-1 0-31-15,1 0 51 16,2 0-27-16,1 0 21 15,-1 0-44-15,1 0 22 16,0 0 0-16,0 0-1 16,1 0 6-16,-3 0-22 0,2 0 38 15,0 0-33 1,-2 0 30-16,-2 0-25 0,4 0 23 16,-4 0-25-16,3 0 9 15,-2 0 0-15,4 2-4 16,-3-1 14-16,0 2-28 15,1 0 45-15,2-2-19 16,1 0 6-16,1 2-28 16,2-1 12-16,0-2 2 15,2 4 0-15,-1-3 7 16,2 0-23-16,-1 1 38 16,-2 0-34-16,-1-2 32 15,2 0-28-15,-1 1 25 0,1-1-32 16,0 0 15-1,4 1 0-15,1 1-7 0,1 1 16 16,2 0-28-16,0 0 43 16,2-2-21-16,-1 2 15 15,1 0-36-15,-1-2 14 16,0 0 4-16,2 1-5 16,0-2 13-16,6 0-29 15,2 0 43-15,6 0-37 16,-2 0 36-16,3 0-28 15,-1-3 26-15,1-1-38 16,5 0 18-16,-1 2 1 0,0 2-4 16,1 0 13-16,-8 0-34 15,-3 0 53-15,-4 0-26 16,-8 0 16-16,-1 0-35 16,-6 0 17-16,0 0 0 15,-1 0 0-15,2 0 9 16,2 0-20-16,2 0 38 15,-2 0-29-15,-3 0 21 16,-3 0-21-16,-5 0 27 16,-2 0-45-16,-2 0 20 15,-5 0 0-15,1 0-6 16,-5 0 14-16,0 0-26 16,-2 0 44-16,2 0 2 15,0 0-17-15,0 0-11 16,-1 0 1-16,-1 0-1 0,-1 0 0 15,2 0 9-15,-2 0-23 16,0 0 38-16,0 0-37 16,0 0 37-16,-17 0-48 15,-4 0-48-15,-4 0-37 16,13 0-158-16,0-1-185 16</inkml:trace>
  <inkml:trace contextRef="#ctx0" brushRef="#br0" timeOffset="241513.8655">20346 13405 0 0,'0'0'82'0,"0"0"-32"15,0 0 6-15,0 0-5 16,0 0-12-16,0 0-5 16,0 0-28-16,69 0 4 0,-66 0 3 15,2 0 4-15,-4 0-8 16,1 0 25-16,-1 0-31 16,-1 0 53-16,2 0-14 15,-1-2-1-15,1 0 5 16,-2 1-33-16,0-1 17 15,0 1-27-15,0 0 51 16,0-2-46-16,0 1 26 16,0 0-34-16,-2-3 0 15,-7 2 15-15,0-1-11 16,-1 1 19-16,-1 1-13 16,4-1 16-16,-2 0-9 15,-1 1-2-15,1 2 10 0,-2-2-47 16,-2 2 22-16,1-2 0 15,-3 2 0-15,0 0 6 16,-3-1-23-16,-2 1 40 16,-3 0-24-16,-1 0 14 15,-1 0-19-15,-2 0 6 16,-1 0 0-16,-4 0-2 16,-2 0 6-16,-5 0-9 15,-1 0 15-15,-2 0-34 16,2 0 52-16,2 0-27 15,4 1 24-15,4 3-48 16,3-2 27-16,3 4-4 0,6-1 0 16,4-1 6-16,3 2-26 15,-2-2 40-15,-1 2-19 16,-3 0 10-16,-3 2-16 16,-2 0 5-16,2-2-2 15,7-1 2-15,4 0 0 16,2-1-8-16,4-3 16 15,-2 2-34-15,0-1 57 16,2 0-38-16,0 0 37 16,2-2-57-16,-1 1 27 15,1-1 0-15,1 2-6 16,0-2 7-16,0 0-10 16,0 0-60-16,0 0 26 15,0 0-63-15,0 0-8 16,0 0-127-16</inkml:trace>
  <inkml:trace contextRef="#ctx0" brushRef="#br0" timeOffset="243126.0251">15708 12411 313 0,'0'0'63'0,"0"0"58"16,0 0-46-16,0 0 15 15,0 0-34-15,0 0 22 16,0 0-50-16,-7-45 5 16,7 45-1-16,0 0-25 15,0 0-6-15,0 0 33 16,0 0-44-16,0 0 29 15,4 0-4-15,4 7 11 16,3 3-30-16,0-2 8 16,0 3-4-16,2 1 0 15,-1-1 14-15,0 0-18 0,1 1 26 16,1 1-3-16,2 3-6 16,-1-2-18-16,1 4 6 15,0 1-1-15,0 0 0 16,0 0 11-16,2 5-24 15,1 0 33-15,4 1-28 16,-1 0 24-16,4-2-18 16,-3-1 24-16,-1 2-41 15,-3 1 19-15,1-1 0 16,-1 0-7-16,-2-3 18 16,2 1-34-16,-2 0 49 15,2-2-24-15,-2 3 13 0,1-3-30 16,-5 1 14-1,2 2 1-15,-1-4-1 0,0 3 4 16,2-4-16-16,0-2 32 16,-1 3-33-16,3-2 31 15,-2 2-22-15,2-1 29 16,-3 0-47-16,1-1 23 16,-1-1 0-16,2-2-5 15,-4 3 14-15,2-2-30 16,-1-1 44-16,2 1-22 15,-1-3 18-15,3 1-38 16,-3 0 19-16,-2-2 0 0,-4-3-5 16,-1 1 10-1,-2-4-14-15,-1 1 21 0,0-2-27 16,-2 2 34-16,1-1-25 16,1 1 33-16,1 2-54 15,3-2 27-15,-2 2 0 16,4 1-4-16,-1 0 12 15,-1-2-29-15,0-2 46 16,-1 1-28-16,0 0 20 16,-2-2-33-16,0 1 16 15,-3 0 0-15,2-3-5 16,1 3 10-16,-2-1-15 16,-1-2 25-16,2 2-37 0,-2-2 47 15,-2 0-34 1,2-1 44-16,-3-1-69 0,0 0 34 15,0 0 0-15,0 0-4 16,0 0 12-16,0 0-29 16,0 0 46-16,0 0-26 15,0 0 18-15,0 0-34 16,0 0-10-16,0 0-43 16,0 0-35-16,0 0-54 15,0 0-119-15</inkml:trace>
  <inkml:trace contextRef="#ctx0" brushRef="#br0" timeOffset="244244.0166">16773 13205 470 0,'0'0'124'16,"0"0"-84"-16,0 0 97 15,0 0-116-15,0 0-4 16,0 0-17-16,-17-3 11 16,17 15 7-16,0 1-12 15,0-1 46-15,0 2-46 0,0-1 26 16,0 4-26-16,0 0-4 15,0-2 9-15,3 0-9 16,3 1-4-16,-3 0 18 16,2-2-29-16,0-1 39 15,-4-1-26-15,2-1 31 16,-3-2-57-16,0-2 27 16,0 0-1-16,0 1 0 15,0-2 10-15,0 3-24 16,0-3 38-16,0-1-12 15,-4-2 1-15,1 1-13 16,-2-2 5-16,-2 3-5 0,-3-2 13 16,-1 0-12-1,-5-1-2-15,1 1 15 0,-3 0-27 16,-1 0 39-16,-1-1-27 16,-2-2 31-16,-1 2-56 15,2-2 26-15,-1 0 0 16,0 0-2-16,2 0 11 15,-1 0-27-15,-1 0 43 16,-3 0-22-16,2 0 13 16,-1 0-24-16,4 0 8 15,4 0 0-15,5 0 11 16,6 0-6-16,5 0 15 16,0-2-7-16,0 0 10 0,2-2-6 15,11 1 10 1,1 0-4-16,-1 3-46 0,-1-1 23 15,-2-1 0-15,1 2 0 16,-1-1 9-16,-1-1-31 16,4 1 47-16,0 0-29 15,3-3 18-15,2 3-18 16,1-1 4-16,1-1-5 16,-2 3 5-16,-1-2 0 15,-2 0-8-15,-1 2 19 16,1-2-41-16,-3 0 62 15,1 0-31-15,-1-1 25 16,0 2-52-16,-3-1 22 16,-3 1 4-16,-3 1-1 15,-2 0 7-15,-1 0-27 0,2 0 44 16,-2-2-28-16,0 2 24 16,1 0-27-16,-1 0 8 15,0 0 0-15,0-1 0 16,0-2 3-16,0-3-6 15,0 2 24-15,0-5-53 16,2 2 67-16,-2 0-34 16,0-1 22-16,0 0-46 15,0-2 22-15,0 0 1 16,2-1-2-16,2 1 11 16,-1 0-34-16,0 2 51 15,-2 3-34-15,1 2 23 0,-2-1-23 16,1 2 11-16,-1 2-4 15,0-2 1-15,0 0 0 16,0 1-9-16,0 1 22 16,0 0-46-16,0 0 66 15,0 0-45-15,0 0 12 16,0 0-39-16,-1 0-148 16,-4 0-140-16,-3-1-371 15</inkml:trace>
  <inkml:trace contextRef="#ctx0" brushRef="#br0" timeOffset="245834.1993">15792 12408 257 0,'0'0'108'0,"0"0"-46"15,0 0 74-15,0 0-93 16,0 0 24-16,0 0-54 16,0 0 42-16,-6-42-49 15,6 42 39-15,0 0-26 16,0 0 7-16,0 0-18 15,0 0 11-15,0 0-15 16,6 0 3-16,4 0 66 16,5 7-70-16,-4 3 25 15,1 3-19-15,-4 0-8 16,3 0 6-16,-2 5 1 16,1 0-16-16,-1 1 35 0,-1 1-30 15,1 2 17-15,-1 3-4 16,2 3 16-16,0 3-38 15,6-1 12-15,1 3 0 16,2-3-1-16,3-3 14 16,-3-1-29-16,1-3 40 15,-3-1-19-15,-4-2 9 16,-2 0-28-16,-1-1 13 16,-1 0 1-16,2-1-1 15,0 0 8-15,1-4-21 16,3 3 32-16,-3-1-26 15,2 0 22-15,-3-1-17 16,0 2 25-16,-3 0-38 0,0 0 16 16,0 1 0-1,-1 0-6-15,-1 0 17 0,3 0-34 16,-1-2 48-16,-1-4-24 16,1-2 15-16,-1-2-30 15,-1-1 14-15,2 0 0 16,-2 2-2-16,4 0 7 15,0-1-15-15,2 4 27 16,3-1-29-16,0-1 27 16,1 3-20-16,0-1 31 15,0-1-52-15,-3-1 26 16,2 0 0-16,-1-1-2 16,-4-1 7-16,2-1-26 15,-3 0 43-15,-1-1-20 0,2 0 14 16,-1 0-32-16,-2 1 15 15,2-1 1-15,-3-2-4 16,0 2 8-16,0-3-15 16,-1 2 27-16,-1-3-32 15,0-2 33-15,-2 3-22 16,-1-3 32-16,-1 0-53 16,0 1 26-16,0-1 0 15,0 0-4-15,2 0 12 16,-2 0-31-16,0 0 50 15,0 0-28-15,0 0 16 16,0 0-26-16,0 0 11 16,0 0 0-16,0 0-6 0,0 0 12 15,0 0-16-15,0 0 27 16,0 0-34-16,0 0 39 16,0 0-31-16,1 0 33 15,4 0-47-15,-2 2 23 16,2-2 0-16,-2 0-5 15,-2 0 12-15,4 0-27 16,0 0 45-16,0 0-25 16,-1 2 15-16,2-2-28 15,-1 0 13-15,1 0-1 16,1 0-2-16,-2 2 6 16,1-2-16-16,-2 1 27 0,-1-1-37 15,0 0 50-15,-3 0-34 16,2 0 40-16,-2 0-65 15,0 0 32-15,0 0 0 16,0 0-5-16,0 0 13 16,0 0-28-16,0 0 40 15,0 0-19-15,0 0 14 16,0 0-28-16,0 0 13 16,0 0 0-16,0 0-3 15,0 0 8-15,0 0-11 16,0 0 27-16,0 0-22 15,0 0 27-15,-3 0-35 16,-3 0 26-16,0 0-34 0,0 0-39 16,3 0-48-1,1 0-124-15,1 0-106 0</inkml:trace>
  <inkml:trace contextRef="#ctx0" brushRef="#br0" timeOffset="246816.0882">16596 13112 135 0,'0'0'347'16,"0"0"-306"-16,0 0 83 15,0 0-60-15,0 0 40 16,0 0-84-16,0 0 38 16,-15-39-56-16,15 39 30 15,0 0 15-15,0 0-21 16,0 0 35-16,0 0-60 15,0 0 50-15,0 0-40 16,0 0-19-16,0 0 8 16,0 0-5-16,0 0 4 0,0 0 1 15,0 0-7-15,0 0 21 16,0 0-37-16,0 6 52 16,0 0-25-16,2 2 17 15,2 4-35-15,0 1 16 16,2-1-2-16,0 2 0 15,0 0 13-15,3-1-29 16,-4 0 45-16,1 0-19 16,-2 1 1-16,-1-2-9 15,0 4-2-15,0-2 0 16,0-1-1-16,1 2 7 16,-1-1-13-16,2-1 21 15,0 0-37-15,-2-1 53 0,0-4-27 16,-2 0 21-16,1-3-48 15,-1 1 22-15,1-2 2 16,-1-2 0-16,-1 4 10 16,3-4-32-16,-2 2 48 15,-1-1-31-15,2 0 23 16,-2 0-29-16,0-1 12 16,0-1-1-16,0 2 0 15,0-2 0-15,0 2-5 16,0 0 17-16,0-1-39 15,0 1 60-15,0-1-33 16,0-1 23-16,0 0-46 0,0-1 19 16,0 0 4-16,0 0-3 15,0 0 12-15,0 0-31 16,0 0 47-16,0 0-34 16,0 0 28-16,0 0-28 15,0 0 11-15,0 0-2 16,0 0 0-16,0 0 3 15,-2 0-8-15,-8 0 24 16,-4 0-42-16,-2 0 57 16,0 0-33-16,-7 0 20 15,0 0-42-15,-4 0 17 16,-6 2 4-16,-3-1-2 16,0 1 10-16,0-1-31 15,8-1 48-15,4 0-34 16,8 0 26-16,2 0-27 0,5 0 12 15,0 0-4-15,-2 0 0 16,3 0-42-16,7 0-129 16,1 0-220-16</inkml:trace>
  <inkml:trace contextRef="#ctx0" brushRef="#br0" timeOffset="281843.3367">21615 9766 364 0,'0'0'59'0,"0"0"40"16,0 0-6-16,0 0-16 0,0 0-40 15,0 0 6-15,0 0-5 16,-30-16-17-16,30 15 30 16,0 1-28-16,0 0 38 15,0 0-34-15,0 0-14 16,0-2 1-16,0 2 4 15,0 0-11-15,0 0-1 16,0 0-5-16,0 0 10 16,0 0-21-16,0-1 27 15,12-2-11-15,6 0-2 16,-3 1-8-16,1-1 9 16,-2 1-5-16,0 1 0 15,2 0 3-15,1 1-14 0,0 0 23 16,-1 0-11-1,1 0 5-15,2 0-5 0,5 0 3 16,3 0-8-16,2 0 4 16,4 0 0-16,-1-2 0 15,0 2 3-15,0-1-19 16,-2 1 35-16,2 0-19 16,0 0 14-16,2 0-28 15,1 0 11-15,0 0 3 16,5 0 0-16,-1 0 5 15,2 0-17-15,0 0 27 16,-2 0-21-16,0 0 15 0,-3 0-12 16,-3 0 6-1,-2 4-6-15,-1 2 2 0,1-1 1 16,-2-2-4-16,2 0 10 16,-1-1-19-16,-2 0 28 15,0 1-14-15,-1 0 10 16,-3 0-22-16,-3 0 10 15,1 0 1-15,1-1 0 16,-1 2 2-16,2-3-8 16,3 0 14-16,0-1-12 15,1 0 16-15,-1 0-16 16,-2 3 4-16,-2-3 0 16,-2 0-1-16,-5 1 1 0,-1-1-3 15,-2 2 6 1,1 1-20-16,-1-2 37 0,3 0-24 15,1 0 15-15,1 1-22 16,-5 0 10-16,1-2 1 16,-4 1 0-16,-1-1 1 15,-3 0-15-15,-3 0 28 16,-2 0-20-16,1 0 20 16,-1 0-21-16,3 0 9 15,-4 0-2-15,1 0 0 16,-1 0-3-16,0 0-2 15,0 0 10-15,0 0-23 16,0 0 36-16,0 1-13 16,0-1 6-16,0 0-16 0,0 0 5 15,0 0 0-15,-9 0 0 16,-7 0 12-16,-1 0-24 16,-5 0 24-16,-3 0-14 15,-5 0 13-15,0 0-16 16,0 0 5-16,-1 0 0 15,-2 0-1-15,0 0 0 16,-3 0-2-16,-1 0 6 16,-5 0-22-16,-4 0 39 15,-6 0-19-15,-3 0 12 16,1 0-26-16,-5-1 11 16,3 0 2-16,-2-1-1 0,0 2 6 15,-2-2-17 1,0 2 25-16,2 0-13 15,1-1 5-15,3 1-8 0,4 0 5 16,3 0-3-16,1 0 1 16,4 0 0-16,-2 0-5 15,3 1 11-15,3 5-22 16,2-1 35-16,4-3-28 16,6 1 25-16,2 0-32 15,8-2 14-15,3 1 2 16,6 0 0-16,2-2 5 15,1 2-16-15,1-2 22 16,3 1-15-16,0-1 15 0,0 0-16 16,0 0 5-1,0 0-2-15,0 0 0 0,0 0 2 16,0 0-3-16,0 0-3 16,0 0-9-16,0 0 30 15,7 0-20-15,10 0 18 16,7 0-26-16,3 0 15 15,5 0-2-15,6-1 0 16,2-1 9-16,8-3-21 16,-1 2 25-16,1 2-18 15,-2-2 15-15,2 2-19 16,4-1 9-16,4-1-3 16,5 1 3-16,3-3 0 0,0 0-4 15,-1 2 9 1,-7 0-24-16,-8 2 38 0,-3 1-16 15,-5 0 8-15,-1 0-22 16,-1 0 9-16,0 0 2 16,-1 0-4-16,1 0 10 15,1 0-18-15,-1 0 25 16,-2 0-14-16,0 0 10 16,-3 0-12-16,-3 0 3 15,-4 0 0-15,0 0-1 16,-1 0 1-16,-2 0-5 15,-1 0 10-15,-3 0-25 16,-4 0 41-16,0 0-23 16,-4 0 15-16,-1 0-26 0,0 0 10 15,1 0 3-15,0 0-1 16,0 0 3-16,-3 0-12 16,-2 0 20-16,-3 0-10 15,-2 0 6-15,-1 0-11 16,0 0 5-16,0 0 0 15,0 0-2-15,0 0 5 16,0 0-6-16,0 0 12 16,0 0-26-16,-9-3 41 15,-3 0-26-15,-4 0 13 16,-2 0-22-16,-3 2 10 16,-4-1 1-16,-2 2-2 15,-4-1 8-15,-4-1-17 0,-1 1 22 16,-1 0-16-1,-3 1 16-15,-2-2-20 0,-4 0 9 16,-2 2-2-16,-5 0 2 16,-4-1 0-16,-1 1-4 15,-3 0 10-15,1-1-25 16,1-2 38-16,0 0-21 16,2-1 19-16,-1 0-34 15,1 1 16-15,1 0 1 16,2 3 0-16,5-1 3 15,3 1-13-15,4 0 20 16,3 0-8-16,4 0 6 0,4 0-13 16,3 0 5-1,2 0 0-15,4 0-1 0,0 0-1 16,4 0-3-16,0 0 10 16,3 3-22-16,2-1 34 15,5 2-20-15,2-3 23 16,3 0-40-16,3 0 20 15,0 2 0-15,0-3 0 16,0 0 2-16,0 0-14 16,0 0 25-16,0 0-21 15,0 0 14-15,0 0-12 16,17 0-11-16,7 0 17 16,4 0 1-16,5 0 4 0,4 0-10 15,6 0 10 1,1 0-22-16,3 0 39 0,4 0-25 15,4 0 21-15,5-4-36 16,6 2 11-16,1-2 7 16,6 2-1-16,-2 0 7 15,0-1-19-15,-2 1 27 16,-1-1-15-16,-1-1 9 16,0-2-11-16,-3 2 3 15,-4 0-1-15,-5 2-2 16,-10 1 6-16,-8 1-7 15,-9 0 10-15,-11 0-18 16,-8 0 28-16,-4 0-16 16,-3 0 18-16,-2 0-36 0,0 0 17 15,0 0 1-15,0 0-4 16,0 0 6-16,0 0-14 16,0 0 24-16,0 0-13 15,0 0 14-15,0 0-26 16,0 0 13-16,0 0-11 15,0 3 5-15,-9 5-21 16,0 2 12-16,-1 0-83 16,-2-1 30-16,3 4-54 15,-5-3-26-15,9-5-6 16,-1-4-91-16</inkml:trace>
  <inkml:trace contextRef="#ctx0" brushRef="#br0" timeOffset="282811.7467">21472 10632 324 0,'0'0'55'16,"0"0"-3"-16,0 0 45 15,0 0-20-15,0 0-2 16,0 0-41-16,0 0-2 16,-39 11-26-16,39-11 20 0,10 0-16 15,4 0 7-15,2 0 6 16,11 0-16-16,4 0 25 16,8-4-25-16,7-1 40 15,5 2-27-15,4 0-4 16,10 1-14-16,7 0-2 15,5 0 5-15,3-2-3 16,3 1-4-16,-2 0 14 16,3-1-20-16,-2 3 18 15,-1 0-9-15,-1 1 12 16,-1 0-19-16,-4 0 12 16,-10 0-6-16,-10 0 4 15,-14 1 4-15,-7 4-12 0,-6-3 13 16,-4 2-2-1,-4-4 3-15,-2 3-18 0,-2 0 8 16,-1-2 0-16,0 0-3 16,-2 1 10-16,-4-2-16 15,0 0 20-15,-4 1-19 16,-2-1 16-16,-2 0-11 16,1 0 18-16,-2 0-29 15,0 0 14-15,0 0-4 16,0 2-5-16,0 1-38 15,0 4-8-15,0 3-42 16,0 0 80-16,0-4-93 0,-6-4-115 16</inkml:trace>
  <inkml:trace contextRef="#ctx0" brushRef="#br0" timeOffset="284709.8067">21576 11626 170 0,'0'0'183'16,"0"0"-142"-16,0 0 35 16,0 0 9-16,0 0-33 15,0 0-25-15,0 0 14 0,-19 0-26 16,19 0 40-16,0 0-39 15,0-1 22-15,6-2-37 16,7 0 24-16,3-1 9 16,7-3-29-16,2 0 19 15,3 2-24-15,4 2 37 16,2 0-35-16,8 2 8 16,7-1-7-16,4-2-3 15,3-1 4-15,4 0-4 16,-1-1 0-16,6 0 4 15,2 3-6-15,1 1 19 16,1 2-4-16,-5 0-5 0,-7 0-11 16,-6 0 3-1,-5 1 0-15,-4 6-5 0,-5-3 11 16,2 1-15-16,-4 1 22 16,4-2-15-16,2 0 13 15,0-2-17-15,-2 4 6 16,-3-2-1-16,-5 0 1 15,1 1 0-15,-2-3 0 16,-2 4 5-16,2-2-20 16,-2 1 30-16,0-2-10 15,-1 1 5-15,-3-2-20 16,-7 1 7-16,-1-1 3 16,-6-1-6-16,-2 1 13 0,2-1-21 15,-1 0 29 1,2 1-16-16,0-1 7 0,0 0-10 15,-2 1 4-15,0-2 0 16,-3 0-3-16,-5 0 5 16,1 0-8-16,-2 1 12 15,0-1-23-15,0 2 35 16,0-2-11-16,0 0 2 16,0 0-18-16,0 0 13 15,0 0-4-15,-9 0 3 16,-4 0 5-16,-1 0-16 15,-1 0 24-15,-1 0-17 16,-4 0 10-16,0 0-12 16,0 0 3-16,-2 0-2 0,-4 0 2 15,1 0 0 1,-3 0-6-16,-4 0 12 0,1 0-25 16,-5 0 39-16,-1 0-23 15,-4 0 20-15,-5 0-34 16,-2 0 15-16,-5 0 2 15,-1 0-1-15,-1 0 7 16,1 0-19-16,0 0 26 16,1 0-15-16,2 0 11 15,3 0-14-15,1 0 5 16,-3 0 0-16,0 0-3 16,-1 0 7-16,0 3-12 15,2-2 15-15,3 0-23 0,-2 0 32 16,5 2-13-16,1 0 12 15,5 1-30-15,2 1 14 16,6-1 0-16,0 1-3 16,5-3 7-16,5 2-13 15,4-2 20-15,7-2-11 16,5 2 12-16,3-1-18 16,0-1 7-16,0 0 0 15,0 0-2-15,0 0 4 16,0 0-8-16,0 0 14 15,0 0-17-15,0 0 21 16,0 0 5-16,13-1-4 0,7-8-25 16,9 0 12-1,2 2 0-15,8-3 0 0,7 2 4 16,6-2-16-16,10-2 31 16,9 3-22-16,2-2 14 15,3 3-17-15,-3 4 6 16,1 1-2-16,-2 3 1 15,0 0 2-15,1 0-5 16,3 0 11-16,4 0-24 16,0 0 34-16,-4-3-16 15,-6 2 17-15,-6 1-29 16,-1 0 12-16,-3 0-1 16,-4 0 0-16,-5 0 5 0,-2 4-17 15,-7-1 24 1,-3 0-15-16,-6-1 16 0,-9 0-23 15,1-2 10-15,-3 2 0 16,1-2-5-16,-2 0 9 16,-2 0-11-16,0 0 14 15,-4 0-21-15,-4 0 31 16,-2 0-20-16,-6 0 24 16,0 0-42-16,-3 0 20 15,1 0 1-15,-1 0-3 16,0 0 11-16,0 0-22 15,0 0 28-15,0 0-25 16,0 0 11-16,-12 3-7 16,-4-2-40-16,-2-1-102 0,12 0-52 15,-2 0-268-15</inkml:trace>
  <inkml:trace contextRef="#ctx0" brushRef="#br0" timeOffset="293004.5369">22492 9663 40 0,'0'0'35'16,"0"0"2"-16,0 0 10 15,0 0-14-15,0 0 32 16,0 0-50-16,-95-34 5 15,77 31-13-15,-3 2-3 16,-4 0 0-16,-5 1-4 16,-2 0 1-16,-1 0-1 0,5 0 0 15,3 0-29-15,8 0 23 16,6 0-16-16,8 0 18 16,3 0-13-16,0 0-5 15,3 0-163-15</inkml:trace>
  <inkml:trace contextRef="#ctx0" brushRef="#br0" timeOffset="297212.2094">26514 9704 199 0,'0'0'34'16,"0"0"-8"-16,0 0 35 15,0 0-26-15,0 0 20 16,-80 4-28-16,57-4 11 16,-4 0-22-16,-1 0 15 15,-3-7-4-15,-1 0-12 16,-2-1 9-16,1-2-18 0,-1-2 20 16,1-1-15-16,4-1 41 15,4 1-36-15,2-1 23 16,5-2-18-16,3 0 8 15,0 1 13-15,3-2-26 16,0-3 11-16,-1 1-25 16,1 0 30-16,0-4-31 15,0 2 24-15,1-1-24 16,1-1 9-16,1-2 3 16,1 1-7-16,-2 0-6 15,4-1 19-15,2 3-14 16,1 0 0-16,3 2 4 15,0-3 10-15,7 1-37 16,11-2 20-16,-3-1-2 16,3 1 0-16,3 4 11 0,-3 0-24 15,4 1 33-15,0 2-21 16,-1 3 10-16,3 1-18 16,1 0 4-16,4 4-1 15,2 1 4-15,5 1-5 16,3 2 5-16,1 0-9 15,-1 2-8-15,-5 1 38 16,1 2-42-16,-4 0 41 16,-1 0-36-16,-2 0 17 15,-3 0 1-15,-3 6-2 16,-3 4 6-16,-2-2-17 16,0 4 26-16,-1 0-15 0,1-2 12 15,-1 3-20-15,-1 1 9 16,-2 0 1-16,0 3-1 15,-1-1 4-15,1 1-10 16,-1 1 16-16,1 0-20 16,-1 2 22-16,-1 2-13 15,-1 0 19-15,-4 0-34 16,-3 3 16-16,-1-2 1 16,-2-2-3-16,0-1 8 15,0 0-15-15,0-1 23 16,-3-1-10-16,-4-3 7 15,3-1-17-15,-3 1 7 16,-2 0-2-16,1 1 2 0,-1-1 0 16,-3-1-5-1,0 2 16-15,-4 1-22 0,-2 1 25 16,-4 2-18-16,-5-1 22 16,-1 3-34-16,-1-2 16 15,7-4 0-15,2 0-2 16,6-5 6-16,3 0-18 15,0 2 28-15,-3 0-17 16,-3 1 3-16,-2 0-6 16,1-2-48-16,-5-3-76 15,17-9-124-15,-1 0-165 16</inkml:trace>
  <inkml:trace contextRef="#ctx0" brushRef="#br0" timeOffset="298297.8505">23948 10657 304 0,'0'0'46'0,"0"0"24"15,0 0-13-15,0 0 24 16,0 0-40-16,0 0-2 15,0 0-8-15,-31 0-24 16,31 0 18-16,21 2-16 16,12 0 41-16,8-1-11 15,9 0-5-15,5 1-21 16,6-2 8-16,3 2 1 16,6-2-10-16,8 0 9 15,-2 1-16-15,1 0 28 16,-2-1-32-16,-3 0 18 15,-4 0-7-15,-5 0-22 16,-8 0 10-16,-14-4 0 16,-12 1-2-16,-8-2 7 0,-10 5-14 15,-5-2 23-15,-5 2-9 16,1 0 5-16,-2 0-19 16,0 0 9-16,1 0-3 15,2 0 1-15,3 0-30 16,-2 0-24-16,3 2-64 15,0 0 34-15,-4-2-127 16,3 0-217-16</inkml:trace>
  <inkml:trace contextRef="#ctx0" brushRef="#br0" timeOffset="299191.4598">26177 10676 250 0,'0'0'105'16,"0"0"-50"-16,0 0 36 15,0 0-34-15,0 0 1 16,0 0-30-16,-13 0 16 16,-8 0-36-16,-4 0 15 15,-5-8 12-15,-2-1-16 16,-2-1 13-16,4-1-30 0,3-6 41 16,4-1-32-1,6-3 43-15,-1-5-52 0,5 1 27 16,1-5-23-16,3 1 2 15,4 0 1-15,4-3-4 16,1 1-4-16,0-3 12 16,13-1-6-16,10-2 7 15,2-1-18-15,0 1 4 16,4 3 0-16,-1 5-1 16,3 3 4-16,4 5-8 15,2 1 15-15,5 5-22 16,4 1 27-16,0 0-27 15,2 7 23-15,-6 2-19 0,-5 3 8 16,-4 2-1 0,-6 0-4-16,-3 0 10 0,-4 0-18 15,-1 6 28-15,-2 0-15 16,-1 2 13-16,-3 3-26 16,-3-1 12-16,-4 0 1 15,-3 6 0-15,-3 2-2 16,0 7-6-16,0 2 16 15,0 0-13-15,0 6 12 16,0-2-11-16,0 3 15 16,-9-1-22-16,-3 2 8 15,-6-1 2-15,-5-3-2 16,-6-1 6-16,-7-2-15 16,-2-5 25-16,-3-2-9 0,-2-1 5 15,0 0-16-15,-1 0 8 16,3 1-1-16,0-1 0 15,4 1-20-15,1-1-10 16,-2 1-57-16,27-18-81 16,2-2-68-16</inkml:trace>
  <inkml:trace contextRef="#ctx0" brushRef="#br0" timeOffset="299904.3399">23816 11376 385 0,'0'0'65'0,"0"0"-34"0,0 0 84 15,0 0-79-15,0 0 21 16,0 0-2-16,88 0 5 16,-44 0-41-16,7 0 15 15,10 0-9-15,12 0-8 16,8 0 19-16,11 0-21 15,8 2 35-15,2 2-42 16,-4 0 15-16,-7-3-7 16,-13 2-26-16,-13 0 10 15,-20-3-1-15,-17 1-2 16,-14-1-15-16,-8 0 5 16,-6 0-56-16,0 0 48 0,0 0 8 15,0 0-3-15,0 0-103 16,0 0-46-16,0 0-293 15</inkml:trace>
  <inkml:trace contextRef="#ctx0" brushRef="#br0" timeOffset="300751.0768">26177 11575 209 0,'0'0'63'16,"0"0"-1"-16,0 0-8 0,0 0 13 16,-85-3-30-16,64-4 13 15,-3-2-45-15,-4-6 23 16,-2-4 1-16,2-6 2 15,-4-5 19-15,0-4 0 16,-1-5 23-16,0 2-41 16,5 2 25-16,2 5-46 15,10 3 21-15,7 1-30 16,8-1 12-16,1 1 0 16,1-1-10-16,17-1-8 15,6-2 24-15,0-1-21 16,3 1 7-16,-1 2-5 15,1 0-1-15,1 1 0 16,4 2-24-16,2 0-15 16,4 3 17-16,5-1-13 0,3 5 33 15,3 2-48-15,-1 6 35 16,1 2 3-16,1 4 3 16,2 4 3-16,-2 0 6 15,0 0 0-15,0 0 5 16,-2 4-14-16,-5 8 24 15,-5 2-20-15,-7 1 12 16,-4 6-3-16,-2 2 9 16,-3 4-13-16,-3 4 8 15,-5 3 12-15,-6 1 5 16,-5 1-25-16,-3 1 20 16,0 1-10-16,-9 1 3 0,-12-3-7 15,-3 1-3-15,-2-4-1 16,-4 1-2-16,-3-3 0 15,-5-2 6-15,-4 2-14 16,-4-1 22-16,-2-1-19 16,-1 2 17-16,1 0-15 15,2-2 8-15,6-4-10 16,4-6-38-16,3-4-35 16,6-8-33-16,23-7-86 15,0 0-127-15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8T02:06:54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19677 12509 497 0,'0'0'5'0,"0"0"73"16,0 0-17-16,0 0-4 15,0 0-10-15,0 0 4 16,0 0-25-16,16 0-16 15,-16 0 10-15,0 0-11 0,0 0 18 16,-6 0-24-16,-10 3 5 16,-8 4 3-16,-3 2-11 15,-4-1 8-15,-7 2 9 16,-6 2 8-16,-3-2-21 16,1 0 15-16,0-2 4 15,0-4-37-15,2-1 17 16,2-2-3-16,1-1 0 15,1 0 7-15,-1-3-20 16,3-10 32-16,5-1-12 16,6 0 6-16,1-4-17 15,4-3 7-15,1-7-3 16,2-7 0-16,2 2 7 16,7-3-16-16,0 3 28 0,2-1-24 15,5 1 17-15,3 1-12 16,0 1 12-16,2-3-24 15,14-1 11-15,2-4 1 16,1 0-6-16,-2-2 15 16,1 0-27-16,-3 4 40 15,1 3-23-15,2 4 13 16,3 4-24-16,4-1 12 16,2 1-4-16,3-1 4 15,-2 0 0-15,-3 5-8 16,1 0 17-16,1 4-16 15,3 1 22-15,7-1-21 0,2 4 23 16,2 0-34-16,1 2 17 16,3 4-1-16,-3 0-7 15,-1 4 12-15,0 4-23 16,-4 0 38-16,1 0-20 16,3 9 14-16,-1 4-26 15,2 1 13-15,0 2 0 16,-3 1-4-16,-3 3 9 15,-5 3-19-15,-4 2 30 16,-5 2-29-16,-5 4 29 16,-3 1-21-16,-1 5 20 15,-3 1-30-15,-6 3 14 16,-1 4 1-16,-3 0-7 16,0 1 16-16,0-1-26 15,-6 0 37-15,-13-2-16 0,-3-4 9 16,-4-1-26-16,-5-7 11 15,-2 1 2-15,-3-3-3 16,0-4 9-16,1-1-15 16,0-2 23-16,5-4-23 15,4 0 21-15,5-5-24 16,4-1 1-16,9-3-38 16,8-9-147-16,0 0-128 15</inkml:trace>
  <inkml:trace contextRef="#ctx0" brushRef="#br0" timeOffset="8992.4217">24650 3446 371 0,'0'0'11'0,"0"0"1"15,0 0-3-15,0 0 48 16,0 0-39-16,0 0 3 15,0 0-17-15,0 0 15 16,0 0-16-16,0-16 9 16,0 16-2-16,0 0 6 0,-2 0 8 15,-9 0-7-15,-6 13 18 16,-3 5-30-16,-7 10 37 16,-4 12-24-16,-8 13 28 15,-7 7-23-15,0 13 4 16,-3 2 3-16,4-2-20 15,5-4 6-15,4-6-7 16,3-10 10-16,1-3-18 16,1-6 15-16,-2 0-7 15,-3 0-9-15,1-1 0 16,-1-5 2-16,6-1-4 16,8-6 10-16,5-5-18 0,5-6 22 15,3-3-6-15,2-5-3 16,4-2-6-16,0-1 3 15,3-4 0-15,0-3 0 16,0 0-3-16,0-2-2 16,0 0-20-16,0 0 6 15,0 0-42-15,5-2 20 16,5-10-105-16,-6 5-34 16,-2-1-115-16</inkml:trace>
  <inkml:trace contextRef="#ctx0" brushRef="#br0" timeOffset="9254.7213">23871 4329 158 0,'0'0'297'0,"0"0"-266"16,-27 75 28-16,27-56-3 15,0-3 25-15,3-1-11 16,10-1-39-16,4-2-3 15,3-2-18-15,9-6 28 16,7-4-18-16,10 0 22 16,5 0-34-16,4-12 5 15,1-4-12-15,-5 1-1 16,-3 0 0-16,-5 0-12 16,-1 3-52-16,-38 7-186 15,-2 0-92-15</inkml:trace>
  <inkml:trace contextRef="#ctx0" brushRef="#br0" timeOffset="10941.86">24308 2882 393 0,'0'0'43'16,"0"0"13"-16,0 0 31 16,0 0-2-16,0 0-12 15,0 0-39-15,0 0-33 16,-2-19 8-16,2 19 2 15,0 0 1-15,0 0-6 16,0 0-4-16,0 0 2 0,0 0-4 16,0 0 2-1,0 0 4-15,0 0-10 0,0 0 18 16,0 0-9-16,0 7-5 16,0 7 28-16,5 4-20 15,1 1 1-15,-3-1 10 16,1 0-7-16,-4-2-6 15,0 2-2-15,0 2 21 16,0 2-23-16,0 5 30 16,-6 1-28-16,0-2 10 15,2-1-14-15,1-5 0 16,3-4 2-16,0-7 4 0,0-5-12 16,0-2 18-16,0-2-6 15,-2 0-3-15,2 0 16 16,0 0-14-16,0 0 11 15,0 0 6-15,0 0-5 16,0-11-8-16,9-8 5 16,8-3-25-16,2-2 28 15,4-2-17-15,0-2 11 16,1 1-21-16,-2 2 10 16,-3 2 0-16,-2 2 0 15,0 5-12-15,-4 3 10 16,-5 4-47-16,-2 4 25 15,-2 3-59-15,6-1-23 16,3 2-99-16,-9 1 7 16,2 0-134-16</inkml:trace>
  <inkml:trace contextRef="#ctx0" brushRef="#br0" timeOffset="11243.5704">24770 2889 478 0,'0'0'40'16,"0"0"41"-16,-40 91 8 16,28-63 2-16,6-3-43 15,6-5-14-15,0-6-15 0,9-7 12 16,12-7 8 0,9 0-9-16,4-8 35 0,2-14-48 15,-3-3 45-15,-7-4-43 16,-6 1 26-16,-4 1-43 15,-8 3 12-15,-7 2 2 16,-1 6-13-16,0 1 5 16,-15 6 1-16,-6 2-17 15,-1 7 8-15,1 0-31 16,8 0-72-16,8 8-61 16,5-1-187-16</inkml:trace>
  <inkml:trace contextRef="#ctx0" brushRef="#br0" timeOffset="11580.6685">25218 2921 677 0,'0'0'15'0,"0"0"-2"15,0 0-12-15,0 0 43 16,-22 84-29-16,22-75 13 16,14-8-26-16,10-1 69 15,6-1-5-15,2-17-21 16,-4-2-3-16,-4-2-22 0,-7 1 23 16,-4 2-21-16,-9 1 24 15,-4 6-35-15,0 1 15 16,0 1-26-16,-14 3 2 15,-8 3-2-15,-3 4-16 16,1 0-20-16,3 10-67 16,12-1-49-16,5-1-160 15</inkml:trace>
  <inkml:trace contextRef="#ctx0" brushRef="#br0" timeOffset="12180.1958">25352 3165 600 0,'0'0'57'16,"0"0"0"-16,0 0 64 16,103-33-51-16,-70 7 15 15,6-7-49-15,-2-5-1 16,5-3 12-16,-2-5-25 15,-3-6-3-15,-1 1-13 16,-6-5 10-16,0-3-13 16,-2-1-5-16,-1-6 2 15,-2 0 0-15,-4 3 0 16,-3 8 1-16,-4 9-1 16,-6 14 3-16,-5 9-10 0,-3 4 17 15,0 7-8-15,0 4 11 16,0 2-20-16,0 3 8 15,0 3-1-15,0 0 0 16,-1 0 2-16,-8 2-6 16,-3 19 8-16,-7 6-1 15,-2 11 1-15,-6 11-4 16,0 12 0-16,2 5 0 16,1 3-1-16,3-2 3 15,3-8-4-15,3-6 9 16,5-6-17-16,5-7 22 15,4-8-14-15,1-5 17 16,0-4-30-16,1-5 11 0,11-4-2 16,3-3 6-16,3-1-2 15,0-1-3-15,0-4 10 16,-2-1-2-16,2-4-3 16,-1 0-14-16,1 0-37 15,-1 0-6-15,-3-3-10 16,-2-12-23-16,-2 0-23 15,-7-6-36-15,-3 10-55 16,0 1-93-16</inkml:trace>
  <inkml:trace contextRef="#ctx0" brushRef="#br0" timeOffset="12622.5857">25603 2599 425 0,'0'0'80'16,"0"0"31"-16,0 0 5 16,0 0-8-16,0 0-79 15,0 0 1-15,0 0-18 16,31-12 32-16,5 12-37 16,1 0 18-16,4 0 1 15,6 0-9-15,1 0 24 16,4-2-31-16,2-6 33 15,-5-2-33-15,-1-2 11 16,-6 1-20-16,-9 1 0 16,-8 2-1-16,-7 1 5 0,-8 1-10 15,-2 1 17-15,-5 3-20 16,-2-2 17-16,1 2-9 16,-1 1 12-16,1 0-24 15,-1-1 11-15,2 1-2 16,-3 1 0-16,1-1 2 15,-1 1-7-15,0 0 15 16,0 0-20-16,0 0 9 16,0 0-13-16,0 0-36 15,0 0 9-15,0 0 19 16,0 0-42-16,0 0-37 16,0 0-97-16,0 0-19 0</inkml:trace>
  <inkml:trace contextRef="#ctx0" brushRef="#br0" timeOffset="13514.2023">24086 3436 401 0,'0'0'62'16,"0"0"-30"-16,-95 5 43 15,83-5 32-15,5 0 20 16,6 0-55-16,1 0-10 16,0 0-17-16,0 0-19 0,0 0 20 15,0 0-44-15,0 0 11 16,10 0-8-16,17 0 27 16,16 0-22-16,12-2 26 15,8-3-26-15,9 0 6 16,7 0 3-16,7 1-14 15,11 3 29-15,8-2-30 16,11 0 26-16,9-1-27 16,5-1 0-16,-1 4 1 15,-6 1-4-15,-5 0 5 0,-5 0-3 16,0-2-3 0,-3 0 15-16,-9-1-13 0,-16 1 8 15,-22-1-11-15,-17-1 6 16,-19-1-8-16,-7 2 4 15,-11 1 0-15,-5-2-1 16,-3 2 4-16,-1 1-7 16,0 0 15-16,0-1-4 15,0 0-2-15,0 1-10 16,-19 1-14-16,-8 0-57 16,-9 0-24-16,-10 0-38 15,25 0-46-15,-3 0-195 16</inkml:trace>
  <inkml:trace contextRef="#ctx0" brushRef="#br0" timeOffset="14009.9337">24108 3501 489 0,'0'0'24'0,"0"0"-7"15,0 0 24-15,0 0 60 16,0 0-47-16,0 0 8 0,-19 33 26 16,54-32-49-1,7 0 31-15,0 2-35 0,7-2 10 16,9 1-36-16,14-2 22 15,16 0-2-15,15 0-19 16,15 0 2-16,7 0-3 16,5 0 15-16,-6 0-12 15,-10 0 25-15,-13 0-34 16,-13 0 7-16,-11 0-10 16,-8 0 0-16,-7 0 0 15,-5-3 6-15,-5-2-12 16,-9 0 20-16,-13 1-12 15,-12 0 6-15,-9 4-16 0,-6 0 10 16,-1 0-2 0,-2 0 0-16,0 0 7 0,0 0-14 15,0 0-4-15,0 0 8 16,0-1-52-16,0-2-33 16,0 1-54-16,-2 0-69 15,-2-2-141-15</inkml:trace>
  <inkml:trace contextRef="#ctx0" brushRef="#br0" timeOffset="25512.4769">6991 10072 442 0,'0'0'80'0,"0"0"3"15,0 0 41-15,0 0-27 16,0 0-55-16,0 0 19 16,0 0-47-16,0 0 4 15,-38-26 4-15,38 23-18 16,8-3-8-16,23-5 8 16,18-1 4-16,7-3-4 15,8 0 7-15,-2 3-1 16,-9 2-12-16,-1 2 2 15,-10 4 0-15,-8-1-3 0,-4 4 6 16,-9 0-13-16,-5 1 21 16,-7 0-3-16,-6 0-1 15,-3 0-14-15,0 0 14 16,0 0-7-16,0 0 22 16,0 0-14-16,-12 0-8 15,-4 2 22-15,-6 10-33 16,-3 0 24-16,-3 0-26 15,-2-1-5-15,0-2 17 16,1 0-6-16,5-5 7 16,6 0-1-16,9-4 8 15,6 0-22-15,3 0 31 0,0 0-32 16,6 0-55-16,13-2 46 16,5-7-129-16,-10 3-34 15,-5-1-141-15</inkml:trace>
  <inkml:trace contextRef="#ctx0" brushRef="#br0" timeOffset="26238.6804">7459 8126 341 0,'0'0'83'15,"0"0"-17"-15,0 0 19 16,0 0-17-16,0 0 52 15,0 0-106-15,-7-54-3 16,7 63-10-16,3 15 25 16,0 7-13-16,-3 11 7 15,0 5 7-15,0-2-9 16,0 1 8-16,-8-9-18 16,-1-2 21-16,-1-5-23 15,-2-9 24-15,4-1-23 16,0-7 3-16,3-4-9 0,4-5 2 15,1-2-3-15,0-2 7 16,0 0-22-16,0 0 30 16,0 0 1-16,0-9 1 15,3-10-4-15,8-5-13 16,-3 1 0-16,6-7-1 16,2-1 8-16,-1 2-18 15,7 0 28-15,-1 1-27 16,-1 6 23-16,-3 4-21 15,-6 10 13-15,-1 4-10 16,-4 4 4-16,-1 0-13 16,1 0 6-16,0 0-38 15,2 0 28-15,3 0-135 0,1 0-16 16,-6 0-64 0,-2 0-78-16</inkml:trace>
  <inkml:trace contextRef="#ctx0" brushRef="#br0" timeOffset="26496.9906">7689 8201 220 0,'0'0'114'0,"0"0"-87"16,0 0 31-16,0 0 16 15,0 0-33-15,-9 75 0 16,9-66-37-16,0-8 17 16,3-1 7-16,12 0 57 15,0-18-21-15,0-3-23 16,-3 0-25-16,-5 2 0 0,-1 5 6 15,-4 3-14 1,-2 3 23-16,0 2-18 0,0 2 53 16,0 0-57-16,-8 2-7 15,-2 2-2-15,1 0-23 16,1 0-51-16,5 5-113 16,3-2-78-16</inkml:trace>
  <inkml:trace contextRef="#ctx0" brushRef="#br0" timeOffset="26786.2166">7864 8172 387 0,'0'0'47'16,"0"0"-3"-16,0 0 8 15,0 0-12-15,0 0-19 16,0 0 32-16,56-15 30 15,-41 2-43-15,-6 1 36 16,-4 1-47-16,-4 1 14 16,-1 0-21-16,0 0 13 15,0 1-10-15,0 1-18 16,-6 0-4-16,-3 0 17 16,-1 4-20-16,2 3 11 15,-1 1-22-15,-2 0-30 16,0 0-58-16,8 5-77 0,0 1-72 15</inkml:trace>
  <inkml:trace contextRef="#ctx0" brushRef="#br0" timeOffset="27273.9128">8022 8233 522 0,'0'0'114'15,"0"0"51"-15,0 0-74 16,0 0-80-16,104-104-10 16,-68 61-2-16,1 0 16 15,-5 1-21-15,-4 1 19 0,-4 0 9 16,-2 0-18 0,-7 4-2-16,-3 2 1 0,-6 4-3 15,-6 5 1-15,0 8 8 16,0 7-13-16,0 9 16 15,0 2-3-15,-5 12 15 16,-3 18-36-16,0 7 14 16,5 2-2-16,3-1 0 15,0-5 2-15,0-4-5 16,2-2 11-16,8-4-23 16,2-3 34-16,-3-2-23 15,0-10 19-15,0-2-30 0,-3-2 0 16,-3-4 8-16,0 0 3 15,-2 0 8 1,4 0 3-16,1-7 4 0,9-6-11 16,1-2 9-16,5 2-14 15,3-2 5-15,-2 5-1 16,-1 2 1-16,0 3-21 16,-3 2-21-16,-3 3-59 15,-3 0-95-15,-12 0 5 16,0 0 40-16</inkml:trace>
  <inkml:trace contextRef="#ctx0" brushRef="#br0" timeOffset="28093.1719">7925 9855 314 0,'0'0'76'0,"0"0"40"16,0 0-38-16,0 0 27 15,0 0 11-15,0 0-78 16,-39 6 16-16,39-6-41 0,19 0 39 16,11 0-34-16,6-4 3 15,12 2-19-15,16-2-2 16,6-2 7-16,6 0-3 16,2 1-8-16,-5 2 17 15,-7 0-22-15,-10 3 24 16,-14 0-15-16,-17 0 15 15,-11 0-30-15,-13 0 8 16,-1 0 7-16,0 0-2 16,0 0-6-16,0 0-9 0,0 0-116 15,-1 0-216 1</inkml:trace>
  <inkml:trace contextRef="#ctx0" brushRef="#br0" timeOffset="30919.912">8631 9006 455 0,'0'0'70'0,"0"0"26"15,0 0 19-15,0 0-83 16,0 0 20-16,0 0-51 16,0 0-1-16,-30 16 1 15,22 8 4-15,2 2-10 16,-3 1 17-16,0-2-1 16,0 2-6-16,2 0-3 15,-2-2-2-15,6 0-1 0,3-2 0 16,0-7-5-16,0-15-66 15,6-1-257-15</inkml:trace>
  <inkml:trace contextRef="#ctx0" brushRef="#br0" timeOffset="31330.6659">8778 9031 482 0,'0'0'104'16,"0"0"18"-16,0 0-45 16,61-75-19-16,-43 69 0 15,-1 3-53-15,-1 3 12 0,-1 0-1 16,-2 0-21-16,-4 6 5 16,-4 5 0-16,-5 7 3 15,0 6-2-15,-6 3 9 16,-13 3 2-16,0-5-22 15,6-6 21-15,9-4-22 16,4-3 3-16,0-1-13 16,19-1 8-16,9 0 5 15,2-1 4-15,1-2 8 16,-8 0-12-16,-5 2 24 16,-11 0-22-16,-7 3 16 15,0 5-10-15,-18 3 5 0,-12 4-1 16,-1 0-4-16,1-3 6 15,3-2-17-15,8-5 24 16,9-2-18-16,5 0 5 16,5-12-33-16,0 0-302 15</inkml:trace>
  <inkml:trace contextRef="#ctx0" brushRef="#br0" timeOffset="33109.1602">24934 4405 612 0,'0'0'124'15,"0"0"9"-15,0 0-117 0,0 0 2 16,0 0-1-16,-38 92 4 16,24-58-1-16,4-5-19 15,1-3 1-15,1-2 14 16,1-2-8-16,-2-3-5 15,0-4 8-15,1-5 0 16,4 0-20-16,2-4 9 16,2-3-29-16,0-2-104 15,13-1-89-15,-3 0 30 16,-1 0-230-16</inkml:trace>
  <inkml:trace contextRef="#ctx0" brushRef="#br0" timeOffset="33522.3679">25203 4414 108 0,'0'0'458'16,"0"0"-324"-16,0 0-50 15,0 0-27-15,94-28 2 16,-73 28-36-16,-9 0-5 16,-5 6-6-16,-7 6 1 0,0 1-11 15,-13 5 37-15,-12-1-34 16,2-6-3-16,4-1-2 16,11-3 0-16,8-1-1 15,0 4-16-15,8 1 10 16,12 2 14-16,4 1-7 15,-4-1 6-15,-5-3-6 16,-8 0 0-16,-5-3 0 16,-2 3 4-16,-11-2 2 15,-20 4 7-15,-12 0 2 16,2-2-10-16,1 2 1 16,4 1-12-16,11 2-1 15,4 1-55-15,19-12-239 16,-1 0-160-16</inkml:trace>
  <inkml:trace contextRef="#ctx0" brushRef="#br0" timeOffset="44110.6846">12900 16129 228 0,'0'0'85'16,"0"0"-46"-16,0 0 60 16,0 0-22-16,0 0 12 0,0 0-48 15,0 0 11 1,0 0-39-16,0 0 32 0,-68-48-14 16,65 48-7-16,-3 0-9 15,6 0-10-15,0-2 16 16,0 2-8-16,0 0 13 15,0 0-12-15,0 0-28 16,0 0 16-16,0 0-2 16,6 0 3-16,3 0 11 15,3 0-24-15,4 0 31 16,2 2-18-16,4-2 11 16,4 0-18-16,2 0 5 15,8 0-1-15,1 0 3 16,6 0-1-16,2 0-4 15,3 0 12-15,0 0-28 16,7 0 40-16,3 4-21 0,6-4 17 16,-1 0-35-16,0 0 17 15,-2 0 0-15,-2 0-3 16,-1 0 10-16,1-4-21 16,-1 2 33-16,-4-2-24 15,-1 3 17-15,-4 0-16 16,-2-1 4-16,0 2-1 15,1 0 0-15,5 0 1 16,3 0-6-16,4 0 17 16,-1 0-34-16,3 0 51 15,-1 0-33-15,4 0 27 0,4 0-44 16,3 0 19-16,1 0 3 16,-3 0 0-16,-4 0 3 15,-4 0-17-15,1 3 30 16,-2 2-20-16,0-5 17 15,2 0-20-15,-2 0 7 16,-1 0 0-16,0 0-3 16,-1 0 7-16,7 0-12 15,0 0 18-15,2 0-32 16,2 0 48-16,-3 0-32 16,2 0 30-16,4 0-48 15,-1 0 22-15,-1 0 2 0,1 0-1 16,-5 0 6-16,-3 0-23 15,-1 0 36-15,0 0-20 16,-4 0 15-16,2 0-20 16,-1 0 7-16,0 0-3 15,4 0 2-15,5-5 2 16,2 4-9-16,4 1 19 16,1 0-30-16,1 0 44 15,6 0-32-15,5 0 28 16,1 0-42-16,-1 0 19 15,-3-11 2-15,-4 3-3 16,-2-2 7-16,-3 4-17 16,1 4 26-16,-3 2-12 15,1 0 9-15,-1 0-16 16,0-2 8-16,-4 2-4 0,-2 0 2 16,-4 0-2-16,-3 0-7 15,-1 0 18-15,-2 0-29 16,-3 0 42-16,-6 0-28 15,-3 0 35-15,-7 0-57 16,-4 0 28-16,-7 0 0 16,-9 0-4-16,-7 0 13 15,-6 0-26-15,-1 0 35 16,-1 0-16-16,2-1 7 16,-1-6-13-16,1-1 4 15,1 2-4-15,0 0 1 16,1 0 6-16,-4-1-10 0,1 0 21 15,-2 0-33 1,-1-4 42-16,-1 1-21 0,2-5 16 16,0 1-28-16,1-4 10 15,1 0 0-15,-1-3-2 16,2-3 5-16,0-3-19 16,1-4 32-16,-2-1-15 15,-2-5 9-15,0-1-18 16,0-5 8-16,2-1-3 15,-2-3 1-15,0-1 4 16,-2 2-9-16,-1 3 15 16,0 4-30-16,0 2 46 15,-12 3-34-15,-7 5 37 0,1-1-52 16,3 7 25-16,4 2 0 16,4 2 0-16,2 4 10 15,1 4-20-15,4 0 30 16,0 5-14-16,0 3 10 15,-1 2-27-15,-1-1 11 16,-1 1 0-16,0 0-2 16,-3-3 4-16,-6 3-10 15,-7-1 23-15,-10 1-30 16,-5 1 35-16,-5-1-18 16,-7-3 24-16,-3 4-52 15,-6-5 26-15,-4 2 0 0,0 1-2 16,-1-2 15-16,-1-1-32 15,-3 2 39-15,-4 0-15 16,0 3 9-16,0 0-24 16,0 0 10-16,-2 0-7 15,-4 0 7-15,-7 0 0 16,-6 0-10-16,-2 3 24 16,-5-1-29-16,-3 0 35 15,0 2-21-15,-2-2 26 16,1 4-50-16,1-2 24 15,3 2 1-15,3 1 0 16,5 0 5-16,3-1-25 16,0 1 40-16,-2-2-25 15,-3 0 21-15,0-1-31 16,-5-2 15-16,-3 1 0 0,-3 0-5 16,2 0 13-16,1-1-19 15,2 1 25-15,3-1-32 16,8-2 42-16,5 4-35 15,4-4 36-15,2 3-50 16,-3 2 24-16,-2 0 1 16,4-1-5-16,0 0 13 15,3-4-30-15,-1 2 46 16,-3-2-22-16,-1 0 12 16,3 2-28-16,4-1 12 15,7 2 2-15,-2 1-5 16,-1 4 14-16,1 0-20 0,8-4 24 15,7 1-33-15,9-3 40 16,1 2-29-16,-1 1 35 16,0-2-52-16,0 4 24 15,1 0 2-15,2-1-2 16,0-1 6-16,2-2-23 16,-2-3 40-16,1 0-22 15,-3 0 18-15,4 0-32 16,-1 0 15-16,1 0 0 15,-1 4-3-15,3-1 6 16,-4 2-12-16,-4 0 20 16,-5 1-30-16,-1-2 39 15,-1-2-32-15,4 1 34 0,4-3-44 16,4 0 17-16,-3 0 5 16,2 0 0-16,5 0 4 15,3 0-21-15,5 0 38 16,6 0-22-16,5 0 16 15,2 0-30-15,3 0 14 16,4 0 0-16,-1 0-3 16,-4 0 8-16,1 0-19 15,-5 0 32-15,-2 0-36 16,2 0 40-16,-4 0-28 16,1 3 25-16,-4 2-36 15,1-1 15-15,4 1 3 0,1-3-6 16,3 0 14-16,0-1-29 15,3 0 44-15,-2 1-20 16,2-1 10-16,-1 1-26 16,-2-1 8-16,1 1 5 15,0-2-1-15,3 2 6 16,3-2-22-16,1 0 28 16,2 0-23-16,-2 4 24 15,-1 3-18-15,-2 7 24 16,2 0-36-16,0 4 14 15,0 1 4-15,3 3-2 16,0 2 7-16,0 1-26 16,0 3 42-16,0-2-19 15,-3 2 13-15,3-1-30 16,-5 0 13-16,-2 2 2 0,0-1-2 16,-1 0 6-16,2-3-15 15,0 2 28-15,-1-1-28 16,2-2 24-16,2 1-17 15,-1-5 13-15,-1 0-18 16,2-1 9-16,0-1 0 16,-1-2-5-16,1-3 11 15,2 0-26-15,-2 0 40 16,0-1-18-16,1 0 11 16,1-2-26-16,-1-1 12 0,-1 0 1 15,1 1-3 1,-2 0 10-16,1-2-22 0,-1 2 33 15,-1-1-29-15,2 2 26 16,-1 3-26-16,-1 0 16 16,-1 3-10-16,2-1-13 15,-2 0-50-15,6-1-45 16,0-13-87-16,0-2-54 16</inkml:trace>
  <inkml:trace contextRef="#ctx0" brushRef="#br0" timeOffset="72359.985">19111 5338 86 0,'0'0'10'0,"0"0"0"15,0 0 16-15,0 0 7 16,0 0-12-16,0 0-6 16,0 0 17-16,-15-54-8 15,15 49 15-15,0 0-22 16,0 1-3-16,0 1 3 15,0 2 3-15,0-4 3 16,0 4-18-16,-1-2 30 16,1 2-11-16,-2-2 29 15,2 2-36-15,0-2 8 16,-1 1-10-16,1 0-4 16,-2 0 3-16,1 2-14 0,1-1 6 15,0 1 2-15,0 0 10 16,0-3-13-16,0 2 18 15,0-2-12-15,0 0 1 16,0 0 1-16,0 1-11 16,0-2-1-16,0 1 9 15,0 0-2-15,0 3-6 16,0-2 10-16,0 1-3 16,0 1-7-16,0-1 1 15,0 1-3-15,0 0 5 16,0 0 0-16,0 0-4 15,0 0 7-15,0 0-2 0,0 0-1 16,0 0-8-16,0 0 3 16,0 0 0-16,-9 10-1 15,-6 23 2-15,-4 11 19 16,-1 7-19-16,2-5 21 16,8-4-22-16,4 0 10 15,4-9 4-15,2-6-19 16,0-4 5-16,0-9 0 15,6-3-2-15,3-3 8 16,2-6-5-16,2-2 8 16,-1 0 4-16,5-1-13 15,-2-12 13-15,-1-1-12 16,-3 0-1-16,-3-1 4 0,-5 3-2 16,-3-1-4-1,0 2 13-15,0 3-6 0,0-2 1 16,-5 3-1-16,-6-1 0 15,2 2-10-15,-1 4 2 16,3 2 3-16,1-1-6 16,1 1-4-16,3 0-7 15,2 0-76-15,0 7 30 16,0-5-167-16,0-2-153 16</inkml:trace>
  <inkml:trace contextRef="#ctx0" brushRef="#br0" timeOffset="73170.6694">19194 5184 327 0,'0'0'72'0,"0"0"8"16,0 0 11-1,0 0 8-15,0 0 7 0,0 0-89 16,0 0 11-16,-91 76-22 15,61-8 35-15,7-4-23 16,5-3-3-16,6-8 9 16,4-5-24-16,6-7 7 15,0-6 0-15,2-5 8 16,0-8-12-16,0-4-5 16,0-2 3-16,0-4-1 15,0-4 0-15,2-4-13 16,8-4-10-16,4 0-94 0,-8 0-126 15,1-11-177-15</inkml:trace>
  <inkml:trace contextRef="#ctx0" brushRef="#br0" timeOffset="73612.489">19463 5251 445 0,'0'0'88'16,"85"-41"-12"-16,-41 31 30 15,0 10-54-15,-3 0-5 16,-10 4-37-16,-6 15-2 16,-13 3 3-16,-12 3-10 0,0 3 14 15,-25 1-11-15,-11-3 12 16,0-6-12-16,8-7-2 15,9-3-2-15,13-4-1 16,6-2 0-16,0 3-1 16,10 3-4-16,11 1 12 15,7 2-7-15,1 1 5 16,-1 0-2-16,-4-1 8 16,-10-5-18-16,-8-1 8 15,-6-3 0-15,0 3 6 0,-26 2-4 16,-13 0 19-1,-3-1-17-15,7-3 8 0,5 1-8 16,6-2-8-16,7 1 4 16,3-1-1-16,0 3 0 15,2 1-14-15,2 4-2 16,8-11-233-16,2 2 20 16</inkml:trace>
  <inkml:trace contextRef="#ctx0" brushRef="#br0" timeOffset="73980.8043">18786 5898 427 0,'0'0'84'0,"0"0"75"16,0 0-25-16,0 0-85 16,0 0-30-16,138-84 13 15,-63 56-7-15,2 5-6 16,12 0 11-16,11 2-29 0,6 5 33 15,6 2-29-15,-6 4-3 16,-9 2 4-16,-15 3-12 16,-15 2-23-16,-21 3-28 15,-16 0-82-15,-30 0-151 16,-6 0-132-16</inkml:trace>
  <inkml:trace contextRef="#ctx0" brushRef="#br0" timeOffset="77838.7368">12974 17369 38 0,'0'0'11'0,"0"0"-11"0,0 0-2 15</inkml:trace>
  <inkml:trace contextRef="#ctx0" brushRef="#br0" timeOffset="80713.9623">12773 17355 0 0,'0'0'8'0,"0"0"8"16,0 0 13-16,0 0-10 16,0 0-17-16,0 0 6 15,-41-7-7-15,33 7-1 16,4 0 4-16,-2-1-4 15,0-1 11-15,3-1 38 0,-3 2-38 16,0 0 7-16,0-2-13 16,0 3 12-16,0 0-13 15,2-2 15-15,1 0 59 16,1-1-31-16,-2-3 27 16,-1 2-49-16,-1-1 6 15,0 1-17-15,2 1-2 16,-2 0 2-16,3 2-1 15,1-2 3-15,-1 2-11 16,3 1 23-16,0 0-24 16,0 0 20-16,0-2-23 15,0 2 21-15,0 0-19 16,0 0 10-16,0 0-2 0,0 0-8 16,0 0 4-16,0 0-2 15,0 0 15-15,0 0-16 16,0 0 15-16,0 0-19 15,0-4 0-15,0 2 3 16,5-2 2-16,4 3-2 16,1-3 5-16,1 1-10 15,3 0 14-15,2 3-7 16,4-4 3-16,6 1-14 16,-1 0 10-16,9-2-4 15,-1 2 0-15,3-1 8 16,4 1-14-16,2-1 16 15,4 4-7-15,-1-3 5 0,1 3-9 16,-2-2 3-16,0 2-2 16,3-1 0-16,2-4-1 15,3-1-8-15,5-2 18 16,3 0-12-16,1 4 17 16,-3 2-10-16,-6 2 1 15,0 0-10-15,-7 0 3 16,-1 0 2-16,-2 6-2 15,2-3 10-15,0-2-19 16,3-1 26-16,-1 0-18 16,0 0 13-16,2 0-11 15,-3 0 1-15,2 0-4 16,5 5 4-16,0 0 0 16,4-5 0-16,-1 0 6 0,-4 0-21 15,0 0 34 1,-2 0-22-16,0 0 12 0,5 0-18 15,0 0 9-15,-2-6 0 16,0 1-1-16,-4-1 2 16,-5 3-13-16,-2-1 29 15,0 1-23-15,0 3 16 16,-4 0-13-16,-1 0 3 16,1 0 0-16,-3 0-4 15,2 0 9-15,1 6-12 16,1 1 14-16,3 1-19 15,-2-6 25-15,3 2-13 0,1-4 12 16,2 0-24-16,7 0 12 16,0 0 0-16,5 0-1 15,3 0 5-15,0-6-12 16,4-5 20-16,3 3-18 16,0 5 13-16,0 3-14 15,-3 0 6-15,-3 1 1 16,-1 9 0-16,-2 2 3 15,0-2-8-15,-4-5 10 16,0-1-16-16,1-4 26 16,-1 0-13-16,2 0 3 15,0 0-10-15,3 0 1 16,7 0 4-16,5 0-1 0,1 0 6 16,0 0-15-16,-2 0 22 15,0-1-18-15,2-4 12 16,1-1-12-16,-2 4 5 15,0 2 1-15,-4 0 0 16,-2 0 2-16,-5 0-7 16,-2 0 12-16,-4 0-22 15,-4 6 31-15,-3 0-21 16,-1 1 13-16,-1-4-16 16,2 1 8-16,2-1 0 15,4 0-5-15,2-3 11 16,-1 0-18-16,0 0 24 15,1 0-17-15,-3 0 14 0,2 0-17 16,0 2 8-16,1 0 0 16,0-2 0-16,0 0-1 15,-2 0-5-15,-3 0 12 16,-2 0-16-16,-5 0 23 16,-1 0-11-16,-4 2 7 15,-5-2-18-15,-1 1 4 16,-4 1 5-16,-4-2-1 15,3 0 7-15,-2 0-17 16,-1 0 24-16,-6 0-19 16,-3 0 15-16,-8 0-12 0,-3 0 3 15,-4 0 0 1,0 0 4-16,0 0-3 16,0 0-1-16,0-3 9 0,0 1-14 15,0-1 17-15,-5 2-2 16,0-1-3-16,-4 1-11 15,-4-3 8-15,0 1-4 16,-7 0 3-16,-2-2 1 16,-2 4 5-16,-4-2-1 15,-2 1 10-15,-5 0-11 16,-3 1 9-16,-4-4-10 16,-10 5-6-16,-8-4 8 15,-9 2-7-15,-7-2-1 16,-6 2 11-16,-1-4-20 15,0 3 23-15,0-1-3 0,-3 1-6 16,1 0-7-16,4 0 2 16,0 2 0-16,1-1-5 15,-4-2 12-15,-1-1-18 16,-1-2 23-16,-1-2-6 16,3 1 0-16,-2 1-2 15,0-3-4-15,2 4 0 16,2 1 0-16,-2 3 5 15,3 2-10-15,0 0 18 16,3 0-22-16,3 0 24 16,1 0-12-16,1 0 8 15,-6 0-22-15,1 0 10 0,-2 0 1 16,2 0 0-16,-2 0 13 16,-1 0-26-1,-1 2 28-15,-2 4-13 0,4-1 7 16,-5 1-12-16,1 1 5 15,-1 0-3-15,7 1 1 16,3-2 0-16,0 1-4 16,-1-3 8-16,-3 1-18 15,-6-3 29-15,-3-1-13 16,-2-1 10-16,-1 3-23 16,0 0 15-16,1 2-4 15,-1 4 0-15,0 0 6 16,0 1-19-16,5-1 30 0,3 0-21 15,5-2 12-15,-3 1-14 16,1-3 6-16,-1-3-3 16,1 1 3-16,6-3 0 15,6 0-4-15,-2 0 15 16,6 0-20-16,0 0 22 16,2 0-10-16,3 0 10 15,-1 2-24-15,2-2 16 16,7 0-5-16,2 0 0 15,8 0 7-15,7 0-16 16,4 0 25-16,5 0-16 16,4 0 7-16,3 0-9 15,-1 0 2-15,1 0 0 0,0 1-1 16,5 2 3-16,2-2-9 16,1 2 17-16,-2-2-28 15,7 1 37-15,1-2-17 16,2 2 13-16,2-2-30 15,0 0 14-15,0 0 0 16,0 0-1-16,0 0 1 16,0 0-13-16,0 0 28 15,0 0-22-15,0 0 22 16,0 0-28-16,6 0 13 16,17 0 1-16,5-5 7 15,14-9-4-15,7 2-6 16,11 2 16-16,4 1-24 15,8 1 29-15,2 3-22 0,-2-1 22 16,-1 2-36-16,-3 4 17 16,0 0 1-16,-2 0-6 15,-1-2 13-15,3-3-21 16,0-1 32-16,7-1-23 16,2-5 15-16,7-1-14 15,5-3 4-15,13 1 0 16,10 7-2-16,7 2 4 15,9 6-4-15,1 0 9 16,-1 0-29-16,-4 0 44 16,-6 2-29-16,-7 2 24 15,-6-3-30-15,-3 2 13 16,5-3 0-16,9 0-1 0,14 0 5 16,16 0-13-16,8-10 19 15,-5 0-10-15,-7 3 7 16,-21 4-13-16,-18 2 6 15,-14 1 0-15,-10 0-1 16,-9 0 5-16,-8 0-12 16,-12 0 18-16,-9 4-31 15,-13-1 43-15,-7 0-29 16,-12 2 26-16,-5-5-38 16,-4 0 21-16,0 0-2 15,0 0 0-15,0 0 12 16,0 2-24-16,-7-1 19 0,1 4-24 15,-3 0 12 1,1 2-1-16,2 2-41 0,-3-2-25 16,2-1-153-16,6-5 31 15,-2-1 2-15</inkml:trace>
  <inkml:trace contextRef="#ctx0" brushRef="#br0" timeOffset="87060.9899">16945 16895 66 0,'0'0'69'0,"0"0"-68"16,-85 2 54-16,78-4-4 16,5-6 19-16,2 0-56 15,6-2-9-15,22 3-7 16,8-1 2-16,13 2-13 15,13 0-42-15,8-2 48 0,-39 7 4 16,-1 1-182-16</inkml:trace>
  <inkml:trace contextRef="#ctx0" brushRef="#br0" timeOffset="89219.1937">18921 16915 202 0,'0'0'118'0,"0"0"-53"16,0 0 25-16,0 0-16 16,0 0-8-16,0 0-25 15,0 0-9-15,-68-4-21 16,68 2 56-16,0 1-58 0,0-5 25 15,0-1-27 1,0-4 1-16,6-4 1 0,8 0-8 16,2-3 17-16,13-6-17 15,13-3 18-15,10-3-16 16,13-1 47-16,13 0-48 16,10-1 6-16,13 0-8 15,14-3 0-15,9 2 0 16,7-3 2-16,6 1-5 15,4-1 12-15,-1 1-17 16,2 4 20-16,10 9 8 16,3 8-9-16,7 8-21 0,-7 6 10 15,-17 0 0 1,-19 10-3-16,-22 6 11 0,-13 2-24 16,-13 0 33-16,-6-1-18 15,-7-5 9-15,-8-1-11 16,-8-1 3-16,-9-6 0 15,-8 2-5-15,-12-2 11 16,-6-4-12-16,-7 1-8 16,0 0 6-16,0 1-47 15,-10-2-35-15,0 0-227 16</inkml:trace>
  <inkml:trace contextRef="#ctx0" brushRef="#br0" timeOffset="89460.5474">21764 16254 561 0,'0'0'98'15,"0"0"-89"-15,0 0 121 16,0 0-83-16,3 96 19 16,-3-63-61-16,0-1 5 15,0 2-9-15,0 0-1 16,-10-3 0-16,-10-2 8 15,-5-1-19-15,1-5 25 16,4 0-22-16,3-6 8 16,8-3-19-16,9-14-163 15,0 0-156-15</inkml:trace>
  <inkml:trace contextRef="#ctx0" brushRef="#br0" timeOffset="91453.9571">23386 15909 388 0,'0'0'19'0,"-69"95"104"16,41-31-46-16,7 8 26 16,3 5-67-16,7-4 9 0,4-3-36 15,4-5 1 1,3-10-3-16,0-8 1 0,0-13-6 16,13-15 10-16,1 1-2 15,5-8 0-15,2-3 8 16,5-6-12-16,4-3 4 15,4-1-10-15,-1-12-1 16,-2 1-2-16,-6-2-157 16,-23 6-34-16,-2 0-155 15</inkml:trace>
  <inkml:trace contextRef="#ctx0" brushRef="#br0" timeOffset="91628.0585">23147 16401 365 0,'0'0'95'16,"0"0"-36"-16,0 0-16 15,0 0-41-15,76-80 23 16,-37 71-21-16,3 8-8 16,-30 1-34-16,0 0-286 15</inkml:trace>
  <inkml:trace contextRef="#ctx0" brushRef="#br0" timeOffset="91838.8546">23814 16248 547 0,'0'0'139'0,"0"0"-78"16,0 0 13-16,109-46-30 15,-63 37-27-15,0 9-17 16,-1 0 11-16,-5 0-23 16,-5 0-51-16,-32 5-117 15,-3-2-282-15</inkml:trace>
  <inkml:trace contextRef="#ctx0" brushRef="#br0" timeOffset="92092.9972">24202 16020 552 0,'0'0'102'0,"0"0"-100"16,0 0 95-16,0 0-43 16,28 101-2-16,-28-47-39 15,0 5 4-15,0 4 1 16,-18-1-13-16,-7-3-10 15,-6-4 20-15,-1-8-12 16,1-11 2-16,7-9-10 16,8-9 4-16,8-8-38 0,8-10-170 15,0-1-126-15</inkml:trace>
  <inkml:trace contextRef="#ctx0" brushRef="#br0" timeOffset="93202.5386">24542 16185 520 0,'0'0'120'0,"0"0"-53"16,0 0-40-16,-16 85 16 15,-1-32-27-15,2-2 7 16,3-4-15-16,0-7 11 15,1-9-10-15,1-11-14 0,4-8 7 16,3-7-2-16,3-5 0 16,0 0 8-16,0-4 14 15,14-19-15-15,10-3 14 16,4-7-16-16,6 1-1 16,-1 2-4-16,3 4 0 15,2 1-1-15,-4 4-3 16,3 5 3-16,-6 0-15 15,1 6 7-15,-7 2-37 16,2 3 2-16,-2 1-66 16,-22 4-58-16,0 0-146 15</inkml:trace>
  <inkml:trace contextRef="#ctx0" brushRef="#br0" timeOffset="93367.6722">25027 16290 380 0,'0'0'69'16,"0"0"14"-16,-24 84 11 16,12-53-82-16,3 1 20 15,5-4-27-15,2-7-10 16,2-9-13-16,0-12-121 16,0 0-291-16</inkml:trace>
  <inkml:trace contextRef="#ctx0" brushRef="#br0" timeOffset="93516.8915">25008 16134 491 0,'0'0'58'16,"0"0"32"-16,0 0-63 16,0 0-27-16,0 0-33 15,0 0-140-15,19-18-173 16</inkml:trace>
  <inkml:trace contextRef="#ctx0" brushRef="#br0" timeOffset="93868.6075">25242 16204 307 0,'0'0'101'0,"0"0"61"15,0 0-61-15,0 0-26 16,0 0-59-16,-88 11-3 15,86 1-13-15,2 1 13 16,0-4-26-16,12-4 26 16,10-3-12-16,1-2 6 15,-2 4 4-15,-2 4-11 16,-7 8 0-16,1 4 0 16,-5 5 1-16,-5 5-1 15,-1-2 13-15,-2 0-18 16,0-2 20-16,-2-5-4 15,-12 0-4-15,0-3-12 0,-1 1 7 16,0-4-2-16,1-2 0 16,6-3 4-16,2-5-15 15,4-5 10-15,2 0-6 16,0-7-182-16,8-7 20 16,0-4-214-16</inkml:trace>
  <inkml:trace contextRef="#ctx0" brushRef="#br0" timeOffset="94288.9467">25789 15673 615 0,'0'0'110'0,"0"0"22"15,0 0-27-15,0 0-65 16,0 0-18-16,-34 95 7 16,-23 2-28-16,-5 11 61 15,5 0-62-15,5-5 11 16,13-16-11-16,13-21 0 16,9-17-6-16,8-20 16 15,6-11-27-15,3-12 19 16,0-6-16-16,13-10 19 0,17-21-31 15,12-5 16 1,3 0-34-16,-4 9-33 0,-4 14 9 16,-12 13 59-16,-8 0-12 15,-8 10 10-15,-3 15 22 16,-3 3 3-16,-3 0 2 16,0-3-30-16,0-4 14 15,6-13-3-15,9-4-6 16,14-4-264-16,-15-4-103 15,1-12 267-15</inkml:trace>
  <inkml:trace contextRef="#ctx0" brushRef="#br0" timeOffset="94498.3871">26334 15706 453 0,'63'-102'203'0,"-62"86"27"15,-1 16-65-15,-15 41-79 16,-25 28-78-16,-10 21 3 15,-6 16 26-15,-1 9-25 16,11-6 18-16,10-4-15 16,20-16-5-16,14-21-1 15,2-17-18-15,6-14 4 16,13-22-38-16,3-15-182 16,-11-7-66-16,-3-23-222 15</inkml:trace>
  <inkml:trace contextRef="#ctx0" brushRef="#br0" timeOffset="94636.0187">26164 16180 406 0,'0'0'237'0,"0"0"-138"16,0 0-46-16,95-57 1 15,-22 40-41-15,17-2 40 16,2 3-41-16,-5 3 9 16,-8 9-21-16,-60 4-9 15,-3 0-219-15</inkml:trace>
  <inkml:trace contextRef="#ctx0" brushRef="#br0" timeOffset="95953.6347">16480 15641 464 0,'0'0'81'16,"0"0"-25"-16,0 0 44 15,0 0-16-15,-57-77-25 16,55 56 3-16,2-3-45 15,0-5-9-15,23-11-7 0,11-12-1 16,18-16 0-16,21-15 8 16,29-19-16-16,30-18 22 15,34-9-12-15,16-7 5 16,2 8 14-16,-8 8-9 16,-24 8 3-16,-6 14-14 15,5 10-1-15,14 7 0 16,15 2 12-16,5 3-27 15,-5 3 34-15,-16 7-19 16,-19 7 10-16,-6 12-15 16,-10 8 5-16,-9 11 0 0,-13 5-6 15,-17 7 11-15,-20 4-17 16,-21 7 24-16,-17-1-30 16,-12 4 39-16,-9-2-23 15,-5 2 22-15,1 0-39 16,-1-1 19-16,2 2 0 15,-1 1-7-15,2 0-7 16,-3 0-11-16,-5 1-108 16,-1 4-62-16,0-3-288 15</inkml:trace>
  <inkml:trace contextRef="#ctx0" brushRef="#br0" timeOffset="96666.7295">20569 13354 358 0,'0'0'105'0,"0"0"-16"16,0 0 31-16,0 0-70 15,0 0-49-15,0 0 52 16,-27 116-16-16,5-53 26 15,1-3-54-15,3-2 45 16,4-3-46-16,4-3 21 16,7-5-29-16,3-8 6 0,0-8 0 15,13-5-3-15,12-8-6 16,7-7 18-16,5-5-20 16,-1-3 21-16,-1-3-26 15,-10 0 10-15,-5 0-2 16,-6 0-66-16,-14 0-98 15,0-3-162-15</inkml:trace>
  <inkml:trace contextRef="#ctx0" brushRef="#br0" timeOffset="96862.2047">20297 13736 484 0,'0'0'65'0,"0"0"-22"16,0 0-23-16,0 0 39 16,109-45-35-16,-61 40 1 15,-3 5-17-15,-6 0-16 16,-32 0 8-16,-4 1-170 16</inkml:trace>
  <inkml:trace contextRef="#ctx0" brushRef="#br0" timeOffset="97072.6434">20964 13640 277 0,'0'0'220'0,"0"0"-145"15,0 0 74-15,0 0-132 16,114-22-11-16,-62 18 6 15,2 1-8-15,-2 3-8 16,-9 0-7-16,-32 0-3 16,-8 0-353-16</inkml:trace>
  <inkml:trace contextRef="#ctx0" brushRef="#br0" timeOffset="97276.1016">21352 13494 439 0,'0'0'52'0,"0"0"-24"16,0 0 133-16,0 0-61 15,27 102 5-15,-27-64-73 16,0 1 2-16,-9 7-25 16,-19 1-9-16,-10 3 0 15,-2-2-7-15,6-6-40 16,23-36-161-16</inkml:trace>
  <inkml:trace contextRef="#ctx0" brushRef="#br0" timeOffset="99403.6086">21794 13174 246 0,'0'0'100'15,"0"0"16"-15,0 0-27 16,0 0-62-16,0 0-7 15,-27 110 82-15,3-47 0 16,3 4-60-16,5-3 39 16,-2-3-62-16,4-4 19 15,1-6-20-15,4-7-26 16,3 1 8-16,2-4 0 16,2-6-3-16,2-4 7 15,0-6-14-15,5-7-47 16,1-18-167-16,0 0-353 15</inkml:trace>
  <inkml:trace contextRef="#ctx0" brushRef="#br0" timeOffset="99734.4414">21853 13865 492 0,'0'0'7'15,"0"0"86"-15,89-26-1 16,-52-1-72-16,-1-2 1 15,-7 1-10-15,-3-1 6 16,-13-3-12-16,-8 3 2 16,-5 3-6-16,-3 3-1 0,-29 17 18 15,-11 6-11-15,-15 5 1 16,-2 23 10-16,5 6 3 16,15 3-9-16,16-5 45 15,19 0-54-15,5-4 30 16,26-7-25-16,19-7 17 15,16-8-3-15,8-6-11 16,5 0-17-16,-1 0 30 16,-4-7-38-16,-8-5 14 15,-12 0-54-15,-11-4-137 16,-37 9-6-16,-1-1-76 16</inkml:trace>
  <inkml:trace contextRef="#ctx0" brushRef="#br0" timeOffset="100018.149">22637 13126 334 0,'0'0'35'16,"0"0"2"-16,-90-24 41 15,59 56-23-15,1 17-7 16,6 8 5-16,12 8 27 15,11 2 12-15,1 0-62 16,0-8 30-16,10-4-57 16,-1-3 12-16,-9-4-15 15,0-2 0-15,0 2 0 0,-16-4 13 16,-3-1-23-16,-1-8 24 16,1-9-28-16,2-10-12 15,11-16-120-15,0-2-259 16</inkml:trace>
  <inkml:trace contextRef="#ctx0" brushRef="#br0" timeOffset="100169.7431">22280 13650 439 0,'0'0'32'0,"0"0"-4"15,120-42 42-15,-67 30-64 16,1 2 21-16,-6 6-19 0,-35 4-16 15,-7 0-92 1</inkml:trace>
  <inkml:trace contextRef="#ctx0" brushRef="#br0" timeOffset="100519.8081">22661 13741 316 0,'0'0'121'0,"0"0"1"16,0 0-45-16,0 0-38 15,51-82-31-15,-29 47 12 16,0-5-15-16,-4-3 6 16,0-4-8-16,-2-7 9 0,-4-2 1 15,0-1-12 1,-1 1 22-16,-5 12-16 0,-2 11 26 16,-4 14-32-16,0 15 64 15,0 4-30-15,-7 23-5 16,-13 19-25-16,-3 12-5 15,3 2 20-15,5 0-17 16,8-3 40-16,4 0-41 16,3-5 36-16,0-4-32 15,0-4-7-15,10-7 1 16,5-2 0-16,0-4-4 16,3-6 1-16,0-2 3 15,0-10-70-15,-14-9-62 16,-1 0-267-16</inkml:trace>
  <inkml:trace contextRef="#ctx0" brushRef="#br0" timeOffset="100710.3007">22641 13593 399 0,'0'0'116'16,"0"0"-61"-16,0 0-18 15,0 0 18-15,96-25-42 16,-41 19-8-16,3-1 10 15,5-3-8-15,6 1 1 16,2 2-3-16,-5 6-2 16,-11 1-6-16,-46 0-174 15,-9 0-192-15</inkml:trace>
  <inkml:trace contextRef="#ctx0" brushRef="#br0" timeOffset="104623.8614">10586 13939 49 0,'0'0'51'16,"0"0"-28"-16,0 0 54 0,0 0-38 15,-80 8 15-15,71-7-18 16,4 1-2-16,2-2 15 16,3 0 6-16,-1 0 17 15,1 0-52-15,-3 0 51 16,2 0-26-16,1 0 31 16,0 0-49-16,0 0 12 15,0 0-26-15,0 0-10 16,4 0-6-16,15 0 8 15,14 0 2-15,16 0 8 16,14-4 4-16,16-8-17 16,16 0 12-16,10 1-14 15,3 2 0-15,3 2 0 0,-2 1 7 16,-1-2-17-16,2 2 26 16,1 0-13-16,6 3 2 15,4-1-2-15,5 1 4 16,-3-2-12-16,-8-3 5 15,-12-2-2-15,-15 0-3 16,-22 0 10-16,-19 6-17 16,-18 1 31-16,-16 2-22 15,-10 1 16-15,-3 0-24 16,0 0 11-16,-15 0-37 16,-5 0-136-16,-4 0-310 15</inkml:trace>
  <inkml:trace contextRef="#ctx0" brushRef="#br0" timeOffset="106249.8124">10379 12319 39 0,'0'0'76'0,"0"0"-34"16,0 0 58-16,0 0-50 15,0 0 8-15,0 0-18 16,0 0 23-16,0-63-10 15,0 54-18-15,0 5 22 16,0 2-21-16,0 2 50 16,-8 0-48-16,-5 23 2 15,-3 16-28-15,-4 12 36 16,5 3-27-16,5-2 1 16,3-1 5-16,2-4-16 15,0-2-5-15,4-2 7 0,-1-3-13 16,2-8 12-16,0-7-6 15,0-7 8-15,0-7-28 16,8-5 16-16,4-6-2 16,3 0 0-16,3 0 11 15,0 0-18-15,-5-6 23 16,-1-1-32-16,-9 3-26 16,-3 1-91-16,0-2-191 15</inkml:trace>
  <inkml:trace contextRef="#ctx0" brushRef="#br0" timeOffset="106416.9114">10142 12618 298 0,'0'0'48'0,"0"0"9"15,0 0-53-15,0 0 17 16,0 0-21-16,0 0-9 15,83-47-111-15</inkml:trace>
  <inkml:trace contextRef="#ctx0" brushRef="#br0" timeOffset="106649.2871">10485 12518 488 0,'0'0'43'0,"0"0"-21"16,0 0 58-16,116-10-24 16,-70-1-23-16,-1-1-8 15,0 4-21-15,-5 1 2 16,-5 2 10-16,-7 4-9 16,-7 1-3-16,-11 0-8 15,-7 0-69-15,-3-2-82 16,0 2-41-16</inkml:trace>
  <inkml:trace contextRef="#ctx0" brushRef="#br0" timeOffset="106927.5434">10832 12336 398 0,'0'0'133'0,"0"0"-106"16,0 0 7-16,0 0 27 15,0 0 17-15,96 37-25 16,-71-15-31-16,-7 1 7 16,-6-1-22-16,-7-1 16 15,-5 3-22-15,-3-1 17 16,-23 2-16-16,-5 0-2 16,-2-3 0-16,6-6 6 15,7-3-13-15,9-3 2 0,6-6 3 16,5 1-63-16,0-5-1 15,11 0-178-15,4-3-113 16</inkml:trace>
  <inkml:trace contextRef="#ctx0" brushRef="#br0" timeOffset="107933.1161">11370 12358 162 0,'0'0'98'16,"0"0"-30"-16,0 0 18 15,0 0-34-15,0 0-1 16,0 0-27-16,-36-38 10 16,22 38 4-16,-5 0-19 15,3 20 5-15,-1 2-10 0,4 1 45 16,5-2-36-16,7-5 34 15,1-4-52-15,0-3 7 16,0-6-9-16,9-3-3 16,6 0 8-16,4-12-6 15,2-11 1-15,1-7 14 16,-8-3-16-16,4 0 9 16,-6-7-10-16,-1-1 3 15,0-3-6-15,-3-1 3 16,-1 2 0-16,-3 5-7 15,-1 9 19-15,-1 12-27 16,-2 11 32-16,0 6-9 16,0 0-4-16,0 25-4 15,0 9 3-15,-5 7 6 16,1 0 12-16,-2 0-9 0,5-2 22 16,1-3-26-16,0-3 12 15,0-1-15-15,0-2-1 16,11-3-4-16,1-3-7 15,5-7-31-15,-11-17-117 16,-2 0-225-16</inkml:trace>
  <inkml:trace contextRef="#ctx0" brushRef="#br0" timeOffset="108299.1368">11613 12283 350 0,'0'0'87'0,"0"0"-28"16,0 0 8-16,0 0-31 16,0 0 5-16,0 0-8 15,-57 71-22-15,56-59 8 16,1-1-12-16,0-5 9 16,0-2-12-16,0-4-6 15,6 0 6-15,4 0 1 16,2-10 4-16,3-5-3 15,-2-1-12-15,1 3 20 16,-1 2-16-16,-2 5 8 16,-1 6 2-16,-3 0 4 15,-2 0-12-15,4 4 13 0,1 6 4 16,-1 1-2-16,3 1-10 16,2-3-5-16,-4-5 11 15,1 1-1-15,-3-3-2 16,3-2-16-16,-2 0-18 15,-6 0-180-15,-1-1-75 16</inkml:trace>
  <inkml:trace contextRef="#ctx0" brushRef="#br0" timeOffset="108578.1309">11992 11862 431 0,'0'0'120'16,"0"0"-53"-16,0 0-50 16,0 0 71-16,-8 107-26 15,-2-47-4-15,2 0-40 16,0-5 37-16,5-8-50 16,3-2 12-16,0-8-5 15,0-4-20-15,0-5 8 16,0-5-4-16,1-7 1 15,-1-4-58-15,0-6 8 16,-9-6-170-16,-10 0 64 16,10 0-58-16,0-10 26 0</inkml:trace>
  <inkml:trace contextRef="#ctx0" brushRef="#br0" timeOffset="108712.7712">11825 12290 67 0,'0'0'142'0,"0"0"-44"0,0 0-3 15,0 0-60-15,12-72 16 16,12 64-44-16,1-2 13 15,5 0-15-15,4 1-2 16,3-1-3-16,5 1 7 16,1 2-19-16,-1 2-53 15,-29 2-19-15</inkml:trace>
  <inkml:trace contextRef="#ctx0" brushRef="#br0" timeOffset="109019.5861">12229 12128 150 0,'0'0'213'0,"0"0"-110"0,0 0-83 15,0 0 51-15,0 0-50 16,-31 84 15-16,25-66-17 16,6-5-8-16,0-5 5 15,0-6-16-15,0-2 20 16,15 0-13-16,4 0 40 16,2-9-40-16,-2-5 4 15,1 0-11-15,-7 7 0 16,-3 1-1-16,-5 3 7 15,-5 3-16-15,0 0 21 16,0 0-10-16,3 12 15 16,-3 0 40-16,5-2-46 15,-1-1 21-15,2-1-25 0,4-1-4 16,-2-1-2-16,-1 1 8 16,-2-1-18-16,-1 0 2 15,-4-2-19-15,0-4-266 16</inkml:trace>
  <inkml:trace contextRef="#ctx0" brushRef="#br0" timeOffset="109514.2677">9985 13191 497 0,'0'0'67'0,"0"0"-54"0,0 0 50 16,94-23-3-16,-24-5-10 16,11-12-32-16,23-5 41 15,23-7-28-15,27-4 61 16,22-1-68-16,6 2 14 15,-6 4-36-15,-16 8 0 16,-22 8 2-16,-17 9 5 16,-13 10-13-16,-17 5 18 15,-14 4-8-15,-23 4 0 16,-21 3-12-16,-14-2-16 16,-13 2-19-16,-6 0-15 15,-6 0-63-15,-18 0-116 16</inkml:trace>
  <inkml:trace contextRef="#ctx0" brushRef="#br0" timeOffset="109738.6621">10837 13134 600 0,'0'0'23'16,"0"0"-6"-16,151-18 21 15,-42-19 11-15,4-2-42 16,-1-1 24-16,-9 2-29 16,-9 7 28-16,-9 8-23 15,-12 8-10-15,-9 6 3 0,-18 9-32 16,-46 0-83 0,0 0-234-16</inkml:trace>
  <inkml:trace contextRef="#ctx0" brushRef="#br0" timeOffset="110158.7997">11392 13004 327 0,'0'0'50'15,"0"0"18"-15,0 0-20 16,0 0-46-16,0 0 19 15,0 0 6-15,39 86 32 16,-21-44-18-16,0-3 42 16,1 1-52-16,3-8 7 0,-2-4-37 15,-1-5 3-15,-5-6 5 16,-1-3-6-16,-7-5-6 16,-1 0 10-16,-5-5-23 15,0 1-19-15,0-5-30 16,0 0-155-16,0 0 87 15</inkml:trace>
  <inkml:trace contextRef="#ctx0" brushRef="#br0" timeOffset="110361.5635">11406 13283 340 0,'0'0'162'0,"0"0"-153"16,0 0 62-16,0 0 0 15,0 0 24-15,0 0-35 16,105 12-10-16,-50-49-50 16,8-5 0-16,3-5 0 15,-2 0-3-15,-6 2-45 16,-46 30-238-16,-6 5-231 16</inkml:trace>
  <inkml:trace contextRef="#ctx0" brushRef="#br0" timeOffset="121850.6944">21093 7736 192 0,'0'0'22'0,"0"0"64"16,-87-2 19-16,66-8-42 15,3 4-19-15,4-1 18 16,3 2-1-16,6 2-40 15,2 2 37-15,3 1-38 16,0 0 22-16,0-2-41 16,11-1-2-16,22-2 2 15,16-2 10-15,9-2 3 0,3 4-11 16,-1 0 4-16,-8 4 5 16,-1 1-3-16,-8 0-4 15,-1 0-3-15,-6 0-2 16,-5 0 0-16,-7 0 1 15,-6 0 0-15,-6 0-2 16,-5 0 5-16,-4 0-17 16,0 0 28-16,0 0-30 15,-1 0-30-15,-2 0-150 16,0 0-238-16</inkml:trace>
  <inkml:trace contextRef="#ctx0" brushRef="#br0" timeOffset="122077.0891">21544 7550 48 0,'0'0'260'0,"0"0"-258"16,0 0 21-16,0 0 31 15,0 0 6-15,44 81-25 16,-44-58-21-16,0 4 18 15,-12 0-29-15,-9 0 16 16,-4-1-18-16,0-2-2 16,3-3-53-16,15-18-28 0</inkml:trace>
  <inkml:trace contextRef="#ctx0" brushRef="#br0" timeOffset="128886.0516">22962 6948 160 0,'0'0'78'0,"0"0"-14"15,0 0 28-15,0 0-40 16,0 0 5-16,0 0-37 16,-13-39 4-16,13 36 11 0,0 0-18 15,0-2 17 1,0-1-17-16,0 0 25 0,0-2-41 16,3-3 22-16,10 3-10 15,4-3 3-15,8-2 1 16,5 1-6-16,4 2 5 15,0 4-9-15,-2 2 15 16,-4 4-15-16,-6 0 8 16,-5 0-3-16,-5 0-18 15,-8 6 9-15,-4 4-3 16,0 3 9-16,-4 3-5 16,-25 1 13-16,-5 0-13 15,-8-1 15-15,7-3-13 0,6-2-6 16,11-5 0-1,8-3 0-15,7-2-5 0,3 2 0 16,0 1 4-16,0 2 1 16,13 4-12-16,11 2 25 15,5 0-11-15,8 3 10 16,0 0-24-16,-3 0 12 16,-2-1 0-16,-10-2-4 15,-8-3 10-15,-8-3-21 16,-6 0 31-16,-3 4-7 15,-27 2-8-15,-11 4 11 16,-4-1-11-16,5-3-1 0,6-2 5 16,4 1 2-16,2 1-14 15,3 4 13-15,3 4-18 16,3 0 24-16,6 1-24 16,2 0-31-16,11-16-147 15,0 0-110-15</inkml:trace>
  <inkml:trace contextRef="#ctx0" brushRef="#br0" timeOffset="131360.6598">22811 6929 48 0,'0'0'15'16,"0"0"7"-16,0 0 52 15,8-73-63-15,-8 62 56 16,0 0-26-16,0-1 5 15,0 0-17-15,0-1 21 16,3-2-42-16,0-1 18 0,0 3 30 16,0-2-45-16,-3 2 30 15,0 5-30 1,0 1 33-16,0 2-30 0,0 3 30 16,0 2-20-16,0 0-9 15,0 0 2-15,0 0-16 16,0 0-2-16,0 0 9 15,-6 10-5-15,-9 11-1 16,-3 4 31-16,-1 4-26 16,2 10 16-16,1 7-21 15,4 9 8-15,3 5 4 16,4 2-10-16,1-2 2 16,4-3 3-16,-1-2 3 0,1-5-2 15,0-6-11 1,0-3 1-16,-2-6 0 0,-1-6-4 15,2-7 9-15,-1-4-10 16,-1-5 14-16,0-1-20 16,-2 3 25-16,-1 1-13 15,-2 0 1-15,0 4-4 16,1-3-69-16,4-13-221 16</inkml:trace>
  <inkml:trace contextRef="#ctx0" brushRef="#br0" timeOffset="132786.6593">22158 9051 129 0,'0'0'48'0,"0"0"-16"16,0 0 31-16,0 0-35 15,0 0 22-15,0 0-6 0,-66-25 32 16,65 23-12-16,-1-3 3 15,1 3 5-15,-1-2-26 16,1 4 7-16,-1 0-43 16,2 0 30-16,0 0-34 15,0-1 7-15,0 1-13 16,2-2 0-16,19 0 16 16,8 0-6-16,9 0-8 15,8-1 14-15,6 3-12 16,10 0 6-16,2 0-9 15,3 0 15-15,3 0-27 16,-3 0 11-16,2 0 0 0,-1 0-2 16,1 0 10-16,-1 2-19 15,1 2 24-15,3 2-9 16,5 0 5-16,0 1-15 16,-5-1 6-16,-9-1-1 15,-12-3 0-15,-11 0 2 16,-10-2-8-16,-10 0 18 15,-7 0-19-15,-6 0 18 16,-2 0-8-16,-4 0 15 16,1 0-22-16,-2 0 6 15,0 0-1-15,0 0 0 16,0-3 5-16,0 0-16 16,0 1-3-16,0 0 13 0,-5 0-48 15,-11 2 1 1,-10 0-37-16,13 0-49 0,-2 0-94 15</inkml:trace>
  <inkml:trace contextRef="#ctx0" brushRef="#br0" timeOffset="133250.0742">22037 9151 219 0,'0'0'17'16,"0"0"-17"-16,0 0 1 15,0 0 6-15,0 0 139 16,81 6-69-16,5-12 12 16,22-8-28-16,14 2-1 15,8 3 7-15,-7 0-29 16,-7 5-3-16,-5 1-32 16,3 0 41-16,-4 0-41 15,0 2 23-15,-9 1-15 0,-20-1-18 16,-18-1 7-16,-24 0 0 15,-17-1 0-15,-14 0 6 16,-7 0 7-16,-1 0 2 16,0 2 28-16,0 0-40 15,0 1-6-15,0 0-2 16,0 0-52-16,0 0-64 16,-3 0-82-16,-6 0-243 15</inkml:trace>
  <inkml:trace contextRef="#ctx0" brushRef="#br0" timeOffset="137831.8184">14159 12056 244 0,'0'0'77'16,"0"0"25"-16,63-84-17 15,-49 61-14-15,-3 0 14 0,-8 4-9 16,-3 6-2-16,0 8-1 15,-16 5-15-15,-20 12-56 16,-20 30 11-16,-16 21 7 16,-4 6-10-16,-2 0 1 15,1-3-16-15,4-4 9 16,1-1-4-16,-2-3 0 16,0-2 13-16,0-1-26 15,5 1 32-15,10-5-18 16,14 2 6-16,15-8-14 15,12-9 5-15,12-7-7 16,6-12-14-16,0-8-50 0,0-9-117 16,5 0-88-16,1-8-167 15</inkml:trace>
  <inkml:trace contextRef="#ctx0" brushRef="#br0" timeOffset="138102.5918">13157 12660 400 0,'0'0'20'0,"-49"81"58"15,38-41 8-15,10-6 8 16,1-2-44-16,0-1 16 16,19-3-58-16,5-3 48 15,6-5-51-15,3-6 34 16,7-8-37-16,9-6 17 0,5 0-2 15,6-18-11-15,1-2-11 16,-1-5 23-16,-5 1-17 16,-6 2-1-16,-9 1-15 15,-5 4-164-15,-35 12-43 16,0 1-120-16</inkml:trace>
  <inkml:trace contextRef="#ctx0" brushRef="#br0" timeOffset="140691.2943">13731 13314 270 0,'0'0'16'0,"0"0"25"15,0 0 33-15,-117 52-29 16,60-40 12-16,-13 0-34 16,-12-4 39-16,-9-5-21 15,-8-3 46-15,-5 0-20 0,1-1-12 16,9-12-6-1,9-2-23-15,9-4-19 0,5-5 8 16,9-8-18-16,10-5 14 16,11-9-4-16,13-10 6 15,22-12-26-15,6-8 11 16,18-12 2-16,25-1 0 16,8 7 10-16,7 9-21 15,6 14 26-15,9 16-18 16,11 9 11-16,14 13-14 15,4 12 6-15,1 9-3 16,-9 11 0-16,-11 26 3 0,-14 18-10 16,-18 16 20-16,-22 14-23 15,-16 8 29-15,-13 1-10 16,-2-6 5-16,-29-10-18 16,-13-17 7-16,-17-11 0 15,-21-12 9-15,-12-8-6 16,-10-8 9-16,-2-10-3 15,7-7 17-15,5-5-23 16,5 0-2-16,4-17-1 16,7-10 0-16,14-9-2 15,19-5 5-15,26-13-7 16,19-12 4-16,16-13-20 16,38-7 40-16,22 1-42 15,11 8 8-15,10 14 13 16,10 18-21-16,9 20 22 0,4 19-5 15,8 6 10-15,-10 30-20 16,-9 19 31-16,-15 14-17 16,-24 7 9-16,-22 0-9 15,-25 0 1-15,-23-6 0 16,-1-7 2-16,-44-10-1 16,-23-9-2-16,-26-7 16 15,-20-5-18-15,-17-8 15 16,0-9-2-16,5-9 1 15,13 0-22-15,16-26 9 16,14-8 2-16,11-9-2 16,12-9 7-16,20-9-16 0,28-11 16 15,12-7-21-15,39-8 10 16,27 6 5-16,13 12-52 16,10 19 49-16,13 16 3 15,11 18 2-15,9 15-9 16,7 1 18-16,-4 27-15 15,-10 17 23-15,-18 9-8 16,-24 5-1-16,-21 2-15 16,-27 0 7-16,-25-1-1 15,-19 3 10-15,-48 0-9 16,-33-1 2-16,-23-5 15 16,-18-7-7-16,-10-11-10 15,6-6 3-15,8-13-4 0,13-10-2 16,20-9 1-16,11-2 1 15,19-24-3-15,24-7 11 16,30-15-27-16,20-10 40 16,31-14-34-16,35-6 30 15,19-6-34-15,10 5 17 16,8 6 0-16,17 16-5 16,2 19 13-16,2 25-21 15,-6 13 29-15,-20 33-18 16,-16 23 10-16,-21 13-9 15,-20 6 1-15,-22 0 0 16,-19-1 1-16,-2-6 1 0,-35-11-4 16,-20-6 16-16,-17-9-19 15,-10-5 22-15,-17-5-6 16,-4-6-1-16,2-9-20 16,8-7 8-16,10-10 2 15,9 0 0-15,12-9 5 16,7-15-20-16,12-10 32 15,17-10-25-15,17-12 21 16,11-11-26-16,17-10 4 16,29-5-5-16,12-1-2 15,9 2-29-15,7 13-14 16,4 13 59-16,3 18-20 16,4 15 42-16,2 16-28 15,-4 6 22-15,-4 13-25 16,-1 23 15-16,-11 13-6 0,-6 6 1 15,-17 8 8-15,-16 2-10 16,-20 3 11-16,-8 3 14 16,-28-4-23-16,-25-6 12 15,-18-13-9-15,-12-10-4 16,-10-8 6-16,-4-8-5 16,-2-10 2-16,9-8 10 15,8-4-15-15,16 0 18 16,10-13-13-16,7-10 12 15,10-9-30-15,13-9 10 16,14-9 1-16,12-14 2 16,9-6-10-16,30-2-6 0,13 4 18 15,13 10-11-15,10 8 21 16,16 6-23-16,17 5 5 16,13 11-1-16,4 17 9 15,-7 11 1-15,-13 18-1 16,-22 25 15-16,-23 12-15 15,-21 1 13-15,-19-2-2 16,-20-3-1-16,0-5-6 16,-26-2 5-16,-19-2-9 15,-8-3 10-15,0-9-4 16,2-4-7-16,12-9 16 16,14-6-4-16,10-5-7 15,10-1-8-15,4 2-2 0,1 2-3 16,-3 2 7-16,3-3-25 15,-2-1-35-15,2 2-130 16,0-9-64-16,0 0-102 16</inkml:trace>
  <inkml:trace contextRef="#ctx0" brushRef="#br0" timeOffset="142775.8815">10625 14105 120 0,'0'0'17'0,"0"0"-10"15,0 0-1-15,0 0 19 16,-86-28 51-16,77 22-5 16,0 1-15-16,3-1 7 15,0 0-21-15,1 1 38 16,-1-3-65-16,0 4 11 15,-1 0-17-15,0 0 2 16,-1 2 5-16,5-2-15 0,0 2 18 16,3 0-10-16,-2 1 53 15,2 1-49-15,0 0 25 16,0 0-30-16,0 0-16 16,0 0-1-16,8 0 9 15,20 0 15-15,8 0-9 16,15 0 37-16,11-6-35 15,16-5 45-15,12 1-29 16,4 3 0-16,1 7-24 16,-5 0 0-16,-4 0 2 15,-5 0 2-15,-7 6-8 16,-5-2 15-16,-2-1-24 16,6 1 30-16,8-3-12 15,14-1 6-15,11 0-22 0,10 0 11 16,5-3 0-16,0-5-2 15,-7 1 8-15,-12 3-21 16,-18 1 30-16,-12 3-15 16,-16 0 10-16,-12 0-17 15,-13-2 7-15,-7 1 0 16,-11-2-2-16,-5 0 5 16,1 0-7-16,-6-1 14 15,0 3-16-15,-3-4 18 16,0 0 0-16,0 1-2 15,0-3 0-15,0 1-2 16,-9 0-8-16,-9 2 0 16,-9 2 9-16,-6 0-19 0,-9 2 25 15,-11 0-11-15,-8 0 3 16,-13 0-11-16,-14 4 4 16,-14 5-1-16,-12-1-1 15,-10 4 4-15,-4-3-4 16,4 2 7-16,6 2-21 15,5-1 38-15,7 3-30 16,-6 0 25-16,0-1-34 16,0 3 15-16,3-5 2 15,15-1-3-15,15-3 9 16,24-1-18-16,21-2 26 16,16-3-14-16,12 2 11 15,6-2-22-15,0 3-14 0,24-3 16 16,8-2 7-1,13 0 4-15,9 0-7 0,4 0 14 16,5 0-27-16,-4-2 38 16,3-4-23-16,0-1 19 15,4 0-31-15,3 0 15 16,5-3 0-16,2-1-4 16,8 3 13-16,7-3-21 15,9 0 28-15,6-1-14 16,10 0 6-16,-3-1-16 15,-6 1 4-15,-9 2 4 16,-14 1-1-16,-17 3 1 0,-17 4-6 16,-12 0 14-16,-13-1-24 15,-10 1 34-15,-8 1-17 16,-7-4 14-16,0 1-6 16,0-3-5-16,0-1-4 15,0 6 22-15,0-1-20 16,0 2 0-16,0 1 13 15,0 0-7-15,0 0-1 16,0 0-6-16,0 0-1 16,0-1-1-16,-3-2 0 15,-1-1 2-15,-2 1-5 16,2 0 13-16,2 1-26 16,-1 1 34-16,2 1-15 15,1 0 12-15,0 0-28 16,-2 0 11-16,2 0 3 0,0 0-3 15,0-2 7-15,0 2-19 16,0 0 31-16,0 0-17 16,0-1 9-16,0 1-14 15,0-1 6-15,0 1-1 16,0 0-2-16,0 0 6 16,0 0-10-16,0 0 14 15,0 0-21-15,0 0 30 16,0 0-15-16,0 0 14 15,0 0-30-15,0 0 13 16,0 0 2-16,0 0-2 16,0 0 9-16,0 0-18 0,0 0 22 15,0 0-15-15,0 0 6 16,0 0-4-16,0 0-42 16,-3 0-9-16,1 0-64 15,-1 7-51-15,0-3 81 16,-2 0-171-16</inkml:trace>
  <inkml:trace contextRef="#ctx0" brushRef="#br0" timeOffset="145139.3333">11495 13809 316 0,'0'0'83'16,"0"0"-13"-16,0 0 27 15,0 0-47-15,0 0-28 16,0 0-11-16,0 0-1 16,0 1-12-16,-1 8 2 15,-1-6-58-15,2-3-288 0</inkml:trace>
  <inkml:trace contextRef="#ctx0" brushRef="#br0" timeOffset="146208.0252">22138 7407 382 0,'0'0'2'16,"0"0"14"-16,0 0-12 15,0 0 19-15,0 0-21 16,0 0 5-16,6 20-7 0,-13-18 0 15,-3 1 0 1,4-2 5-16,0 4-10 0,-3 1-3 16,4-3-5-16,-2 0-91 15</inkml:trace>
  <inkml:trace contextRef="#ctx0" brushRef="#br0" timeOffset="147437.7366">11497 14229 265 0,'0'0'46'16,"0"0"-35"-16,0 0 1 16,0 0 17-16,0 0-20 15,0 0 9-15,0 0-18 16,-39 29 9-16,39-22-4 15,0-1-9-15,0-3 4 16,0-3-31-16,0 0-181 0</inkml:trace>
  <inkml:trace contextRef="#ctx0" brushRef="#br0" timeOffset="149822.1625">22518 7499 280 0,'0'0'38'0,"0"0"50"16,0 0 41-16,0 0-20 15,0 0-3-15,0 0-94 16,0 0 7-16,40 7-8 15,15-14 9-15,8-1-18 16,2 1-2-16,2-1 1 16,-3-2 2-16,1-3-3 15,0 1 12-15,4-2-7 0,-2 0 3 16,-3 5 13-16,-10 0-10 16,-15 4-16-16,-11 0 5 15,-12 2 0-15,-8 3 0 16,-5 0-8-16,-3 0 8 15,0 0-52-15,-15 2-11 16,-20 14 19-16,10-9-124 16,1-1-59-16</inkml:trace>
  <inkml:trace contextRef="#ctx0" brushRef="#br0" timeOffset="150131.3399">22558 7611 263 0,'0'0'30'0,"0"0"16"16,0 0-13-16,0 0 72 16,0 0 8-16,0 0-74 15,129 7-2-15,-67-14-31 16,-4-1 9-16,-1-3 8 16,-2 1-16-16,0-2 14 15,6-2-19-15,2 0 43 16,1 1-33-16,-3 1 22 15,-7 2-23-15,-11 3-10 16,-10 3-1-16,-9 2 0 16,-11 0-2-16,-4 2 0 15,-4 0-6-15,-2 0-25 16,-3 0 7-16,0 0-65 0,0 8 13 16,-8-4-95-1,-2-2-29-15</inkml:trace>
  <inkml:trace contextRef="#ctx0" brushRef="#br0" timeOffset="156600.495">16211 13046 113 0,'0'0'25'0,"0"0"0"16,0 0 57-16,0 0-29 16,0 0 5-16,0 0-33 15,-9-63 30-15,1 55-24 0,4-1 0 16,-3 5 7-16,1 1-31 15,-2 3 16-15,-5 0-19 16,-4 0 13-16,-2 0-8 16,-4 9-12-16,0 1 3 15,-3 3 0-15,0 4 3 16,-4-1 3-16,-2 7-10 16,-5 3 21-16,0 6-3 15,-5 2-13-15,3 2 22 16,-3 3-12-16,-1 0-4 15,-2 5-3-15,-2 5 4 16,-1 3 6-16,-3 6-13 16,8 2 28-16,4 4-26 0,8 1 41 15,5 1-40-15,9 3 18 16,6-1-18-16,6-4-4 16,5-5 0-16,0-3 9 15,0-3-20-15,14 0 34 16,7-3-25-16,4-2 8 15,6-5 0-15,7-7 2 16,10-9-16-16,11-12 5 16,11-9 3-16,11-6 13 15,9 0-8-15,4 0-6 16,1 0 18-16,-1-7-9 16,-4-3-1-16,-8-6-14 15,-6-5 6-15,-6-5 1 16,-6-6 0-16,0-6 3 0,6-4-11 15,12-2 23-15,6-2-17 16,8-3 8-16,-1-1-10 16,-2-4 13-16,-8-1-17 15,-11 3 8-15,-14 1 0 16,-15 0-6-16,-12 1 13 16,-9 0-19-16,-10-5 28 15,-3 1-10-15,-5 2 3 16,-1 0-18-16,-5 1 9 15,0 1 0-15,0-3 0 16,-10 0 5-16,-16-1-14 16,-9-1 24-16,-11 6-5 15,-11 4-8-15,-7 9 14 0,-9 8-8 16,-8 7-14-16,-8 6 6 16,-7 8 0-16,-5 7-2 15,3 0 9-15,-2 0-26 16,-2 18 38-16,-1 2-19 15,5 5 15-15,10 1-30 16,16 1 14-16,12 6-5 16,15 2-8-16,10 5-37 15,7 2 5-15,28-30-202 16,0 0-38-16</inkml:trace>
  <inkml:trace contextRef="#ctx0" brushRef="#br0" timeOffset="164426.8767">22235 9250 210 0,'0'0'9'0,"0"0"18"15,0 0 31-15,0 0 1 16,0 0-32-16,0 0-13 16,0 0 8-16,-81-34-5 15,71 26 25-15,0-1-22 16,-3 1 30-16,-1-4-37 16,-2 2 11-16,-1-2-17 15,-2 4 24-15,1-4 1 16,-3 1-19-16,3 3 10 15,5-4-20-15,0 2 34 0,0-1-31 16,1 1 15 0,1-2-10-16,2 0-6 0,-2 0-3 15,-1-2 3-15,2-1 1 16,-5 1 1-16,6 0 15 16,1 0-21-16,2 0 34 15,2 1-34-15,0 0 9 16,1 0-10-16,-2-1 0 15,4 1 3-15,1-1 5 16,0 0-16-16,0 0 29 16,0-3-18-16,3 1 4 15,3 2-5-15,4 0 10 16,-1 1-17-16,0 3 5 16,6-3 0-16,-2-4-5 15,7 1 11-15,0-4-21 0,2 0 34 16,4-2-16-16,1-3 7 15,3-3-20-15,3-1 7 16,-2 0 3-16,5 0-3 16,0 2 10-16,2 3-21 15,0 5 30-15,-1 0-22 16,1 4 14-16,-3 1-9 16,5 3 3-16,-2 0-4 15,2 0 1-15,3-1 1 16,1 4-5-16,-1-2 12 15,2 1-23-15,-6 1 32 16,-1-1-13-16,-1 2 8 16,-4 1-22-16,-1 0 8 15,-3 3 3-15,-2-3 0 0,-1 3 4 16,2-3-16-16,2 2 26 16,4-2-15-16,6 1 6 15,2 1-8-15,0 3 6 16,3 1-5-16,-2 0 2 15,3 0 0-15,1 0-7 16,0 3 14-16,0 6-28 16,-3-1 43-16,0 1-26 15,-4-1 14-15,0 1-20 16,-3 1 8-16,-1-3 2 16,2 4-5-16,0 0 12 15,-3 1-21-15,-3 2 31 16,-3 1-24-16,-8 2 18 0,-2 3-16 15,-7 2 9-15,-3 4-8 16,-5 1 3-16,-1 1 1 16,1-1-5-16,-1-1 13 15,-2-1-24-15,1 1 34 16,-2-2-15-16,0 0 11 16,0-1-27-16,-2 1 13 15,-7-1 0-15,-2 1-1 16,0-2 7-16,0-1-14 15,-1 2 24-15,0 0-23 0,-3 0 15 16,-7 3-6 0,-3-2-2-16,-7-2 0 0,-2 1-1 15,-2-2 5 1,-5-4-9-16,-3-2 12 0,-8 0-23 16,-6-3 32-16,-5-2-12 15,-4 1 8-15,-2-1-24 16,-1 0 11-16,-1-1 1 15,7-1-1-15,5 1 10 16,7-3-24-16,6 1 30 16,4-1-20-16,6-2 12 15,9-2-12-15,8-2 5 16,8 0 0-16,5 0-2 16,2 0 4-16,4 0-6 15,0 0 7-15,0 0-19 16,0 3 15-16,0 0-13 15,0 4-41-15,3-4-192 0,0-3-110 16</inkml:trace>
  <inkml:trace contextRef="#ctx0" brushRef="#br0" timeOffset="165356.3889">23915 8799 137 0,'0'0'50'0,"0"0"62"16,0 0 7-16,0 0-22 15,0 0-15-15,0 0-46 16,0 0 5-16,-27-4-40 16,27 4 20-16,0 0-13 15,6-1-5-15,13-2-2 16,4 1 10-16,3 1 4 16,5-2-8-16,3 2 4 15,5-2-2-15,3 0 14 16,-2 1-22-16,5 1 25 15,0 0-15-15,4 1-10 0,0 0-1 16,-1 0 0 0,-3 0-3-16,-2-2 13 0,-4-1-15 15,-2 2 15-15,0-4 8 16,2-1-13-16,-2 2 3 16,-4 0-8-16,0-2 0 15,-6 3 1-15,-9 1 5 16,-5-4-12-16,-7 4 16 15,-4 1-15-15,-2 0 16 16,0-1 11-16,1 1-10 0,-1-2-24 16,0 3 11-1,0 0-23-15,-19 0-52 0,8 0-75 16,-1 0-84-16</inkml:trace>
  <inkml:trace contextRef="#ctx0" brushRef="#br0" timeOffset="165828.7875">24136 8616 284 0,'0'0'54'0,"0"0"15"0,0 0 26 15,0 0-67-15,0 0-6 16,-115 53 14-16,66-27-8 16,-8 0 6-16,-7-4-31 15,-4-2 46-15,7-5-31 16,10-4 43-16,14-1-46 16,17-2 18-16,14 2-29 15,6 2-4-15,0 2 11 16,26 0-9-16,15 3 27 15,9-6-29-15,5 3 47 16,0-3-43-16,-5 3 5 16,-6 0-8-16,-7 2-1 0,-4 0 0 15,-5 0 2 1,-2-2-8-16,-4-2 18 0,-4-3-21 16,-2-1 22-16,-4 0-13 15,0-2 17-15,-3-3-32 16,-1 1 15-16,-1 1 0 15,2 0-5-15,-3 1 4 16,3 0-3-16,6 0-33 16,-12-6-53-16,4 0-343 15</inkml:trace>
  <inkml:trace contextRef="#ctx0" brushRef="#br0" timeOffset="166517.943">25078 9078 372 0,'0'0'44'0,"0"0"-1"15,0 0 118-15,0 0-110 16,0 0 32-16,0 0-68 0,4-22 18 16,-1 9-12-16,0-2-11 15,1-3 15-15,6-4-24 16,-1-2 20-16,4-2-15 16,0-2 19-16,2-2-18 15,0-3-6-15,1-1-1 16,-2-1 0-16,2 0 0 15,-2-2 3-15,1-1-10 16,-3-1 19-16,-2-1-12 16,-1 4 11-16,-5 3-8 15,-1 7 13-15,-3 7-16 16,0 3 0-16,0 8 0 16,0 2 5-16,0 5-2 15,0 1 0-15,0 0 19 0,0 5-27 16,-7 17 15-16,-8 6-20 15,-1 5 10-15,-4 7 0 16,3 0-2-16,0 4 7 16,4-1-10-16,2-4 21 15,5-2-13-15,5-1 3 16,1-4-1-16,0-5 13 16,0-4-28-16,0-3 10 15,6-5 0-15,6 0-3 16,1-4 12-16,1 1-18 15,2-4 25-15,0 0-11 16,1-4 3-16,-2 0-15 16,1-2 7-16,-2-2 0 0,-1 0-1 15,-3 0 3-15,-1 0-7 16,0-2 16-16,-3-6-23 16,-3 0 19-16,-3 2-14 15,0 1-167-15,0-1-180 16</inkml:trace>
  <inkml:trace contextRef="#ctx0" brushRef="#br0" timeOffset="166767.2754">24854 8751 400 0,'0'0'39'0,"0"0"-2"0,0 0 20 16,106-35 23-1,-54 32-66-15,2 1 19 0,-2 2-6 16,-1-2-1-16,-2 0 17 16,-3 2-41-16,-6 0 14 15,-8 0-8-15,-6 0 6 16,-9 0-2-16,-5 6-22 16,-5 5 10-16,-5 1-45 15,-2-8-138-15,0-2-376 16</inkml:trace>
  <inkml:trace contextRef="#ctx0" brushRef="#br0" timeOffset="167141.9338">24664 9326 424 0,'0'0'87'0,"0"0"72"15,0 0-143 1,0 0 51-16,127-32-47 0,-63 19 7 15,2-3-25-15,1 0 30 16,5-3 0-16,-1 2-22 16,0 1 21-16,-6 4-24 15,-8 6 12-15,-11 6-14 16,-13 0 3-16,-11 0-8 16,-11 13-13-16,-11 3-62 15,0-6-107-15,-12-4-131 16</inkml:trace>
  <inkml:trace contextRef="#ctx0" brushRef="#br0" timeOffset="167345.3849">24933 9424 198 0,'0'0'238'15,"0"0"-222"-15,0 0 51 16,115-6-20-16,-60-5-25 15,3 0 6-15,2-2-16 16,-2 5 24-16,-7 1-34 16,-5 4 20-16,-9 3-22 15,-7 0-1-15,-28 0-157 16</inkml:trace>
  <inkml:trace contextRef="#ctx0" brushRef="#br0" timeOffset="168819.81">25415 9593 121 0,'0'0'114'0,"0"0"-91"0,-106 25 92 16,58-25-39-16,-7 0-16 15,-6-11-19-15,-3-8-36 16,-2-7 34-16,0-10-13 16,-1-6 42-16,3-4-37 15,0-5 27-15,3-4-34 16,1 1 4-16,2-3 6 15,3 1-27-15,10 3 22 16,13 3-27-16,15 4 37 16,17-2-39-16,0-3 17 15,26-2-15-15,6 0-2 16,2 2 0-16,5 2 2 16,3 1-11-16,4 3 20 0,9 2-30 15,9 4 38 1,8 3-25-16,7 4 18 0,3 2-24 15,3 2 10-15,2 3 2 16,-2 3-1-16,-9 6 9 16,-6 4-24-16,-11 8 35 15,-6 4-24-15,-1 0 17 16,-3 6-19-16,-2 13 9 16,-3 7-4-16,-4 6 2 15,-1 5 0-15,-4 5-6 16,-4 2 12-16,-3 2-26 15,-4 1 44-15,-2-1-29 0,-6 2 19 16,-5-1-28 0,-6 1 14-16,-5 3 0 0,0 3-1 15,-3 4 10-15,-20 11-24 16,-5 6 32-16,-8 5-13 16,-8-3 1-16,-7-6-4 15,-4-3-1-15,-5-8 0 16,2-6-2-16,0-8 6 15,0-7-13-15,-2-9 18 16,-6-5-26-16,-6-11 39 16,-8-7-22-16,-7-7 14 15,-4 0-26-15,0-21 15 16,5-9-3-16,8-9 0 16,11-6 5-16,12-5-8 15,10-4 19-15,6-4-6 0,8-6-3 16,10-9-5-16,9-4-2 15,12 1 0-15,0 3-2 16,29 4 4-16,15 4-8 16,8-1 9-16,8 3-24 15,3 7 42-15,5 5-26 16,7 4 21-16,10-1-32 16,8 2 12-16,5 2 4 15,-2 7-5-15,-5 14 15 16,-6 8-28-16,-12 14 36 15,-6 1-18-15,-12 8 8 16,-6 21-16-16,-8 6 7 0,-7 7-2 16,-7 6 2-1,-2 4 2-15,-3 2-14 0,-2 1 26 16,-1 0-36-16,-2-1 47 16,-7 5-23-16,-5 0 13 15,-5 2-23-15,0 1 9 16,-23 4 0-16,-9-1-3 15,-9-1 12-15,-6-7-18 16,-4-6 29-16,-6-4-19 16,2-5 10-16,-3-2-18 15,-3-7 7-15,-2-7 0 16,-4-9-3-16,-7-11 9 16,-4-6-12-16,-6 0 15 0,-1-19-21 15,-9-11 31 1,-4-5-20-16,1-6 19 0,6-7-31 15,10-4 13-15,9-6 0 16,14-5-4-16,16-5 12 16,13 1-19-16,16-2 24 15,13 0-22-15,0 2 25 16,32 2-29-16,17-1 13 16,20 2-6-16,13 1 6 15,15-1-7-15,18 3 0 16,9 11 9-16,5 7-22 15,1 13 40-15,-8 11-26 0,-10 6 23 16,-4 10-34 0,-11 3 14-16,-11 12 3 0,-17 24-3 15,-21 17 11-15,-21 10-24 16,-17 6 32-16,-10 1-21 16,-3-1 19-16,-23-2-20 15,-5-2 6-15,-9-4 0 16,-6 0-2-16,-11-2 7 15,-4 6-12-15,-2 0-5 16,7-1 5-16,39-49-96 16,2-7-230-16</inkml:trace>
  <inkml:trace contextRef="#ctx0" brushRef="#br0" timeOffset="179891.7412">4180 9147 33 0,'0'0'21'16,"0"0"-11"-16,0 0 0 15,0 0-8-15,0 0 11 16,0 0-8-16,0 0 4 16,0 0-6-16,0 0 15 15,0 0-3-15,81-59 8 0,-80 53-13 16,3 0 16-1,-2-1 15-15,-1 1-28 0,1-1 12 16,-1 0-23-16,-1 1 36 16,0 0-31-16,2-2 25 15,-2 1-29-15,0 3 22 16,3-1-9-16,-3-1-2 16,0 0 17-16,0 1-25 15,0-3 29-15,-6 0-15 16,-6 2 22-16,0 1-19 15,-4 0 12-15,7 3-20 16,-2 0 3-16,1 2 4 16,-2 0-14-16,1 0-2 0,-6 0 9 15,-7 6-13 1,1 4 6-16,-2 4-6 0,0 0 3 16,-1 3-6-16,4 1 1 15,2 2 0-15,3 1-4 16,3-1 10-16,1-2-18 15,10 3 28-15,3-1-18 16,0 3 9-16,0 2-13 16,6 2 6-16,13 2-1 15,2 2-3-15,2 4 8 16,2 3-8-16,5 4 16 16,-2 6-15-16,2 7 9 0,0 7-6 15,-2 6 2 1,2 2-2-16,-8 5 0 0,-7-3 3 15,-9-3-8-15,-6 0 12 16,-15-4-15-16,-21-1 22 16,-11-2-13-16,0-6 11 15,1-5-22-15,9-2 10 16,4-5 0-16,6-3 0 16,5-4 7-16,5-6-16 15,7-4 20-15,7-6-16 16,3-5 11-16,0-3-12 15,12-3 5-15,9-2-2 16,9-1 1-16,1 4 2 0,2 3-2 16,1 9 7-1,-1 6-16-15,-2 8 27 0,2 9-15 16,-2 9 6-16,-4 6-14 16,-3 7 4-16,-6 4 3 15,-9 3-1-15,-4 3 6 16,-5 0-17-16,0 4 24 15,0 8-13-15,0 8 10 16,-5 6-11-16,2 8 2 16,3 0 0-16,0-1-3 15,0 0 3-15,0-2 0 16,0-1 4-16,0-4-22 16,8-1 41-16,-1 7-27 15,0 4 14-15,-1 7-20 16,2 12 10-16,-5-1 0 15,-3 4 0-15,0-2 7 0,0-4-17 16,0 0 23-16,-9 6-15 16,-2 3 10-16,5 6-6 15,2-4-1-15,4-7-1 16,0-6 9-16,6-9-9 16,7-8 10-16,5-4-2 15,3 5-5-15,0 1 10 16,6 6-1-16,-2-1-1 15,3-9-19-15,4-8 8 16,2-9 0-16,5-13 0 16,0-4 7-16,-1-6-17 0,-5-3 25 15,-7 0-17 1,-2-4 11-16,-8 0-14 0,-7 0 9 16,-6-1-4-16,-3 5 0 15,0-1 1-15,-11 0-4 16,-6 0 10-16,-3-5-17 15,5 0 29-15,0 1-17 16,2-10 10-16,1-1-22 16,-1-6 10-16,1-6 0 15,-2 2-3-15,1 0 15 16,2-2-19-16,4 0 23 16,-2-2-3-16,6-8-8 0,0-5 10 15,3-4-15 1,-3-3-1-16,3-3 1 0,0-4 0 15,0-3-2-15,0-3 11 16,0-1-22-16,0-2 30 16,0 0-17-16,0 0 14 15,0 0-28-15,0 0 11 16,0 0 2-16,0 0-22 16,0 0-82-16,9 0 87 15,-4-2-158-15,-1-5-57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5T00:12:38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13554 5967 199 0,'0'0'24'16,"0"0"14"-16,0 0-11 15,0 0-25-15,0 0 29 16,0 0-6-16,13-13 45 16,-11 11-23-16,-1-3 25 15,2 0-48-15,-1-2-7 16,1 3-15-16,-3 1 4 0,0 2-5 16,0-1 7-1,0 0-3-15,0 1 0 0,0 1-6 16,0 0 6-16,0 6-5 15,0 30 5-15,0 20 7 16,-11 10 60-16,-1 15-71 16,2 6 32-16,1-5-28 15,-3-7 3-15,0-8 5 16,-4-19-20-16,2-6 7 16,-2-9 0-16,4-9-2 15,0-7 7-15,6-6-14 16,3-5 23-16,3-4-28 15,0-2-3-15,0 0-53 16,6-4-128-16,3-6-21 0</inkml:trace>
  <inkml:trace contextRef="#ctx0" brushRef="#br0" timeOffset="623.1244">13145 6271 428 0,'0'0'19'0,"-93"0"-19"16,52 20 49-16,5 13-6 16,8 10-6-16,8-1-20 15,16-5-6-15,4-11-1 16,6-9-9-16,25-8 1 15,9-9 9-15,5 0 5 16,0-21-11-16,-6-12 5 16,-8-2 3-16,-9-2-17 15,-8 1 8-15,-8 4-3 16,-6 5 13-16,0 3-14 16,-12 5 23-16,-5 7-18 15,-2 7 10-15,-2 5-5 0,5 0-20 16,7 0 6-16,3 13-16 15,6 1-40-15,0-10-122 16,6-1-98-16</inkml:trace>
  <inkml:trace contextRef="#ctx0" brushRef="#br0" timeOffset="1206.5202">13678 6061 481 0,'0'0'8'0,"0"0"12"15,0 0 1-15,0 0-4 16,111-75 20-16,-78 67-12 15,-6 8 4-15,-9 0-24 16,-9 0 10-16,-9 23-13 16,0 8 4-16,-18 7-6 15,-15 3 0-15,-6-3-4 16,1-6 9-16,7-11-12 16,8-9 14-16,11-6-15 0,11-4 16 15,1-2-16-15,10 0 7 16,20-15-8-16,4-4 9 15,5-3 0-15,-2 1-2 16,-4 1 7-16,-1 2-16 16,-6 0 22-16,0-1-11 15,-3-2 11-15,-1-3-22 16,0-4 11-16,0-2-4 16,-2 2 2-16,-1 6 2 15,-8 12-11-15,-3 10 24 16,-3 2-17-16,-4 28 8 15,1 15 44-15,-2 3-34 0,0 2 14 16,0-7-26-16,0-5-2 16,0-9 0-16,0-8 3 15,0-12-16-15,0-3 15 16,0-6-6-16,0 0-35 16,0-4-125-16,0-6-11 15,0 5-66-15</inkml:trace>
  <inkml:trace contextRef="#ctx0" brushRef="#br0" timeOffset="1337.1708">14061 6259 131 0,'0'0'81'16,"0"0"-2"-16,0 0-21 15,0 0-2-15,0 0 2 16,0 0-24-16,87 13-33 16,-50-21 0-16,-1 1 4 15,-2 0-10-15,-25 4-43 0,-4-2-265 16</inkml:trace>
  <inkml:trace contextRef="#ctx0" brushRef="#br0" timeOffset="1932.0936">14553 5852 414 0,'0'0'123'0,"0"0"-15"15,0 0-60-15,0 0-22 16,0 0-18-16,0 0 27 15,-5 30-35-15,-31 13 5 16,0-7-5-16,5-6 0 0,7-10-2 16,12-6 4-1,7-5-9-15,5-5-27 0,0-3 26 16,0 1 8-16,15 0-20 16,1 5 36-16,1 8-26 15,-1 2 10-15,1 3 0 16,-2-3-4-16,-5 0 10 15,-1 0-12-15,-5-3 18 16,-2-2-11-16,-2-3 7 16,0-5-16-16,1-4 5 15,9 0 3-15,7-17 0 16,11-11 5-16,7-5-15 16,5 3 22-16,2-1-21 0,4 7 24 15,-1 6-22 1,-2 8 20-16,-4 10-26 0,-12 0 13 15,-13 20 0-15,-14 18-2 16,0 6 4-16,-11 6-7 16,-10-7 15-16,6-7-6 15,5-7 4-15,8-11-16 16,2-6 8-16,2-10 0 16,20-2 5-16,8-7-2 15,1-12 1-15,1-4 10 16,-5 1-3-16,-11 0-7 15,-6 3 4-15,-10 1 9 0,0 4-30 16,-7 6 13 0,-19 5 0-16,-3 3 0 0,-3 0 2 15,2 10-17-15,10 1-5 16,17-9-41-16,3-2-232 16</inkml:trace>
  <inkml:trace contextRef="#ctx0" brushRef="#br0" timeOffset="2236.5277">15164 5719 671 0,'0'0'43'0,"0"0"-22"16,0 0-14-16,0 0-2 15,-9 82 2-15,3-48-4 16,6-8-3-16,0-9 10 16,0-7-13-16,15-10 12 15,12 0 11-15,5-16-9 16,7-3-4-16,-2 0-3 16,-2 4-4-16,-6 5 0 15,-5 5 2-15,-10 5-14 16,-14 0 2-16,0 12-8 15,-15-2-254-15,-9 3-77 16</inkml:trace>
  <inkml:trace contextRef="#ctx0" brushRef="#br0" timeOffset="2549.6682">15164 6007 141 0,'0'0'54'0,"0"0"28"15,0 0-39-15,0 0 18 16,91 9 17-16,-72 2-17 15,-4 9 17-15,-3 9-46 16,-5 5 1-16,-2 1-27 16,1-4-2-16,6-7-4 15,3-11 0-15,13-13 1 16,11 0 0-16,10-13-1 16,8-15 13-16,-5-1-19 0,-10 0 19 15,-17 7-15-15,-16 3 21 16,-9 3-28-16,-12 12 9 15,-31 4 0-15,-18 0-1 16,-9 19 1-16,-2 11-10 16,9-1 15-16,6 3-19 15,10-1-13-15,38-22-109 16,0-1-135-16</inkml:trace>
  <inkml:trace contextRef="#ctx0" brushRef="#br0" timeOffset="3067.2832">12833 7067 548 0,'0'0'4'15,"0"0"30"-15,0 0-33 0,0 0 56 16,0 0 1-16,136-65 5 15,-54 37-36-15,17-4-11 16,24-4 25-16,23-9-26 16,20-3 39-16,18-4-50 15,5 4 47-15,9 2-49 16,6 6 15-16,3 4-17 16,-6 5 0-16,-20 2-1 15,-22 1 3-15,-26 2-14 16,-18 2 24-16,-15 1-7 0,-17 4 5 15,-21 7-20 1,-27 5 10-16,-21 4-3 0,-14 2 0 16,0 1 6-16,-9 0-6 15,-18 0-28-15,-9 3 23 16,-7 13-97-16,19-7-95 16,-1-2-64-16</inkml:trace>
  <inkml:trace contextRef="#ctx0" brushRef="#br0" timeOffset="3682.0124">13011 7093 468 0,'0'0'3'15,"0"0"-3"-15,0 0 13 16,0 0-5-16,0 0 13 16,0 0 62-16,101-15-47 15,-34-9 14-15,20-6 13 16,19-8-4-16,21-3 4 15,16-6-48-15,7-3 43 16,7-6-57-16,18-4 57 16,11 1-54-16,11 1 50 15,4 6-51-15,-16 2 1 16,-19 4-4-16,-18 3 6 16,-15 4-18-16,-8 2 29 0,-10 5-15 15,-15 5 13-15,-21 5-30 16,-28 8 15-16,-21 5-3 15,-19 5 2-15,-11 0 2 16,0 3-4-16,-13 1 19 16,-10 0-35-16,0 0 38 15,-1 7-36-15,-1 6 17 16,-1 3-31-16,13-9-186 16,-7-1-154-16</inkml:trace>
  <inkml:trace contextRef="#ctx0" brushRef="#br0" timeOffset="18857.2214">13202 8310 402 0,'0'0'2'0,"0"0"15"0,0 0-6 15,0 0 24 1,0 0 5-16,0 0-19 0,0 0-13 15,0 0 4-15,0 0 12 16,0 0-24-16,-88-34 19 16,73 61-4-16,0 5-11 15,-1 1 1-15,2-4-5 16,6-4 6-16,4-8 5 16,3-2-19-16,1-4 23 15,0-2-13-15,1-8 9 16,22-1-10-16,11 0 3 15,10-18-4-15,6-2 0 0,2-1 3 16,-3 4-8-16,-10 6 13 16,-9 11-17-16,-11 0 22 15,-11 20-13-15,-8 16 17 16,0 8-28-16,-23 0 11 16,-5 2 0-16,-3-5-3 15,-4-6 10-15,-1-6-18 16,2-7 25-16,7-6-9 15,8-8 2-15,10-5-13 16,9-3 6-16,0 0 0 16,9 0-4-16,18-16 8 15,7-1-10-15,2-4 18 16,3 3-18-16,-2-2 18 0,3 0-14 16,-2 1 11-16,-4 6-18 15,-7 4 9-15,-9 6-3 16,-9 3-2-16,-9 0-43 15,-2 5-193-15</inkml:trace>
  <inkml:trace contextRef="#ctx0" brushRef="#br0" timeOffset="19083.6142">13200 8843 476 0,'0'0'0'16,"0"0"5"-16,84-42-1 0,-30 12 35 16,-4 5-26-16,-6 4 13 15,-12 8-18-15,-9 6-16 16,-14 5 8-16,-9 2-4 16,0 0-66-16,-2 0-28 15,-10 2-46-15,-3 4-66 16</inkml:trace>
  <inkml:trace contextRef="#ctx0" brushRef="#br0" timeOffset="19189.3325">13372 8793 83 0,'0'0'113'0,"0"0"-43"16,-33 77-20-16,29-52-4 15,2-3-41-15,-1-4 6 16,3-7-3-16,0-8-16 16,0-3-43-16,0 0-235 0</inkml:trace>
  <inkml:trace contextRef="#ctx0" brushRef="#br0" timeOffset="19354.8902">13510 8862 79 0,'0'0'148'16,"0"0"-48"-16,0 0-43 15,0 0-18-15,19 82-10 16,-19-69-26-16,0-4 6 16,4-7-14-16,14-2 17 15,4-8-23-15,8-14 11 16,-16 8-63-16,-1 1-151 15</inkml:trace>
  <inkml:trace contextRef="#ctx0" brushRef="#br0" timeOffset="19593.2526">13789 8644 479 0,'0'0'5'16,"0"0"10"-16,0 0-13 15,-14 77 4-15,14-74 5 16,6-3-7-16,10 0 3 0,-2-15-8 16,-1-3 3-1,-7 1-4-15,-6 6 0 0,0 8-47 16,0 3-80-16</inkml:trace>
  <inkml:trace contextRef="#ctx0" brushRef="#br0" timeOffset="19802.291">13970 8403 577 0,'0'0'71'15,"0"0"-39"-15,0 0-4 16,15 101 53-16,-15-33-76 0,-1 2 8 16,-7 0 7-16,6-10-17 15,1-8 0-15,1-16-6 16,0-36-195-16,0 0-349 16</inkml:trace>
  <inkml:trace contextRef="#ctx0" brushRef="#br0" timeOffset="20333.1615">13958 9201 503 0,'0'0'10'0,"0"0"21"16,0 0 10-16,-95 53-6 15,44-40 1-15,-11-2-7 16,-16-6 2-16,-18-5-25 16,-13-4 50-16,-6-25-54 15,-6-11 50-15,2-8-47 16,7-8 24-16,14-11-28 15,17-13 5-15,26-11-6 0,18-13 9 16,28-6-21 0,9-1 28-16,27 3-17 0,26 8 15 15,25 14-28-15,32 11 11 16,29 8 3-16,30 7-3 16,10 8 4-16,-6 15-11 15,-13 22 20-15,-28 15-23 16,-24 45 31-16,-25 39-11 15,-26 30 11-15,-27 28-28 16,-29 6 12-16,-5-8-2 16,-36-18 0-16,-8-18 9 15,-6-17-26-15,0-10 38 16,1-15-20-16,9-9 12 16,7-8-26-16,12-4-9 15,23-41-145-15,2 0-152 0</inkml:trace>
  <inkml:trace contextRef="#ctx0" brushRef="#br0" timeOffset="20816.8681">13627 9622 444 0,'0'0'54'0,"0"0"40"15,0 0-53-15,52-79-14 16,-4 52 61-16,-3 7-34 15,-8 11 29-15,-12 9-68 16,-13 14-4-16,-12 32-2 16,0 14-4-16,-28 12-10 15,-11-5 25-15,-3-10-27 16,2-14 20-16,6-13-14 16,11-12 19-16,14-8-34 0,9-7 16 15,0-3-5 1,21 0 4-16,14-13 2 0,8-9-11 15,2-1 26-15,-1-2-16 16,-2 2 15-16,-4 2-28 16,-7 6 13-16,-6 0-8 15,-6 4-4-15,-5 1-33 16,-1-1-42-16,-2 0-70 16,-11 8 23-16,0-2-147 15</inkml:trace>
  <inkml:trace contextRef="#ctx0" brushRef="#br0" timeOffset="20972.4514">14070 9688 881 0,'0'0'19'16,"0"0"-11"-16,0 0 16 16,0 0-23-16,0 0-2 15,-82 65 22-15,82-58-45 16,0-7-22-16,0 0-440 15</inkml:trace>
  <inkml:trace contextRef="#ctx0" brushRef="#br0" timeOffset="22725.6789">15461 8355 417 0,'0'0'40'16,"0"0"5"-16,10-73-9 15,12 53 11-15,1 5-38 16,-1 6 31-16,-4 2-35 15,-5 7 9-15,-1 0-12 16,-3 0 4-16,-2 2 15 16,-2 12-15-16,-5 8 19 15,0 3-18-15,0 6 42 16,0 1-42-16,0-1 11 16,0-6-1-16,0-1-29 15,0-4 12-15,0 1 0 0,-1 0-4 16,-2-19-39-1,-2 0-277-15</inkml:trace>
  <inkml:trace contextRef="#ctx0" brushRef="#br0" timeOffset="22928.1384">15456 8522 450 0,'0'0'1'0,"0"0"19"16,0 0-10-16,0 0 2 15,0 0-1-15,86-21-19 0,-73 21 8 16,-12 0-34-16,-1 0-128 16</inkml:trace>
  <inkml:trace contextRef="#ctx0" brushRef="#br0" timeOffset="23128.1331">15454 8728 351 0,'0'0'26'0,"0"0"5"16,0 0 32-16,90-15-26 15,-36-15-10-15,7-2-21 16,-6 0 2-16,-7 6-16 0,-15 8 23 15,-11 6-35-15,-22 12-6 16,0 0-214-16</inkml:trace>
  <inkml:trace contextRef="#ctx0" brushRef="#br0" timeOffset="23379.4617">15993 8262 464 0,'0'0'20'15,"0"0"34"-15,0 0-30 0,90-30 1 16,-71 45 0-16,-7 14-10 16,-6 5-7-16,-6 3 7 15,0-3-22-15,0-7 24 16,-6-3-10-16,-4-5 2 15,2-8-18-15,6-10-3 16,2-1-80-16,0-1-207 16</inkml:trace>
  <inkml:trace contextRef="#ctx0" brushRef="#br0" timeOffset="23572.9748">16295 8166 417 0,'0'0'86'15,"0"0"4"-15,0 0-82 0,0 0 88 16,17 81-31-16,-17-32-6 16,-1 4-56-16,-2-6-1 15,0-6-2-15,3-4 11 16,0-10-22-16,0-2 24 16,0-5-29-16,0-20-70 15,0 0-232-15</inkml:trace>
  <inkml:trace contextRef="#ctx0" brushRef="#br0" timeOffset="24697.2115">16157 8736 314 0,'0'0'6'0,"0"0"38"16,0 0-16-16,0 0 22 16,0 0-21-16,0 0-1 15,-82 51 30-15,52-44-37 0,-9 0 6 16,-11 4-20-1,-5-1 38-15,-8-1-34 0,-6-5 41 16,-4-1-49-16,-4-3 32 16,2 0-28-16,8 0 6 15,9-13 3-15,6-5-12 16,1-1 8-16,4-1 2 16,1-1-3-16,6-1-1 15,4-2-15-15,6-5 5 16,7-3 0-16,6-8-5 15,4-4 14-15,5-6-20 16,5-5 27-16,3 1-25 16,0-4 28-16,12 1-34 15,15 0 27-15,12 0-24 0,10 4 11 16,8-1 1-16,7 2-8 16,3 4 17-16,3 6-27 15,0 6 37-15,-1 7-26 16,-3 5 16-16,-4 5-18 15,-2 7-1-15,-1 6 10 16,3 6-1-16,3 0 2 16,6 6-9-16,0 17 25 15,-1 5-28-15,0 4 23 16,1 4-16-16,-3 4 12 16,-11 5-16-16,-9 8 5 15,-13 12 3-15,-14 5-3 16,-12 4 12-16,-9 0-26 0,0-3 35 15,-20-7-15-15,-9-7 12 16,-5-5-29-16,-4-9 15 16,0-6-1-16,2-4 0 15,4-5 5-15,6-8-21 16,8-2 36-16,6-6-45 16,4-2 14-16,8-10-151 15,0 0-99-15</inkml:trace>
  <inkml:trace contextRef="#ctx0" brushRef="#br0" timeOffset="31314.4967">14738 7470 232 0,'0'0'1'15,"0"0"55"-15,0 0-48 16,0 0 41-16,0 0-49 16,0 0 17-16,0 0-17 0,0 0 0 15,0-11-7-15,3 11 17 16,0 0-13-16,-1 4 14 16,-1 7 1-16,-1 1-12 15,0 1 14-15,0-1-10 16,2 2-4-16,1 2 4 15,0 2-1-15,0 1 2 16,3 2 3-16,-2 2 5 16,1 0-8-16,-4 3-3 15,-1 0 3-15,0 2-7 16,0 1 2-16,0 0 0 16,0-1-2-16,2 2 9 15,2 0-16-15,-2 2 21 0,-1 0-10 16,-1 1 10-16,0 2-24 15,0 4 12-15,0 3 0 16,-3 5 0-16,2-2 5 16,1 4-12-16,0-5 18 15,0 0-12-15,0-1 9 16,0 1-15-16,0 3 10 16,0 0-6-16,0 0 3 15,0 1 0-15,0-3-4 16,0-1 12-16,3-1-21 15,0-2 26-15,1-2-15 16,1 3 16-16,0-1-28 16,-2-3 14-16,0-3 0 15,-1-2-3-15,-1 1 7 0,-1-2-9 16,0 4 11-16,2 1-6 16,-2 5 11-16,0 3-16 15,0 8 5-15,0 4-1 16,0 10-3-16,0-2 4 15,-3 6 0-15,-5 0 4 16,0-1-16-16,3-1 28 16,2-4-17-16,3-4 13 15,0-8-24-15,0-3 10 16,0-5-2-16,0-4 3 16,0-34-39-16,0-3-321 15</inkml:trace>
  <inkml:trace contextRef="#ctx0" brushRef="#br0" timeOffset="75103.1744">13003 6885 195 0,'0'0'31'0,"0"0"1"16,0 0-2-16,0 0 11 15,0 0-35-15,0 0 38 16,0 0-15-16,0 0 35 0,0 0-16 15,-23 11-24-15,20-9-9 16,0 2-3-16,1-2-12 16,1 0 17-16,1-2 0 15,-2 0-13-15,2 0 71 16,-1 0-34-16,-4 0 11 16,2 0-51-16,-3 0 13 15,-4 0-8-15,2-8 1 16,-2 0-5-16,-2-2 15 15,3-3 11-15,-2-4-24 16,0-2 8-16,0-2-11 16,0-5-1-16,0 1 7 0,-1-3-6 15,-3 0-1-15,0-2 15 16,-1 1-20-16,-1 2 22 16,4-5-5-16,-2 3 1 15,4-4-24-15,2-2 11 16,0-1 0-16,2-3-1 15,-6 1 6-15,-3-1-20 16,-1 5 34-16,0-1-21 16,-1-2 16-16,2-1-20 15,-2-1 6-15,0 3-5 16,0 1 4-16,2 3 2 16,2 4-8-16,1 4 21 15,4 2-33-15,0 5 41 16,6 1-25-16,0 1 21 15,-3 2-36-15,2-1 17 0,-1 1 1 16,-1 3-1-16,2 2 7 16,-1-1-20-16,2 4 28 15,-1-1-12-15,1 2 11 16,3-1-23-16,-2-2 15 16,1 2-5-16,1 1 0 15,0 2 4-15,0 2-8 16,0-1 19-16,0 0-34 15,0-3 44-15,3-2-33 16,15 4 25-16,2-4-33 16,2-2 16-16,4 1 0 15,7-4 0-15,12-3 7 0,4-4-21 16,9-7 34-16,5-2-23 16,4 2 15-16,6 1-12 15,3 0 0-15,5 3 0 16,2 0-3-16,4 0 6 15,6-1-8-15,5 1 10 16,2-1-25-16,0 1 42 16,-2-1-27-16,-2 1 24 15,-2-1-37-15,-3 0 18 16,0-3 0-16,12 1-2 16,4-1 10-16,10 1-21 15,2 2 30-15,-1 1-22 16,-11 1 23-16,-10 2-36 0,-13 1 17 15,-14 2 1-15,-12 2-1 16,-9 1 4-16,-8 3-13 16,-10 1 23-16,-6-1-36 15,-4 3 47-15,-4-1-23 16,-1 3 18-16,-3 0-38 16,2 0 13-16,2-1 6 15,5-2 0-15,5 0 5 16,1 1-17-16,-1 0 29 15,-1 0-19-15,-4 5 20 16,-3-2-32-16,-5 3 14 16,-5 0-3-16,-2 0 0 0,-1 0 6 15,-1 0-13-15,-1 0 23 16,1 0-40-16,1 0 56 16,1 0-35-16,-1 0 29 15,1 0-46-15,1 0 21 16,1 0 2-16,-2 4-4 15,1 12 13-15,-2 6-29 16,-5 8 41-16,2 6-19 16,-3 7 15-16,0 1-34 15,0 2 17-15,0 2 0 16,0-1 0-16,0-1 3 16,0 1-10-16,3 0 20 15,1 3-39-15,1-1 55 0,3-2-37 16,-2-8 31-16,-3-4-46 15,1-6 19-15,-3-1 4 16,-1-1-3-16,2-2 15 16,-1-2-32-16,-1-3 42 15,2-3-27-15,-1-3 24 16,1-4-37-16,-1-3 18 16,1-7-4-16,-2 1 4 15,0-1-4-15,0 0-3 16,0 0-63-16,0 0-48 15,0 0-154-15</inkml:trace>
  <inkml:trace contextRef="#ctx0" brushRef="#br0" timeOffset="78674.0453">12507 7761 271 0,'0'0'57'15,"0"0"6"-15,0 0-13 16,0 0 18-16,0 0-35 15,0 0 0-15,0 0-26 16,32-55 12-16,-27 52-7 16,-2 0 2-16,1 2-3 0,-4 1-8 15,0 0 33-15,0 0-13 16,0 0 45-16,0 3-44 16,-7 9-4-16,-2 2-18 15,-5 1 0-15,-8 2-1 16,-11 2 11-16,-11 4-24 15,-10-1 30-15,-6-3-24 16,-1-5 18-16,3-3-15 16,7-4 18-16,12-3-23 15,9-4 8-15,10 0 0 16,4 0-1-16,6 0 7 16,6 0-16-16,4 0 20 15,0 0-9-15,0 0 16 16,0 0-34-16,16 0 17 15,5 0 0-15,6 0 0 0,10 3 7 16,0 3-16-16,5 3 27 16,3 0-29-16,-2 1 28 15,1 4-21-15,-1-1 16 16,-3 0-24-16,-3-2 9 16,-4-2 3-16,-6 0-2 15,-6-5 6-15,-6 0-14 16,-3-2 31-16,-6-2-23 15,-5 0 10-15,-1 0-13 16,0 0 5-16,0 0 0 16,0-2-3-16,0-12 11 15,0-1-16-15,0-3 24 0,0-6-24 16,-6-3 20-16,-1-5-17 16,-4-5 10-16,2-3-10 15,-3-3 4-15,1-3 1 16,0 2-6-16,6 2 10 15,-3 6-21-15,0 4 33 16,-1 8-30-16,-4 8 26 16,1 7-24-16,1 6 3 15,0 3 1-15,0 0 3 16,-1 16-5-16,-6 12 3 16,-1 11 14-16,1 6-16 15,-1 10 21-15,2 5-18 16,-1 3 12-16,2 3-12 0,-2 1 6 15,-3-3 0 1,0-5-6-16,3-11 13 0,8-7-26 16,5-15 38-16,5-8-28 15,0-11 17-15,0-7-16 16,15 0-15-16,6-11 23 16,7-11 0-16,1-2 8 15,-2-5-19-15,1 3 28 16,-1-5-24-16,0-1 19 15,4-7-22-15,0-2 15 16,1-2-5-16,1 1 0 16,-4 2 0-16,-2 8-5 15,-5 6 15-15,-5 7-32 16,-2 5 48-16,-3 3-30 0,1 0 15 16,-2 2-22-16,-1 0 8 15,-1 2 3-15,-3 3 0 16,-3 2 4-16,-3 2-18 15,0 0 31-15,0 0-23 16,0 0 19-16,0 0-24 16,0 0 11-16,5 0-2 15,-2 5-11-15,-2 6-102 16,-1-8-88-16,0 3-92 16</inkml:trace>
  <inkml:trace contextRef="#ctx0" brushRef="#br0" timeOffset="79716.228">14006 9234 407 0,'0'0'10'16,"0"0"49"-16,0 0-49 15,-85 35 40-15,57-29-34 16,-4 0 9-16,-7-2-13 16,-8-1 0-16,-7-3 15 0,-10 0-9 15,-6 0 48 1,-5-5-49-16,-7-6 19 0,0-1-22 16,1-4-14-16,2-3 3 15,3-5-3-15,5-2 0 16,7-6 8-16,7-5-21 15,4-6 34-15,7-3-20 16,6-7 8-16,6-4-18 16,4-4 7-16,8-9-2 15,9-5 3-15,6-2 2 16,4 3-2-16,3 6 2 16,0 6-11-16,7 1 26 15,19-4-21-15,8 0 26 0,16 2-38 16,15 4 17-1,22 2-3-15,18 2 3 0,16 0 0 16,8 6-7-16,-7 11 25 16,-8 11-18-16,-12 14 16 15,-15 11-32-15,-16 2 18 16,-9 13-4-16,-13 17 1 16,-10 13 1-16,-13 13-8 15,-10 12 22-15,-9 12-18 16,-2 9 19-16,-1 0 0 15,-1 0-6-15,-2-3 2 16,-1-9-11-16,0-4 0 0,0-9 0 16,-13-11 13-16,-7-6-31 15,-3-8 36-15,2-8-15 16,4-7 8-16,6-10-22 16,5-5 1-16,3-7-24 15,3-2-43-15,0 0-33 16,0-13-125-16</inkml:trace>
  <inkml:trace contextRef="#ctx0" brushRef="#br0" timeOffset="82792.4267">19167 1042 250 0,'0'0'55'0,"0"0"60"15,0 0-32-15,0 0-23 16,0 0 19-16,0 0-24 15,0 0 56-15,0-40-77 16,0 38 55-16,0 2-53 16,0 0-14-16,0 0-4 15,0 0-9-15,0 0-9 16,0 0 14-16,0 0-12 0,0 0 11 16,0 0 21-1,0 0-31-15,0 0 6 16,0 0-6-16,0 0-3 0,0 0 0 15,0 0 10 1,0 0-25-16,0 0 31 0,0 0-11 16,0 0 8-16,0 0-18 15,0 0 5-15,0 0 0 16,0 0 0-16,0 0 1 16,0 0-8-16,0 0 16 15,0 0-26-15,0 0 40 16,0 0-29-16,0 0 27 15,0 0-37-15,0 0 16 16,0 0 0-16,0 0-3 16,0 0 9-16,0 0-21 0,0 0 32 15,0 0-19-15,0 0 16 16,0 0-26-16,0 0 12 16,0 0-3-16,-2 0 0 15,-2 0 0-15,-2 6-5 16,0 2 16-16,-1-1-22 15,3-1 37-15,1-1-28 16,2-3 27-16,-1-2-44 16,2 2 22-16,0-2 0 15,0 0-3-15,0 0-3 16,0 0-1-16,5 0 14 16,11 0 3-16,1 0 0 15,-1 0-17-15,-2-2 10 16,-3 1-3-16,-3 0 0 15,-4 1 2-15,1 0-9 0,-4 0 16 16,1 0-28 0,2-2 41-16,0 0-28 0,4 0 28 15,0 0-42-15,-1-1 20 16,0 2 0-16,1-2-3 16,-1 3 7-16,0 0-18 15,3 0 30-15,-4 0-19 16,1 0 17-16,1 0-27 15,-1 2 13-15,-2 2-3 16,-2-1 2-16,-3-1 2 0,0 0-9 16,0-2 18-1,0 0-25-15,0 0 35 0,0 2-22 16,0-2 23-16,0 0-36 16,0 0 17-16,0 0-2 15,0 0 0-15,0 0 7 16,0 0-22-16,0 0 30 15,-3 0-32-15,-4 1-14 16,-1 2-26-16,0 0-56 16,1 2 3-16,-1-4-12 15,1 2-3-15,6-3-18 16,-1 0-167-16</inkml:trace>
  <inkml:trace contextRef="#ctx0" brushRef="#br0" timeOffset="84081.9725">19226 1010 195 0,'0'0'89'0,"0"0"7"16,0 0-35-16,0 0 32 15,0 0-45-15,0 0 24 16,0 0-51-16,6 4 22 16,-10 1-42-16,-4 2 18 15,-1 1 5-15,-2 0-10 16,-2 5 23-16,-2 1-32 16,-1-4 33-16,2 0-34 15,3-1-1-15,3-5 4 16,5-1-7-16,0 0 0 0,3 0 8 15,0-2-17-15,0 1 20 16,0 1-15-16,0 0 13 16,0 1-6-16,0-1 10 15,0 0-19-15,2 0 6 16,2 0 0-16,2-3-2 16,0 0 6-16,1 0 21 15,0 0-18-15,-4 0 9 16,-2 0-5-16,-1 0-19 15,0 0 11-15,2 2-3 16,-2-2 0-16,0 0 3 0,0 0-11 16,0 0 22-16,0 0-16 15,0 0 14-15,0 0-9 16,0 0 5-16,0 0-16 16,0 0 13-16,0 0-6 15,0 0 1-15,0 0 0 16,0 0-9-16,0 0 24 15,0 0-13-15,0 0 12 16,0 0-28-16,-2 0 14 16,1 0 0-16,-2-4 0 15,-1 3 0-15,4-2-10 16,-1 0 22-16,1-1-13 16,0 0 11-16,0-1-13 15,0-1 11-15,0-1-12 16,0-2 4-16,6 0 0 0,3 1 0 15,2-2 6-15,3 2-18 16,6-1 29-16,4 0 1 16,3 2-10-16,2 2 13 15,-2 2-12-15,-3 2-7 16,-6 1-2-16,0 0 8 16,0 1-16-16,-6 12 22 15,-5 2-11-15,-7-1 8 16,0 5-2-16,-10-1 2 15,-16 2-13-15,-6 1 2 16,-3 0 0-16,-1-3-1 16,8-2 10-16,3-4-28 0,7-6 38 15,9-2-16-15,4-2 12 16,5-2-30-16,0 0 1 16,2 0-3-16,19 0 16 15,4 0 0-15,1 0-8 16,-3 0 18-16,-2 0-17 15,-6 7 25-15,-2 7-33 16,-2 5 18-16,-3 4-4 16,-4-2-3-16,2-2 5 15,-5-1-7-15,-1-6 15 16,0-1-20-16,-3 0 30 16,-16-1 15-16,-3 1-30 15,-5 1-1-15,4-2 0 16,1-2-2-16,0-1 0 15,0 1 8-15,2-1-19 0,-1-3 26 16,6-1-18-16,5 1 18 16,4-4-25-16,3 0 14 15,1 0-7-15,1 0 3 16,1 0-3-16,0 0-16 16,0 1-70-16,0 2-37 15,0-3-146-15,0 0-21 16</inkml:trace>
  <inkml:trace contextRef="#ctx0" brushRef="#br0" timeOffset="84617.4705">19195 1670 471 0,'0'0'46'16,"0"0"56"-16,-108 10-31 16,65-14 14-16,0-13-17 15,-3-4-33-15,1-4 22 16,4-4-17-16,7 0 34 16,7-5-40-16,8-1 13 0,10-5-42 15,4-4 3-15,5-3-6 16,0-7 3-16,3-1-5 15,11 4 4-15,7 0-17 16,4 2 32-16,10 0-23 16,10 1 25-16,10-1-42 15,7 6 18-15,9 4 2 16,7 3 1-16,6 9 0 16,1 7-10-16,-4 14 23 15,-13 6-20-15,-14 6 23 16,-14 20-32-16,-10 8 12 15,-11 4 3-15,-13 6-1 16,-6 0 2-16,0 5-2 16,-7 1 11-16,-9-5-22 15,1-2 31-15,-2-2-18 16,2-5 19-16,-2 0-38 0,-7-1 22 16,3-2-3-16,-6 0 0 15,3-2-2-15,6-2-6 16,0-5-39-16,7-5-37 15,11-17-96-15,0-1-132 16</inkml:trace>
  <inkml:trace contextRef="#ctx0" brushRef="#br0" timeOffset="85396.1277">19477 1530 358 0,'0'0'68'16,"0"0"45"-16,0 0-8 15,0 0-33-15,0 0 10 16,0 0-69-16,0 0 29 16,-14-13-40-16,14 13 28 15,2 0-24-15,4 0 7 16,3 0 2-16,-2 0-14 0,1 0 10 15,-1 0-1-15,5 8 12 16,0 2-20-16,6 4 26 16,0 1-14-16,4 5-7 15,5 2-3-15,1-1-4 16,4 5 6-16,5 1 1 16,7 1-8-16,5 3 17 15,3 1-12-15,-1-2 11 16,-5 1-27-16,-6-3 17 15,-7-5-7-15,-5 1 2 16,-4-10 0-16,-3-1-7 16,-6-3 18-16,-3-3-15 15,-3-2 14-15,-6-1-12 16,-2-4 16-16,-1 1-26 0,0-1 17 16,0 0-5-16,0 0 0 15,0 0 6-15,0 0-12 16,0 0 25-16,0 0-28 15,-1 0 9-15,-5-4-2 16,-3-1-122-16,0 1-48 16,6 2-81-16,-2 0-250 15</inkml:trace>
  <inkml:trace contextRef="#ctx0" brushRef="#br0" timeOffset="85650.4465">20069 1830 249 0,'0'0'26'16,"0"0"2"-16,0 0 2 16,0 0-27-16,0 0 15 15,0 0-16-15,0-6 21 16,0 6-20-16,0 0 33 15,0 0-21-15,0 0-11 16,0 0-4-16,0 0-9 16,0 0-2-16,0 0-139 15</inkml:trace>
  <inkml:trace contextRef="#ctx0" brushRef="#br0" timeOffset="86227.9019">19125 1758 360 0,'0'0'55'16,"0"0"-14"-16,0 0 20 0,0 0 5 16,0 0-3-16,-91 80 14 15,59-48-48-15,0 0 30 16,-4-1-42-16,0 2 52 15,0-4-65-15,2-1 24 16,4-1-24-16,4-3-4 16,3-2 0-16,3-3 9 15,4-1-20-15,0-5 25 16,3-1-14-16,3 0 14 16,6-4-28-16,-1-2 3 0,1-1-24 15,-1-2-17-15,-1 1-51 16,5-4-39-16,-2 0-248 15</inkml:trace>
  <inkml:trace contextRef="#ctx0" brushRef="#br0" timeOffset="86894.8086">18265 2996 397 0,'0'0'36'0,"-86"4"77"16,49-13-65-16,1-9 49 16,1-7-46-16,4-7 15 15,3-2-21-15,4-8-2 16,3 0 14-16,12-2-30 0,6 3 16 15,3-3-39-15,3-5 19 16,18-2-16-16,7-5-12 16,10 0 5-16,12-2-1 15,11 0 0-15,11 11 2 16,6 4-4-16,1 11 6 16,0 7-20-16,-9 11 34 15,-6 7-32-15,-9 7 38 16,-11 4-43-16,-7 20 20 15,-6 8 0-15,-5 6-1 16,-7 7 4-16,-7 2-14 16,-4 6 26-16,-7-3-8 0,-1-2 5 15,0-3-19-15,-4-6 8 16,-15-7-1-16,-3-4 0 16,-3-7 2-16,0-4-4 15,2-3 16-15,1-1-23 16,1-2 23-16,1-3-19 15,1 0 5-15,0-1-9 16,4 0-53-16,0-2-56 16,13-5-78-16,-1 0-118 15</inkml:trace>
  <inkml:trace contextRef="#ctx0" brushRef="#br0" timeOffset="87332.7276">18297 2512 568 0,'0'0'52'16,"0"0"42"-16,0 0 1 16,111-54 37-16,-81 51-68 15,-7 3-13-15,-8 8-36 0,-14 15-14 16,-1 7-1-16,-9 0 8 16,-18-1-8-16,-1-5 11 15,1-6-15-15,7-7 21 16,6-1-13-16,8-7 10 15,6 0-28-15,0-1 12 16,0-2-1-16,21 0-2 16,10 0 10-16,11 0-17 15,-2-2 29-15,2-4-22 16,-2 1 13-16,-10 2-16 16,-7 3-123-16,-23 0-47 15,0 0-148-15</inkml:trace>
  <inkml:trace contextRef="#ctx0" brushRef="#br0" timeOffset="87755.5932">18090 2990 609 0,'0'0'79'0,"0"0"29"15,0 0-43-15,0 0-35 16,0 0-20-16,0 0 6 16,-72 87 11-16,37-43-26 15,-1 0 55-15,2-2-55 16,3 0 52-16,1 0-43 16,0-3-18-16,2-2 15 0,1-2-7 15,5-5 0-15,4-6 4 16,6-3-15-16,4-6-18 15,7-5-16-15,1-5-71 16,0-5-73-16,0 0-145 16</inkml:trace>
  <inkml:trace contextRef="#ctx0" brushRef="#br0" timeOffset="88124.607">17502 4016 434 0,'0'0'85'0,"0"0"-30"0,0 0 0 16,0 0-52-16,0 0 7 15,0 0-10-15,0 0-90 16,0 0-158-16</inkml:trace>
  <inkml:trace contextRef="#ctx0" brushRef="#br0" timeOffset="88408.9504">17558 3860 275 0,'0'0'184'0,"0"0"-123"15,0 0-39-15,0 0 18 16,0 0-19-16,0 0 49 16,-15 67-35-16,15-53 30 0,-1 2-43 15,1-2 25 1,-4 4-21-16,-1 2 9 0,-4-1 10 16,-2 3-29-16,0-1 13 15,-1 0-19-15,4-1 6 16,1-4-8-16,5-6-13 15,1-2 5-15,-1-4 0 16,2-1-3-16,-3-2-6 16,0 2 7-16,-1 1-64 15,1-4-77-15,0 0-231 16</inkml:trace>
  <inkml:trace contextRef="#ctx0" brushRef="#br0" timeOffset="88964.4683">17427 4282 419 0,'0'0'27'15,"-84"29"53"-15,42-23-44 0,0-6 4 16,4 0 32-16,5-10 10 16,3-18 4-16,5-3-58 15,5-6 42-15,7-1-41 16,9-5 37-16,4-3-66 15,1-6 10-15,26 1-10 16,9-6 0-16,7 3 0 16,3 7-9-16,8 6-9 15,3 10 36-15,5 7-32 16,7 6 29-16,1 9-20 16,-1 9 23-16,-8 10-18 15,-9 26 10-15,-16 9-3 0,-8 5-10 16,-10 4 22-16,-9 2-12 15,-7 0 2-15,-2-2-15 16,0-6 9-16,-14-11-3 16,-10-2 3-16,-4-7-3 15,3-5 0-15,1-5 13 16,7-5-34-16,4-3 31 16,4-5-21-16,2-1-74 15,-3-4-17-15,9 0-138 16,-3 0-264-16</inkml:trace>
  <inkml:trace contextRef="#ctx0" brushRef="#br0" timeOffset="91020.3737">19986 753 247 0,'0'0'82'16,"-2"-98"1"-16,-20 72-41 16,0 2-8-16,0-3-29 15,-1-2 27-15,-1-3 3 16,0-5 23-16,0 1-21 16,-4 0 22-16,-4 5-55 15,-2 5 22-15,-11 5-11 16,-4 4-1-16,-8 6-14 15,-2 7 9-15,-7 4-12 16,-1 0 17-16,0 7 3 16,1 14-9-16,0 8 9 0,1 8-8 15,-6 5 5-15,-3 7 9 16,-1 7-12-16,1 3 0 16,1 1 2-16,-2 3 7 15,-1 0-13-15,-6 1-2 16,-2-1 7-16,-7 2-17 15,-4 1 5-15,1 0 0 16,1 0 0-16,5 4 6 16,3 9-20-16,0 7 31 15,-6 9-17-15,-3 7 15 16,-6 2-28-16,-3 2 13 16,-5-1 0-16,1-6 0 0,5-6 3 15,3-5-13 1,8-7 26-16,9 0-18 0,9 1 13 15,12 5-19-15,9 4 12 16,7 0-8-16,4 4 2 16,5 3 2-16,3 0-4 15,1 1 8-15,1-3-24 16,0-4 43-16,-1-7-27 16,4-5 21-16,5-5-34 15,6 0 18-15,6 2-1 16,5 5 0-16,2 5 0 15,2 2-7-15,-1 3 16 16,2-5-8-16,1-5 11 0,0-12-24 16,0-12 12-1,21-16-8-15,5-6-9 0,6 0 17 16,1-3 0-16,-2 2 5 16,-1 3-22-16,-4-5 37 15,0-1-20-15,-5-3 14 16,-2-2-28-16,2-4 15 15,2-2-1-15,3-5 0 16,6-10-16-16,5-5 15 16,9-1 1-16,1 0 19 15,0 0-10-15,1 0-8 16,3-3 0-16,-1-1-2 16,3-4 0-16,2 1 1 15,3-3-2-15,3 1 10 0,5-5-24 16,0-4 34-16,0-1-20 15,2-2 22-15,-4-2-32 16,0-2 17-16,0-2-5 16,-3-3 9-16,-1-3-8 15,0 2 10-15,-2-1-8 16,3-1 26-16,3 1-18 16,5-3-12-16,4-4 1 15,5-7-1-15,3-9 1 16,8-9 0-16,2-2-2 15,0-3 9-15,-6 4-20 16,-8 3 30-16,-7-1-20 16,-4 2 28-16,-3-4-47 0,-2 0 26 15,-4 2-4-15,1-2 0 16,-2 0 2-16,5-3 3 16,2-5 1-16,3-4 13 15,0-11-6-15,-1-4-21 16,-2-1 8-16,-2 2 0 15,-1 7-2-15,-8 13 5 16,-7 8-10-16,-6 3 21 16,-2 8-27-16,-3 3 31 15,-3 4-23-15,1-2 30 16,-2-1-42-16,-4-6 17 16,3-8 0-16,-5-2-2 0,-2-3 9 15,-6-3-16 1,-5 3 23-16,-5 0-8 0,-3-1 6 15,-1 2-22-15,-2-3 12 16,0-2-2-16,0-2 0 16,0 1 1-16,0 4-13 15,-11 8 26-15,0 7-26 16,-2 6 30-16,1 5-26 16,-3 7 23-16,0 2-30 15,-2 4 14-15,0 3 1 16,1 2-2-16,4 2 10 15,3 9-23-15,3-1 34 16,1 8-17-16,4 0 10 16,-1 4-24-16,-1 0 8 15,0 1 4-15,-1 0 0 0,-3-3 5 16,-1 2-16-16,0-1 27 16,1 0-21-16,-3 2 20 15,4-1-23-15,0 2 18 16,3-1-20-16,0 1 3 15,-2 0-12-15,-1 0-3 16,-3 4-41-16,0 9-65 16,5-8-48-16,-2-3-141 15</inkml:trace>
  <inkml:trace contextRef="#ctx0" brushRef="#br0" timeOffset="93756.4006">22261 1256 196 0,'0'0'46'15,"0"0"24"-15,0 0-11 16,0 0 2-16,0 0-22 16,0 0 3-16,0 0 9 0,-51-30-19 15,42 27 48-15,2 0-45 16,-2 0 18-1,4 2-32-15,2-1 11 0,2 2-1 16,1 0-6-16,-2-1 8 16,2 1-33-16,-1-1 49 15,1 1-48-15,0-1 58 16,0 1-59-16,0 0 37 16,0 0-34-16,0 0 3 15,0 0-1-15,0-2 3 16,0 2-4-16,0-1 8 15,0 0 7-15,0-1-12 16,0 0-3-16,0 0 0 0,0-1-4 16,0 0 3-1,0 0-1-15,0 0-4 0,0 2 14 16,0 1-24-16,0-1 32 16,0 1-20-16,0 0 20 15,0-2-40-15,0-2 20 16,0 0 0-16,0 1 0 15,0 0 8-15,0 3-21 16,0-1 30-16,0 1-15 16,0 0 12-16,0 0-27 15,0 0 13-15,0 0 0 16,9-1-5-16,6-4 2 16,3 1-9-16,4 1 24 15,0 0-23-15,2 3 27 0,-3 0-19 16,1 0 25-1,-1 0-44-15,-1 0 21 0,-2 0 1 16,-5 0 0-16,0 7 2 16,-7 3-13-16,-1 2 24 15,-5 6-20-15,0 2 20 16,0 3-18-16,-5 3 5 16,-4-2 0-16,-2-3 0 15,-1 0 0-15,-8-1-5 16,-6-3 19-16,-7-1-14 15,-3 0 12-15,-2-2-10 16,6 0 17-16,5-5-34 16,5-2 15-16,8-3 0 0,6-1-4 15,4-1 9 1,4-2-21-16,0 0 33 0,0 0-20 16,0 0 17-16,7 0-27 15,12 0 13-15,9-5-1 16,6 0 1-16,8-4 0 15,4 2-5-15,6-1 14 16,-1-1-19-16,0 1 27 16,-4-1-22-16,-9 2 21 15,-8 2-30-15,-12 1 15 16,-8 0-1-16,-6 3 0 16,-4 1 4-16,0 0-21 0,0 0 37 15,0 0-19-15,0 0 12 16,0 0-26-16,0 0 11 15,0 0-17-15,0 0-53 16,-14 0-140-16,5 3-53 16</inkml:trace>
  <inkml:trace contextRef="#ctx0" brushRef="#br0" timeOffset="94325.467">22443 1658 536 0,'0'0'52'0,"0"0"59"16,0 0-1-16,0 0-53 0,0 0 13 16,0 0-69-1,0 0 26-15,31-20-21 0,-14 37 21 16,3 3-24-16,9 7 33 15,5 3-13-15,2 1 9 16,0 1-17-16,-2 1-5 16,-2 0-9-16,-3 0 13 15,0-1-2-15,-2-6 1 16,-5-1-24-16,-3-4 14 16,-4-2-3-16,-4 0 0 15,0-3 3-15,-3-1-11 16,1 0 22-16,0-5-18 15,-5 0 17-15,1-4-21 16,-4-1 13-16,-1-5-8 16,0 0 5-16,0 0-2 0,0 0 0 15,0 0 12-15,0 0-28 16,0 0 11-16,-1-2 2 16,-4-1-129-16,4 2-55 15,-4-1-247-15</inkml:trace>
  <inkml:trace contextRef="#ctx0" brushRef="#br0" timeOffset="95068.4809">22971 2277 249 0,'0'0'375'0,"0"0"-300"16,0 0 105-16,0 0-130 15,0 0 62-15,0 0-81 16,-18 0 7-16,18-1-37 16,0 1-1-16,0 0 4 15,0 0 1-15,10 0-8 0,1 0 25 16,-2 0-20-16,1 2 15 16,2 4-27-16,-1-2 13 15,-1 2-4-15,-2 1 1 16,-5 8 0-16,-3 0-4 15,0 5 10-15,0 0-12 16,-2 1 22-16,-10-1-9 16,-1-5 15-16,2-3-43 15,7-5 23-15,-2-2-2 16,5-3 0-16,1-2 9 16,0 0-28-16,0 0 41 15,0 0-30-15,0 0 28 0,0 0-40 16,0 0 22-16,0 0-2 15,10 4 0-15,0-2 3 16,5 2-11-16,-1 2 23 16,-2-2-32-16,1 3 34 15,-4 1-17-15,-1-1 26 16,-3-2-52-16,-3-1 26 16,-2 2 0-16,0-2-2 15,0 3 7-15,-4 1-2 16,-12 2 8-16,-3-1 0 15,1 0 7-15,0-2-30 16,2-2 15-16,1-3-3 16,1-2 0-16,-2 0 1 0,0 0-8 15,-4 0 15-15,3-2-39 16,3-3 12-16,5 0-35 16,9 4-155-16,0-2-262 15</inkml:trace>
  <inkml:trace contextRef="#ctx0" brushRef="#br0" timeOffset="95580.9467">23029 2782 588 0,'0'0'10'15,"0"0"30"-15,0 0 23 16,-86 27-17-16,53-27 12 16,-8 0-54-16,-3-7 67 15,-3-16-43-15,4-6 43 16,6-5-24-16,10-3-5 16,12-1-2-16,9-4-30 15,6-3-5-15,9-2 18 16,18-3-20-16,4-5 8 15,4 2-22-15,3 0 10 16,1 6-19-16,4 5-2 16,2 5 6-16,6 8 13 15,1 7-2-15,-2 11-12 0,-6 10 34 16,-11 1-22-16,-6 14 24 16,-2 16-38-16,-1 7 23 15,-3 4-4-15,-3 4 0 16,-2 4 3-16,-7-3-19 15,-3-2 34-15,-6-2-24 16,0-5 22-16,-4-5-18 16,-21-4 13-16,-10 1-11 15,-5-6 0-15,-4 1-3 16,1-4-9-16,6-7-113 16,28-13-106-16,0 0-213 15</inkml:trace>
  <inkml:trace contextRef="#ctx0" brushRef="#br0" timeOffset="96036.2608">22192 1875 450 0,'0'0'155'0,"0"0"-60"16,0 0 44-16,0 0-60 15,0 0-54-15,0 0-23 16,9 10 6-16,-39 19 30 16,-7 3-28-16,-8-1 49 15,-4 2-51-15,-5 1 29 0,2-1-32 16,7-1-6-16,4 0 1 15,6-3 0-15,7 2-3 16,-2 0-6-16,3-1-3 16,0-4-76-16,2-1-53 15,22-24-147-15,0-1-252 16</inkml:trace>
  <inkml:trace contextRef="#ctx0" brushRef="#br0" timeOffset="96426.7229">21470 2545 590 0,'0'0'112'0,"0"0"-46"15,0 0 11-15,0 0-65 0,0 0 7 16,0 0-18-16,-3 76 8 15,0-49 2-15,0 0-6 16,2-4 1-16,1-1 7 16,-2 0-3-16,-1-1 1 15,-3-2-17-15,2-2 6 16,2-14-38-16,2-3-282 16</inkml:trace>
  <inkml:trace contextRef="#ctx0" brushRef="#br0" timeOffset="96860.5618">21506 3015 106 0,'0'0'352'0,"0"0"-308"16,0 0 57-16,0 0-72 15,-100 29 59-15,69-29-32 16,-4 0 27-16,2-17-60 16,4-3 33-16,3-7-26 15,11-5 21-15,14-7-3 16,1-4-40-16,15-7 5 16,21-3 3-16,8-6-6 0,6 1 0 15,-1 8-20-15,-1 6-13 16,-1 15 5-16,-2 8 16 15,-3 13-6-15,-8 8-3 16,-7 0 22-16,-9 16-20 16,-6 13 22-16,-6 9-7 15,-5 2 15-15,-1 1-27 16,0-1 6-16,-4-5 0 16,-14-2 0-16,0-5 9 15,-1-3-22-15,2-6 14 16,5-3-2-16,9-16-123 15,3 0-206-15</inkml:trace>
  <inkml:trace contextRef="#ctx0" brushRef="#br0" timeOffset="97693.4485">22353 1765 363 0,'0'0'44'16,"0"0"38"-16,0 0 49 15,0 0-70-15,0 0-2 16,0 0-18-16,-1 4-11 16,-14-4 6-16,-3 0-30 15,-1 0 43-15,-4 0-45 16,-1 0 55-16,0 0-39 0,-2 0 35 16,0-4-50-16,1-10 16 15,2-7-1-15,3-4-20 16,0-5 13-16,4-3 7 15,-2-3-11-15,1-3 3 16,3-1-10-16,-2 1 3 16,6-4-8-16,7-1 3 15,3 0 0-15,0 0-4 16,9 2 14-16,12-3-35 16,1 1 51-16,5 0-33 15,5 2 22-15,3 7-30 0,10 1-1 16,11 3 10-16,9 0 6 15,8 4 0-15,-1 2-13 16,-3 8 27-16,-10 5-22 16,-7 11 24-16,-10 1-30 15,-4 11 14-15,-9 22-1 16,-6 9-2-16,-7 13 3 16,-9 9-5-16,-4 6 13 15,-3 4-27-15,0 2 42 16,0-2-25-16,-3-3 22 15,-11-7-38-15,-7-8 19 16,-9-5-1-16,-6-5 0 16,-6-3 6-16,3-4-19 15,4-5 30-15,2-7-26 0,3-6 18 16,0-7-18-16,-1-4-75 16,23-10-85-16,-2 0-185 15</inkml:trace>
  <inkml:trace contextRef="#ctx0" brushRef="#br0" timeOffset="100329.2593">20743 213 343 0,'0'0'16'0,"0"0"48"15,0 0-6-15,0 0-3 16,-14-72 22-16,14 64-30 16,0 2 20-16,1 6-43 15,-1 0 20-15,3 0-39 16,0 3 0-16,6 16 2 15,-5 11-7-15,-1 11 17 16,-3 8-3-16,0 10 24 16,0 8-35-16,-1 2 43 15,-5 3-39-15,-1 0 19 0,5 4-9 16,-1 2-27-16,-3-1 12 16,-6 1-2-16,-7-1 0 15,-3 0 8-15,-1 3-23 16,-4 5 32-16,5 5-13 15,1 3 12-15,6-2-28 16,5-7 12-16,2-8 0 16,2-4-2-16,2-2 2 15,-1-2-3-15,0-4 11 16,-2-3-26-16,1 1 42 16,-1 2-30-16,-1-1 28 15,0 0-44-15,3-3 20 0,2-4 2 16,3-1 0-16,0-4 5 15,0-3-20-15,3 6 31 16,2-3-22-16,-4 6 23 16,1 6-28-16,-2 4 11 15,0 6-1-15,0 2 0 16,4 0 1-16,3-1-5 16,1-10 15-16,1-9-31 15,1-11 43-15,-2-9-24 16,-2-5 23-16,-2-9-42 15,1-2 18-15,-3-5 3 16,-2-5-6-16,0 1 16 16,0-3-27-16,0 1 36 0,0-2-21 15,0-3 16-15,0 0-28 16,-4-1 9-16,1-2-2 16,-1 0-28-16,1 0-108 15,0 0-103-15</inkml:trace>
  <inkml:trace contextRef="#ctx0" brushRef="#br0" timeOffset="101570.5293">20299 886 292 0,'0'0'23'0,"0"0"11"15,0 0 24-15,0 0-20 16,0 0 50-16,0 0-51 15,0 0 34-15,-2-9-38 16,2 5 37-16,0 0-36 16,0-2-8-16,0 1-7 15,0-1-18-15,5-2 36 16,1-1-29-16,4-2 33 16,2-2-37-16,3 2-1 0,3-1 3 15,6-3-6 1,4 3 0-16,8-3 9 0,6 1-18 15,7 1 23-15,6-1-10 16,3 3 8-16,3 0-19 16,-1 4 18-16,4 2-20 15,1 4 9-15,-1 1 0 16,-3 0-2-16,-8 8 7 16,-8 6-20-16,-3-2 32 15,0-1-16-15,-2-2 12 16,-1 0-26-16,-2 0 13 15,-3 1 0-15,-5 0-1 16,-8 1 5-16,-6-2-15 16,-8-3 26-16,-2 0-26 15,-4-5 23-15,-1 0-13 0,0-1 12 16,0 0-17-16,0 0 8 16,0 0-2-16,0 0 2 15,0 0 8-15,0 0-3 16,0 0 6-16,0 0 0 15,0 0-1-15,0 0-17 16,0 0 6-16,0 0-1 16,0 0 0-16,0 0 3 15,0 0-18-15,0 0 14 16,-4 0-10-16,-2 2-26 0,0 5 29 16,3-5-136-1,-1-2-106-15</inkml:trace>
  <inkml:trace contextRef="#ctx0" brushRef="#br0" timeOffset="102309.9415">21362 580 398 0,'0'0'70'16,"0"0"19"-16,0 0 2 15,0 0-5-15,0 0-2 16,0 0-50-16,0 0-16 16,-1-13-4-16,1 16 4 0,0 13-14 15,0 4 35-15,0 1-38 16,0 2 29-16,1 0-10 16,7-2-12-16,0-2 1 15,-4-5 3-15,-1 1-13 16,-1-4 21-16,-2-1-10 15,0 3-2-15,-2-1-12 16,-22 2 11-16,-14 3-7 16,-9-1 0-16,-5 1 11 15,-2-2-24-15,5 1-11 16,6-5-37-16,32-11-191 16,5 0-59-16</inkml:trace>
  <inkml:trace contextRef="#ctx0" brushRef="#br0" timeOffset="102763.8992">20395 732 121 0,'0'0'466'0,"0"0"-396"16,0 0 18-16,0 0-13 15,0 0 16-15,0 0-81 16,0 0-10-16,-13 24 12 16,-7 2-5-16,1-3 12 15,5-1-14-15,3-3 24 16,3-2-20-16,6-3 23 16,2-2-18-16,0-2-21 0,0-2 12 15,9-1-5 1,6-1 5-16,4 0 2 0,3-1-14 15,0 3 23-15,1 2-33 16,0 4-9-16,-19-8-102 16,-1-6-265-16</inkml:trace>
  <inkml:trace contextRef="#ctx0" brushRef="#br0" timeOffset="107717.4036">19043 1659 235 0,'0'0'76'0,"0"0"-1"16,0 0-40-16,0 0 36 16,0 0-6-16,0 0 20 15,0 0-27-15,0 0 4 16,-3-18-17-16,3 16-18 15,0 2 1-15,0-1-26 16,0-2 18-16,0 1-7 16,0-4 9-16,0 3-15 0,0-1-8 15,-8 1 9-15,-1 0-8 16,-9 3 0-16,-4 0 8 16,-4 0-22-16,-5 9 35 15,-4 7-24-15,0 5 15 16,1 5-16-16,-2 5 6 15,-1 7-4-15,-5 8 2 16,-1 3 0-16,-2 3-6 16,-1-3 14-16,5 1-25 15,10-7 38-15,12-4-23 16,13-6 14-16,6-8-24 16,0-6 5-16,15-6 7 0,4-4-2 15,-1-2 5 1,-2-1-12-16,-2-3 23 0,-7-2-15 15,-2 1 13-15,-2-2-18 16,-2 0 10-16,1 0-4 16,1 0 0-16,0 0 1 15,0 0-2-15,2-6 8 16,-5 0-21-16,2 2 35 16,-2-1-19-16,0 1 10 15,0-1-22-15,0 1 10 16,0 0 0-16,-5-2-1 15,-3 1 6-15,2-2-17 16,-5 1 27-16,1 2-21 0,-4 0 19 16,-5 4-26-16,-5 0 8 15,-6 0 5-15,-1 0-1 16,-3 0 4-16,1 0-8 16,-1 5 12-16,-5 5-24 15,-2 2 36-15,-6 3-20 16,-5 3 18-16,-1 4-34 15,-2 3 14-15,3 4 3 16,2 6-4-16,-2 5 8 16,2 2-15-16,3 7 22 15,3 7-10-15,5 6 13 16,5 10-24-16,4 1 10 16,9 1-1-16,10-5 1 15,10-7 0-15,1-9-5 0,0-9 10 16,12-11-25-16,4-11 42 15,-1-5-29-15,0-5 27 16,-4-5-37-16,-4-2 17 16,-1-1 0-16,-6-2 0 15,0-1 5-15,0-1-19 16,0 0 28-16,0 0-19 16,0 0 20-16,0 0-30 15,0-7-129-15,0-3-71 16,0-3-84-16</inkml:trace>
  <inkml:trace contextRef="#ctx0" brushRef="#br0" timeOffset="108298.9206">16196 1260 572 0,'0'0'61'15,"0"0"-28"-15,0 0-29 16,0 0 53-16,0 0 24 15,112-48-17-15,-73 48 14 16,-6 5-72-16,-11 16 34 16,-9-1-38-16,-11 5 16 15,-2 3-11-15,-9-1-2 0,-21-1 7 16,-4-2-10-16,1-4-2 16,6-7 14-16,12-7-18 15,11-2 18-15,4-4-19 16,13 0 31-16,27 0-25 15,17-15 7-15,9 0-8 16,1 0 0-16,-4 2 7 16,-4 4-18-16,-1 3 30 15,0 6-38-15,2 0 1 16,-45 0-111-16,4 0-188 16</inkml:trace>
  <inkml:trace contextRef="#ctx0" brushRef="#br0" timeOffset="109289.0477">21677 1541 163 0,'0'0'70'0,"0"0"28"16,101-31-54-16,-70 22 9 16,3 2-30-16,2-1 9 15,-5 0-24-15,-2 1 21 16,-7-1-23-16,-11 3 24 15,-3-1-7-15,-6 2 31 16,-2-2 32-16,0-3-44 16,0 0 27-16,-2-1-42 15,-12 0 29-15,-3 1-43 16,-8 5 15-16,-8 2-21 0,-9 2-6 16,-1 3 3-1,-6 19 2-15,-2 8-1 0,-3 8 7 16,-1 5 26-16,0 9-28 15,4 8 23-15,2 5-19 16,7 10-9-16,6 0 5 16,9-4-10-16,10-6 0 15,10-14 8-15,7-13-16 16,0-8 27-16,10-10-9 16,9-2-1-16,1-5-8 15,-3-1 4-15,2-5-5 16,-5 0 0-16,-1-2 4 15,-4-2-12-15,-4 0 21 16,-4-2-40-16,-1 1 27 16,2-2-5-16,-1 1-102 0,-1 1-47 15,0-2-117-15,0 0-90 16</inkml:trace>
  <inkml:trace contextRef="#ctx0" brushRef="#br0" timeOffset="109988.1327">21003 1734 427 0,'0'0'103'0,"0"0"-22"16,0 0 23-16,0 0-2 16,0 0-22-16,0 0-66 15,0 0 0-15,0-15 11 16,0 51-20-16,0 4 59 16,-7 3-61-16,-7-6 9 15,4 1-12-15,-2 0 0 16,2-2 0-16,0-3-35 15,6-28-184-15,4-5-467 16</inkml:trace>
  <inkml:trace contextRef="#ctx0" brushRef="#br0" timeOffset="110571.1108">20642 2164 109 0,'0'0'433'16,"0"0"-364"-16,0 0 61 15,0 0-88-15,0 0-9 16,0 0 9-16,49 10 25 15,12-10-37-15,4 0-1 16,-4 0 13-16,-5 0-32 16,-8 0 10-16,-8 0-2 15,-11 0-8-15,-13 0 4 16,-5 0-28-16,-7 0-14 16,-4 0-62-16,0 0-147 15,-13 2-301-15</inkml:trace>
  <inkml:trace contextRef="#ctx0" brushRef="#br0" timeOffset="113528.8666">16659 1763 300 0,'0'0'61'0,"0"0"1"15,0 0-26-15,0 0 17 16,0 0-34-16,0 0 46 16,0 0-57-16,4 6 19 15,-4-6-23-15,0 2-4 16,0 4 15-16,0 3-12 15,-6-1 27-15,-3 0-21 16,-6-2 44-16,2 5-37 16,-7-2 27-16,0 1-38 0,-6 0 6 15,-4 0 9 1,-7 2-18-16,0-2 6 0,-4-2 6 16,-2-2-11-16,-2-1 14 15,-2-3 1-15,-3-2-7 16,-5 0-1-16,-4 0-2 15,-4-10-8-15,2-6 20 16,4-2-19-16,11-1 20 16,11-5-12-16,10 2 41 15,10-4-43-15,6-2 13 16,5-2-9-16,2 1-11 16,2-2 0-16,0 0 0 0,0-3-5 15,0-4 18-15,6-5-26 16,3-1 31-16,4-6-21 15,3 2 26-15,1 1-46 16,6 1 24-16,1 3-1 16,9 0 0-16,7 3 2 15,6 4-12-15,8 5 25 16,5 5-26-16,4 6 27 16,3 6-31-16,-2 8 15 15,-1 4-1-15,-4 2-3 16,-2 7 4-16,-2 17-1 15,-6 4 10-15,-1 5-29 16,-6 3 40-16,-2 1-24 16,-4 6 23-16,-6 3-38 0,-9 5 18 15,-5 8 1-15,-10 7 0 16,-4 3 6-16,-2-1-24 16,0-8 38-16,-8-8-22 15,-4-9 16-15,0-6-27 16,5-4 14-16,-2-4-2 15,3 1-1-15,5-4 2 16,1 4-4-16,0 1-61 16,0 1-47-16,0-25-138 15,4 1-386-15</inkml:trace>
  <inkml:trace contextRef="#ctx0" brushRef="#br0" timeOffset="117231.1015">18616 1044 447 0,'0'0'87'16,"0"0"34"-16,0 0-36 15,0 0-58-15,0 0-7 16,0 0-9-16,3-10 48 15,13 13-23-15,7 5 36 16,-1 5-51-16,2 3 22 0,-2-1-38 16,1 2-3-16,-7-2 1 15,1 0-2-15,-5-5-2 16,-2 2 11-16,-3-3-27 16,-2-2 40-16,-2 1-46 15,-2 1 14-15,-1 1-25 16,0 2-88-16,0-8-59 15,-10 0-318-15</inkml:trace>
  <inkml:trace contextRef="#ctx0" brushRef="#br0" timeOffset="117530.6852">18088 2283 563 0,'0'0'165'0,"0"0"-159"15,0 0-4-15,0 0 35 16,0 0 24-16,0 0-45 15,15 34 0-15,-14-34 2 16,-1 0-10-16,0 0-8 0,0 0-3 16,0 7-72-1,0-4-85-15,0 2-208 0</inkml:trace>
  <inkml:trace contextRef="#ctx0" brushRef="#br0" timeOffset="117838.8611">17627 3517 767 0,'0'0'70'0,"0"0"-44"15,0 0 26-15,0 0-42 16,0 0 10-16,0 0-10 16,6-10-20-16,-12 8 6 15,1 0-76-15,2 1-153 16,0-2-299-16</inkml:trace>
  <inkml:trace contextRef="#ctx0" brushRef="#br0" timeOffset="118842.4977">13827 1021 557 0,'0'0'54'16,"0"0"-50"-16,0 0 29 15,0 0-26-15,0 0 25 16,98-8-30-16,-62 8 21 16,-1 0-7-16,-7 0-12 0,-3 11 15 15,-12 4-14 1,-10 3 13-16,-3-1-11 0,0 0 12 15,-7-2-18-15,-3-2 8 16,1-4-5-16,4 1-2 16,5-4-2-16,0 0 1 15,0 1-16-15,11 3 30 16,2 3-11-16,2 2 10 16,-4 2-26-16,-4 0 17 15,-6-2-5-15,-1 2 0 16,0 0 3-16,-11 0 16 15,-8-1-19-15,-1-2 29 0,0-3-28 16,8-3 18 0,3-6-16-16,6 1 8 0,1-2-2 15,2-1 3-15,0 0-2 16,0 0 2-16,0 0-14 16,-2 2 17-16,-1 1-23 15,-3 0 27-15,0 2-37 16,-2-1 18-16,3-1-9 15,2 0-17-15,3-2-22 16,0 1-5-16,1-1 3 16,17-1 43-16,3 0 1 15,0 0-3-15,0 0 6 16,-5 1 3-16,-2 4-1 0,-5 0-2 16,-2 3-2-1,-6 3-15-15,-1 1 4 0,0-10-182 16,0 1-111-16</inkml:trace>
  <inkml:trace contextRef="#ctx0" brushRef="#br0" timeOffset="119390.0329">14104 1600 515 0,'0'0'27'0,"0"0"-10"16,-119 11 68-16,73-20-41 16,-2-10 47-16,2-6-54 15,0-8 16-15,4-6-38 16,0-5 14-16,6-4 11 15,5-2-13-15,1-5-3 16,5 0-10-16,2-2 1 16,5 1-4-16,8 0-4 15,10-1 9-15,0 1-28 16,15-2 12-16,26-5 0 16,15-4-4-16,18 2 7 0,10 6-20 15,7 8 34 1,0 11-20-16,-1 11 8 0,-2 12-7 15,0 15 2-15,3 2-3 16,0 23 1-16,-4 24-1 16,-9 17-4-16,-8 16 14 15,-16 13-12-15,-12 5 19 16,-21-5-14-16,-18-9 20 16,-3-12-34-16,-38-6 19 15,-18 0-5-15,-7-1 0 16,0 2 6-16,9-4-18 15,5-3 30-15,13-6-36 16,13-6 9-16,12-3-56 16,11-42-176-16,0-3-128 15</inkml:trace>
  <inkml:trace contextRef="#ctx0" brushRef="#br0" timeOffset="120291.1259">22008 1517 121 0,'0'0'15'0,"0"0"-15"16,0 0-133-16</inkml:trace>
  <inkml:trace contextRef="#ctx0" brushRef="#br0" timeOffset="122051.3903">24460 748 351 0,'0'0'98'16,"0"0"9"-16,0 0 26 0,0 0-40 16,0 0-8-1,0 0-46-15,0 0 9 0,100-37-39 16,-55 34 53-16,-6 3-49 15,-13 0 15-15,-14 6-19 16,-7 15-9-16,-5 6 4 16,-15 5-3-16,-16-2 17 15,-7-5-8-15,1-5 6 16,2-6-1-16,10-5-17 16,9-5 4-16,8-1-2 15,8-3 0-15,0 1 1 16,0-1-10-16,8 1 19 0,19-1-18 15,6 0 20 1,2 0-15-16,-2 0 27 0,-4 0-46 16,-7 0 24-16,-10 0-4 15,-3 0-13-15,-8 0-110 16,-1 0-121-16,0 0-140 16</inkml:trace>
  <inkml:trace contextRef="#ctx0" brushRef="#br0" timeOffset="122555.9348">24581 1061 436 0,'0'0'72'16,"0"0"-55"-16,0 0 78 16,-81 20-26-16,56-20-11 0,-7 0 4 15,0 0-32-15,-4-4 33 16,3-9-36-16,3-6 22 15,6-3-29-15,2-3 21 16,3-4-22-16,2-3-10 16,7-1 6-16,7 2 1 15,3 0-10-15,0-4 7 16,18-1-9-16,7-3 16 16,8-1-40-16,10 4 22 15,12 0-5-15,10 8 3 16,6 10-1-16,1 7-17 15,-2 10 33-15,-1 1-30 0,-4 4 30 16,-5 18-30-16,-10 9 15 16,-15 8 0-16,-16 5-2 15,-14 6 5 1,-5-1-10-16,-9-4 20 0,-18-3-17 16,-6-6 17-16,-7-3-11 15,-8-2 20-15,-4-3-40 16,-5-3 25-16,2 0-7 15,3 0 0-15,6-4 0 16,8-3-12-16,7-2 8 16,9-1-1-16,6-5-40 15,9-1 5-15,7-4-68 16,0-2-54-16,0-3-4 16,9 0-107-16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5T00:19:38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19020 8822 95 0,'0'0'68'0,"21"99"-9"16,-21-61-52-16,0-3 15 16,0-5-21-16,0-5-2 15,-1-4 0-15,-8-5 0 16,0-6-16-16,0-5 17 15,0 0-5-15,3-5-9 0,1 0-75 16</inkml:trace>
  <inkml:trace contextRef="#ctx0" brushRef="#br0" timeOffset="718.7886">19087 8844 237 0,'0'0'10'0,"0"0"31"0,0 0 8 15,0 0-6-15,14-81 27 16,-22 69-10-16,1 1 3 15,-5-1-33-15,2-1 31 16,-4-1-27-16,-2 4-15 16,-5 0 8-16,-3 1-21 15,-6 3-3-15,-5 2 16 16,-9 2-23-16,-6 2 20 16,-5 0-3-16,-4 7 5 15,1 8-9-15,3 6 2 16,3 5 4-16,5 3 14 15,3 6-29-15,8 1 7 16,4 5 11-16,6 4-4 0,6 4-5 16,5 3 7-16,8-2-13 15,7 2-3-15,0-4 0 16,0-4 5-16,12-4-10 16,8-5 10-16,10-6-32 15,6-5 54-15,7-6-5 16,8-11-19-16,6-7 20 15,5 0-16-15,7-6-7 16,7-22 0-16,5-8 9 16,-1-6-11-16,-8-2 15 15,-14 3 3-15,-16 3-2 16,-13-4-17-16,-10-1 5 0,-8 0-2 16,-8-4 5-1,-3 1-5-15,-1 2 0 0,-18-2 12 16,-5 1-28-16,-4 9 40 15,-5 7-24-15,-6 11 23 16,-7 14-46-16,-5 4 21 16,-10 14 2-16,-5 23-2 15,-4 5 14-15,7 6-28 16,14 0 40-16,14-5-32 16,18-4 8-16,14-2-2 15,3-5-142-15,3-28-117 16,9-4-97-16</inkml:trace>
  <inkml:trace contextRef="#ctx0" brushRef="#br0" timeOffset="2511.6709">3774 8506 79 0,'0'0'422'0,"0"0"-412"16,0 0 32-16,0 0-18 15,0 0 49-15,0 0-46 16,0 0-3-16,-101 34-10 16,59-24 17-16,-7-4 24 15,-1-6-22-15,-8 0 13 16,-1-2-18-16,-4-16 30 16,2-4-49-16,4-4-7 15,2-5-1-15,10-6-1 16,5-9 0-16,7-9 10 15,9-4-24-15,8-1 36 0,5-1-25 16,8-2 18 0,3-2-28-16,0-8 13 0,23-8-10 15,23-5 9-15,20-9-6 16,22-5-2-16,19 0 16 16,8 12-23-16,1 19 32 15,-11 31 11-15,-13 26-13 16,-11 12-28-16,-8 40 14 15,-3 25 0-15,-10 21 0 16,-5 13 5-16,-9 3-23 16,-21-9 42-16,-17-11-23 15,-8-13 11-15,-25-6-20 0,-26-2 8 16,-10-4 0-16,0 1-2 16,7-2 7-16,11-9-10 15,13-7 20-15,12-9-39 16,9-6 48-16,9-7-48 15,0-3-22-15,0-3-23 16,12-12-170-16,-3 0 10 16</inkml:trace>
  <inkml:trace contextRef="#ctx0" brushRef="#br0" timeOffset="7205.4165">18331 5342 571 0,'0'0'12'15,"0"0"-3"-15,0 0-1 16,-92-72 45-16,50 55-10 0,-4 3-7 16,1 7 0-16,4 3-27 15,7 4 28-15,10 0-33 16,0 0 39-16,2 13-42 15,1 9 5-15,-3 9 10 16,2 7-13-16,0 8 5 16,-1 3 11-16,-1 5 7 15,-3 1-21-15,5 4 25 16,7 3-14-16,12 3-8 16,3 10 2-16,15 9-10 15,15 11 13-15,0 4-7 16,-3-1-8-16,-8-4 21 15,-12-8-14-15,-7-9 9 16,0-10-22-16,-20-10 9 16,-16-6-1-16,-13-3 0 0,-9-4 3 15,-5-3-16-15,0-7-8 16,9-9 8-16,8-9-7 16,15-7 4-16,10-8-28 15,15-1 40-15,6 0-19 16,16-4-52-16,25-6-21 15,6 1 57-15,0 7 26 16,-1 2 26-16,-7 8-6 16,-5 18 0-16,-6 17 10 15,-9 17-15-15,-9 19 14 0,-10 16-2 16,0 11 5-16,0 8 13 16,-14 0-31-16,-4 3 45 15,-3 2-36-15,-4-1 85 16,-3 0-91-16,-3 9 44 15,1 7-44-15,2 8 2 16,5 15 2-16,6 2-2 16,8 6 8-16,9-1-4 15,0 2 17-15,0 2-23 16,8 0-7-16,2 6 8 16,-5-7-5-16,-5-5 0 15,0-8 7-15,-5-4-21 16,-14 4 39-16,-6 2 7 15,-2 5-26-15,3-5 26 16,9-18-11-16,10-15-32 0,5-24 12 16,5-24-1-16,20-19 0 15,0-18 6-15,4-13-23 16,-3-11 25-16,-3-13-20 16,-2-1-90-16,-18-13-97 15,-3-12-275-15</inkml:trace>
  <inkml:trace contextRef="#ctx0" brushRef="#br0" timeOffset="22805.498">19590 10063 703 0,'0'0'27'16,"0"0"-1"-16,0 0 9 15,0 0-14-15,0 0 72 16,0 0-86-16,0 0 22 16,0 0-17-16,0 0-12 15,0 0 39-15,0 0-31 16,-13-9 26-16,26 6-28 15,7-1 50-15,2-2-51 16,4 2 19-16,0 1-24 16,4-1 0-16,0 0-6 0,4 2 12 15,4-1-14-15,2 1 27 16,5-3-35-16,2 1 40 16,3 1-22-16,0 2 29 15,1-1-50-15,-3 2 21 16,-1 0-2-16,0 0 0 15,3 0 14-15,5 0-30 16,5 0 39-16,13 0-16 16,6 0 11-16,1 0-27 15,0 0 9-15,-10 0-2 16,-1 0-4-16,0 0 12 16,-1 0-16-16,-1-4 25 0,-1-2-39 15,-2 2 48-15,0-2-29 16,-4 3 42-16,0-2-69 15,-2 0 32-15,-3 1 0 16,-3 0-3-16,0 3 11 16,-4 1-29-16,-3 0 46 15,1 0-29-15,1 0 26 16,3 0-36-16,4 0 14 16,0 0 0-16,2 0-7 15,1 0 13-15,0 0-23 16,2 0 32-16,4-1-43 15,3-3 56-15,4-2-31 16,0 5 36-16,0-2-66 0,-1 3 33 16,-2 0 0-1,-1 0-4-15,-2 0 14 0,-3 0-31 16,-3 0 42-16,-3 0-22 16,0 0 21-16,2 0-33 15,2 0 13-15,3 0 0 16,-1 0-3-16,0 0 6 15,-1-3-16-15,7 0 27 16,5-1-46-16,4-1 67 16,1 1-45-16,-2 1 43 15,-4 3-66-15,-6 0 29 16,-3 0 4-16,-2 0-5 0,0 0 16 16,-2 3-29-16,3 1 43 15,5 1-24-15,2-1 17 16,4-1-35-16,-1 2 17 15,-5-3 0-15,-8-2-3 16,-7 4 6-16,-2-2-18 16,1-2 33-16,2 0-48 15,3 0 60-15,2 0-31 16,-1 0 31-16,-3 0-50 16,3 0 20-16,-1-2 0 15,4 2 0-15,0 0 13 16,1 0-27-16,4 0 39 15,2 0-13-15,4 0 0 16,4 0-7-16,1 0-5 16,6 0 0-16,-2 2-6 0,1 3 19 15,4 0-29-15,1-3 35 16,6 1-50-16,3 1 62 16,0 1-36-16,-6-2 37 15,-11 3-64-15,-15 0 30 16,-17-1 2-16,-16-2-5 15,-9 0 20-15,-11-1-36 16,-3-2 43-16,-3 0-22 16,-2 0 17-16,2 0-29 15,-3 0 12-15,0 0 0 16,0 0-2-16,0 0 12 16,0 0-20-16,0 0 29 0,0 0-37 15,0 0 44-15,0 0-25 16,0 0 30-16,0 0-62 15,0 0 30-15,0 0 1 16,0 0-10-16,0 0 2 16,0 0-3-16,0-2-53 15,-7 1-5-15,-5-4-107 16,4 3-91-16,-4-3-440 16</inkml:trace>
  <inkml:trace contextRef="#ctx0" brushRef="#br0" timeOffset="24772.9312">19557 10168 259 0,'0'0'19'16,"0"0"47"-16,0 0 15 15,0 0-7-15,0 0-10 16,0 0-7-16,0 0-1 16,7 6-55-16,-4-6 82 15,4 0-59-15,3 0 71 16,4 0-89-16,5 0 57 16,3 0-55-16,4-6 3 15,2 0 9-15,8 1-19 16,1-2 25-16,4 1-17 15,2-1 29-15,-1 2-32 0,1-1 18 16,0 2-21 0,-1 1-3-16,-2 0 0 0,2 0 8 15,0 2-17-15,0-1 32 16,1 1-36-16,-3 1 33 16,1 0-20-16,-1 0 32 15,0-2-60-15,3 0 28 16,3-2 0-16,3 2-4 15,3-2 12-15,1 2-26 16,2-2 41-16,-2 2-22 16,2 0 15-16,0 0-31 15,5-2 15-15,4 0-4 16,3-2 0-16,4 2 8 16,0 0-17-16,-3 0 32 0,-3 4-39 15,-3 0 43 1,-2 0-27-16,-4 0 36 0,-2 0-60 15,-4 0 28-15,-1 0 0 16,-3 0-10-16,5 0 24 16,1 0-35-16,4 0 45 15,1 0-23-15,2 0 17 16,-1 0-36-16,-2 0 14 16,2 0 2-16,1 0 2 15,-1 0 0-15,1 0-8 16,3-4 23-16,0 1-39 15,-1 0 52-15,1 2-34 16,-1 1 35-16,-2 0-56 0,2 0 27 16,2 0 0-1,-2 0-6-15,0 0 16 0,2 1-27 16,4 5 37-16,5-2-19 16,4 1 17-16,0-2-36 15,3 0 16-15,2-2-1 16,4-1 2-16,1 0 1 15,2 0-9-15,-7 3 26 16,-2 1-39-16,-7 2 45 16,-3-1-32-16,-1 1 43 15,-4-3-68-15,-3 0 34 16,0-2 0-16,2 2 0 0,1-1 8 16,0 0-31-1,1 1 46-15,-1 2-23 0,-1-2 20 16,-1-2-38-16,5-1 18 15,3 0-6-15,-3 0 3 16,-2 0 6-16,-7 0-15 16,-10 0 32-16,-8 0-43 15,-13 0 47-15,-9 0-32 16,-9 0 40-16,-6 0-64 16,-2 0 30-16,2 0 2 15,-3 0-3-15,0 0 14 16,0 0-35-16,0 0 52 0,0 0-31 15,0 0 20-15,0 0-34 16,0 0 6-16,0 0-132 16,0 0-224-16</inkml:trace>
  <inkml:trace contextRef="#ctx0" brushRef="#br0" timeOffset="40737.3318">20715 12124 491 0,'0'0'115'0,"0"0"27"0,0 0-133 16,0 0 66-16,17 76-45 16,-17-30-9-16,0-3-7 15,0-5-10-15,-5-6-4 16,1-6 21-16,2-9-32 16,2-8 41-16,0-9-48 15,5 0 55-15,18-12-64 16,7-14 27-16,6-3-25 15,-2 0-3-15,1 3-7 16,-7 9 17-16,-6 11 36 0,-5 6-13 16,-4 0 5-16,-4 21 19 15,-3 2-27-15,-1 3 6 16,-5 0-1-16,0-5-7 16,0 2 0-16,0-1 16 15,0-4-42-15,-3-3 57 16,0-2-62-16,3-13-49 15,0 0-156-15</inkml:trace>
  <inkml:trace contextRef="#ctx0" brushRef="#br0" timeOffset="41141.2629">21172 12194 811 0,'0'0'112'16,"0"0"-104"-16,0 0 63 16,106-28-51-16,-80 28-5 15,-6 0-10-15,-8 12 9 16,-6 3-21-16,-6 2 26 16,0-1-1-16,0 1-8 15,-9-3-4-15,-3-2-6 16,4-3 0-16,2-2 2 15,5-3 1-15,1 0-6 16,0 0 6-16,4 1-29 16,9 3 52-16,0 2-24 0,-6 6 24 15,-4 1-52 1,-3 2 26-16,0 0 0 0,0-5-3 16,-7-3 4-16,1-5-14 15,3-6 26-15,3 0-10 16,0 0 9-16,0 0-24 15,0 0-9-15,3-6-62 16,6-5-89-16,-6 3-125 16,0 2-186-16</inkml:trace>
  <inkml:trace contextRef="#ctx0" brushRef="#br0" timeOffset="42071.6338">20517 12266 744 0,'0'0'62'0,"0"0"23"15,0 0-33-15,0 0-2 16,0 0-37-16,0 0 8 15,0 0 3-15,-15 0-31 16,18 0 34-16,6 5-48 16,-6 19 21-1,-3 8 0-15,0 9-3 0,0 2 22 16,-8 4-39-16,-2-8 47 16,-3-8-26-16,2-7 19 15,-1-15-40-15,6-4 21 16,2-3-1-16,2-2 0 15,2 0-11-15,0-4 9 0,0-7-73 16,5-2 69 0,9 1-34-16,-2 6 21 0,1 0 3 15,3 2 6-15,-4 1 10 16,3 3 0-16,-2 0-11 16,0 0 22-16,-4 0-28 15,-1 0 40-15,-2 0-21 16,0 0 17-16,-3 0-38 15,-2 10-8-15,-1 4 27 16,0 1-10-16,2 1 15 16,4-8-17-16,3 0-18 15,4-7-8-15,2-1-9 16,1 0-20-16,0-1-61 16,0-11 40-16,-3 2-50 15,4-1 22-15,-4 4 109 0,-1 4 7 16,-5 3 46-16,-4 0 18 15,-1 0 80-15,1 11-95 16,3 2 23-16,3-2-61 16,4-2 13-16,6-4 21 15,0-5-31-15,1 0-7 16,0 0 17-16,-5 0-48 16,-12 0 18-16,-3 0-171 15</inkml:trace>
  <inkml:trace contextRef="#ctx0" brushRef="#br0" timeOffset="42717.418">21157 12397 418 0,'0'0'13'0,"0"0"41"16,0 0-34-16,0 0 55 0,0 0-13 15,86-38 2-15,-56 26 6 16,-2 2-1-16,-5 1-23 16,-5 8-35-16,-8 1 0 15,-5 0 12-15,-3 0-19 16,-2 14 18-16,0 9-16 15,-5 10 6-15,-12 7-12 16,-3 7 20-16,-4 0-6 16,6-4 28-16,1-5-34 15,8-9 16-15,6-6-14 16,2-9-16-16,1-6 6 16,0-5-28-16,0-3-40 15,1 0-46-15,4 0-107 0,-1-9-252 16</inkml:trace>
  <inkml:trace contextRef="#ctx0" brushRef="#br0" timeOffset="43009.6362">21600 12112 806 0,'0'0'72'0,"0"0"49"16,0 0-118-16,0 0 41 15,-1 115-23-15,-12-52 17 16,3-5-24-16,-2-7 0 16,6-10-13-16,2-10 17 15,1-7-11-15,1-7 13 16,2-7-38-16,-1-4 18 15,1-3-45-15,0-3-127 16,0 0-184-16,0-3-184 16</inkml:trace>
  <inkml:trace contextRef="#ctx0" brushRef="#br0" timeOffset="43715.4058">21710 12230 648 0,'0'0'113'16,"94"-57"2"-16,-40 42-19 16,-5 4-26-16,-6 11-37 15,-16 0-33-15,-15 0 24 16,-12 15-68-16,0 1 91 16,-7-1-93-16,-16-4 46 15,0-1-35-15,3-4-57 16,2-2 65-16,5-2 12 15,3 0-65-15,-1 0 23 16,-1 1-26-16,0 4 70 16,-1 0-63-16,-2 5 10 0,1-2 36 15,1-1 30-15,6-2 8 16,0-3 4-16,4-2 57 16,3-2-40-16,0 0 46 15,0 0-62-15,14 0 103 16,7 0-91-16,-2 0 13 15,-5 0-37-15,-5 0-1 16,-9 18 11-16,0 7-10 16,-5 6 37-16,-12 0-32 15,-2-2 43-15,7-8-48 16,4-6 12-16,6-6-11 16,2-4-2-16,0-3 0 15,3-2 2-15,15 0-7 0,-2 0 33 16,5 0-32-16,-5-9 26 15,-7 5-25-15,-2 0 29 16,-7 2-48-16,0 2 22 16,0 0-2-16,-5 0-1 15,-10 14 6-15,-4 3-14 16,5-3 31-16,5 1-12 16,8-2 8-16,1-4-32 15,0-3 15-15,22-6 1 16,9 0 24-16,4-2-22 15,2-14 8-15,-4 2 16 16,-3 0-12-16,-3 3-1 0,-4 2-4 16,-6 1 13-16,-4 4-41 15,-4-2 19-15,-3 0-14 16,1-4-8-16,1-5-74 16,0-5 7-16,1-6-46 15,-8 13-54-15,1-1-214 16</inkml:trace>
  <inkml:trace contextRef="#ctx0" brushRef="#br0" timeOffset="44122.8562">22113 12151 183 0,'0'0'164'15,"0"0"-40"-15,0 0 31 16,0 0-154-16,0 0 43 16,0 0-10-16,0 0 2 15,72-31 30-15,-50 45-14 16,-7 3 40-16,-11 5-86 0,-4 4 59 15,-1-1-62-15,-20 1 11 16,-1-8-14-16,5-5 0 16,4-7-1-16,7-3 7 15,6-3-21-15,2 0 32 16,21 0-29-16,7 0 24 16,-2-3-16-16,-2 3 17 15,-8 0-20-15,-5 0 7 16,-4 6 0-16,-6 7-2 15,-3 0 16-15,0 0-12 0,0-4 18 16,0 0-5 0,0-5 0-16,0-2-30 0,9-2 15 15,23 0 0 1,12 0 15-16,6-8-13 0,2-1-2 16,-2-3 26-16,-3-1-36 15,-4-2 28-15,-7-1-36 16,-8-2-13-16,-10 0-89 15,-18 15-124-15,0-1-206 16</inkml:trace>
  <inkml:trace contextRef="#ctx0" brushRef="#br0" timeOffset="44691.0799">22339 12887 444 0,'-132'115'61'0,"10"-48"92"16,-13-3-63-16,-9-6 36 16,-13-5-34-16,-7-10-21 15,-18-11-70-15,-16-11 18 16,-13-11 26-16,2-10-25 15,6-3 44-15,14-25-64 16,10-11 57-16,9-13-52 0,16-10 13 16,22-8-17-16,30-10-1 15,35-15 0-15,40-15 3 16,27-12-9-16,57-13 15 16,59 3-49-16,47 9 80 15,41 6-65-15,36 10 56 16,38 7-62-16,34 9 33 15,22 16-2-15,25 22 0 16,11 25 5-16,-3 22-25 16,-13 12 52-16,-24 46-43 15,-45 26 30-15,-47 19-25 16,-41 13 6-16,-50 4-3 16,-53-3 3-16,-45-6 0 0,-43-10-8 15,-20-4 25 1,-57-8-35-16,-34-4 48 0,-33-6-10 15,-22-7-2-15,-10-11-21 16,-2-8 3-16,5-9 0 16,3-5 0-16,1-9 0 15,2-7-21-15,7-10-20 16,13-7-26-16,113 0-218 16,8-18-330-16</inkml:trace>
  <inkml:trace contextRef="#ctx0" brushRef="#br0" timeOffset="49235.3898">2533 7881 368 0,'0'0'25'16,"0"0"-19"-16,0 0 35 16,0 0-24-16,-39-81 38 15,39 67-29-15,0 0-5 16,0 2 18-16,0 2-5 15,0 4 46-15,-1 2-47 16,-4 0 15-16,2 3-47 16,0 1 52-16,-4 0-44 15,-1 0 10-15,-7 15-15 16,-10 7-4-16,-5 6 7 0,-1 2 1 16,-5 1 14-1,-1 1-20-15,-2 7 39 0,5 1-38 16,-1 6 18-1,4 6-14-15,1 7-7 0,3 12 10 16,2 8-5-16,7 13 3 16,6 11 9-16,12 6-15 15,0 9 18-15,7 6-11 16,16-3 4-16,2-7-20 16,4-12 8-16,-4-11-1 15,-3-10 0-15,-2-8 7 16,-1-2-18-16,-2-3 27 15,2-4-12-15,0 0 6 0,-1-7-14 16,3-6 4-16,-3-8 0 16,0-12-2-1,3-9 4-15,-3-7-5 16,3-5 10-16,1-1-11 0,-1-1 18 16,0-2-4-16,-5 3 9 15,-1 0-36-15,-4-2 17 16,-4-3 0-16,-6-2 0 15,1-2 9-15,-2 0-21 16,0 0 26-16,0 0 14 16,0 0-20-16,0 0 31 15,0 0-36-15,0 0-1 16,0 0-2-16,0-2 1 0,0-2-5 16,0 0 21-16,0 1-35 15,-2 2 41-15,-1-2-21 16,2 3 12-16,-2-2-28 15,3 2 14-15,0 0 0 16,0 0 0-16,0 0 5 16,-1 0-22-16,1 0 34 15,-2 0-33-15,2 0 32 16,-1 0-32-16,1 0 9 16,0 0 2-16,0 0-5 15,-2 0-10-15,1-1-1 16,-2-5-123-16,1 0-7 15,-1-1-205-15</inkml:trace>
  <inkml:trace contextRef="#ctx0" brushRef="#br0" timeOffset="50342.9901">4766 9680 958 0,'0'0'71'0,"0"0"-68"0,0 0 121 16,0 0-115-16,0 0 0 15,0 0-7-15,0 0-2 16,105 23 0-16,-86 5 5 16,-16 7-19-16,-3 9 34 15,-19 7-15-15,-14-2 9 16,2-4-24-16,-1-7 11 16,7-11-2-16,10-11-3 15,12-11-8-15,3-5 6 16,0 0-62-16,12-12 30 15,18-13 38-15,3-4 19 0,3-1-2 16,-5 6-30-16,0 4 13 16,-10 11 0-16,-3 4-4 15,-11 5 13-15,-5 0-22 16,-2 9 29-16,0 13-9 16,-18 4-5-16,-5 1 2 15,3-5 1-15,2-8-5 16,9-7 0-16,7-7 3 15,2 0-15-15,8-20-15 16,19-9 11-16,1-4 32 16,2 7-29-16,-11 8 27 15,-5 12-28-15,-10 6 13 16,-4 10-12-16,0 20 8 16,0 11 5-16,-10 0 1 0,-5 1 14 15,6-9-8-15,3-9 4 16,3-5-9-16,3-11-2 15,0-6 0-15,0 0-3 16,1-2 0-16,10 0-16 16,2-5 38-16,5-11-11 15,0-4 3-15,2-4-6 16,-3-1 2-16,-3-3-14 16,4-5-8-16,-5 1-17 15,-1-4-163-15,-9 25-65 16,-3 0-103-16</inkml:trace>
  <inkml:trace contextRef="#ctx0" brushRef="#br0" timeOffset="50569.9073">5175 9637 451 0,'0'0'163'0,"0"0"-154"15,0 0-1-15,0 0 42 16,0 0-4-16,16 102-8 15,-14-67-13-15,-2-3 33 16,0-3-43-16,0-2 46 16,0-2-55-16,0-2-1 15,0-1 0-15,0-3-9 16,0-3 4-16,0-4-64 16,0-12-83-16,0 0-111 0</inkml:trace>
  <inkml:trace contextRef="#ctx0" brushRef="#br0" timeOffset="51230.337">5503 9546 635 0,'0'0'192'16,"0"0"-105"-16,0 0-80 15,0 0 6-15,0 0 36 16,8 98-23-16,-27-46-15 0,-4-2 5 16,-7-2-19-1,5-10 24-15,4-14-16 0,12-11 12 16,7-10-34-16,2-3-12 15,0-3-25-15,5-17 50 16,17-4 8-16,-2 2-18 16,5 1 28-16,-4 7-20 15,4 1 19-15,-5 3-19 16,-2 4 9-16,-6 4-3 16,-6 2 0-16,-5 1-4 15,-1 24 4-15,0 12 0 16,-16 6 17-16,-2-2 0 0,7-5-7 15,4-11 7 1,5-7-34-16,2-10 4 16,0-8 10-16,14 0 0 0,8-4 3 15,5-14 3-15,0-1 16 16,-3 3-10-16,-2 1 0 16,-3 2-11-16,0-1 2 15,-3 1-3-15,-6-1-8 16,-10 8-171-16,0-1-245 15</inkml:trace>
  <inkml:trace contextRef="#ctx0" brushRef="#br0" timeOffset="51477.8656">5729 9549 806 0,'0'0'12'0,"0"0"15"15,0 0 25-15,92 21-17 16,-81 16-19-16,-11 9 0 16,0 4-5-16,-8-7-6 15,-7-7 20-15,2-12-8 16,8-16-34-16,5-8 17 16,0-2-42-16,8-24-17 15,14-11-34-15,5-5-43 16,-15 21-83-16,-2 3-35 15</inkml:trace>
  <inkml:trace contextRef="#ctx0" brushRef="#br0" timeOffset="51655.8921">5945 9576 119 0,'0'0'262'16,"0"0"-160"-16,0 0 29 0,0 0-4 15,0 0-76-15,0 0 36 16,55 77-54-16,-50-62 42 16,1-9-74-16,5-6 10 15,6 0 8-15,5-14-4 16,2-9 1-16,0 3-10 15,-3 0-7-15,-6 8 15 16,-6 7-28-16,-5 3-42 16,-4 2-150-16,0 0-103 15,0 0-161-15</inkml:trace>
  <inkml:trace contextRef="#ctx0" brushRef="#br0" timeOffset="51941.6617">5972 9869 672 0,'-16'76'73'16,"16"-34"-7"-16,0-15 28 16,7-7-88-16,3-7 27 15,1-7-27-15,-1-6-12 16,1 0-12-16,-1-7 18 16,5-15 25-16,3-2-19 15,1 2-6-15,2 6 13 16,-3 8-23-16,0 8 28 15,-3 0-24-15,-2 0 25 16,-1 3-23-16,0 5 4 16,-3-4 0-16,2-4-4 15,0 0 8-15,0 0-11 0,0-8-9 16,0-6-98-16,-9 7-226 16,-2-1-32-16</inkml:trace>
  <inkml:trace contextRef="#ctx0" brushRef="#br0" timeOffset="52370.5716">6467 9553 687 0,'0'0'204'0,"0"0"-137"0,0 0-18 16,0 0-43-16,0 0 84 15,21 84-52-15,-30-40-16 16,8-10-19-16,1-10-3 15,0-10 0-15,7-11 4 16,14-3-16-16,6-11 25 16,6-15 8-16,1 4-3 15,-4 5-14-15,-6 7 21 16,-11 8-50-16,-6 2 18 16,-5 0-16-16,-2 14 0 15,0 7 23-15,0 0-10 16,0-2 28-16,0-2-14 15,0-1 11-15,0 5-26 0,0 7 11 16,6 1 0 0,-3-1-3-16,0-2 6 0,2-6-7 15,5-7 16-15,2-4-50 16,7-9 76-16,12 0-44 16,2-12 22-16,6-11-15 15,0 1-1-15,-6 1 0 16,-3 3 0-16,-8 1-25 15,-22 11-161-15,0-1-317 16</inkml:trace>
  <inkml:trace contextRef="#ctx0" brushRef="#br0" timeOffset="52824.8615">6919 9563 446 0,'0'0'305'0,"0"0"-298"15,0 0 53-15,100-95 28 16,-58 71-12-16,-6 9-31 16,-11 12-33-16,-10 3-4 15,-12 21 5-15,-3 14-6 16,-2 5-1-16,-18-2-6 16,-1-5 1-16,7-7 5 15,7-6-12-15,7-6 23 16,0-5-36-16,7-8 40 15,17-1-23-15,7 0 16 16,5-7-21-16,3-6 10 0,-3 1-3 16,-3 0 0-16,-8 6 4 15,-9 3-21-15,-11 3 8 16,-5 0 4 0,0 1-41-16,-5 17 16 0,-11 6 28 15,1-1 2-15,5 0 7 16,7-7-6-16,3-5-1 15,0-4 18-15,7-7-18 16,16 0 5-16,10-5 55 16,8-13-50-16,6-4-2 15,0 3-8-15,-2-3 0 16,-2 1-3-16,-4-4-23 0,-2-1-6 16,-32 15-373-16,-2-2-150 15</inkml:trace>
  <inkml:trace contextRef="#ctx0" brushRef="#br0" timeOffset="62612.9845">15574 11970 401 0,'0'0'59'0,"0"0"-14"16,0 0 16-16,-54-76-7 15,44 69-5-15,1 4 26 16,4 3-68-16,2 0 69 16,0 0-71-16,0 12 36 15,-1 14-20-15,-1 12 5 16,4 9-23-16,1 4 22 16,0-1 16-16,0 0-38 15,19-5 33-15,13-4-24 16,15-6 31-16,11-5-38 15,14-9-1-15,10-5 2 16,11-8-6-16,8-6 0 0,8-2 11 16,3 0-24-16,-5-13 38 15,-7-4-28-15,-10-3 18 16,-9-1 4-16,-7-3 11 16,-2 2-40-16,-3-1 10 15,-5 1 0-15,-9 5-3 16,-12-1 11-16,-12 4-30 15,-13 3 48-15,-6 2-20 16,-6 5 12-16,-4 1-32 16,-2 1 14-16,0 2 0 15,0-1-3-15,0 1 9 16,0 0-20-16,0 0 30 16,0 0-37-16,0 0 43 0,0 1-20 15,-14 11 29-15,-4 7-55 16,-9 3 24-16,-4 2 0 15,-3 3-6-15,-8-1 16 16,-4-3-35-16,-6-1 53 16,-6 1-27-16,-5-5 19 15,-7-3-40-15,-7 0 19 16,-9-5-2-16,-4-3 0 16,-1-3 6-16,-1-4-16 15,2 0 35-15,2 0-43 16,8 0 44-16,5-8-26 15,7-5 34-15,5-5-60 16,8-1 29-16,13-4 0 16,9-1-5-16,14-1 7 0,8 0-23 15,7 3 42-15,4 0-25 16,0 4 25-16,0-1-40 16,0 5 19-16,0-3-6 15,0 5 4-15,0 1 4 16,1 1-18-16,4 5 36 15,-4-1-46-15,1 6 54 16,-1 0-38-16,-1 0 40 16,0 0-60-16,2 0 23 15,-1 17 6-15,4 8-7 16,-1 8 16-16,6 7-30 16,6 0 46-16,9 4-22 0,11-3 20 15,13-5-40-15,12-3 18 16,11-8-2-16,14-5 1 15,8-9 2-15,8-7-10 16,3-4 29-16,-1-5-41 16,-3-19 43-16,-7-5-22 15,-6 0 33-15,-8 1-59 16,-11 2 26-16,-8 4 0 16,-10 2-3-16,-17 2 13 15,-11 0-37-15,-8 0 54 16,-6-2-26-16,-2 2 19 15,-3-1-36-15,-2 6 16 16,1 3-1-16,0 4-5 16,0 3 12-16,-1 3-21 15,-2 0 29-15,1 0-40 0,-1 0 52 16,0 0-42-16,0 7 52 16,0 2-67-16,0 0 31 15,0 2 0-15,-3 2-16 16,-6 1 32-16,-3 1-37 15,3-2 50-15,0 1-28 16,1-1 18-16,0 0-38 16,2-2 19-16,0-3-2 15,0-1-1-15,-1-1 6 16,-2-1-15-16,-2-1 33 16,-5 2-50-16,-2 1 59 15,-2 1-60-15,3 0 13 0,-2 1-36 16,2 0-138-16,11-7-136 15,0-1-264-15</inkml:trace>
  <inkml:trace contextRef="#ctx0" brushRef="#br0" timeOffset="63890.6038">14932 13702 501 0,'0'0'23'0,"0"0"42"16,0 0-52-16,0 0 58 0,-85 14-55 15,48 38 32 1,-5 14-20-16,4 3 22 0,12-10 2 15,19-12-22-15,7-19 7 16,24-13-13-16,23-15 5 16,9-11-9-16,8-22 44 15,-3-10-50-15,-9-1-10 16,-15 2 0-16,-13 4-4 16,-15 6 0-16,-9 6 10 15,0 9-24-15,-25 9 40 16,-18 8-31-16,-7 1 5 15,-5 20-21-15,7 5-79 16,13-4-46-16,28-13-131 16,7-5-215-16</inkml:trace>
  <inkml:trace contextRef="#ctx0" brushRef="#br0" timeOffset="64131.9566">15277 13628 1040 0,'0'0'6'0,"0"0"-6"15,0 0 12-15,-14 108-11 16,9-55-2-16,-1 5 25 0,-2 7-26 16,-1-2 23-1,-1-9-21-15,1-6 28 0,1-11-56 16,2-8 26-16,1-7-12 15,5-9-49-15,0-13-214 16,0 0-106-16</inkml:trace>
  <inkml:trace contextRef="#ctx0" brushRef="#br0" timeOffset="64332.4262">15474 13726 768 0,'0'0'56'0,"0"0"-43"0,0 0 27 16,-6 96-22-16,-1-52 27 15,-1 4-39-15,-2-7 24 16,1-5-18-16,0-5-24 16,4-12 3-16,5-19-151 15,0 0-308-15</inkml:trace>
  <inkml:trace contextRef="#ctx0" brushRef="#br0" timeOffset="64910.4031">15669 13744 831 0,'0'0'71'16,"0"0"-61"-16,0 0 40 0,11 108-48 15,-29-59 15-15,-11 4-16 16,-7-5-1-16,-2-7 0 15,5-13 5-15,14-10-17 16,10-14 10-16,9-4-29 16,0-10-45-16,13-15-60 15,10-9 50-15,5 1-49 16,2 2 7-16,1 4 128 16,-1 6 6-16,0 5 2 15,-3 4 77-15,-5 2-10 16,0 4 54-16,-8 3-102 15,-4 3-10-15,-1 0-17 16,-4 0 0-16,-2 0 0 0,0 0 4 16,0 6-21-16,3-3 38 15,2-3-35-15,6 0 41 16,7-8-30-16,7-12 23 16,5-6-39-16,0 2 19 15,-5 6 0-15,-7 8-5 16,-6 10 14-16,-10 0-28 15,-5 22 38-15,0 10 17 16,0 4-29-16,-15 0 33 16,3-6-30-16,0-4-2 15,3-10-2-15,3-7 3 16,4-3-18-16,2-4 20 0,0-2-37 16,0 0 50-1,0 2-38-15,12 4 28 16,3 5-2-16,7 6-6 0,4 0 9 15,1 0 27-15,4-4-29 16,5-3 10-16,0-9 2 16,-2-1-47-16,-25 0 22 15,-6-8-263-15</inkml:trace>
  <inkml:trace contextRef="#ctx0" brushRef="#br0" timeOffset="65390.8694">16327 13640 736 0,'0'0'45'0,"0"0"59"16,0 0-9-16,0 0-37 16,0 0-48-16,0 0-2 15,63 64-8-15,-67-37 9 16,-10-7-18-16,4-9 31 15,4-5-37-15,4-5 35 16,2-1-40-16,0 0 37 16,14 0-39-16,7 0 22 15,-1 0 0-15,-1 0-4 16,-5 0 17-16,-6 0-32 16,-7 17 43-16,-1 2-54 0,0 0 2 15,-9 0-35-15,-4-7-23 16,2-2 45-16,5-3 34 15,5 0 14-15,1-1-14 16,0 0 25-16,12 4 26 16,10 0-26-16,3 0 60 15,-2 2-66-15,-7 2 45 16,-6 3-54-16,-10 4-3 16,0 5 11-16,-13 2-4 15,-10-1-10-15,3-3 23 16,2-7-21-16,9-5 1 15,5-6-30-15,4-4-61 16,0-2 37-16,0 0-102 0,0 0-284 16</inkml:trace>
  <inkml:trace contextRef="#ctx0" brushRef="#br0" timeOffset="65884.548">16467 14386 515 0,'0'0'137'15,"-137"122"-94"-15,42-73 7 16,-14-2 45-16,-17-7-77 0,-11-3 57 16,-12-7-73-16,-4-9 70 15,-10-10-72-15,-10-10 77 16,-5-1-77-16,-7-10 32 15,11-17 22-15,14-15-44 16,23-11 20-16,31-18-17 16,28-23 3-16,37-20 9 15,36-17-28-15,22-13 3 16,63 4 0-16,45 11-5 16,51 12 14-16,42 11-25 15,27 9 35-15,28 8-49 16,15 18 60-16,9 27-31 15,-9 37 36-15,-32 13-66 0,-29 45 31 16,-39 23 0-16,-30 13-5 16,-29 3 20-16,-43 3-40 15,-39-1 50-15,-40-3-25 16,-19 1 18-16,-46-4-22 16,-14-5 19-16,-4-4-15 15,8-7 7-15,13-10 3 16,19-5-20-16,13-8 3 15,11-4-15-15,9-6-118 16,3-36-123-16,0-1-487 16</inkml:trace>
  <inkml:trace contextRef="#ctx0" brushRef="#br0" timeOffset="66551.3501">18167 14489 515 0,'0'0'95'0,"0"0"-18"16,0 0 54-16,12-75-69 15,-9 69 28-15,-3 6-6 16,0 0-72-16,-17 18 18 15,-27 17-16-15,-17 13 25 16,-10 1-17-16,6-6-42 16,10-8 20-16,17-11-2 15,18-9 0-15,15-6-21 16,5-6-10-16,18-3-80 0,16 0 112 16,8 0-45-16,9-2 28 15,-5 0 32-15,0 0-41 16,-10 2 27-16,-8 0 0 15,-7 0-7-15,-6 0 18 16,4 0-28-16,1-10 40 16,7-6-40-16,3-5 17 15,-1-5-140-15,-2-1 1 16,-4 3 129-16,-8 8 10 16,-5 12 11-16,-6 4 79 15,-4 10-74-15,0 20 121 16,0 5-125-16,0 0 44 15,0-3-35-15,0-10-18 16,17-5 2-16,10-11-5 16,7-6 5-16,6 0 7 0,-1-1-24 15,-2-13-46-15,-29 4-108 16,-3 2-341-16</inkml:trace>
  <inkml:trace contextRef="#ctx0" brushRef="#br0" timeOffset="66770.0808">18698 14612 680 0,'0'0'8'16,"0"0"64"-16,0 0-36 15,12 77-14-15,6-75-5 0,4-2-15 16,5-2 38-16,-3-19-29 16,-5-1 60-16,-8 0 2 15,-7 7-23-15,-4 3-50 16,-7 6 0-16,-21 6-9 15,-5 0-42-15,-3 4-44 16,8 5-89-16,20-7 24 16,7-2-323-16</inkml:trace>
  <inkml:trace contextRef="#ctx0" brushRef="#br0" timeOffset="66955.5865">19096 14362 1036 0,'0'0'48'0,"0"0"-45"16,2 102-3-16,-24-50 25 15,2 1-43-15,1 0 44 16,7-9-28-16,3-6 23 16,8-12-42-16,1-26-89 15,0 0-183-15</inkml:trace>
  <inkml:trace contextRef="#ctx0" brushRef="#br0" timeOffset="67175.9977">19372 14537 1001 0,'0'0'81'16,"0"0"-75"-16,0 0-6 15,-35 96 2-15,20-59 15 16,4-5-34-16,4-7 44 16,1-9-57-16,4-9 30 15,2-7-166-15,0 0-66 16,0-2-85-16</inkml:trace>
  <inkml:trace contextRef="#ctx0" brushRef="#br0" timeOffset="67512.0973">19414 14652 446 0,'0'0'96'0,"0"0"63"16,0 0-70-16,0 0-86 0,0 0 46 15,0 0-45-15,26 45 50 16,-55-21-46-16,1-5-11 16,8-5 3-16,9-8 0 15,8-6-1-15,3 0-12 16,6 0 11-16,16-16 2 15,5-4 2-15,0 4 22 16,-2 3-26-16,-5 7 34 16,-3 6-57-16,-5 0 50 15,0 8-24-15,-3 11 51 0,-1 2-44 16,2-2 12 0,0-7 5-16,3-4-14 0,1-5 7 15,1-3-28-15,2 0 10 16,-2 0 0-16,1-8-3 15,-6 1 1-15,2 1-35 16,-10 2-151-16,-2 2-101 16</inkml:trace>
  <inkml:trace contextRef="#ctx0" brushRef="#br0" timeOffset="68239.7258">20475 14483 676 0,'0'0'68'15,"0"0"36"-15,0 0-1 16,0 0-35-16,0 0-40 0,0 0-13 16,52-26 6-1,-25 21-11-15,-3 4 25 0,-9 1-62 16,-6 0 27-16,-8 0 0 15,-1 0-6-15,0 0 18 16,-9 14-29-16,-19 11 35 16,-8 7 3-16,-1-2-1 15,6-1-38-15,10-4 18 16,10-7-2-16,11-3 1 16,0-7-4-16,15-7-7 15,13-1 24-15,8 0-31 16,5 0 45-16,-5-2-31 15,-7 2 46-15,-8 0-80 0,-12 1 39 16,-7 17 0 0,-2 4-9-16,0-1 19 0,-12-2-31 15,1-6 47-15,-1 1-24 16,6-4 18-16,6-3-38 16,0 3 18-16,0 0-9 15,15 3 8-15,2 2 2 16,-3 0-11-16,0 1 28 15,-3-3-48-15,-3-6 60 16,-3-5-39-16,1-2 37 16,3 0-56-16,4-8 26 15,2-7 2-15,-2-1-2 0,-7-1 14 16,-4 5-35-16,-2 1 49 16,-5 4-36-1,-20 2 24-15,-8 3-28 0,-3 2-43 16,-2 0-27-16,24 0-95 15,5 0-135-15</inkml:trace>
  <inkml:trace contextRef="#ctx0" brushRef="#br0" timeOffset="68833.1406">21003 14509 470 0,'0'0'101'0,"0"0"36"16,0 0-27-16,0 0-96 15,0 0 36-15,0 0-46 16,0 0 56-16,-39 84-44 16,39-72 11-16,0-6-27 15,18-6 0-15,11 0 8 16,5-15 0-16,4-6-16 15,0-2 36-15,-1 1-16 16,-4 4 2-16,2 5 11 16,-4 7-22-16,-1 6 15 15,-5 0 6-15,-6 3-19 16,-8 15-5-16,-11 0 27 0,0 3-51 16,-6 1 56-1,-20-1-64-15,-3-1 0 0,0-6 32 16,7-4-56-16,7-3 47 15,10-2 3-15,5-3 5 16,0-1-12-16,14 2 24 16,10-3-22-16,1 0 22 15,0 0-9-15,-2 0 9 16,-1 0-11-16,-4 0 29 16,-7-3-4-16,-5 0-6 15,-3 3 11-15,-3 0-23 16,0 0 12-16,0 0 6 15,0 6-9-15,0 1-27 0,0-1 11 16,4-3 0 0,6-3-4-16,-1 0 10 0,1 0-23 15,-2 0 46-15,-2 0-54 16,-3 0 25-16,0-4-64 16,0-6-240-16,-3 2 14 15,0 2-151-15</inkml:trace>
  <inkml:trace contextRef="#ctx0" brushRef="#br0" timeOffset="69318.6525">21809 14371 532 0,'0'0'206'16,"0"0"-128"-16,0 0 28 0,0 0-73 16,0 0 65-16,0 0-97 15,-50 101 11-15,22-74-12 16,6-8 0-16,9-5-2 15,7-9 5-15,6-3-15 16,0-2 23-16,0 0-46 16,0 0 70-16,0 2-33 15,0 9 32-15,0 3-68 16,0 5 31-16,0 1 3 16,0-4 0-16,4-7 9 15,5-5-28-15,3-4 41 16,6 0-18-16,3-2 12 15,4-12-29-15,3 1 13 16,-2-1 0-16,-6 4-1 0,-6 2 5 16,-9 6-18-16,-5 2 31 15,0 0-59-15,0 0 86 16,0 0-64-16,0 1 57 16,3 4-74-16,10-1 36 15,5-2 1-15,1-2-4 16,0 0 20-16,-4 0-18 15,-4 0 29-15,-1 0-17 16,-5 0 10-16,-4 0-27 16,1-8 7-16,-2-1 0 15,0 0 0-15,0 4-23 16,0-1 0-16,0 3-130 0,0 3-48 16,-5 0-130-1</inkml:trace>
  <inkml:trace contextRef="#ctx0" brushRef="#br0" timeOffset="69903.2072">21055 15348 289 0,'-167'53'98'0,"64"-50"9"16,3-3-56-16,1-5 31 16,5-21-64-16,1-11 3 15,4-6-4-15,0-3-15 16,1-3-2-16,6-6 19 15,6-9-18-15,6-7 21 16,16-10-44-16,17-7 4 16,28-8-25-16,11-3-26 15,45 1 57-15,22 1 8 16,17 9-31-16,16 3 28 16,13 7-118-16,13 5 10 0,11 7 115 15,10 9 3-15,18 5 15 16,5 10 49-16,5 9-35 15,-5 19 12-15,-20 14 26 16,-18 17-57-16,-8 32 69 16,-16 18-55-16,-13 10 7 15,-16 4-10-15,-20 1-48 16,-18-6 24-16,-16-7 0 16,-20-7 10-16,-7-10-10 15,-3 1 43-15,-28-6-42 16,-11 0 78-16,-10 0-68 15,-12-2 56-15,-8-1-65 16,2 1-2-16,4-2 0 16,8-5-50-16,48-32-223 15,4-6-275-15</inkml:trace>
  <inkml:trace contextRef="#ctx0" brushRef="#br0" timeOffset="79248.1136">9512 12246 412 0,'0'0'1'15,"0"0"77"-15,-83 41-18 0,42-38 76 16,-8-2-101-1,-10 1 24-15,-7-2-8 0,-4 0-21 16,-1 0 34-16,7-4-53 16,6-10 59-16,6-4-65 15,6-6 32-15,10-7-24 16,5-6-22-16,8-7 18 16,7-8-8-16,5-8-1 15,7-4 14-15,4-7-41 16,0 0 58-16,13-4-49 15,17 0 18-15,8 1-6 16,11 9-33-16,9 6 39 16,9 5-8-16,11 4 23 15,7 8-36-15,4 5 48 16,-2 11-29-16,-8 11 24 0,0 7-40 16,-4 8 21-16,2 0-6 15,-1 16 0-15,-1 15-4 16,-8 11 0-16,-6 8 14 15,-1 16-41-15,-11 9 68 16,-4 5-37-16,-11-1 27 16,-9-9-47-16,-16-11 23 15,-9-3-1-15,-12 0-4 16,-28 3 10-16,-8-2-13 16,-2-4 31-16,5-10-18 15,6-11 10-15,5-10-26 16,13-8 11-16,0-4-22 15,4-3-40-15,15-7-74 0,0 0-131 16</inkml:trace>
  <inkml:trace contextRef="#ctx0" brushRef="#br0" timeOffset="79863.7465">9027 12403 587 0,'0'0'58'0,"0"0"-25"16,0 0 25-16,0 0 14 15,0 0-55-15,0 0 7 16,-94 80-9-16,33-23-4 15,-9 10 13-15,-7 6-12 16,-7 2-5-16,-6 1 12 16,-1-4 13-16,2-2-29 15,2 0 17-15,7-1 2 16,7-6-14-16,7-8 10 0,9-5-36 16,11-9 12-1,7-8-12-15,13-6-14 0,9-7-56 16,9-7-108-16,8-13-14 15,0 0-193-15</inkml:trace>
  <inkml:trace contextRef="#ctx0" brushRef="#br0" timeOffset="80464.1381">8231 14066 569 0,'0'0'80'16,"-111"67"-75"-16,51-45-10 15,-2-5 28-15,-1-6 5 0,-5-7-10 16,-4-4 74-16,-4 0-91 16,-5-9 91-16,5-11-34 15,5-5-26-15,13-11-12 16,11-8-7-16,13-15-26 15,13-14 41-15,13-12-9 16,8-7-7-16,0-2-19 16,27 3 7-16,9 7-3 15,11 9 3-15,8 14-9 16,4 13-2-16,1 12 22 16,-2 18-22-16,-3 15 28 15,-5 3-22-15,-1 27 14 16,0 13-18-16,-1 8 1 15,-2 8 7-15,-9 7-8 0,-7 3 18 16,-9 2-32-16,-6-2 51 16,-9-6-30-16,-3-5 24 15,-3-6-44-15,-3-4 18 16,-11-3 4-16,-2-6-5 16,6-4-2-16,-2-7-19 15,7-25-136-15,2 0-154 16</inkml:trace>
  <inkml:trace contextRef="#ctx0" brushRef="#br0" timeOffset="80951.3544">7270 14194 664 0,'0'0'2'0,"0"0"63"16,0 0 6-1,0 0 105-15,0 0-163 0,0 0 9 16,-60 65-16-16,15-4-6 16,-11 3 7-16,-10 5 6 15,-16 5 7-15,-12 5-4 16,-11 4 34-16,-8 7-44 15,-3 3-10-15,5 0 5 16,7-6-1-16,10-9 0 16,11-14 0-16,8-11-14 15,9-14-4-15,11-7 7 16,13-6-82-16,14-8-74 16,15-5-1-16,13-13 79 0,8 0-53 15</inkml:trace>
  <inkml:trace contextRef="#ctx0" brushRef="#br0" timeOffset="81484.142">6312 15898 300 0,'0'0'294'0,"-52"77"-294"16,21-54 9-16,-4-5 21 16,-2-3 10-16,-9 0 46 15,-8-7-44-15,-12-4 45 16,-10-4-48-16,-2 0 35 15,1 0-59-15,8-18 8 16,13-10-8-16,12-13-5 16,13-18-20-16,12-16 33 15,11-11-37-15,8-9 37 16,11 1-23-16,28 5 28 0,16 9-56 16,10 19 17-16,8 18 11 15,2 27-3-15,-3 16 10 16,-4 17-27-16,-12 26 40 15,-15 11-23-15,-11 11 16 16,-15 2-20-16,-10 1 7 16,-5-3 0-16,0-5 3 15,-14-4 0-15,-4-1-6 16,0-6 22-16,5-7-36 16,5-13 41-16,8-9-41 15,0-10 17-15,8-10-22 16,17 0-243-16,-13-8 61 0,0-10-221 15</inkml:trace>
  <inkml:trace contextRef="#ctx0" brushRef="#br0" timeOffset="82302.4813">8410 13983 650 0,'0'0'34'15,"0"0"-28"-15,0 0 8 16,0 0 18-16,0 0-27 15,0 0 32-15,-21 58-33 16,45-27 49-16,9 5-31 16,8 6 32-16,7 5-4 15,4 7-41-15,3 6 6 16,-2 2 8-16,0 6-6 16,-1 0-11-16,-5-2 8 15,2 3-4-15,-6-6-16 16,0-9 6-16,-1-6 0 15,-3-14-2-15,0-7 12 16,-5-7-34-16,-4-5 53 0,-7-2-30 16,-6-2 21-16,-3-4-40 15,-4 0-102-15,-10-7-174 16,0 0-265-16</inkml:trace>
  <inkml:trace contextRef="#ctx0" brushRef="#br0" timeOffset="82752.2578">9469 15254 510 0,'0'0'73'0,"4"79"-3"15,-4-58-19-15,-14-1 49 16,-9-5-16-16,-11-3 13 15,-13-4-86-15,-15-2 27 16,-14-6-28-16,-3 0-10 16,-2 0 8-16,11-17-7 15,12-12-2-15,12-11 21 16,20-16-28-16,16-18 37 16,10-21-13-16,19-10 2 15,26 2-33-15,19 6 15 16,21 16 0-16,15 15-4 15,9 20 16-15,-3 23-28 0,-8 23 39 16,-17 10-20-16,-10 29 13 16,-17 6-16-16,-14 1 0 15,-20-1 0-15,-15-1 2 16,-5-6 2-16,-11-2-7 16,-13-4 28-16,-4-3-25 15,0-4 22-15,5-7-27 16,5-6 5-16,6-12-1 15,6 0-109-15,6-4-101 16,0-12-273-16</inkml:trace>
  <inkml:trace contextRef="#ctx0" brushRef="#br0" timeOffset="83425.4576">9946 12203 614 0,'0'0'7'0,"0"0"15"16,99 56-21-16,-56-12 67 15,3 5-38-15,8 4 45 16,4 0-46-16,5 1 2 16,4-5 6-16,5-4-15 15,8-5 25-15,1 0-41 16,7-5 41-16,-5-4-36 16,-5-7 4-16,-13-4 16 15,-15-7-59-15,-12 0 28 16,-13-4 0-16,-6-1-1 15,-7 0 10-15,-2-3-27 0,-2 1 36 16,-2 0-25 0,-2-1 20-16,2 1-26 0,0 1-13 15,-2 2-36-15,-4-7-150 16,0-1-278-16</inkml:trace>
  <inkml:trace contextRef="#ctx0" brushRef="#br0" timeOffset="83966.573">11431 13390 544 0,'0'0'153'0,"0"0"-139"16,0 0 34-16,-112 70 17 15,70-62-19-15,-6-7 49 16,-13-1-91-16,-9 0 74 16,-6-17-55-16,3-7 43 15,6-7-50-15,13-4 14 16,14-8-25-16,17-5 4 15,12-11-18-15,11-10 40 16,0-6-48-16,20-7 36 0,22 0-38 16,16 6 18-16,13 7-3 15,9 12-31-15,3 11 32 16,-2 13-2-16,-2 10 10 16,-6 10-21-16,-3 13 44 15,-11 0-21-15,-7 31 11 16,-6 17-29-16,-12 15 11 15,-7 11 0-15,-16 5 0 16,-11-2 9-16,0 1-26 16,-26-6 43-16,-3-9-28 15,-1-7 19-15,3-13-20 16,4-6 21-16,4-8-36 16,7-4 9-16,2-6-23 0,5-2-26 15,5-17-190-15,-1 0-35 16</inkml:trace>
  <inkml:trace contextRef="#ctx0" brushRef="#br0" timeOffset="84543.5405">11039 13496 734 0,'0'0'53'0,"0"0"-31"16,0 0 26-16,0 0 50 16,0 0-46-16,0 0-43 15,19 16 3-15,-41 24 20 16,-11 5-18-16,-8 5 19 16,-5-1-18-16,1 1-15 15,0-3 2-15,4-3-2 16,5-7 0-16,8-5 11 0,4-8-31 15,10-6 46 1,5-5-37-16,5-6 33 0,1-1-44 16,3-2-11-16,0-1-91 15,0-3-50-15,0 0-104 16</inkml:trace>
  <inkml:trace contextRef="#ctx0" brushRef="#br0" timeOffset="85196.8036">10994 14555 592 0,'0'0'94'0,"0"0"-70"16,0 0 61-16,-103 24-67 15,58-22 31-15,-1-2 0 16,-5 0-41-16,-4-2 50 16,2-19-30-16,1-4 78 15,5-5-72-15,6-7 34 16,7-3-65-16,12-12 1 15,11-7-2-15,10-4 0 16,1 1-2-16,18 5 8 16,23 10-39-16,13 5 62 15,9 9-30-15,7 7 30 16,-3 13-62-16,-1 13 31 0,-7 6 0 16,-8 28-5-16,-11 13 16 15,-11 9-35-15,-11 6 50 16,-10 5-22-16,-8-3 15 15,-1-1-24-15,-26-4 5 16,-7-6 0-16,-2-9 0 16,2-7 4-16,13-12-12 15,6-9-23-15,11-7 13 16,4-7-156-16,0-2-111 16,0-2-276-16</inkml:trace>
  <inkml:trace contextRef="#ctx0" brushRef="#br0" timeOffset="93839.9963">8065 12862 312 0,'0'0'65'15,"0"0"-23"1,0 0 50-16,0 0-48 0,0 0 30 16,0 0-54-16,0 0 47 15,0-23-61-15,0 23 63 16,0 0-62-16,0 0 20 15,0 0 4-15,0 0-25 16,0 0 20-16,0 6-8 16,-8 18 27-16,-9 11-38 15,-7 4 13-15,-1 4-17 16,-4-1-3-16,2 1 7 16,2-5-4-16,1-4-3 0,10-6 18 15,1-5-25 1,4-3 29-16,3-7-18 0,-1-3 22 15,7 0-47-15,-3-2 21 16,3 2 0-16,0 2-4 16,0 0 13-16,0-4-28 15,0 3 41-15,12-3-15 16,3-1 2-16,7-3-4 16,8 2 7-16,3-3-12 15,4-2 5-15,-1 2-3 16,2-2-4-16,0 1 19 15,-2-1-43-15,-5-1 53 16,-1 2-29-16,-6-2 31 0,-8 0-57 16,-4 1 28-1,-6-1 0-15,0 0-5 0,-6 0 17 16,3 0-34-16,-3 0 40 16,0 2-45-16,0 1-21 15,0-2-143-15,-3 0-217 16</inkml:trace>
  <inkml:trace contextRef="#ctx0" brushRef="#br0" timeOffset="94824.3698">6209 14931 311 0,'0'0'88'16,"0"0"-41"-16,0 0 1 15,0 0 57-15,0 0-37 16,0 0 17-16,0 0-65 16,-16-54 74-16,16 54-34 15,-2 0-5-15,1 0-32 0,-2 5-13 16,-5 15 12-16,-5 7-14 16,-5 5 16-16,-8 6-13 15,-2 4-14-15,-3 1 6 16,4-5-3-16,6-11 0 15,11-10 6-15,5-9-17 16,5-2 27-16,0 3-45 16,0 0 58-16,12 3-33 15,9 4 28-15,4-1-27 16,5 2 10-16,6-2-7 16,7-5 8-16,5-3-1 15,-3-6-2-15,1-1 14 0,-10 0-5 16,-6 0-2-16,-7 0-18 15,-9-1 6-15,-3-2 0 16,-6 2 0-16,-5 1 1 16,0 0-13-16,0 0 26 15,0 0-48-15,0 0 30 16,0-1-7-16,0-5-137 16,0 2 24-16,0-3-286 15</inkml:trace>
  <inkml:trace contextRef="#ctx0" brushRef="#br0" timeOffset="95840.9142">7422 12008 572 0,'0'0'26'0,"0"0"64"16,0-85 26-16,0 74 28 15,0 8-73-15,0 3-15 16,0 17-52-16,-3 23-4 15,0 18 24-15,0 2-20 16,1-3 47-16,-1-5-50 16,-1-6 63-16,-2-6-58 15,-3-3 15-15,0-3-19 16,2-3-2-16,4-6 0 16,3-5-14-16,0-6-30 0,21-10-213 15,-11-4-66-15,0 0-169 16</inkml:trace>
  <inkml:trace contextRef="#ctx0" brushRef="#br0" timeOffset="96168.0413">7626 12391 569 0,'0'0'123'16,"0"0"-101"-16,0 0 94 16,75-83-79-16,-60 58 3 15,-5 0-15-15,-2 3-24 16,-7 0 45-16,-1 1-42 15,0 6 77-15,-3 5-63 16,-13 8 21-16,-8 2-16 16,-3 9-26-16,-1 16 4 15,1 3-1-15,5 1 0 0,8-3 11 16,8-3-29-16,6-7 46 16,0-4-26-16,3-5 20 15,15-4-44-15,0-3 36 16,4 0-14-16,-2 0 0 15,-1-1 12-15,-1-6-27 16,-3 1 40-16,0 1-59 16,0-1 34-16,4 1-51 15,-14 1-147-15,-1-1-175 16</inkml:trace>
  <inkml:trace contextRef="#ctx0" brushRef="#br0" timeOffset="96428.4487">7864 11693 747 0,'0'0'69'15,"0"0"55"-15,0 0-117 16,0 0 22-16,0 0-14 16,-35 104-9-16,28-20 28 15,2 7-1-15,5-4 27 16,0-7-41-16,0-15 25 15,9-12-30-15,6-15 12 16,-4-8-7-16,-1-9-32 16,-5-5 13-16,-1-5 0 15,-4-1 0-15,0-4-76 16,0-6-67-16,0 0-247 0</inkml:trace>
  <inkml:trace contextRef="#ctx0" brushRef="#br0" timeOffset="96571.0671">7771 12302 686 0,'0'0'2'16,"0"0"61"-16,0 0-56 15,84-86 44-15,-48 66-47 16,-5 5-4-16,-4 5-1 16,-23 8-240-16,-4 1-123 0</inkml:trace>
  <inkml:trace contextRef="#ctx0" brushRef="#br0" timeOffset="96915.6231">8117 11753 222 0,'0'0'617'0,"0"0"-551"16,0 0-55-16,12 91-4 15,-12-16 58-15,-6 7-25 16,-4 0 18-16,4-8-54 15,1-13 41-15,4-15-38 16,1-11 2-16,0-12-9 16,0-8-1-16,0-9-2 0,0-6-26 15,0 0 12-15,-2-7-58 16,-2-13-25-16,1-1 62 16,3-1 13-16,0 5 39 15,0 2-36-15,0 4 27 16,1-1-5-16,14 0 4 15,8-3 9-15,5 2-24 16,8-1 36-16,-3 5-18 16,-8 6 7-16,-13 3-28 15,-12 0-122-15,0 10-115 16</inkml:trace>
  <inkml:trace contextRef="#ctx0" brushRef="#br0" timeOffset="97402.8038">5888 13647 788 0,'0'0'24'15,"0"0"-1"-15,0 0-18 16,0 0-5-16,-9 102 37 16,9-37-3-16,0 6 35 15,0-1-49-15,0-4 60 16,0-4-61-16,0-9 10 0,6-9-29 15,2-6-2-15,2-12 2 16,1-9-13-16,1-7-42 16,-7-10-273-16,0-3 29 15</inkml:trace>
  <inkml:trace contextRef="#ctx0" brushRef="#br0" timeOffset="97716.9627">6070 14236 472 0,'0'0'56'0,"0"0"-45"15,0 0 146-15,81-22-77 16,-60-2 9-16,0-1-77 16,-5-1-3-16,-7 1 3 15,-6 2 12-15,-3 2 31 0,0 3-43 16,0 5 53-16,-12 6-64 16,-6 7 63-16,3 0-50 15,-3 18-4-15,6 10-8 16,-1 2-2-16,10-2 2 15,3-8 8-15,0-4-20 16,3-5 33-16,18-8-18 16,4-3 3-16,8 0 6 15,-2-6-14-15,-1-8 0 16,-2-2-2-16,-3-1-21 16,0-2-54-16,-4-5-86 15,-1-2-18-15,-17 11-91 0,-3-2 35 16</inkml:trace>
  <inkml:trace contextRef="#ctx0" brushRef="#br0" timeOffset="98091.9636">6437 13515 693 0,'0'0'157'0,"0"0"-122"16,0 0-21-16,0 0 19 15,-37 119 21-15,37-60-6 16,0 1-35-16,0-1 36 15,0-5-48-15,0 2 49 16,6-6-30-16,-3-1-30 16,-3-4 10-16,0-8 0 15,0-7-4-15,0-13-10 16,0-9 6-16,0-8-61 0,0 0 67 16,-9-9-195-16,-7-15 49 15,-1-3 65-15,4-5 44 16,4 6 39-16,4 2 7 15,5 3 73-15,0 3-48 16,14-5 20-16,13-4-44 16,4-3 49-16,5 1-49 15,4 1 42-15,-4 3-45 16,-2 5 6-16,-7 8-11 16,-3 2-1-16,-6 6-1 0,-2 4-130 15,-16 0-13-15,0 0-156 16</inkml:trace>
  <inkml:trace contextRef="#ctx0" brushRef="#br0" timeOffset="108878.5951">3861 15741 9 0,'0'0'194'0,"0"0"-164"15,0 0 21-15,0 0-23 16,0 0 20-16,0 0 0 15,0 0 21 1,-78 50 31-16,69-43-22 0,2-1 4 16,2-6-32-16,4 0 50 15,1 0-71-15,0 0 31 16,0 0-46-16,13-6 16 16,13-9-24-16,14-6-2 15,6 0 25-15,6 3-22 16,8 3 7-16,4 5 4 15,6 2-3-15,6 1-8 0,-4 0-5 16,1-3-2 0,-6 2-1-16,-10-2-5 15,-5 1 12-15,-7 1-16 0,-11 6 21 16,-1-4-31-16,-5-2 47 16,-5-1-29-16,2 1 27 15,-6 3-50-15,-8-1 25 16,1 5-2-16,-8-1 0 15,-2 1-62-15,-2 1-110 16,0-3-131-16</inkml:trace>
  <inkml:trace contextRef="#ctx0" brushRef="#br0" timeOffset="109096.0103">4695 15387 649 0,'0'0'77'0,"0"0"12"16,0 0-46-16,0 0-15 15,0 0-21-15,0 0 26 16,0 0 5-16,46 120-38 16,-43-69 10-16,-3 2 6 15,0-2 9-15,-18-5-16 16,-1-6-7-16,1-7 2 16,4-9-7-16,4-5 3 15,6-6-19-15,4-13-116 16,0 0-216-16</inkml:trace>
  <inkml:trace contextRef="#ctx0" brushRef="#br0" timeOffset="110444.9377">6160 16181 210 0,'0'0'178'0,"0"0"-122"16,0 0-9-16,0 0 44 16,6 81-54-16,-15-59 26 15,-7-1-25-15,-6 0-1 16,-6-2 37-16,-8-2-23 15,-7-2 1-15,-8 0-24 16,-10-5 52-16,-6-1-78 16,-6-3 63-16,-2-6-65 15,-1 0 40-15,6-9-30 16,4-15-2-16,7-8 2 16,2-8-3-16,2-6-14 0,3-3 24 15,1-1-13 1,-1 1 13-16,4 6-23 0,6 2 6 15,8 0-9-15,15-3 6 16,11-7 0-16,8-12-3 16,5-6 12-16,28-11-27 15,14-10 54-15,11-9-34 16,14-1 24-16,13 2-44 16,15 11 24-16,9 8-3 15,3 14 0-15,3 21 4 16,-5 22-25-16,-7 22 42 15,-6 6-32-15,-15 33 30 0,-10 10-36 16,-14 6 19 0,-11 4-2-16,-8 4 0 15,-6 2 2-15,-8 2-9 0,-6 2 20 16,-5-6-37-16,-8-4 52 16,-4-3-25-16,-2-4 20 15,-3-2-39-15,-18-2 17 16,-3-7-1-16,0-3 0 15,3-8 10-15,6-10-25 16,5-10 34-16,4-5-24 16,3-5 21-16,3 0-32 15,-3-6-24-15,1-14-75 16,1-7-11-16,-1-5-42 0,2 14-17 16,-1-1-85-1</inkml:trace>
  <inkml:trace contextRef="#ctx0" brushRef="#br0" timeOffset="112152.8849">4699 8643 153 0,'0'0'70'0,"0"0"12"15,0 0-33-15,0 0-22 16,0 0 36-16,0 0-6 16,-83-37 57-16,75 31-56 15,1 0 44-15,2 1-55 16,2 1 8-16,0 1-8 16,3 0-27-16,0 3 35 0,0 0-40 15,0 0 39 1,0 0-51-16,0 0 5 0,0 0-6 15,8 0-2-15,14 0 9 16,2 0-4-16,9 0 15 16,4 0-15-16,2-1 20 15,1-6-6-15,2 3 17 16,-5 0-26-16,-1 2-8 16,0 2 1-16,-5 0-3 15,5 0 0-15,0-1 8 16,0-2-23-16,3 3 37 15,2-4-23-15,-2 1 14 0,3 2-16 16,-5 1 7-16,3 0-8 16,1 0 3-16,-2 0 1 15,5 0-5-15,1 2 15 16,6 1-33-16,4-1 52 16,1-2-34-16,0 0 29 15,8 0-48-15,1 0 22 16,4-3 2-16,0-3-1 15,1 3 3-15,0 0-15 16,-6 3 28-16,0 0-22 16,-7 0 26-16,-5 0-27 15,-1 0 16-15,-6 0-16 16,1 0 5-16,-4 0 3 16,2 0 0-16,0 0 7 15,5 0-32-15,5 0 55 16,3 0-34-16,1 0 24 15,0 0-40-15,0 0 14 0,-1 0 6 16,-2 0-1 0,2 0 7-16,1 0-23 0,-3 0 35 15,2-7-29-15,-4-1 32 16,-6 2-35-16,-8 0 22 16,-11 4-11-16,-10-2 3 15,-11 3 0-15,-4 1-6 16,-3 0 14-16,0 0-31 15,0 0 52-15,0 0-31 16,0 0 15-16,0 0-26 0,0 0-91 16,0-1-65-16,-7-1-285 15</inkml:trace>
  <inkml:trace contextRef="#ctx0" brushRef="#br0" timeOffset="113955.4194">5718 15805 147 0,'0'0'213'16,"0"0"-152"-16,0 0 0 15,0 0-27-15,0 0 55 16,0 0-49-16,0 0 33 16,-7-15-49-16,7 13 44 15,0 2 5-15,0 0-39 0,0 0 45 16,0 0-78-16,0 0 57 16,0 0-52-16,0 0 85 15,0 0-89-15,-14 8 34 16,-11 12-36-16,-9 9 0 15,-11 5-2-15,-12 7 16 16,-6 4-35-16,-6 7 49 16,0 8-19-16,-3 6 4 15,-4 4-16-15,0 3 3 16,1-5 0-16,4-1-2 16,8-2 11-16,7-4-21 15,6-2 30-15,4-3-26 16,4-2 24-16,3-3-18 0,6-7 24 15,11-11-43-15,6-10 21 16,11-11 0-16,2-4-4 16,2-6 8-16,1-2-23 15,0 0 40-15,0 0-11 16,0 0 3-16,-3 0-26 16,1 0-83-16,2 0-175 15,0-5-292-15</inkml:trace>
  <inkml:trace contextRef="#ctx0" brushRef="#br0" timeOffset="114157.876">4625 16722 648 0,'0'0'7'16,"0"0"11"-16,0 0-6 15,0 0-4-15,0 0-4 16,83 45 28-16,-47-51 4 15,1-9-2-15,-1-2-7 16,0 0-8-16,-2 3-19 16,-3-4 0-16,-23 11-52 15,-2-3-316-15</inkml:trace>
  <inkml:trace contextRef="#ctx0" brushRef="#br0" timeOffset="114672.5132">4905 14372 729 0,'0'0'7'0,"0"0"21"15,0 0-7-15,0 0 9 16,0 0 6-16,0 0 14 15,-70-50-50-15,70 50 23 16,18 19-18-16,9 9-4 16,13 11 75-16,0 10-55 15,2 8 37-15,1 4-57 16,4 0 15-16,0 0 5 16,1-2-21-16,0-3 0 0,-2-5 34 15,0-6-37 1,-5-6 21-16,-5-3-18 0,-5-7 34 15,-7-4-60 1,-8-4 26-16,-4-8 0 0,-7-7-4 16,-4-3-16-16,-1-3 13 15,0 0-55-15,-3 0-48 16,-12 0-315-16</inkml:trace>
  <inkml:trace contextRef="#ctx0" brushRef="#br0" timeOffset="114840.6369">5302 15216 583 0,'0'0'88'0,"0"0"-64"0,0 0 56 16,0 0-12 0,119 67 45-16,-67-98-70 0,1-9-8 15,-4-4-1-15,-10-3-32 16,-11 8 4-16,-12 4 20 16,-11 9-52-16,-5 3 20 15,0 22-107-15,-8 1-272 16</inkml:trace>
  <inkml:trace contextRef="#ctx0" brushRef="#br0" timeOffset="115370.8242">2966 13752 743 0,'0'0'16'0,"0"0"55"16,0 0-7-16,0 0-1 15,0 0-20-15,-97 94-23 16,76-31 47-16,7 0-58 16,8-6 92-16,6-15-86 15,0-10 6-15,17-10-21 16,16-10 0-16,10-10 8 16,3-2-7-16,6-6-2 0,-1-12 35 15,-11 1-76 1,-7-1 18-16,-9 2-111 0,-12-1-97 15,-12 10-16-15,0-1-144 16</inkml:trace>
  <inkml:trace contextRef="#ctx0" brushRef="#br0" timeOffset="115671.6029">3170 13866 576 0,'0'0'157'16,"0"0"-156"-16,0 0 53 15,0 0 27-15,15 92-34 16,-9-56 15-16,-2-11-61 15,4-7 42-15,-1-11-21 0,5-7-27 16,3 0 38-16,6-10-34 16,9-16 1-16,-2-5 0 15,3-2 0-15,-2 1-12 16,-10 9 12-16,-4 9-5 16,-6 10-13-16,-4 4 34 15,-4 1-32-15,1 22 28 16,-2 5-12-16,0 2 19 15,0-5-1-15,1-6-18 16,4-8 25-16,0-5-46 16,3-6 47-16,1 0-52 15,7-17-28-15,-10 1-169 16,0-1-211-16</inkml:trace>
  <inkml:trace contextRef="#ctx0" brushRef="#br0" timeOffset="115929.914">3595 13836 676 0,'0'0'73'16,"0"0"-13"-16,0 0-22 16,6 76 42-16,-6-52-51 15,0-6 20-15,0-6-31 16,0-6-8-16,0-3 2 16,0-3-24-16,8 0 11 15,3-10 1-15,3-9 5 16,0-3 10-16,0 4-29 15,-3 7 43-15,2 5-33 16,-5 2 19-16,-2 4-30 0,-5 0 5 16,1 0-70-16,-1 4 17 15,-1-4-106-15,0 0-177 16</inkml:trace>
  <inkml:trace contextRef="#ctx0" brushRef="#br0" timeOffset="116564.1441">3785 13772 321 0,'0'0'162'0,"0"0"-120"16,0 0 93-16,0 0-60 15,0 0 55-15,0 0-78 16,10 27-16-16,-10-26-22 16,0 1-9-16,0-2-5 0,0 0 7 15,0 0-33 1,9 0 52-16,3 0 0 0,5-3-25 15,2-6-1-15,0 2 1 16,2 4-1-16,-3 2 0 16,1 1 9-16,-4 0-24 15,3-2 36-15,-1-3-19 16,0-5 9-16,0-1-14 16,-4-3 3-16,-2-2 0 15,-5 1-3-15,-6-2 6 16,0 0-9-16,0 4 19 15,0 6-27-15,0 7 36 16,-3 3 28-16,-14 28-41 16,-2 10 1-16,8 3-4 0,7-3-6 15,4-10 0-15,0-9 15 16,12-9-26-16,10-13 37 16,4 0 1-16,5-17-22 15,2-12 8-15,1-4-12 16,2-1-2-16,-2 2 0 15,1 2-7-15,-7 6 5 16,-6 7-13-16,-5 7-14 16,-7 8 60-16,1 2-50 15,-2 0 54-15,4 1-67 16,2 6 33-16,12-3 0 16,3-4 5-16,1 0 6 15,6 0-14-15,-1-7 27 16,0-3-12-16,-5 4 1 0,2 0-7 15,-6 6 3-15,3 0-9 16,0 0 5-16,0 0-4 16,-2 7-1-16,-1 4 22 15,-2 2-51-15,-4 5 43 16,-6 4-29-16,-15-10-136 16,0 0-249-16</inkml:trace>
  <inkml:trace contextRef="#ctx0" brushRef="#br0" timeOffset="118337.7686">4495 16816 266 0,'0'0'139'16,"0"0"-133"-16,0 0 74 0,0 0-26 16,0 0-28-1,0 0 27-15,0 0-42 0,-2-73 49 16,2 72-18-16,0 1 91 15,0 0-106-15,0 0 31 16,0 0-45-16,0-4 37 16,0 2 11-16,0-3-43 15,0 1-2-15,0-1 6 16,0 0 4-16,0 0-15 16,0-1-2-16,0-2-9 15,0-1 0-15,0-3-5 16,0-2 14-16,0-1-20 15,0-2 28-15,0 3-35 16,0 3 41-16,0 3-25 0,0 6 36 16,0 2-68-16,0 0 30 15,2 16-3-15,4 15-4 16,3 6 22-16,4 5-18 16,-2-8 31-16,0-5-5 15,-3-8-8-15,-5-6 1 16,3-5-8-16,2-5-4 15,6-4 0-15,7-1 10 16,13 0-21-16,8-6 41 16,3-13-38-16,4 3 33 15,-5 1-29-15,-3 3 38 16,-8 4-68-16,-6 3 16 16,-10 5-57-16,-9 0-45 15,-8 0-137-15,0 0-68 16</inkml:trace>
  <inkml:trace contextRef="#ctx0" brushRef="#br0" timeOffset="119961.5122">3137 16112 729 0,'0'0'43'0,"0"0"-25"15,0 0 10-15,54 80-2 16,-30-29 30-16,1 7 8 16,-4 3-39-16,-4 0 15 15,-3-7-38-15,-3-2 27 16,-1-10-5-16,-1-12-15 16,-1-5 5-16,2-14-28 15,-7-11-232-15,1-4-325 16</inkml:trace>
  <inkml:trace contextRef="#ctx0" brushRef="#br0" timeOffset="120282.6711">3573 16515 769 0,'0'0'56'16,"0"0"-32"-16,0 0-7 15,58-82 4-15,-49 60-7 16,-4 1-17-16,-5 3 15 15,0 2-12-15,-8 6 33 16,-13 10-13-16,-6 0 17 16,0 19-25-16,-1 12 12 15,7-1-14-15,9-2 4 16,9-8-6-16,3-4-10 0,6-6 2 16,19-8 0-1,4-2 13-15,2 0 2 0,3-9-17 16,-2-7 29-1,-4 1-51-15,-1-2 24 0,0-2-93 16,-2-5-149-16,-4-4-1 16,-18 16 30-16,-1-4-12 15</inkml:trace>
  <inkml:trace contextRef="#ctx0" brushRef="#br0" timeOffset="120453.2134">3813 16042 420 0,'0'0'233'16,"0"0"-157"-16,0 0-26 15,0 0-6-15,-21 106 76 16,21-48-81-16,9-2 49 0,3-5-87 16,0-4 10-16,-2-8-4 15,-4-3-7-15,0-9 0 16,-3-3-21 0,-3-10-28-16,0-14-228 0,0 0-129 15</inkml:trace>
  <inkml:trace contextRef="#ctx0" brushRef="#br0" timeOffset="120593.8344">3816 16423 224 0,'0'0'407'16,"0"0"-360"-16,88-68-45 15,-49 36 80-15,-3 2-38 16,-2-2 34-16,-6 8-71 16,-5 6-7-16,-8 10 0 15,-2 6-27-15,-13 2-201 16,0 0-311-16</inkml:trace>
  <inkml:trace contextRef="#ctx0" brushRef="#br0" timeOffset="120936.9167">4129 15943 812 0,'0'0'85'0,"0"0"-69"15,0 0 25-15,-25 72-38 16,25-22 76-16,0 7-64 15,13-2 9-15,1-5-24 16,-1-6 12-16,2-9-27 16,-3-8 41-16,0-6-61 15,-3-10 26-15,-3-6-82 16,-6-5-134-16,0 0 11 0,0 0-25 16</inkml:trace>
  <inkml:trace contextRef="#ctx0" brushRef="#br0" timeOffset="121094.4953">4086 16256 716 0,'0'0'46'15,"0"0"-10"-15,42-79-21 16,-5 48 87-16,9 1-75 16,-2 6 1-16,-1 7-24 15,-12 7-8-15,-25 10-132 16,-6 0-248-16</inkml:trace>
  <inkml:trace contextRef="#ctx0" brushRef="#br0" timeOffset="121953.4249">4238 17015 89 0,'0'0'573'0,"0"0"-407"15,0 0-68-15,0 0 44 16,0 0-138-16,0 0-2 16,-4 21 36-16,47 5 1 15,9-1 11-15,-1 1-32 16,1-2 13-16,-5-2-16 16,-4-4-5-16,-9-5 9 15,-7-4-35-15,-9-3 16 16,-8-2-7-16,-5 1-6 15,-5-1-81-15,0-4-16 16,-8 0-213-16</inkml:trace>
  <inkml:trace contextRef="#ctx0" brushRef="#br0" timeOffset="122114.9926">4280 17229 791 0,'0'0'33'16,"0"0"-10"-16,0 0-21 15,0 0 105-15,0 0-75 16,76 85 3-16,-52-69-28 16,3-4-7-16,-8-3 0 0,-1-1 9 15,-3-2-23-15,-6-2-3 16,-3 0-5-16,-6-4-247 15,0 0-442-15</inkml:trace>
  <inkml:trace contextRef="#ctx0" brushRef="#br0" timeOffset="122309.4716">4280 17383 880 0,'0'0'45'15,"0"0"-45"-15,0 0 26 16,0 0 11-16,0 0-15 16,108 71 14-16,-83-58-17 0,0-4-38 15,-7 1 17-15,-3-4-30 16,-15-6-138-16,0 0-200 16</inkml:trace>
  <inkml:trace contextRef="#ctx0" brushRef="#br0" timeOffset="124466.5819">8883 8260 430 0,'0'0'102'15,"0"0"-72"-15,0 0-6 16,0 0 57-16,0 0-21 16,0 0 43-16,13 39-74 15,-13-35 32-15,0 0-37 0,0-3 14 16,0 1-2 0,0 1 4-16,-8-3 50 0,-14 3-87 15,-11-3 60-15,-8 0-56 16,-6 0 16-16,-3-16 4 15,3-8-44-15,6-5 30 16,8-5-13-16,16-5 4 16,11-3 6-16,6-9-11 15,8-6 26-15,22-13-10 16,4-2 4-16,5-1-38 16,-2 4 19-16,2 8-8 15,0 9 6-15,4 7-17 16,11 6 15-16,5 7 4 0,4 2-23 15,1 10 46 1,-6 12-24-16,-9 8 32 0,-7 25-58 16,-3 25 27-16,0 16 0 15,-2 14-3-15,2 7 13 16,0 3-30-16,1-1 44 16,-7-3-24-16,-12-7 18 15,-18-10-36-15,-3-4 15 16,-31-10 3-16,-23-8-7 15,-12-6 17-15,-8-7-20 16,-3-3 35-16,-3-6-50 16,-2-5 53-16,7-11-38 15,6-9 44-15,8 0-68 16,11-20 33-16,5-14 1 0,3-7-4 16,5-10-22-16,4-10 13 15,33 33-195-15,-3-5-145 16</inkml:trace>
  <inkml:trace contextRef="#ctx0" brushRef="#br0" timeOffset="127767.0685">4816 10453 79 0,'113'162'94'0,"-67"-67"-94"16,-4-5-17-16,-5-1-2 0,-5-4 18 15,-7-11-18-15,-7-5-21 16,-18-61 35-16,0-2 3 16</inkml:trace>
  <inkml:trace contextRef="#ctx0" brushRef="#br0" timeOffset="129171.9718">4080 11734 92 0,'0'0'486'0,"0"0"-444"15,0 0 36-15,0 0 4 0,-82-22-4 16,73 19-2-16,2 0-43 16,5 2 53-16,2-1-65 15,0 0 31-15,12-2-24 16,28-2-20-16,23-4 4 15,23-2-12-15,16 0 11 16,8 2-5-16,1 0-12 16,4 3 37-16,-5 2-28 15,-4 0 9-15,-6 5-5 16,-9 0 10-16,-6 0-31 16,-3 0 14-16,-10 2 0 15,-5 1-1-15,-6-3 13 0,-4 0-38 16,-7 0 60-16,-8-3-29 15,-9-3 15-15,-9 0-40 16,-9 1 16-16,-5 1 4 16,-4 3 0-16,-6 1 8 15,0 0-1-15,0 0 2 16,-6 0 86-16,-18-1-95 16,-9 1 19-16,-11 0 7 15,-6 0-51-15,-6 0 25 16,-10 2 0-16,-8 6-6 15,-13 1 14-15,-16 1-41 16,-18 1 66-16,-13-2-36 16,-9 1 29-16,-2 0-52 15,3-2 28-15,17-1-2 0,28-3 0 16,21-4 7-16,33 0-30 16,20 0 47-16,14 0-38 15,9 0 39-15,11 0-50 16,33 0 40-16,30-8-28 15,23-4 13-15,16-2 0 16,17 0-5-16,1 0 12 16,-1 3-41-16,-12 0 72 15,-6 5-43-15,-18 2 29 16,-14-2-46-16,-7 0 22 16,-16 0 0-16,-12 0-2 15,-11 4 12-15,-16 0-34 16,-9 2 54-16,-7 0-42 0,-2 0 31 15,0 0-13-15,-25 0 5 16,-15 0-22-16,-12 6 5 16,-13 6 6-16,-10 0-8 15,-10 1 19-15,-11-1-46 16,-10 1 72-16,-10 1-38 16,1 1 24-16,3 2-45 15,11 0 22-15,23-4 0 16,26-3-2-16,30-4 10 15,22-5-30-15,30-1 25 0,42 0-21 16,33-20 36 0,25-7-27-16,10-2 18 15,-1-2-18-15,-5-5 8 0,-13 1 1 16,-21 5-3-16,-17 4 16 16,-26 9-38-16,-21 7 65 15,-18 6-37-15,-12 2 21 16,-6 2-41-16,0 0 30 15,0 0-13-15,-17 0 0 16,-5 0-6-16,1 5-9 16,0 7-36-16,-3 4 6 15,-1 6-141-15,13-14 41 16,-3 3-324-16</inkml:trace>
  <inkml:trace contextRef="#ctx0" brushRef="#br0" timeOffset="130260.069">3521 10930 424 0,'180'-131'0'0,"-165"131"-70"16</inkml:trace>
  <inkml:trace contextRef="#ctx0" brushRef="#br0" timeOffset="135867.5725">21687 4757 818 0,'0'0'47'0,"0"0"-10"16,0 0 56-16,7-75-46 0,-14 62 52 15,-9 3-89-15,-12 4 27 16,-23 4-31-16,-23 2-8 15,-26 0 2-15,-15 2 0 16,-7 2-4-16,2-4 17 16,13 0-41-16,22 0 60 15,19-4-29-15,20-4 11 16,15 2-28-16,14 2 18 16,10 3-4-16,7 1 0 15,0 0-22-15,6 5 22 16,18 16 0-16,12 5 0 15,11 2 19-15,11 0-26 0,9-1 12 16,7 2-7 0,0-1 2-16,-7 1 0 0,-9 5-3 15,-8-1 11-15,-7-1-31 16,-4-5 51-16,-8-7-29 16,-7-8 21-16,-10-6-40 15,-7-6 28-15,-3 0-8 16,1 0 9-16,-1-16 0 15,4-8-18-15,2-8 28 16,1-9-28-16,1-10 28 16,-2-6-38-16,-6-6 19 15,-2 1-2-15,-2 3-2 16,0 6 3-16,-18 12-4 0,-3 9 10 16,-4 10-34-1,-4 10 59-15,-5 12-41 0,-7 0 32 16,-12 20-42-16,-15 21 21 15,-10 18 0-15,-7 24-1 16,-1 13 7-16,11 8-20 16,9-1 33-16,17-15-17 15,16-17 12-15,15-18-25 16,12-18 11-16,6-15-3 16,0-11-2-16,18-7 5 15,13-2 5-15,13-6 7 16,9-17-9-16,7-6 21 15,6-6-14-15,8-6 11 0,9-4-40 16,4-5 19-16,6 1 0 16,-4 3-1-16,-2 7 11 15,-11 5-25-15,-13 10 35 16,-13 10-24-16,-15 9 23 16,-13 5-38-16,-8 0 17 15,-8 4-15-15,-2 10-30 16,-3 4-36-16,-1 5-24 15,0-13-136-15,-1-4-229 16</inkml:trace>
  <inkml:trace contextRef="#ctx0" brushRef="#br0" timeOffset="140277.7206">23244 4038 681 0,'0'0'64'0,"9"-73"-60"15,-14 40 36-15,-12 3-2 16,-3-2 40-16,-8 4-8 15,-2 3-24-15,-1 8 12 16,2 5-52-16,4 8 68 16,-2 4-59-16,0 27 42 15,-2 25-47-15,6 20 7 16,8 10 1-16,14 4-16 16,1-1 7-16,6-7 0 15,13-9-12-15,-4-6 20 16,0-8-11-16,-8-8 11 0,-7-5-23 15,0-6 6-15,-4-8-7 16,-14-8-44-16,3-12-119 16,9-8-172-16,1-8-201 15</inkml:trace>
  <inkml:trace contextRef="#ctx0" brushRef="#br0" timeOffset="140597.548">22897 4428 720 0,'0'0'9'0,"0"0"36"16,83-46-30-16,-23 32 49 16,10 2-40-16,3-2 3 15,-11 7-7-15,-18 4-12 16,-19 3-8-16,-16 0 8 16,-9 7-8-16,-6 13 3 0,-21 3 66 15,-2 0-63-15,6-5 11 16,10-6-12-16,8-6-5 15,5-2 0-15,5-4 1 16,23 0 3-16,8 0-3 16,1-14 25-16,-4-2-12 15,-9 2-5-15,-11 2 0 16,-10 1-8-16,-3 4 15 16,-16 4-16-16,-20 3-6 15,-4 0-114-15,20 0-99 16,10 0-237-16</inkml:trace>
  <inkml:trace contextRef="#ctx0" brushRef="#br0" timeOffset="140826.939">23469 4305 533 0,'0'0'323'16,"0"0"-315"-16,0 0 38 15,0 0 25-15,85 59-30 16,-74-52-31-16,5 0 7 15,5-7-17-15,12 0 17 16,10-8 38-16,7-10-55 16,2 0 21-16,-2 0-15 15,-8 9-6-15,-7 5 0 16,-13 4-6-16,-12 0-7 0,-7 13-108 16,-3-4-42-16,0-3-293 15</inkml:trace>
  <inkml:trace contextRef="#ctx0" brushRef="#br0" timeOffset="141479.1439">24126 3916 906 0,'0'0'26'15,"0"0"11"-15,0 0-25 16,0 0 36-16,10 101-47 16,-10-64 36-16,0-9-37 15,3-9 0-15,3-11-1 16,-3-4 0-16,0-4-3 15,0 0 5-15,2-15-24 16,0-8 7-16,0-6-4 16,1 6 20-16,-1 6-8 15,-2 9-2-15,1 6 10 0,2 2-3 16,1 2 6-16,4 14 12 16,-2 2-15-16,0 0 71 15,-3-1-62-15,-6 0 29 16,0 1-23-1,-14-3-13-15,-7 0 2 0,2-7 5 16,8-4-18-16,10-4 28 16,1 0-31-16,20 0 37 15,23-10-31-15,10-1 7 16,3 4-1-16,-4 7 0 16,-13 0 3-16,-14 5-3 15,-13 12 8-15,-12 6-28 16,-9 0 41-16,-25 0-13 15,-10-2 12-15,3-7-36 0,8-4 17 16,13-5-1-16,17 2 0 16,3 0 2-16,24 0-14 15,33-1 24-15,20-5 47 16,11-1-54-16,1 0 18 16,-6 0-21-16,-14 0-4 15,-15 0 2-15,-20 0-39 16,-34 0-140-16,0 0-453 15</inkml:trace>
  <inkml:trace contextRef="#ctx0" brushRef="#br0" timeOffset="143746.425">21907 1557 531 0,'0'0'46'0,"0"0"29"15,0 0 23-15,0 0 68 0,0 0-121 16,0 0-13-16,-24 94 28 16,8-32 18-16,1 2-14 15,0-1-52-15,9-7 36 16,5-6-47-16,1-7 14 16,0-6-15-16,0-5 0 15,1-8-3-15,2-5-21 16,0-7-104-16,-3-6-126 15,0-6 22-15,0 0-42 16</inkml:trace>
  <inkml:trace contextRef="#ctx0" brushRef="#br0" timeOffset="144102.5464">21779 1882 343 0,'0'0'82'0,"16"-116"43"0,19 69-41 15,11-1 29-15,11 7-48 16,4 7-12-16,-3 11-10 15,-7 14 26-15,-16 9-2 16,-12 3-66-16,-14 24 22 16,-9 10-14-16,0 3 11 15,-19 1-5-15,-10-7-22 16,2-5 17-16,6-10-10 16,8-5 0-16,12-5 3 15,1 1-6-15,11 1 6 16,16 3 1-16,2 8 1 0,-4 6 17 15,-9 3-21-15,-16 0 11 16,-1-1-8 0,-42-5 8-16,-23-2 26 15,-12-5-20-15,-4-4 55 0,14-6-61 16,20-3 34-16,23-4-30 16,17-1-32-16,8 0 8 15,12-5-31-15,24-12-19 16,-11 3-123-16,2 1-328 15</inkml:trace>
  <inkml:trace contextRef="#ctx0" brushRef="#br0" timeOffset="144381.8">22504 1557 1112 0,'0'0'52'0,"0"0"-26"16,0 0-17-16,0 0-9 15,-2 78 0-15,2-48 9 16,0-1-19-16,17-3 26 16,4-1-3-16,-1 1-9 15,-4 5 36-15,-7-3-38 16,-9 0 17-16,0 1-11 16,-30-4 7-16,-12-3-14 15,-7-4 19-15,2-7-33 16,5-8 34-16,7-3-42 15,11 0-21-15,9-3-49 0,15-9-109 16,0-1-200-16</inkml:trace>
  <inkml:trace contextRef="#ctx0" brushRef="#br0" timeOffset="144532.3971">22755 1558 1023 0,'0'0'90'0,"128"-80"-64"15,-68 55 74-15,4 5-83 16,-3 13 12-16,-9 7-23 16,-13 0-12-16,-39 1-257 15,0 4-270-15</inkml:trace>
  <inkml:trace contextRef="#ctx0" brushRef="#br0" timeOffset="144703.9381">23020 1579 735 0,'0'0'75'15,"-15"98"57"-15,15-56-20 16,0-3-27-16,3-1 7 16,6-4-83-16,0-3 22 15,-4-3-11-15,-1-4-39 16,-4-1 19-16,0-2-41 16,0-1-153-16,-9-17-177 15,2-3-160-15</inkml:trace>
  <inkml:trace contextRef="#ctx0" brushRef="#br0" timeOffset="144965.0365">21328 2567 1036 0,'-113'43'163'15,"113"-43"-147"-15,53 0-4 16,40-21 26-16,35-16 46 16,34-7-52-16,21-1-3 15,14 2-8-15,4 6-6 16,-16 11-13-16,-29 6 24 16,-39 7-50-16,-42 9 24 0,-40 4-52 15,-48 0-299-15,-36 0-529 16</inkml:trace>
  <inkml:trace contextRef="#ctx0" brushRef="#br0" timeOffset="145146.5514">21687 2687 1078 0,'0'0'31'15,"180"-33"9"-15,17-26 122 16,36-4-62-16,8 8 45 15,-8 10-125-15,-16 15 3 0,-24 11-21 16,-21 6-4-16,-139 13-69 16,-18 0-360-16</inkml:trace>
  <inkml:trace contextRef="#ctx0" brushRef="#br0" timeOffset="150635.4536">18629 4392 874 0,'0'0'34'0,"0"0"-24"15,0 0 31-15,-103-3-38 16,30 31 11-16,-14 6-13 16,-9-1-1-16,0-3 1 15,5-3 1-15,11-5-1 16,13-3 5-16,17-5 22 15,21-4-22-15,11-6 28 16,13-3-29-16,5 1-10 16,0-1 5-16,8 1 0 15,20-1 8-15,15 2-1 0,13 3-14 16,13 3 23-16,11 4-14 16,8-1 7-16,3 4-13 15,0-3 8-15,-8 0-7 16,-14-1 3-16,-17 0 0 15,-24-4-6-15,-16-1-12 16,-12-4 13-16,0-3 1 16,-9 0-5-16,-8-2 18 15,1-17-18-15,6-12 9 16,4-6 0-16,3-5 0 16,0-7-12-16,-4-1-3 15,-6-4-53-15,-11-3 55 16,-9 2-28-16,-6 2 39 15,-5 8-11-15,-2 12 13 0,6 19-1 16,6 12-2-16,4 2-4 16,6 18 14-16,3 19-12 15,6 14 22-15,1 16 18 16,-2 13-25-16,-1 9 13 16,-5 7-16-16,3-6-7 15,-1-9 0-15,6-18 10 16,5-17-18-16,2-19 22 15,5-14 4-15,2-8-13 16,0-5 4-16,0 0 4 16,19-22 19-16,17-16-4 15,15-11-20-15,10-8-8 16,11-6 16-16,10 0-33 0,6 8 42 16,-4 10-25-1,-9 12 17-15,-12 14-34 0,-15 10 11 16,-10 8-16-16,-8 1-20 15,-8 0-68-15,-5 11-11 16,-17-3-112-16,0-2-149 16</inkml:trace>
  <inkml:trace contextRef="#ctx0" brushRef="#br0" timeOffset="162996.088">19892 9372 463 0,'0'0'46'0,"0"0"-36"16,0 0 21-16,0 0 29 16,0 0 57-16,0 0-80 15,0 0 4-15,0 0 14 16,0 0-7-16,-17 3 36 15,17-3-72-15,0 0 47 16,0 0-51-16,0 0 10 16,0 0 8-16,0 0-44 15,0 0 18-15,0 0 0 16,0 0-6-16,2 0 14 16,5 0-12-16,2 0 25 0,-1 0-11 15,2 0 6 1,2 0-30-16,2 0 14 0,3 1 0 15,2-1 0-15,3 0 8 16,1 0-19-16,3 0 35 16,-1 0-35-16,-1 3 29 15,0 0-18-15,0 2 22 16,-2-2-41-16,1 0 19 16,4-3 0-16,2 0-7 15,4 0 19-15,-1 0-34 16,2 0 46-16,0 0-21 15,-3 0 15-15,0 0-34 16,-1 0 16-16,-2 0 0 16,-2 0 0-16,3 0 1 15,1 0-16-15,2 0 38 0,4 0-40 16,6 0 36-16,-3-3-27 16,4 2 32-16,2-1-48 15,0-2 24-15,4 2 0 16,1-1-4-16,0-1 11 15,0 1-33-15,-3-1 55 16,0 0-29-16,-5 2 18 16,-3-1-36-16,-7 1 16 15,-2 0 2-15,-4 1-2 16,2-2 8-16,1-1-19 0,2 1 30 16,2-2-33-16,4 1 36 15,-3 0-24-15,1 0 26 16,-6 2-43-16,0 2 21 15,-5-4 0-15,0 3-6 16,-2-2 14-16,-3 0-31 16,-1-1 46-16,0-1-20 15,-3 1 11-15,1 0-28 16,-2 1 12-16,2-3 2 16,-1 1-4-16,5-1 10 15,-4 4-23-15,2-1 38 16,0 1-40-16,-5 1 40 15,-1 0-29-15,0-3 30 16,-1 4-44-16,3 0 22 16,-3-3 0-16,0 3-7 0,-1-3 15 15,-6 3-35-15,-2 0 57 16,-1 0-32-16,-1 0 23 16,0 0-40-16,0 0 38 15,0 0-19-15,0 0 23 16,0 0-21-16,-1 0-4 15,-15-2 41-15,-6 2-53 16,-12 0 37-16,-9 0-25 16,-9 0 24-16,-9 0-44 15,-6 0 17-15,-8 0 5 16,-12 2-4-16,-7 1 12 16,-9 2-40-16,-9 1 64 0,-2 1-30 15,-3 3 13-15,1-2-30 16,-2 2 11-16,9 2 4 15,11-4 0-15,14 3 7 16,17-4-23-16,10 2 32 16,12-2-32-16,8-2 33 15,10 1-23-15,6-1 34 16,9 0-56-16,4-3 27 16,3 2 1-16,4-3-1 15,-1-1 5-15,2 0-29 16,0 1 50-16,0-1-38 15,0 0 25-15,9 0-24 16,28 0 19-16,20 0-7 0,13-1 5 16,12-9 5-16,12 1-20 15,8 3 31-15,2 0-33 16,6 2 33-16,-3 0-32 16,-5 1 35-16,-2-2-45 15,-6 0 21-15,-3-1 0 16,-4 0-6-16,-6-5 14 15,-6 2-30-15,-3-1 49 16,-2 3-21-16,2-1 13 16,-7 3-33-16,-5-1 14 15,-12 3 0-15,-11 1-5 16,-8 2 10-16,-12 0-25 0,-9 0 40 16,-3 0-35-16,-5 0 35 15,1 0-30-15,2 0 37 16,-3 0-49-16,0 0 22 15,0 0 0-15,0 0-6 16,0 0 15-16,0 0-38 16,0 0 62-16,0 0-33 15,0 0 20-15,0 0-40 16,0 0 17-16,0 0 0 16,0 0 0-16,0 0 4 15,-9 0-16-15,-2 2-36 16,2 8 35-16,4-2-179 15,3-6-37-15,2 0-544 16</inkml:trace>
  <inkml:trace contextRef="#ctx0" brushRef="#br0" timeOffset="165586.8678">21293 10196 591 0,'0'0'13'16,"0"0"-4"-16,0 0-17 15,-87 33 30-15,47-25 15 16,-17 4-19-16,-11 1 23 16,-13 1-24-16,-7 1-16 15,0-5 34-15,0-2 9 16,3-4 0-16,7-4-39 15,4 0 59-15,5 0-54 16,2-8 56-16,-2 2-61 16,-2-5 6-16,2 1-7 15,-1-3-4-15,4-2 0 16,5-3 8-16,7-3-22 0,15-2 38 16,14-6-42-16,16-4 43 15,9-3-30-15,9-3 19 16,27-3-28-16,14-4 14 15,9-3 0-15,6-3 0 16,3 0 13-16,3-1-33 16,8 0 48-16,8-2-27 15,13-1 14-15,22-5-27 16,17 5 12-16,22 6 0 16,6 7 0-16,-1 16 5 15,-5 7-28-15,-15 10 46 16,-9 10-35-16,-4 0 30 15,4 11-27-15,10 9 20 0,9 4-22 16,0 4 11 0,-7 9 0-16,-15 4-9 0,-21 5 18 15,-13 2-34-15,-18 3 54 16,-14-1-31-16,-15 5 21 16,-18 0-38-16,-22 2 7 15,-13 1 12-15,-15 3-7 16,-22 3 19-16,-5 1-24 15,-4-5 36-15,1-5-33 16,-6-9 24-16,-7-4-12 16,-12-5 15-16,-23 0-23 15,-20-4 5-15,-17-3 0 16,-13-10-3-16,-9-8 13 16,-3-7-34-16,1-5 50 0,-1-5-26 15,-2-21 21-15,-7-8-42 16,-4-5 21-16,8-3 0 15,22-5-1-15,31 0 8 16,35-2 11-16,34-4-14 16,30-4 17-16,11-5 3 15,39 0-29-15,18 11 5 16,7 14-3-16,10 15-56 16,1 12-29-16,2 7-119 15,-50 3-81-15,-7 0-195 16</inkml:trace>
  <inkml:trace contextRef="#ctx0" brushRef="#br0" timeOffset="166508.8902">25615 10057 12 0,'0'0'71'15,"0"0"21"-15,0 0 12 16,0 0 11-16,0 0-38 16,0 0 50-16,-84-33-41 0,81 33 69 15,3-3-98-15,0 3 30 16,0 0-64-16,0 0 3 15,0 0 1-15,0-1-26 16,0 1 62-16,0 0-57 16,-1-1 54-16,-1 0-49 15,2 1 23-15,0-2-4 16,0 2-46-16,0 0 16 16,0 0 0-16,0 0 0 15,0 4 13-15,0 14-41 16,0 9 61-16,0 5-26 15,0 3 14-15,0-2-36 16,5 3 15-16,4-3 0 16,-1 1-2-16,0 2 9 0,-2-2-22 15,0-4 36-15,2-2-30 16,0-11 26-16,-2-2-15 16,-1-6 25-16,-4-3-51 15,-1-2 24-15,0 2-5 16,-13 1 4-16,-13-2-57 15,-3-4-51-15,2-1-99 16,18 0-38-16,6-7-318 16</inkml:trace>
  <inkml:trace contextRef="#ctx0" brushRef="#br0" timeOffset="167011.0881">25478 10119 738 0,'0'0'83'16,"0"0"-54"-16,0 0 41 16,-116-19-55-16,66 29 63 15,-8 6-72-15,-7 4-4 16,4-4-1-16,12-2-1 16,16-5 0-16,21-3-14 15,12-6 14-15,12 0-135 16,27 0 134-16,6-2-165 15,1-8 26-15,-1 0-74 16,-9 5 136-16,-8 3 78 16,-7 2 14-16,-9 0 99 0,-2 9 3 15,4 7 50 1,1 2-106-16,7-2 82 0,3-3-73 16,8-3 29-16,0-3-61 15,4-2 5-15,-4-5-13 16,-1 0-26-16,-6 0-6 15,-5 0 31-15,-7-2-36 16,-3-8 30-16,-8-2-9 16,-3-2 16-16,0-3-17 15,0-1-7-15,-7-1-5 0,-11-5 0 16,-1 0 14 0,-4-3-33-16,-4 0 54 0,1 5-42 15,-3 2 30-15,-1 6-46 16,1 4 15-16,-3 7 5 15,1 3-7-15,0 0-101 16,23 0-101-16,1 0-381 16</inkml:trace>
  <inkml:trace contextRef="#ctx0" brushRef="#br0" timeOffset="167830.4225">21949 10179 264 0,'0'0'0'0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5T00:25:16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14415 4993 731 0,'0'0'82'0,"0"0"0"16,0 0-41-16,0 0-35 15,0 0 3-15,0 0 0 16,47 2-18-16,-38 13-4 16,-1 0-151-16,-8-12-36 0,0-2-167 15</inkml:trace>
  <inkml:trace contextRef="#ctx0" brushRef="#br0" timeOffset="629.32">14876 5349 561 0,'0'0'117'0,"0"0"-13"16,0 0-31-16,-2 89-16 15,-1-35 6-15,3 1-18 16,0-9-29-16,-1-5 19 15,-1-5-27-15,-1-7 44 16,-1-2-47-16,-2-5 18 16,0-3-9-16,0-8-21 0,-2-3 7 15,1-2 0-15,4-4-2 16,-1-2-7-16,2 0 2 16,2-10-106-16,0-2-55 15,0-3-150-15</inkml:trace>
  <inkml:trace contextRef="#ctx0" brushRef="#br0" timeOffset="819.5861">14777 5174 559 0,'0'0'87'15,"12"-80"10"-15,-4 60 25 16,5 3-65-16,1 6-7 0,2 5-50 15,-1 6 0-15,1 0-9 16,-1 5-80-16,-12 3-128 16,0-2-136-16</inkml:trace>
  <inkml:trace contextRef="#ctx0" brushRef="#br0" timeOffset="1226.7414">15216 5286 397 0,'0'0'399'0,"0"0"-395"16,-2 116 51-16,-8-71-42 15,-2 1 30-15,3-4-41 16,1-7 6-16,0-12-6 15,6-10-2-15,2-12 0 16,0-1-12-16,0-14 9 16,13-18 3-16,4-6 23 15,4-4-19-15,1 0-5 16,-2 9 1-16,-1 9 0 16,2 9-1-16,-3 14 6 15,0 1-2-15,-3 10 3 0,-4 18 34 16,-8 3-4-16,-3 3 18 15,0-5-51-15,0-4-5 16,0-7 5-16,0-5-5 16,0-6 2-16,0-4-123 15,5-3-36-15,-2 0-116 16,2-3-95-16</inkml:trace>
  <inkml:trace contextRef="#ctx0" brushRef="#br0" timeOffset="1472.0854">15692 5125 643 0,'0'0'105'16,"0"0"-23"-16,0 0-49 0,-99 104 21 16,84-55-37-16,15-9 29 15,2-9-41-15,28-11 1 16,3-5-6-16,2-3 0 15,-6 1 13-15,-10 2-10 16,-13 9-6-16,-6 7-4 16,-15 3 0-16,-16 3-61 15,-6-8-56-15,20-24-90 16,4-5-125-16</inkml:trace>
  <inkml:trace contextRef="#ctx0" brushRef="#br0" timeOffset="1888.9706">15862 5398 560 0,'0'0'59'0,"118"-82"-36"15,-76 42-21-15,-8 6 26 16,-9 3-25-16,-10 6 4 16,-15 12-7-16,0 6-1 15,-7 7 1-15,-16 10 22 16,-4 27-3-16,2 6-8 15,6 7 54-15,11-8-8 16,8-10 14-16,2-10-25 0,23-13 13 16,8-9-45-1,4 0 13-15,3-8-10 0,-1-13-13 16,-3-1-4-16,0 1 16 16,-3 5-23-16,-2 4 21 15,-4 8-28-15,-5 4 1 16,-8 0 13-16,-3 2-14 15,-3 5 12-15,0-6 0 16,2-1-23-16,3-13 8 16,3-15-81-16,1-9 31 15,-3-4-17-15,-1-4-37 16,-5-9 22-16,-8 33-38 16,0-4-197-16</inkml:trace>
  <inkml:trace contextRef="#ctx0" brushRef="#br0" timeOffset="1993.6926">16502 4871 188 0,'0'0'263'16,"0"0"-167"-16,0 0 34 15,0 0-54-15,0 0 114 16,0 0-125-16,13 82-20 16,-13-32-15-16,-1-7-22 15,-2-3-16-15,-2-5-56 16,1-11-60-16,-2-9-100 16,3-15-32-16,-1 0-61 15</inkml:trace>
  <inkml:trace contextRef="#ctx0" brushRef="#br0" timeOffset="2139.3037">16460 5139 28 0,'0'0'213'15,"0"0"38"-15,0 0-95 16,0 0-86-16,0 0 4 16,0 0-14-16,97-104 11 0,-27 61 24 15,18-7-22-15,8 5 8 16,-1 2-58-16,-4 9-16 16,-6 9-7-16,-10 5-4 15,-59 20-138-15,-8-2-204 16</inkml:trace>
  <inkml:trace contextRef="#ctx0" brushRef="#br0" timeOffset="2654.5255">17121 5242 79 0,'-47'119'372'0,"-6"-31"-141"15,-11-3-91-15,-14-8-19 0,-10-4-57 16,-10-4 0-16,-10 0 14 16,-11 0-37-16,-21 3-2 15,-26-1-36-15,-22-8 30 16,-22-11-32-16,-7-10 23 16,6-17-12-16,8-19-23 15,18-6 11-15,19-37 0 16,16-30 0-16,23-28 6 15,27-23-15-15,37-24 24 16,45-19-25-16,36-14 26 16,79-10-32-16,61-7 12 15,51 3 3-15,43 10 1 0,51 12 0 16,34 26-10-16,14 28 27 16,14 40-24-16,-9 44 17 15,-25 30 7-15,-33 63-1 16,-50 33-15-16,-60 25 1 15,-54 13-2-15,-50 9 9 16,-50 1-5-16,-34 10 36 16,-58 3-33-16,-39 1 41 15,-29 0-47-15,-14-10 2 16,-2-19-3-16,17-19-4 16,28-19-26-16,26-16-35 15,24-13-64-15,47-63-220 0,0 0-308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5T00:25:44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15928 7197 0,'0'17'93,"-18"-17"-61,-17 0-32,0 0 15,17 0 1,-35 0-1,-106-53-15,18 0 16,35-17 0,-123-71-1,106 35-15,52 18 16,1-18-16,17 35 16,0-34-1,17 52 1,36 0-16,-17-18 15,17-88 1,0 124-16,0 0 16,0-36-1,0 18 1,0 0-16,53 1 16,-53 16-1,88-17 1,35-105-16,19 105 15,-37-18 1,19 18-16,-1 18 16,1 17-1,-54 18 1,19-17-16,52 17 16,17 0-1,1 17-15,-35 54 16,34 35-1,-17-18 1,-35 0-16,-35 18 16,-18-36-1,-36-17-15,1 36 16,0-19 0,17 54-1,-35-36-15,0 35 16,0 54-1,0-19-15,0-105 16,-124 141 0,36-53-1,-18-70-15,-52 35 16,105-71 0,-35 0-1,17-17-15,-88 0 16,124-18-1,0 0-15,-1 0 16,19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5T00:25:55.5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1" timeString="2020-05-15T00:27:06.526"/>
    </inkml:context>
  </inkml:definitions>
  <inkml:trace contextRef="#ctx0" brushRef="#br0">3792 706 0,'0'-18'0,"0"0"47,0 1-32,0-1 1,0 0 0,0-17-1,-35 17-15,0 1 16,0 17-1,-71-35-15,-124-54 16,107 89 15,-53-17-31,52 17 16,-123 0 15,159 0-15,-88 0-1,34 0 1,-34 0-16,53 35 16,-89 18-1,106-53-15,-17 18 16,123-1 0,-142 18-1,72-35-15,-18 53 16,70-35-1,-141 35-15,53-18 16,71 18 0,-124 35-1,71-35-15,35 18 16,18-1 0,17-52-16,1 70 15,-89 89 1,71-89-1,17 35-15,0 18 32,18-105-32,-17 175 15,17-158 1,0 212 0,0-89-16,0 1 15,17-19 1,19-87-1,-36-54-15,88 107 16,53 88 0,-106-177-16,53 159 15,36-53 1,70-53 0,-35 53-16,-18-52 15,-124-54 1,266 124-16,-248-107 15,141 37 1,54-1 0,-54-35-16,36-18 15,52 89 1,-52-89-16,-159-35 16,176 17-1,-17 1 1,0 17-16,-107-35 15,72 0-15,17 0 32,-159 0-32,177 0 15,-36 0-15,53 0 16,-52 0 0,-1 0-1,1 0 1,-160 0-16,142 0 15,-106 0 1,106-35-16,-1 0 16,19-89-1,-36 54 1,-18-18-16,-70 70 16,71-53-1,34-70 1,-16 0-16,-107 106 15,35-36 1,72-87 0,-54-72-1,53-52 1,-53 123-16,-53-35 16,1 177-1,-19-195-15,36 53 16,-53 124-1,18-141 1,-18 123-16,17-159 16,-17 177-1,0-159-15,0 105 32,0 37-17,0-1-15,0 35 16,0-53-1,-123-70 1,52 71-16,71 52 16,-141-123-1,-70-18 1,105 89 0,-53-1-1,36 18-15,17 0 0,88 53 31,-176-35-15,-106 0-16,106-18 31,-35 53-31,176-18 0,-123 18 32,-1 0-17,-70-17-15,106-1 16,-106-17-1,124 35-15,35 0 16,-18 0 0,0 0-1,71 0-15,-124 0 16,71 0-16,-89 0 16,18 0-1,71 0 1,-88 0-1,105 0-15,-70 0 16,124 0 0,-72 0-16,72 0 15</inkml:trace>
  <inkml:trace contextRef="#ctx0" brushRef="#br0" timeOffset="10766.0421">9313 4057 0,'18'0'110,"35"0"-110,17 0 15,-34 0 1,17 0-16,17 0 15,-35 0 1,36 0 0,17 0-16,36 0 15,-1 35 1,-35-35-16,18 18 16,-18-1-1,18 1 1,18 53-16,-1-54 15,54 19 1,-89-36 0,-35 17-16,0-17 15,17 0-15,-17 18 16,0-18 0,35 0-1,-53 0 1,-17 0-16,35 0 15,18 0 1,-36 0-16,-18 0 16,1 0-1,53 18 1,52 34-16,18-16 16,53-19-1,0 54-15,0 35 16,-88-106-1,18 17 1,-19 1-16,-52 0 16,-35-18 15,0 0 94,-1 0-109</inkml:trace>
  <inkml:trace contextRef="#ctx0" brushRef="#br0" timeOffset="11599.3492">12965 4322 0,'17'17'94,"-17"18"-78,0-17-1,35 0-15,1 52 16,-1-34 0,18 34-16,35 18 15,-70-70 1,52 0 0,-52-1-16,-18 36 78,-35-18-78,-18 18 15,35-17 1,-88 34-16,-52 54 16,16-19-1,37-16 1,69-36-16,19-36 15,70-52 95,-18 17-95,-35 1 1,18-1-16</inkml:trace>
  <inkml:trace contextRef="#ctx1" brushRef="#br0">7334 7275 489 0,'0'0'39'16,"0"0"66"-16,-88-14-20 15,63 5 38-15,-1 1-83 16,-1 2 35-16,-1 1-52 16,-5 4 1-16,-3 1 4 15,-4 0-27-15,-3 10 16 16,-9 12-4-16,-9 9 6 15,-13 10-14-15,-6 13 2 0,-1 15-7 16,1 5-3-16,5 7 0 16,7 2 6-16,8 1-8 15,7-2 27-15,12-5-33 16,18-6 27-16,10-6-18 16,13-2 26-16,0 1-47 15,24 1 23-15,12-2 0 16,4-6-2-16,6-7 5 15,5-12-19-15,-3-11 32 16,7-12-26-16,3-7 29 16,9-8-38-16,5 0 23 15,7-19-4-15,3-12 0 16,5-13 2-16,2-9-8 0,-4-8 20 16,0-4-23-1,-13 2 24-15,-13 2-18 16,-10 0 21-16,-16 2-32 0,-13-1 14 15,-13-1 0-15,-7 1-7 16,0 1 15-16,-7 1-10 16,-8 4 15-16,-9 3 8 15,-1 4-16-15,-2 7 1 16,1 7-3-16,1 6-3 16,1 4 3-16,0 2-1 15,2 3-4-15,-1 2 13 16,1 3-24-16,0 6 29 0,1 4-32 15,0 3-7 1,-1 0-18-16,-2 8-135 16,19 0-45-16,-1 0-75 0</inkml:trace>
  <inkml:trace contextRef="#ctx1" brushRef="#br0" timeOffset="337.0995">6922 7619 742 0,'0'0'70'15,"0"0"23"-15,0 0-8 16,0 0-57-16,0 0-1 16,-10 73-12-16,20-21-12 15,2 1 18-15,3-1-8 16,-3-4-4-16,-1-7-8 16,0-4-1-16,0-7 0 15,-2-9 3-15,7-6-17 16,-1-10-31-16,-9-5-186 15,-5-4-373-15</inkml:trace>
  <inkml:trace contextRef="#ctx1" brushRef="#br0" timeOffset="2423.2538">8242 7724 548 0,'0'0'31'16,"0"0"6"-16,0 0-7 16,0 0 16-16,102-20-6 15,-44 7-5-15,6-4 7 16,5-4-9-16,5-4 49 15,-2-1-39-15,-3-1 35 16,-5 2-69-16,-7 6 3 16,-10 5-3-16,-6 3-9 15,-10 5 0-15,-3 2-3 16,-8-1-2-16,-1 0-85 16,-19 5-112-16,0-4-193 0</inkml:trace>
  <inkml:trace contextRef="#ctx1" brushRef="#br0" timeOffset="2613.7426">9045 7361 660 0,'0'0'36'0,"36"74"48"16,-19-33-39-16,-4 4 19 15,-6 3-38-15,-4 1 36 16,-3-4-61-16,0-6 17 15,5-13-18-15,8-9-15 0,-8-17-159 16,1 0-199-16</inkml:trace>
  <inkml:trace contextRef="#ctx1" brushRef="#br0" timeOffset="3244.2923">10773 6792 632 0,'0'0'46'0,"0"0"36"16,18-73 26-16,-29 65-43 15,-9 8 39-15,-6 0-74 16,-8 28 29-16,-3 23-51 15,-1 18-3-15,5 11 4 16,10 15-9-16,10 1 26 0,13-2-22 16,0-12 2-16,30-14 16 15,17-18-24-15,15-15 21 16,17-14-12-16,11-13 0 16,7-8-10-16,4-14 6 15,-2-22-3-15,1-8 0 16,-8-7 7-16,-8-3-19 15,-8 0 38-15,-15-4-24 16,-10 3 17-16,-17-2-33 16,-17 2 16-16,-17 0-2 15,0-2 0-15,-29 4 7 0,-10 2 11 16,-4 10-16-16,-6 9 67 16,-3 6-62-16,1 11 9 15,2 7-8 1,5 6-12-16,3 2 4 0,5 2-14 15,3 12-22-15,0 5-90 16,3 3 36-16,24-14-208 16,0-1-43-16</inkml:trace>
  <inkml:trace contextRef="#ctx1" brushRef="#br0" timeOffset="3539.491">11031 6865 818 0,'0'0'73'16,"0"0"-11"-16,0 0-50 15,13 89 48-15,-10-27-32 16,0 6 31-16,3-2-48 16,2-7-3-16,4-12-6 15,1-11 6-15,-1-6-16 16,0-9-71-16,-12-21-142 0,0 0-325 16</inkml:trace>
  <inkml:trace contextRef="#ctx1" brushRef="#br0" timeOffset="4413.8144">11440 7077 530 0,'0'0'137'0,"0"0"-98"15,0 0 68-15,0 0-86 16,0 0 1-16,0 0-22 16,-8 4 10-16,8-1 11 15,0-2-5-15,0 2 49 16,3 0-46-16,-1 0 24 15,5 0-42-15,-1 3 16 0,2 1 2 16,2 3-6 0,3 4-10-16,3-1 17 0,1 1-1 15,4 3-18-15,2-2 22 16,7 1-5-16,4 0-23 16,12 1 8-16,6 4-3 15,4 4 0-15,6 2 10 16,1 2-25-16,2 1 36 15,-2-1-20-15,-2-4 9 16,-1-3-19-16,-5 2 9 16,-3-2 0-16,-1-2-2 15,-6 0 5-15,-3 1-15 16,-4 0 27-16,-5 1-20 16,-6-5 13-16,-7 0-5 0,-7-6 12 15,-7-3-30-15,-3-5 22 16,-2 0-7-16,-1-3 20 15,0 0-15-15,0 0 38 16,0 0-38-16,0 0 36 16,0 0-35-16,0 0-9 15,0 0 7-15,0-2-8 16,-6-6-43-16,0 2-117 16,-2-1-191-16</inkml:trace>
  <inkml:trace contextRef="#ctx1" brushRef="#br0" timeOffset="6289.8069">12604 7358 576 0,'0'0'76'0,"0"0"3"16,0 0 24-1,0 0-52-15,0 0 12 0,0 0 8 16,0 0-56-16,-77-33 22 16,55 49-33-1,-3 7 52-15,-2 12-34 0,0 7 25 16,3 8-41-16,0 8 14 16,5-3 9-16,7 2-20 15,6-2-9-15,3-6 19 16,3-1-29-16,0-4 34 15,0-1-22-15,10 4 17 16,1-1-35-16,5-1 17 16,2 11-1-16,3-6 0 15,1 3 2-15,2-5-11 16,-1-11 23-16,5-6-28 0,5 1 40 16,1-8-39-16,6-2 13 15,-2-7 0-15,-1-3-1 16,2-8 5-16,4-4-12 15,2 0 18-15,4-16-23 16,9-5 37-16,0-2-24 16,-1-1 22-16,0-1-44 15,-2 0 16-15,-3 0-4 16,-4-1 5-16,0-4-8 16,-6 1 5-16,-1-2 16 15,-8-5-4-15,-2 0 5 16,-5-3-14-16,-5-6 5 15,-5-2 0-15,-5 0-3 16,-5 0 8-16,-3 4-12 0,-3 5 20 16,0 4-27-16,0 2 29 15,-3 1-7-15,-13-2 13 16,-4 0-29-16,-7-3 8 16,-3 1 0-16,-1 3 3 15,-2 3 8-15,2 7-20 16,1 3 31-16,0 5-13 15,-1 5 2-15,1 2-12 16,-3 3 1-16,2 2 0 16,-4 2-1-16,-1 0 6 15,3 0-14-15,1 0 24 16,0 0-35-16,4 4 41 16,4 2-25-16,2 2 28 0,1 2-48 15,2 1 22 1,-2 2 0-16,6-3-3 0,0 0 5 15,4 0-13-15,2-3 23 16,1 3-34-16,-1 1 10 16,1-1-39-16,5-2-52 15,0 2 2-15,0-2-34 16,0 2-29-16,3-7-34 16,0-2-209-16</inkml:trace>
  <inkml:trace contextRef="#ctx1" brushRef="#br0" timeOffset="6808.1129">12896 7608 574 0,'0'0'137'16,"0"0"-17"-16,0 0 19 0,0 0-69 16,0 0 14-1,0 0-74-15,-10 26-2 0,-1-4-1 16,-1 8-1-16,2-2-10 15,4-1 25-15,4-5 1 16,2-3-16-16,0-4 20 16,3 1-17-16,18 1 3 15,3 2-11-15,6 0 5 16,1 1-3-16,-3-3 13 16,-2-2-23-16,-2-3 25 15,-7-2-10-15,-6-5 5 16,-5-2-10-16,-3-1 6 15,-3 0-4-15,0 4 16 16,0 1-21-16,-6 2 7 0,-6 1 16 16,-3-3-22-16,3-3 16 15,-4-2-20-15,7-2 3 16,0 0-2-16,-1-17-98 16,-1-7-88-16,8 10-141 15,-3-2-353-15</inkml:trace>
  <inkml:trace contextRef="#ctx1" brushRef="#br0" timeOffset="6988.9048">12902 7700 656 0,'0'0'151'0,"0"0"-42"16,0 0 21-16,89-57-45 0,-41 43 29 15,4 3-60-15,2 4-42 16,-9 6-12-16,-5-1 20 15,-9 2-44-15,-8 0 13 16,-23 0-88-16,0 0-252 16</inkml:trace>
  <inkml:trace contextRef="#ctx1" brushRef="#br0" timeOffset="7895.4185">13910 7089 555 0,'0'0'106'0,"0"0"-34"15,0 0 59-15,0 0-9 16,0 0-30-16,0 0-86 16,-58-1 7-16,91-2-9 15,9-1-1-15,7 1 7 16,9 0-2-16,8-1 13 0,12-2-18 15,11-4 63-15,8-3-47 16,4 2 54-16,-1 0-68 16,-3 5 14-16,-4 6-18 15,-2 0-1-15,-6 0 0 16,-9 0 10-16,-6 3-29 16,-11 2 43-16,-9-3-26 15,-11-2 18-15,-6 0-25 0,-9 0 9 16,-7 0-1-1,-3 1-2-15,-6 2 6 16,-3-3-9-16,-5 3-26 16,0 1 26-16,0 2-74 0,-10-2 9 15,-1-4-224-15,-2 0-431 16</inkml:trace>
  <inkml:trace contextRef="#ctx1" brushRef="#br0" timeOffset="8120.8125">15120 6934 716 0,'0'0'13'0,"0"0"81"16,30 76-9-16,-16-48 41 0,-1 3-77 16,-7 3 17-16,-6-1-63 15,0-1 9-15,0-3 5 16,-11-4-13-16,0-3-2 15,-1-3 15-15,4-3-34 16,3-3-7-16,5-13-133 16,0 0-234-16</inkml:trace>
  <inkml:trace contextRef="#ctx1" brushRef="#br0" timeOffset="8864.4024">16429 6289 437 0,'0'0'30'0,"0"0"75"15,16-86 16 1,-16 65-6-16,0 2 12 0,0 4-54 15,-10 6 24-15,-8 8-60 16,-4 1 14-16,-8 28-39 16,-3 22-15-16,-1 18 6 15,4 9-3-15,6 6 0 16,10-1 13-16,10-4-6 16,4-6 10-16,3-7-10 15,22-4 5-15,8-7-24 16,7-4 11-16,13-8 1 15,6-12-3-15,8-12 7 0,5-11-16 16,7-7 30-16,7-6-17 16,8-19 11-16,7-8-13 15,5-4 9-15,2-6-16 16,3-3 5-16,-8 0 3 16,-17-2-4-16,-19 2 9 15,-19-4-19-15,-18-5 37 16,-14-4-15-16,-11-8 5 15,-5-3 1-15,-5 5-11 16,-18 11 15-16,-7 8 4 16,-6 11-18-16,-5 6-7 15,-8 8 34-15,-7 5-31 16,-10 4 12-16,-9 7-19 0,-2 5 17 16,5 0-20-16,8 3 10 15,10 18-5-15,5 2 4 16,3 2-60-16,1 2 31 15,3-2-84-15,7-3 31 16,30-16-107-16,5-3-101 16</inkml:trace>
  <inkml:trace contextRef="#ctx1" brushRef="#br0" timeOffset="9283.2776">16685 6391 696 0,'0'0'81'15,"0"0"69"-15,0 0-97 0,0 0 3 16,0 0-48 0,0 0 27-16,17 78-16 0,-11-30 21 15,-2 3 12-15,-1-2-24 16,2-6 24-16,-4-5-49 15,1-7 30-15,-2-6-22 16,0-3-13-16,1-6 2 16,1-2 0-16,1-4-2 15,0-4-18-15,1 1-71 16,-4-7-166-16,0 0-143 16</inkml:trace>
  <inkml:trace contextRef="#ctx1" brushRef="#br0" timeOffset="10073.1924">17229 6691 616 0,'0'0'85'16,"0"0"81"-16,0 0-104 16,0 0 39-16,0 0-80 15,0 0 2-15,-6 0-20 16,6 0-3-16,0 0 3 15,0 0 1-15,0 0-8 0,0 0 22 16,0 6 5-16,10 8 9 16,5 2 35-16,4 0-66 15,11 4 33-15,4-3-23 16,7 1-11-16,2 0 0 16,3-3 14-16,2 1-25 15,-2 2 31-15,-1 1-13 16,1 3 5-16,-2 1-23 15,-3 2 11-15,-2-1 0 16,-5-2-1-16,-4-2 6 16,-6-2-16-16,-2-1 27 15,-2 0-26-15,-1 3 24 0,3 2-10 16,0 0 20 0,0 1-40-16,0-7 16 15,-2-3 0-15,-1-4-1 0,-4-3 11 16,-2 0-23-16,-4-2 36 15,3 5-10-15,2 2-1 16,-1 3-21-16,7 2 13 16,-4-2-4-16,-4-2 0 15,-1-2 4-15,-7-4-14 16,0-3 27-16,-2-2-30 16,-2-1 31-16,0 0-36 15,0-3-161-15,0-6-126 16,-3-2-369-16</inkml:trace>
  <inkml:trace contextRef="#ctx1" brushRef="#br0" timeOffset="10335.5292">18164 7059 855 0,'0'0'4'15,"0"0"103"-15,0 0-16 16,0 0 36-16,34 85-99 15,-29-55 26-15,-2-1-47 16,-3-6 3-16,0-5 8 16,0-4-10-16,0 0 3 15,-3-2 6-15,-12 1 4 16,-6-1-7-16,-3 1-27 0,3-3 13 16,5-1 0-16,1-3-22 15,6-3-86-15,1 0-53 16,7-3-93-1,1 0-70-15</inkml:trace>
  <inkml:trace contextRef="#ctx1" brushRef="#br0" timeOffset="11051.6142">18603 7256 758 0,'0'0'60'16,"0"0"90"-16,-3-72-99 15,-21 70 72-15,-11 2-81 16,-8 27-22-16,-9 21-20 0,-2 12 0 16,1 13 12-16,6 4 5 15,8-2 44-15,11-4-53 16,10-10 40-16,12-5-35 15,6-4 11-15,0-2-11 16,8-3-21-16,16-2 8 16,13-8 0-16,12-7-1 15,11-8 9-15,7-7-21 16,3-8 26-16,3-6-4 16,0-1 1-16,2 0-11 15,2-14 2-15,0-5-1 16,-1 1 0-16,-11-3 0 15,-7-5-6-15,-10-2 19 0,-5-5-37 16,-5-8 53 0,-5-6-28-16,-8-6 24 0,-11-7-46 15,-9-8 21-15,-5-4 0 16,0 5-1-16,-21 9 7 16,-5 14 10-16,-6 13 15 15,2 10 13-15,7 10-34 16,3 6-11-16,2 5 1 15,1 0 0-15,-2 0-5 16,-3 0 11-16,-3 4-15 16,-3 2-8-16,-7 1-2 15,-5 2-51-15,-1 1 53 0,-2 1-81 16,6 3 25-16,7 1-144 16,24-10 36-16,5-1-85 15</inkml:trace>
  <inkml:trace contextRef="#ctx1" brushRef="#br0" timeOffset="11374.5609">18758 7438 815 0,'0'0'136'0,"0"0"7"16,0 0-106-16,0 0 22 0,0 0-53 16,-29 111 13-16,10-66-15 15,6-7-4-15,11-7 0 16,2-9 5-16,5-8-15 16,12-3 25-16,2 1-13 15,-2 2 4-15,-5 1 7 16,-3 2 8-16,-8-3-42 15,-1-2 21-15,0 0 0 16,-5-4 0-16,-7-6-47 16,4-2-100-16,2 0-153 15</inkml:trace>
  <inkml:trace contextRef="#ctx1" brushRef="#br0" timeOffset="11555.0851">18731 7567 804 0,'0'0'9'0,"82"-4"84"15,-27 1-67-15,1 2-1 16,-6 1-25-16,-38-2-24 16,-6 1-449-16</inkml:trace>
  <inkml:trace contextRef="#ctx1" brushRef="#br0" timeOffset="14368.131">17905 6313 337 0,'0'0'56'0,"0"0"-5"16,0 0 24-16,0 0-51 16,0 0 8-16,0 0-18 15,0 0-21-15,-3-13 13 16,3 10-6-16,0-1 17 15,11 2-17-15,3-4 0 16,8 0 20-16,3-1-21 16,7-1 12-16,4 1-16 15,-1-2 7-15,1 3-2 0,-4-1 0 16,-1 3 0-16,-1 1-3 16,-2-1 8-16,3 0-16 15,1 1 29-15,4 0-25 16,4 0 26-16,2 1-37 15,1 0 22-15,2 2-4 16,-4 0 0-16,0 0 0 16,-3 0-12-16,-2 9 24 15,-3 3-38-15,-3-4 5 16,-6 4-30-16,-5-1 44 16,2 3 3-16,-3 5 2 15,-5-1 2-15,5 6 0 16,-4-2 8-16,2-1-14 15,-1 1 21-15,0-2-4 16,-3-3-4-16,-1 3-14 0,-3-1 7 16,-3 4 0-16,-2 1 13 15,-3 1-11-15,0 0 39 16,0-3-41-16,0-1 29 16,0-4-29-16,-3-2 18 15,1-5-18-15,1-4 0 16,1-2 2-16,-2-4 1 15,2 1-6-15,-2-1 0 16,-1 0-5-16,1 0-78 16,-1 0-94-16</inkml:trace>
  <inkml:trace contextRef="#ctx1" brushRef="#br0" timeOffset="14576.5808">18862 6681 559 0,'0'0'19'0,"0"0"-9"16,0 0 19-16,0 0 40 15,0 0-42-15,0 0 28 16,0 0-52-16,105-11 39 16,-76-3-29-16,0-1-6 15,0 1-7-15,-6 1-48 0,-19 10-134 16,-2 1-396-1</inkml:trace>
  <inkml:trace contextRef="#ctx1" brushRef="#br0" timeOffset="15297.9326">19320 7672 508 0,'0'0'58'0,"0"0"83"0,0 0-55 15,0 0 31-15,0 0-66 16,0 0 13-16,-16 3-58 16,16-3 12-16,0 3-18 15,0 5 13-15,0 3-13 16,0 3 11-16,6 5 32 16,13 1-22-16,9 5 18 15,5 6-26-15,5 6 12 16,3 5-9-16,7 3-14 15,3 0-4-15,4 1 19 16,5-6-18-16,-1-1 12 16,-2-3-7-16,-9 0 17 15,-3 3-39-15,-10-1 18 16,0 0 0-16,-7-3-1 0,-4-8 8 16,-6-1-21-16,-5-8 36 15,-5-4-25-15,-5-3 18 16,-2-7-27-16,-1 0 12 15,0 0 0-15,0-4-2 16,0 0 11-16,0 1-20 16,0-1 26-16,0 0-37 15,0 0 22-15,0 0-14 16,0 0-88-16,0 0-43 16,0 0-143-16,0-6-259 15</inkml:trace>
  <inkml:trace contextRef="#ctx1" brushRef="#br0" timeOffset="15956.1731">20427 8190 864 0,'0'0'11'0,"0"0"120"16,0 0-85-16,0 0 39 0,0 0-60 16,-95-41 2-1,60 73-23-15,-5 11-4 16,-6 12 1-16,-2 7 8 0,2 3 22 16,6 3-25-16,2 5 54 15,7 4-57-15,3 5 33 16,4-4-24-16,12-9-2 15,12-12-10-15,0-11 0 16,27-12-1-16,19-8 11 16,9-9-25-16,3-7 36 15,2-4-7-15,-2-4 0 16,8 3-28-16,2 1 16 16,9 0-2-16,9 0 0 15,2-6 6-15,2 0-21 16,-4-12 30-16,2-13-22 0,-1-8 18 15,-4-1-14-15,-7-3 4 16,-17 1-2-16,-15-3-2 16,-14-2 3-16,-15-5-4 15,-12-6 18-15,-3-4-17 16,-9 2 13-16,-19-1 27 16,-3 5-31-16,-2 9 19 15,1 6-7-15,3 8-18 16,-1 8 3-16,0 6 9 15,-1 6-24-15,-4 4 34 16,-2 3-33-16,-2 0 32 16,-1 6-42-16,1 7 17 15,0-3-16-15,-4 1-6 16,0-2-10-16,2 1 19 0,0-4-50 16,6 1 55-1,7 1-131-15,8 0 96 0,9-1-131 16,11-7-58-16,0 0-349 15</inkml:trace>
  <inkml:trace contextRef="#ctx1" brushRef="#br0" timeOffset="16372.1502">20715 8418 732 0,'0'0'86'16,"0"0"21"-16,0 0-69 15,0 0 29-15,0 0-45 0,0 0 56 16,-33 92-73-16,-4-58-3 16,-3-4 3-16,7-7 4 15,9-7-13-15,12-7 23 16,7-7-7-16,5-2-3 16,2-5-18-16,23-18 9 15,11-4-4-15,5 4 2 16,-5 5 1-16,-4 10-13 15,-8 8 28-15,-3 0-37 16,-6 14 48-16,-7 20 5 16,-3 5-23-16,-5 4 62 15,0-2-56-15,-11-4 20 0,-9-3 4 16,-4-1-31-16,-3-3 15 16,0-1-2-1,1-3-3-15,9-11-2 0,7-3-28 16,5-9 13-16,5-3-34 15,0 0-14-15,0 0-34 16,8-15 11-16,-1 5-165 16,-2-1-191-16</inkml:trace>
  <inkml:trace contextRef="#ctx1" brushRef="#br0" timeOffset="27237.3128">21458 8997 356 0,'0'0'111'16,"0"0"-62"-16,0 0 18 0,-89-38 38 15,79 33-58-15,6 4 47 16,3-1-29-16,1 2 32 16,0 0-92-16,0 0 33 15,0 0-36-15,5 8 8 16,14 9 38-16,10 6-8 16,13 7 28-16,11 7-63 15,9 9 67-15,7 4-67 16,5 4 38-16,6 1-25 15,1-5-28-15,0-8 10 16,-9-6 0-16,-8-13-3 16,-12-7 15-16,-13-10-34 0,-12-3 44 15,-14-3-21 1,-6 0 18-16,-5 0-23 0,-1 0 8 16,-1 0-4-16,0 0 2 15,2 0 7-15,-1 0-18 16,1 0-45-16,2-1 2 15,7 1-135-15,7-2-20 16,-11 1-18-16,5-2-56 16</inkml:trace>
  <inkml:trace contextRef="#ctx1" brushRef="#br0" timeOffset="27913.5012">22653 9238 634 0,'0'0'61'16,"0"0"13"-16,0 0 6 15,-101-20-45-15,60 39 61 16,-5 22-69-16,-5 13 38 15,-4 13-44-15,2 8 27 16,3 7-2-16,10 2-30 0,10 2-16 16,12-4 27-1,7-4-25-15,8-9 15 0,3-8 9 16,7-6-7-16,27-7-22 16,14-8 3-16,13-4 0 15,10-3-2-15,7 1 13 16,3 3-22-16,1 4 32 15,5 3-20-15,-3-3 19 16,3-11-32-16,-1-15 12 16,0-15-9-16,0 0 8 15,-1-24 2-15,-3-7-2 16,-6-4 12-16,-4-7-34 16,-9-1 51-16,-13-5-31 15,-14 0 32-15,-12-4-57 16,-15-2 32-16,-9-2-4 15,0 1 0-15,-9-3 10 0,-19 2 11 16,-7 0-19-16,-5 1 60 16,-3 4-57-16,-1 1 2 15,-2 5-7-15,0 5 0 16,0 9-3-16,5 9 8 16,1 5-14-16,-3 7 21 15,-2 6-48-15,-5 4 72 16,-3 0-50-16,2 8 46 15,2 12-64-15,4 5 26 16,4 3 6-16,5 1-7 16,3 0-12-16,6 1 19 0,8-5-64 15,6-2 31 1,5-5-88-16,8-16-16 0,0-2-153 16</inkml:trace>
  <inkml:trace contextRef="#ctx1" brushRef="#br0" timeOffset="28159.6791">22919 9782 589 0,'0'0'64'15,"0"0"-27"-15,0 0 51 0,0 0-85 16,-47 87 24-16,37-73-12 16,1-1-30-16,5-3-21 15,2-4-52-15,2-6-114 16,0 0-276-16</inkml:trace>
  <inkml:trace contextRef="#ctx1" brushRef="#br0" timeOffset="28423.722">22996 9950 519 0,'0'0'121'0,"0"0"-34"15,0 0 31-15,0 0-89 0,91 60 36 16,-49-60-62-16,3-21 33 16,0-6-34-16,-8-1 37 15,-10 2 24-15,-10 5-30 16,-12 6 52-16,-5 4-58 15,-5 5 62-15,-21 5-76 16,-13 1 0-16,-7 0-12 16,-6 11-1-16,-1 6 0 15,6 0-13-15,9-2 10 16,11-1-165-16,8-4 50 16,19-10-76-16,0 0-67 15</inkml:trace>
  <inkml:trace contextRef="#ctx1" brushRef="#br0" timeOffset="36385.7212">18499 7930 165 0,'0'0'37'15,"0"0"5"-15,0 0-41 16,0 0 1-16,0 0-2 16,0 0-19-16,0 0-52 15,0 0-8-15</inkml:trace>
  <inkml:trace contextRef="#ctx1" brushRef="#br0" timeOffset="41438.2642">18548 7946 346 0,'0'0'16'16,"0"0"81"-16,0 0-20 15,0 0-12-15,0 0-24 0,0 0-15 16,0 0-14-16,0 0-3 16,-14-46 27-16,14 46-19 15,0 0 63-15,0 0-59 16,0 0 34-16,0 0-52 15,-6 0 20-15,-7 0-12 16,-4 9-4-16,-4 2 2 16,-1 1-1-16,-2 2 36 15,1-2-27-15,0 5 11 16,-6 5-15-16,-5 3-13 16,-8 9 2-16,-8 10-1 15,-7 3-2-15,-4 6 13 0,1 0-33 16,0 1 49-16,8-4-26 15,1 0 12-15,4-2-28 16,3 0 14-16,-2 0 0 16,3 1-3-16,1-3 13 15,1-5-24-15,3-7 31 16,5-4-18-16,3-2 15 16,1 0-18-16,2-3 4 15,0 0 0-15,0-1 0 16,6-1 3-16,0-6-7 15,6-5 14-15,3-2-29 16,5-7 40-16,1 0-16 16,1-1 12-16,1 1-30 15,-3 2 13-15,1-2 0 16,1-1-3-16,2 0 12 0,3-2-24 16,0 0-16-16,0 0-86 15,0-3-283-15</inkml:trace>
  <inkml:trace contextRef="#ctx1" brushRef="#br0" timeOffset="41796.216">17399 8630 675 0,'0'0'70'0,"0"0"-66"15,0 0 27-15,-21 108-17 16,13-70 32-16,4 1 0 16,1-5-26-16,3-5 18 15,0-4-35-15,0-6 48 16,1-6-47-16,14-5 34 16,8-4-25-16,6-4-7 15,9 0 3-15,6-12-9 16,4-8 0-16,-2 0 9 15,-8 5-22-15,-10 5 34 16,-10 4-26-16,-9 5 20 16,-6 1-27-16,-3 0 12 15,0 0-20-15,0 0-47 16,0 0-24-16,0 7-19 0,0-3-144 16,0-4-53-16</inkml:trace>
  <inkml:trace contextRef="#ctx1" brushRef="#br0" timeOffset="43227.4898">17357 9581 247 0,'0'0'38'16,"0"0"32"-16,0 0-32 15,0 0-33-15,0 0 15 16,0 0 33-16,0 20-22 15,0-20 38-15,0 3-35 16,0 0 42-16,0 0-45 16,0-1 21-16,0 3-26 15,-2-1 8-15,-7 1 4 0,2 0-17 16,1 1 10-16,-2-1-23 16,1 0 33-16,0 4-37 15,-3 1 17-15,-3 0-3 16,-3 4-3-16,-8-1-12 15,-3 1 9-15,-4-2 20 16,-2 2-26-16,-1-2 39 16,-2-1-39-16,0-1 42 15,-3 2-40-15,2-1 2 16,-2-4-3-16,-1-3-7 16,-2-4 19-16,2 0-16 15,-1 0 21-15,3-4-14 16,0-10 24-16,6-2-22 15,-1-1-2-15,1-2 22 0,3 0-53 16,-1-2 21-16,3-3 0 16,6-2 10-16,0-6 4 15,3-6-24-15,8-4 32 16,2-8-19-16,4 0 12 16,4 1-29-16,0-3 14 15,0 4 0-15,0 2 0 16,4 0 3-16,7 6-17 15,-2 4 32-15,2 3-39 16,3 5 45-16,4 1-34 16,5 2 31-16,2-1-42 0,5 0 21 15,6-1 0 1,2 3-5-16,2 1 12 0,-1 9-26 16,-3 3 43-1,1 5-28-15,-3 4 25 0,2 2-42 16,0 0 21-16,0 0-4 15,0 0 3-15,2 7 2 16,1 3-15-16,-3 2 33 16,0 3-39-16,-1 5 40 15,-4 8-28-15,-1 7 27 16,-7 6-38-16,-3 2 18 16,-7 3 1-16,-1-3-8 0,-5-1 17 15,-2-8-31 1,-2-2 45-16,-3-4-20 0,0-3 12 15,0-1-30-15,0-1 14 16,0-6 1-16,-9-1 0 16,-4 3 5-16,-4 1-15 15,-5 2 26-15,-3 1-27 16,-2-1 24-16,1-2-17 16,4-4 20-16,4-5-32 15,9-3-5-15,4-5-32 16,5-1 2-16,0-2-58 15,0 0 7-15,0 0-121 16,0-9-207-16</inkml:trace>
  <inkml:trace contextRef="#ctx1" brushRef="#br0" timeOffset="43744.1033">16811 9310 67 0,'0'0'582'16,"0"0"-530"-16,0 0-31 15,0 0 38-15,42-79-8 16,1 66 72-16,-4 3-64 16,-2 10 4-16,-10 0-57 15,-8 18-2-15,-10 16 28 16,-9 5-29-16,0 3 11 15,-18 0 7-15,-11-5-4 16,-6-6-10-16,1-7-3 16,4-4 8-16,3-6-13 15,12-5 1-15,6-3 0 16,9-5-6-16,0-1 4 0,18 0-20 16,19 0 44-1,11 0-7-15,6-3 3 0,1-8-35 16,-1-1 17-16,-5 2 0 15,-9 5-1-15,-11 2-10 16,-9 3-12-16,-20 0-213 16,0 0-148-16</inkml:trace>
  <inkml:trace contextRef="#ctx1" brushRef="#br0" timeOffset="45971.7505">17681 5382 696 0,'0'0'47'0,"0"0"89"16,0 0-48-16,0 0-20 15,0 0-68-15,0 0 0 16,0 0 15-16,13 2-10 16,14-2 51-16,4-6-31 15,1 3 51-15,-7 3-63 16,-4 0 19-16,-8 14-18 16,-7 14-14-16,-6 10 2 15,-6 5 1-15,-18 1-3 16,-7-5 7-16,-3-10-19 15,5-5 38-15,5-11-23 16,11-6 11-16,7-5-24 16,6-2 10-16,0 0-6 15,12 0-6-15,17-15 12 16,12-3-8-16,2 1 30 0,2 0-23 16,-2 3 15-16,-4 0-21 15,-6 8 11-15,-11 2-8 16,-8 4-17-16,-10 0-140 15,-4 0-155-15,0 0-260 16</inkml:trace>
  <inkml:trace contextRef="#ctx1" brushRef="#br0" timeOffset="46338.9239">17607 5972 863 0,'0'0'29'15,"0"0"59"-15,0 0-41 16,0 0-7-16,0 0 3 16,97-18 13-16,-31-15-8 15,4-6-14-15,2 5 19 0,-4 5-46 16,-6 8 23 0,-14 11-12-16,-19 6-12 0,-12 4 12 15,-17 0-36-15,0 5-100 16,-32 17 41-16,4-5-118 15,-3-3-231-15</inkml:trace>
  <inkml:trace contextRef="#ctx1" brushRef="#br0" timeOffset="46515.96">17672 6096 625 0,'0'0'66'16,"0"0"30"-16,0 0-50 15,0 0 90-15,0 0-41 0,94 4 19 16,-23-44-89-1,8 0 20-15,1 4-42 0,-9 9 7 16,-19 12-10-16,-17 14-15 16,-21 1-78-16,-14 0-323 15,-14 6-94-15</inkml:trace>
  <inkml:trace contextRef="#ctx1" brushRef="#br0" timeOffset="54132.9587">19317 7018 444 0,'0'0'107'0,"0"0"-18"16,0 0 24-16,0 0-37 16,0 0 28-16,0 0-40 15,0 0-30-15,0 0 1 16,0 0-19-16,-1-7 45 15,-1 2-58-15,1-1 68 16,1 0-59-16,-2 0 40 16,1 3-41-16,-1-1 3 15,1-2-8-15,1 0-6 16,-2 2 0-16,1-2 10 16,-1 2-25-16,2 0 41 15,-1 1-24-15,1 2 14 0,0 1-30 16,0 0 14-16,-2 0 0 15,1 0-3-15,-6 10 9 16,2 18-32-16,3 9 56 16,2 1-31-16,0-4 11 15,0-11-2-15,4-6 12 16,9-11-35-16,9-6 15 16,21-16 0-16,23-24 13 15,21-16 1-15,10-3-28 16,0 4 38-16,-6 7-23 15,-14 9 17-15,-16 9-34 16,-20 9 16-16,-16 9-5 16,-18 8-16-16,-7 4-260 15,-19 0-491-15</inkml:trace>
  <inkml:trace contextRef="#ctx1" brushRef="#br0" timeOffset="59233.2509">17836 5247 376 0,'0'0'3'0,"-3"-112"4"15,3 59 28-15,0-3-23 16,0-6 57-16,4-3-35 16,9 0 19-16,-2 4-27 15,-3 10 40-15,-5 8-31 16,-3 5 39-16,-2 3-43 16,-18-1-9-16,-5 2 27 15,0 2-47-15,0 2 36 16,-1 3-36-16,0-1 61 15,-2 3-60-15,-3 7 15 16,-7 3-17-16,-1 10-1 16,-8 5 1-16,-8 0 8 15,-6 7-18-15,-8 12 37 16,-5 8-24-16,-3 2 2 0,-4 7 15 16,-4 7-3-16,-9 7-10 15,-6 15-8-15,-5 12 4 16,-5 17 10-16,-2 13-9 15,4 8 29-15,3 2-33 16,6 0 44-16,10-1-39 16,5-5 5-16,5 2-8 15,4 3-3-15,1 14 0 16,4 13 6-16,-1 17-15 16,3 5 24-16,8-5-23 0,9-2 25 15,10-9-25 1,8 5 34-16,3 9-52 0,4 9 27 15,3 12-1-15,5-2 0 16,4-1 5-16,3 2-20 16,3 4 39-16,7 12-11 15,1 5-1-15,10-6-24 16,29-11 8-16,17-16 4 16,14-6 0-16,14-6 3 15,3 1-22-15,2-4 42 16,1-7-42-16,-7-8 41 15,1-3-26-15,-5-4 27 16,-2 1-46-16,-3-5 22 16,-4-2 1-16,4-6-6 15,2-6 11-15,3-7-36 0,6-2 62 16,2-9-27-16,4-4 17 16,6-5-36-16,7-11 15 15,10-6-6-15,4-8 4 16,7-10 2-16,5 0-24 15,-5-7 50-15,-3 2-29 16,7-1 18-16,5-2-9 16,14-8 26-16,15-11-55 15,11-15 23-15,2-11 0 16,-1-1-8-16,-5 0 16 16,-5 0-30-16,-5-1 48 15,-1 1-20-15,-4 0 18 0,-8 0-48 16,-2 0 21-16,-7-13 3 15,-3-14-6-15,-2-6 15 16,4-2-20-16,2 0 40 16,4-2-29-16,4-4 16 15,-2-2-8-15,0-6 23 16,-4-5-55-16,-5 0 24 16,4-4 0-16,7-1 0 15,4-3 11-15,7-4-32 16,-1-4 58-16,-11-9-45 15,-11-8 37-15,-13-11-56 16,-14-12 31-16,-9-4-4 16,-5-2 15-16,-5 2-13 15,-4 5 26-15,-3 2-1 16,-7-2-15-16,-5-2 14 0,-3-10-24 16,-3-14 34-16,-1-8-69 15,-9-13 33-15,-4-5 0 16,-8 6-8-16,-6 6 17 15,-14 14-38-15,-9 11 65 16,-13 3-30-16,0 3 19 16,-20-1-47-16,-7-6 23 15,-1 1-1-15,1 0 0 16,-1-2 10-16,0-1-32 16,-3-2 49-16,-5 0-50 15,-2 3 48-15,-12 6-33 16,-11 5 42-16,-7 8-68 0,-7 8 34 15,-3 9 0-15,4 4-3 16,0-1 16-16,-1-2-48 16,-5-2 71-16,-11-4-44 15,-8 3 40-15,-9-3-61 16,-10-1 30-16,-7 3-1 16,-5 0 0-16,-6 8 18 15,2 12-39-15,-4 8 52 16,-9 13-61-16,-11 5 60 15,-20 5-44-15,-16 2 48 0,-12 1-59 16,2 6 25 0,10 1 0-16,3 1-2 15,3 1 5-15,-7 1-35 0,1 1 66 16,3 3-27-16,16 6 17 16,14 8-48-16,12 5 19 15,10 3 3-15,0 0-1 16,5-1 6-16,9 1-22 15,8 3 42-15,13 0-41 16,14 0 46-16,8 10-44 16,14 5 42-16,9 1-52 15,15-1 18-15,10-3 4 16,14-5 1-16,8-2 3 0,8-3-26 16,4 2 51-1,0-2-62-15,0 4 34 0,0-1-6 16,0-1-117-1,0 3 34-15,0 4-112 0,0-7-105 16,0 2-33-16</inkml:trace>
  <inkml:trace contextRef="#ctx1" brushRef="#br0" timeOffset="69567.3742">21206 3429 170 0,'0'0'0'15,"0"0"-5"-15,0 0 0 16,0 0 5-16,0 0 0 16,0 0 2-16,0 0-4 15,0 0-7-15,0 0-142 16</inkml:trace>
  <inkml:trace contextRef="#ctx1" brushRef="#br0" timeOffset="69818.2214">21206 3429 328 0,'-76'14'102'0,"71"-14"-21"0,1 0 40 16,1 0-68-16,1 0 12 16,1 0-58-16,-1 0-1 15,-2 0-6-15,4 0 0 16,-1 0-2-16,1 0 5 15,0 0-8-15,0 0 20 16,0 0-15-16,0 0 15 16,0 0-25-16,0 0 11 15,0 0-1-15,0 0 0 16,0 0-3-16,0 0-9 16,0 0-12-16,0 1-16 15,0 1-104-15,0-2 11 16,0 0-100-16</inkml:trace>
  <inkml:trace contextRef="#ctx1" brushRef="#br0" timeOffset="71035.0141">21047 3477 263 0,'0'0'350'0,"0"0"-297"15,0 0-17-15,0 0 20 16,0 0-8-16,0 0-40 15,0-25 18-15,0 25-15 16,0 0 30-16,0 0 1 16,0 0 51-16,0 0-70 15,0 11-9-15,-5 22 3 16,0 19 23-16,1 14 57 16,2 8-83-16,2 1 44 15,0-3-50-15,0-3 21 16,0-7-13-16,2-11-32 0,-1-4 21 15,-1-13-5-15,0-6 0 16,0-10 2-16,2-9-16 16,1-9-38-16,2 0-16 15,3-11 44-15,-2-14-16 16,2-5-58-16,-4-7 23 16,-1-1-28-16,-3-3 9 15,0 4 6-15,0-1 8 16,0-1 75-16,0 2 10 15,0-1 0-15,-1 1-4 16,1 1 50-16,0 0-2 16,0 1 11-16,13 4 7 0,7 3-25 15,7 6 30-15,4 4-55 16,3 4 61-16,1 6-50 16,-7 8 22-16,-9 0-48 15,-10 3 2-15,-9 17-4 16,0 4 10-16,-10 3-13 15,-16-2 25-15,-2-3-22 16,6-8 7-16,8-4-8 16,11-1 7-16,3 5-12 15,12 5-8-15,21 4 14 16,7 2 0-16,0 2 10 16,-5 0-19-16,-11-2 29 15,-14-1-8-15,-10 1-2 16,-6 4-5-16,-27-1 2 0,-10 2-6 15,-8-2-1-15,2-6 6 16,6-5-17-16,10-6 32 16,14-5-28-16,11-6 22 15,8 0-30-15,12-7-73 16,4-7-101-16,3-2-380 16</inkml:trace>
  <inkml:trace contextRef="#ctx1" brushRef="#br0" timeOffset="71333.5745">21586 3526 788 0,'0'0'163'0,"0"0"-68"16,0 0-58-16,0 0-11 16,0 0-21-16,0 0-5 15,20 41 0-15,-20-17 0 16,0-1-4-16,12-2 9 15,7 0 9-15,-1 1-8 16,-6 2 26-16,-8 3-23 16,-4 1-9-16,0 1 4 15,-10-1-4-15,-9-3 2 16,-7-1 4-16,2-8-12 16,4-3 21-16,3-3-19 15,4-8 13-15,7-2-14 0,3 0 5 16,3 0-131-16,0-9-386 15</inkml:trace>
  <inkml:trace contextRef="#ctx1" brushRef="#br0" timeOffset="71499.1428">21725 3588 876 0,'0'0'51'0,"115"-54"-42"16,-52 35 125-16,3 7-92 15,-7 7-12-15,-11 5-23 16,-14 0-14-16,-17 0-158 16,-17 0-141-16,-9 0 62 0</inkml:trace>
  <inkml:trace contextRef="#ctx1" brushRef="#br0" timeOffset="71652.0333">21940 3570 478 0,'0'0'118'15,"0"0"11"-15,-27 93-20 16,27-58-36-16,11 1 26 15,-2-3-57-15,-8-2 33 16,1-2-72-16,-2-1 19 16,0-4-9-16,0-5-26 15,3-1-88-15,0-18-223 16,4 0-191-16</inkml:trace>
  <inkml:trace contextRef="#ctx1" brushRef="#br0" timeOffset="71922.3125">23143 3407 858 0,'0'0'115'16,"0"0"-99"-16,0 0 79 15,0 0-92-15,0 0 27 16,0 0-28-16,-99 66 13 0,62-36-15 16,-2-1 4-1,6-2-13-15,9-4 16 0,14-9-24 16,10-8-122-16,0-6-206 16,0 0-87-16</inkml:trace>
  <inkml:trace contextRef="#ctx1" brushRef="#br0" timeOffset="72047.9778">22979 3573 509 0,'0'0'47'16,"0"0"102"-16,0 0-56 16,0 0 20-16,111-5-37 15,-66-6-45-15,3-4-31 16,-3-1-5-16,-8-5-89 16,-30 11-164-16,-5-1 22 15</inkml:trace>
  <inkml:trace contextRef="#ctx1" brushRef="#br0" timeOffset="72227.4944">23339 3367 544 0,'0'0'167'16,"0"0"-120"-16,0 0 59 16,0 0-59-16,-7 74 39 15,7-55-55-15,0-6 36 16,9-7-46-16,19-4 21 16,13-2-12-16,6 0-23 15,0-8-7-15,-3-1 21 16,-14 5-33-16,-13 4 12 15,-13 0-46-15,-4 0-311 16,-9 0-65-16</inkml:trace>
  <inkml:trace contextRef="#ctx1" brushRef="#br0" timeOffset="72377.099">23289 3695 745 0,'0'0'97'16,"-44"111"-7"-16,38-66-50 15,5-4-29-15,1-7 6 16,0-11-16-16,3-11-2 16,4-12-314-16,1-4-197 15</inkml:trace>
  <inkml:trace contextRef="#ctx1" brushRef="#br0" timeOffset="72594.7771">23427 3837 805 0,'0'0'128'0,"0"0"-83"16,0 0 48-16,0 0 6 16,0 0-6-16,0 0-88 15,-19 66 21-15,16-57-8 16,3-4-36-16,0-5 5 16,0 0 13-16,12 0 1 15,4-1 7-15,1-9-13 16,-1 0 5-16,-1 0-5 15,-7 3-289-15,-4-1-227 16</inkml:trace>
  <inkml:trace contextRef="#ctx1" brushRef="#br0" timeOffset="72844.1636">23893 3407 961 0,'0'0'182'15,"0"0"-78"-15,0 0-84 16,0 0 12-16,0 0-22 16,0 0-20-16,-60 63 8 15,69-60-8-15,17-3 10 16,2 0 3-16,0 0-3 16,-8-12 20-16,-7 3-25 15,-10 3 14-15,-3 6-18 16,-1 0-45-16,-23 0-99 0,10 0-70 15,1 0-78-15</inkml:trace>
  <inkml:trace contextRef="#ctx1" brushRef="#br0" timeOffset="73065.5807">24124 3309 693 0,'0'0'180'0,"0"0"-84"15,0 0-1-15,0 0-94 0,0 0 100 16,0 0-42 0,27 103 0-16,-27-69-18 0,0 2-40 15,3-5 11-15,-1 1 4 16,-1-4-11-16,1-6-5 16,-2-4-19-16,0-10-188 15,0-8-65-15,0 0-117 16</inkml:trace>
  <inkml:trace contextRef="#ctx1" brushRef="#br0" timeOffset="73395.6982">23904 3652 372 0,'0'0'438'16,"0"0"-315"-16,-36 83-31 15,34-61 11-15,2 1-78 0,0-2 10 16,0-2-30-1,0-2-1-15,0-8-4 0,6-4 0 16,18-5-8-16,4 0 16 16,1 0 11-16,-8-2-13 15,-4 2 4-15,-6 0 12 16,1 4-28-16,-3 13 16 16,0 3 5-16,1 0-7 15,1-2-2-15,-1-5-12 16,2-5 25-16,-1-4-20 15,-1-4 18-15,2 0-26 16,-3 0 10-16,0-8-2 0,3-5 0 16,1 1-9-16,6-2-13 15,-11 8-178-15,-2 1-189 16</inkml:trace>
  <inkml:trace contextRef="#ctx1" brushRef="#br0" timeOffset="73517.3728">24291 3882 1129 0,'0'0'128'0,"0"0"-117"16,0 0-22-16,0 0 23 15,0 0-33-15,88 46-207 16</inkml:trace>
  <inkml:trace contextRef="#ctx1" brushRef="#br0" timeOffset="74416.2652">22089 5078 216 0,'0'0'299'16,"0"0"-255"-16,0 0 78 16,0-86-38-16,0 70 53 15,0 1-55-15,0 2 15 16,0 7 22-16,-7 3-55 15,-12 3-10-15,-11 12-50 16,-8 23 25-16,1 9-19 16,7 4-15-16,16-5 5 15,14-5 0-15,0-5-1 16,19-5 1-16,11-6-12 16,-1-5 28-16,0-4-30 15,-10-1 35-15,-7-2-25 0,-6 3 24 16,-6 3-40-16,0 3 19 15,-5 5 1-15,-20 2 0 16,-8-2 13-16,-1-5-30 16,3-5 40-16,10-4-24 15,12-8 1-15,7-2-5 16,2 0-161-16,2-2-126 16,7-8-140-16</inkml:trace>
  <inkml:trace contextRef="#ctx1" brushRef="#br0" timeOffset="74784.4106">22252 5201 889 0,'0'0'76'0,"0"0"-63"15,0 0-8-15,0 0 21 16,0 0-8-16,0 0-6 15,18 72 2-15,-11-69-12 16,5-3 7-16,2 0 24 16,6-9-22-16,4-9-15 15,-3 0 4-15,0 2 0 16,-7 5-1-16,-6 7 9 16,-5 4-16-16,-3 0 21 15,0 0 4-15,0 7-9 0,0 3 12 16,2 1-7-1,1-4-12-15,0-3 21 0,3-2-9 16,0-1-4-16,6-1 10 16,-2 0-10-16,2 0 9 15,-4 0-36-15,-2 0 6 16,-6 0-159-16,0 0-226 16</inkml:trace>
  <inkml:trace contextRef="#ctx1" brushRef="#br0" timeOffset="75045.7183">22703 4985 861 0,'0'0'146'15,"0"0"6"-15,0 0-90 16,0 0-39-16,-32 72-22 15,14-30 33-15,6-2-27 16,9-7 20-16,3-7-17 16,0-7-18-16,2-4 8 15,12-5-4-15,3-4 3 16,1-5-2-16,-1-1-23 16,-11 0-197-16,-1 0-145 0</inkml:trace>
  <inkml:trace contextRef="#ctx1" brushRef="#br0" timeOffset="75287.0669">22911 4997 356 0,'0'0'617'0,"0"0"-576"16,0 0 9-16,0 0 6 15,-31 94 23-15,26-62-73 16,5-3 36-16,0-7-34 15,0-5-4-15,14-5 18 16,8-6-29-16,4-6 14 16,3 0-7-16,0 0 0 0,-4 0 7 15,2 0-17 1,-4 0-53-16,-19 0-128 0,1-5-183 16</inkml:trace>
  <inkml:trace contextRef="#ctx1" brushRef="#br0" timeOffset="75629.6789">23190 5119 820 0,'0'0'109'16,"0"0"84"-16,0 0-107 16,0 0-26-16,0 0-55 15,0 0 14-15,94-63-4 0,-74 42-26 16,-8-1 11-1,-3 2 0-15,-9 3 0 0,0 4 6 16,-8 10-14-16,-23 3 25 16,-7 4-13-16,-2 21 10 15,9 2-15-15,7-1 27 16,9-2-43-16,14-5 18 16,1-3-1-16,0-3 0 15,19-4 8-15,9-1-2 16,8-4 10-16,3-3-6 15,6-1 7-15,-4 0-34 16,0 0 17-16,-7 0-10 0,-5-5-104 16,-25-1-229-16,-4-4-95 15</inkml:trace>
  <inkml:trace contextRef="#ctx1" brushRef="#br0" timeOffset="75919.9055">23595 4882 887 0,'0'0'150'0,"0"0"-46"16,0 0-83-16,0 0-19 15,0 0-2-15,0 0 10 16,52 69-8-16,-34-53-4 16,-2-2 19-16,-5-3-1 15,-7 0-8-15,-4-1 11 16,0 2-3-16,0 1 8 0,-9-3-22 15,-3 2 11-15,-3-4-13 16,5 2 15-16,2-4-35 16,-3-1 43-16,3 1-20 15,-3-2 1-15,0-2-8 16,0-2-115-16,8 0-184 16,0 0-300-16</inkml:trace>
  <inkml:trace contextRef="#ctx1" brushRef="#br0" timeOffset="76270.2235">23956 4824 863 0,'0'0'125'0,"0"0"9"15,0 0-9-15,0 0-96 16,0 0-25-16,0 0-4 15,-26 40 14-15,22-22-25 16,4-2 27-16,0-3-21 16,0 4 30-16,12-1-35 15,-2 3 10-15,-5 0 0 16,-5 4 0-16,0 0 7 16,0-3-15-16,0-5 25 15,0-4-6-15,-2-6-1 16,-1 0-20-16,-3-1 7 0,-3-1 3 15,-3 0-2-15,-4-2 9 16,4-1-14-16,3 0-53 16,0 0-37-16,6 0-98 15,3-6-77-15,0-1-415 16</inkml:trace>
  <inkml:trace contextRef="#ctx1" brushRef="#br0" timeOffset="76856.1689">24186 4807 521 0,'0'0'199'0,"0"0"-14"15,0 0-36-15,0 0-108 16,0 0 18-16,0 0-36 15,-71 77 70-15,58-50-77 16,6-4 21-16,7-7-33 16,0-3-4-16,8-6 0 0,12-7 5 15,4 0 0-15,-1 0 12 16,1-11-3-16,-6-4-3 16,-4 3-19-16,-7 0 9 15,-7 5-1-15,0 0 0 16,-6 4-4-16,-21 3 1 15,-3 0-75-15,16 0-55 16,6 0-240-16</inkml:trace>
  <inkml:trace contextRef="#ctx1" brushRef="#br0" timeOffset="77138.4142">24306 4779 729 0,'17'19'171'0,"-14"-3"-68"16,1 0 1-16,-1 1-99 16,-3-3 39-16,2-2-34 15,-2-7-5-15,1-4 2 16,9-1-14-16,4-1 14 16,7-10-6-16,1-8-1 15,4 5 15-15,2 2-24 16,2 6 29-16,0 4-17 15,-2 2 12-15,-4 0-30 16,-6 0 11-16,-3 2-2 0,-9 6-26 16,-6 3-143-1,0-10-42-15,-11 4-465 0</inkml:trace>
  <inkml:trace contextRef="#ctx1" brushRef="#br0" timeOffset="77689.1935">21947 5761 706 0,'0'0'31'15,"0"0"121"-15,-92 42-63 16,80-36 46-16,11-1-84 15,1-5-11-15,36 0-30 0,26-5 52 16,28-19-9-16,26-4-24 16,27-7 5-16,21-3-16 15,17-4 64 1,11-1-70-16,16-1 71 0,16 0-64 16,7 2 11-16,-12 7-22 15,-31 7-8-15,-42 8 0 16,-38 7 7-16,-25 5-19 15,-22 2 34-15,-16 2-33 16,-18 2 31-16,-12 0-27 16,-11 0 37-16,-4 2-54 15,0-1 24-15,0 1 0 16,0-3-3-16,0 1-33 16,-3-2 18-16,-10 1-144 15,2 2-25-15,-1-2-233 16</inkml:trace>
  <inkml:trace contextRef="#ctx1" brushRef="#br0" timeOffset="78779.7881">21430 4739 315 0,'0'0'507'0,"0"0"-384"15,0 0-39-15,0 0-18 16,0 0-52-16,0 0-2 16,0 0 8-16,-6-10 15 15,-36 40-33-15,-6-3 7 16,-2 1-7-16,2-4-2 16,9-5 0-16,9-6 5 15,11-6-16-15,7-3 29 16,8-1-20-16,2-1 10 15,2 1-16-15,0 1 0 16,9 6 4-16,9-2 8 16,6 5-3-16,5-1-1 0,9 2 7 15,4-3 48 1,4 1-42-16,-3-1 40 0,2 0-46 16,-9 0-6-16,-7 0-1 15,-7-2 0-15,-8-3 0 16,-8-2 9-16,-4-2-24 15,-2-2 39-15,0 0-20 16,0 0-3-16,-8-13 14 16,-6-7-4-16,1-6-22 15,1-6 11-15,-2-8 0 16,-1-3-3-16,-8-7 8 16,-7 0-27-16,-8-3 48 15,-5 3-40-15,2 7 28 0,10 11-27 16,9 9 13-1,11 11-1-15,6 8-1 0,2 4-15 16,2 10 12-16,-2 22 10 16,-4 14-7-16,-1 15 15 15,-4 12-16-15,-3 8 16 16,2 1-22-16,1-11 9 16,5-8 0-16,5-12-5 15,2-11 13-15,0-11-30 16,0-11 47-16,2-8-34 15,4-9 27-15,5-1-36 16,6-4 26-16,8-21-8 0,5-7 2 16,3-8 8-1,4-7-20-15,5-7 30 0,1-6-27 16,5-5 19-16,0 0-15 16,-4 9 14-16,-6 17-18 15,-13 14 7-15,-12 12-1 16,-8 8-4-16,-5 2 10 15,0 3-25-15,0 0 43 16,0 0-33-16,0 0 25 16,2 0-30-16,-1 0 3 15,1 7-13-15,-2 2-98 16,0-4-216-16,0-4-488 16</inkml:trace>
  <inkml:trace contextRef="#ctx1" brushRef="#br0" timeOffset="80273.6095">22707 6189 525 0,'0'0'99'0,"0"0"-9"16,0 0 75-16,0 0-80 16,0 0-13-16,0 0-62 15,0 0 16-15,24-50 19 16,-6 30-16-16,0 1 38 15,1 3-40-15,-2 2 36 16,-4 5-62-16,-4 9 31 16,-5 0-18-16,-2 21-14 15,-1 15 22-15,-1 13-11 16,0 1-11-16,0-6 17 16,-4-5-28-16,-4-13 38 15,2-8-22-15,2-9 10 0,4-3-30 16,0-6 15-16,0 0 0 15,0-13-2-15,9-11 7 16,7-4-20-16,5 1 34 16,0 2-33-16,-1 7 36 15,-3 4-44-15,-5 10 20 16,-3 4 0-16,-4 0-4 16,-2 7 5-16,-2 8-8 15,-1-2 9-15,0 0-27 16,0-2 54-16,0-4-26 15,0-2 20-15,0-5-40 16,0 0 21-16,0 0-4 16,0-4-1-16,18-12 3 0,5-7-10 15,5 0 29-15,-1 4-24 16,-4 5 21 0,-2 8-27-16,-7 6 12 0,-5 0-2 15,-1 6-5-15,-3 8 6 16,-3 1-7-16,-1 0 15 15,-1-6-32-15,0 0 57 16,0-4-37-16,0-3 26 16,0-1-44-16,0-1 18 15,0 2-59-15,0-2-191 16,2 0-111-16</inkml:trace>
  <inkml:trace contextRef="#ctx1" brushRef="#br0" timeOffset="80455.6063">23311 6155 924 0,'0'0'132'0,"0"0"-52"16,0 0-59-16,0 0 93 15,0 0-96-15,0 0 8 16,17 86-18-16,-25-66-8 16,4-6 0-16,1-7-12 15,1-3-7-15,2-4-159 16,0 0 29-16,0-4-268 15</inkml:trace>
  <inkml:trace contextRef="#ctx1" brushRef="#br0" timeOffset="80587.9773">23311 6021 822 0,'0'0'109'0,"0"0"-109"15,0 0 7-15,0 0-7 16,0 0-19-16,0 0-58 15,17 28-267-15</inkml:trace>
  <inkml:trace contextRef="#ctx1" brushRef="#br0" timeOffset="80927.4144">23433 6118 401 0,'14'23'168'0,"-8"-5"-56"15,1 1-2-15,-1 0-59 0,0-2 25 16,-1-1-68-1,-4-6 11-15,-1-5-5 0,0-2-10 16,0-3 2-16,2 0 8 16,4 0 58-16,3-12-36 15,4-10-11-15,8-3-22 16,4-3-3-16,-3 5 0 16,-2 7 1-16,-4 7-4 15,-2 9 14-15,-2 0-26 16,-3 0 37-16,-2 6 13 15,-1 6-33-15,-1-2 25 16,-4-2-23-16,2-4-4 0,-3 2 0 16,2-4 9-1,-2 3-22-15,0 1 32 0,0 0-29 16,0-2 10-16,0 2-50 16,0-6-139-16,0 0-211 15</inkml:trace>
  <inkml:trace contextRef="#ctx1" brushRef="#br0" timeOffset="81736.2893">23836 5925 570 0,'0'0'113'0,"0"0"95"0,0 0-93 15,0 0-14-15,0 0-101 16,0 0 3-16,0 22 16 16,0 11 2-16,0 1 2 15,0-3-15-15,0 0 17 16,0-4-12-16,-3-1 12 15,3 4-12-15,0-3-19 16,0-3 7-16,0-4-1 0,0-9 0 16,0-8 12-1,17-3-8-15,8-8-3 0,7-17 63 16,3-8-56-16,2-4 13 16,-2-1-17-16,-4 0-4 15,-6 4 0-15,-8 9 7 16,-6 5-14-16,-7 10 18 15,-4 7-40-15,0 2 6 16,0 1-137-16,0 0-321 16</inkml:trace>
  <inkml:trace contextRef="#ctx1" brushRef="#br0" timeOffset="82065.399">24148 6017 722 0,'0'0'56'0,"0"0"52"16,-36 75-34-16,14-50 28 16,2 0-73-16,4-6 30 15,6-4-52-15,7-9-13 16,3-4 6-16,0-2 0 16,0 0 11-16,12 0-2 15,0 0-2-15,-1-5 10 16,-3 5-12-16,1 0 10 15,0 5-28-15,-3 9 15 16,0 2-2-16,1-5 1 16,5-4 2-16,2-7-6 0,3 0 14 15,5-10-19-15,-2-9 30 16,0-2-18-16,-8 0 16 16,-6 5-40-16,-5 5-1 15,-1 11-108-15,0 0-223 16</inkml:trace>
  <inkml:trace contextRef="#ctx1" brushRef="#br0" timeOffset="82340.4554">24436 5732 860 0,'0'0'108'0,"0"0"-86"15,0 0-6-15,0 0 50 16,-15 100 20-16,-6-44-62 16,2-1 45-16,-2-4-66 15,5-4 29-15,2-9-28 16,5-6-4-16,3-5 0 16,3-9 5-16,3-7-12 15,0-3-62-15,0-8-44 16,6 0-76-16,2 0-5 15,-1-14-226-15</inkml:trace>
  <inkml:trace contextRef="#ctx1" brushRef="#br0" timeOffset="82755.3454">24470 6055 491 0,'0'0'93'16,"0"0"-22"-16,0 0 64 16,0 0-36-16,0 0-33 15,0 0-30-15,21 62-15 16,5-62-2-16,7-1-10 15,5-18 9-15,-1-3 0 16,-4 0-12-16,-6 1 16 16,-10 6-39-16,-8 7 29 15,-9 8-12-15,0 0 45 16,-9 20-38-16,-8 8-6 16,1-1 21-16,10-8-17 0,6-6 13 15,0-7-20-15,10-6 11 16,22 0 3-16,11 0 9 15,2-16-20-15,-5-4-1 16,-7 4 16-16,-9-1-32 16,-10 3 38-16,-9 4-10 15,-5 6 3-15,0 4 44 16,0 0-53-16,-10 3-6 16,4 10 0-16,6-4-3 15,3-3-7-15,30-3 20 16,16-3 12-16,6 0-15 15,-2 0-3-15,-11-3-4 16,-13 0-2-16,-16-3-5 16,-13 6-133-16,0-2-111 0,-12 2-267 15</inkml:trace>
  <inkml:trace contextRef="#ctx1" brushRef="#br0" timeOffset="83969.7606">23043 7004 630 0,'0'0'134'0,"0"0"10"16,0 0-27-16,0 0-2 15,0 0-100-15,0 0 26 16,-15 13-36-16,6 10 25 16,-2 0-25-16,-1 0-1 15,-2-3 3-15,4-6 2 16,3-5-18-16,4-7 29 15,3-2-48-15,0 0 61 16,4-3-37-16,23-19 17 16,9-5-20-16,5-1 7 15,-4 7 0-15,-4 7-2 16,-8 8 10-16,-7 6-25 16,-11 0 38-16,-4 12-18 0,-3 7 3 15,0 3 11-15,-7-6-11 16,-1-4-6-16,1-6 5 15,6-6 0-15,1 0-10 16,0 0 20-16,0 0-28 16,10-13 33-16,9-6-20 15,8-2 28-15,-2 5-55 16,-2 5 27-16,-7 10-5 16,-4 1 1-16,-4 0 0 15,-2 2-12-15,-3 8 32 16,0-4-17-16,-2-5 15 15,-1 0-24-15,2-1 10 16,-2 0-1-16,1 0-2 16,-1 0 6-16,0 0-11 0,2 0 23 15,-2 0-37-15,0 0 47 16,0 0-34-16,2 5 30 16,0-2-42-16,4 0-2 15,-2 0-14-15,4-3-40 16,1 0-55-16,1 0 3 15,-2 0 19-15,-2-6 95 16,0-2 12-16,1 0-10 16,-2 2 13-16,1 0-2 15,4 0 2-15,2 0-60 16,3 1-66-16,3-1-10 16,-2-1 46-16,4 0 18 15,-1 0 72-15,-1-2 0 16,4 1 8-16,-3 2 61 0,-5 1 44 15,-5 2-3-15,-7 1-17 16,-2 2 7-16,0 0-5 16,-6 0 57-16,-20 5-122 15,-5 14 9-15,0 6-1 16,1 1-5-16,9-2 2 16,8-5-13-16,6-5-5 15,7-7 3-15,0-4-37 16,0-2 41-16,14-1-9 15,4 0-1-15,3-3-19 16,0-11 5-16,1 0 0 0,-1 4-2 16,-6 3 11-1,0 7-27-15,-3 0 38 0,-2 0-24 16,5 1 19-16,-3 11-27 16,3-2 12-16,-3-2 0 15,0-1-1-15,-3-7-8 16,0 0 6-16,-2 0-234 15,-7 0-10-15,0-7-262 16</inkml:trace>
  <inkml:trace contextRef="#ctx1" brushRef="#br0" timeOffset="84269.4983">23741 6974 629 0,'0'0'101'0,"0"0"45"16,0 0-81-16,0 0 47 0,49 80-42 15,-12-71-67-15,4-5-3 16,-1-4 23-16,-4 0-48 16,-11-2-34-16,-9-12-45 15,-11-1-52-15,-5 4 148 16,0 4 8-16,-12 6 37 16,-12 1 61-16,-12 17-71 15,-11 14 62-15,-10 10-36 16,-4 7 38-16,4-3-67 15,11-6 24-15,13-5-47 16,14-12-1-16,14-8 0 16,5-9-15-16,2-5-68 0,21 0-82 15,-6-2 9-15,1-10-187 16</inkml:trace>
  <inkml:trace contextRef="#ctx1" brushRef="#br0" timeOffset="84623.5511">24108 6859 838 0,'0'0'101'15,"0"0"34"-15,0 0-117 0,0 0 13 16,0 0 36-16,0 0-1 15,6 110-16-15,-6-73-36 16,-2-8 13-16,2-7-12 16,0-12 7-16,0-6-11 15,8-4-11-15,13-4 8 16,5-14-8-16,7-7 0 16,2-3 13-16,2 3-27 15,-3-2 37-15,-2 5-38 16,-8 6 37-16,-8 2-28 15,-9 8 33-15,-5 5-54 16,-1 0 17-16,1 1-136 0,-2 0-87 16,0 0-212-1</inkml:trace>
  <inkml:trace contextRef="#ctx1" brushRef="#br0" timeOffset="84925.7432">24396 6925 287 0,'0'0'395'0,"0"0"-296"16,0 0 71-16,-45 72-103 16,21-47 21-16,5-5-54 15,8-3-14-15,8-9-20 16,3-8 12-16,9 0-12 16,24-4 4-16,5-18 35 0,5-2-29 15,-6 4-19 1,-7 4 9-16,-8 7 0 0,-10 6-1 15,-4 3 5-15,-5 0-14 16,-1 15 20-16,-2 3 14 16,0 0-18-16,0-4 6 15,0-6 13-15,0-6-50 16,5-2 25-16,6 0-51 16,-7-10-113-16,4 0-201 15</inkml:trace>
  <inkml:trace contextRef="#ctx1" brushRef="#br0" timeOffset="85198.1395">24821 6559 833 0,'0'0'115'16,"0"0"52"-16,0 0-121 15,0 0-25-15,0 0 76 16,-36 114-51-16,11-58 19 15,1-1-60-15,6-8 34 16,3-6-28-16,5-2-22 16,4-1 11-16,1-6-1 15,4-6-2-15,1-8-24 16,0-7-17-16,4-7-105 16,14-4 61-16,7-4-68 15,5-16-57-15,-16 6-23 16,1-2-161-16</inkml:trace>
  <inkml:trace contextRef="#ctx1" brushRef="#br0" timeOffset="85531.2164">24913 6872 415 0,'0'0'244'16,"0"0"-52"-16,0 0-160 15,0 0 65-15,0 0-38 16,0 0-6-16,-3 83-14 16,3-73-30-16,14-8 15 15,14-2 1-15,5 0 0 16,0-18-18-16,-2 1 4 15,-7-1 10-15,-6 2-40 16,-7 6 22-16,-8 6-3 0,-3 4 16 16,0 0 7-1,-11 10 5-15,-7 12-12 0,5 0-2 16,7-3-3-16,6-4-13 16,0-5 5-16,12-8-3 15,11-2 11-15,6 0-7 16,-2-5-8-16,-5-3 23 15,-3-2-27-15,-5 2 25 16,-4 0-27-16,-5 2 24 16,-5 3-28-16,0 3 9 15,0 0-86-15,-8 0-24 16,1 0-44-16,3 0-179 16</inkml:trace>
  <inkml:trace contextRef="#ctx1" brushRef="#br0" timeOffset="86203.4264">25290 6865 117 0,'0'0'111'0,"0"0"-39"0,0 0 84 15,0 0-39 1,0 0 29-16,0 0-33 0,0 0-14 15,-41 71-26-15,43-71-39 16,17 0 41-16,4 0-61 16,5-4 57-16,-3-12-69 15,2-3 23-15,-5 1-20 16,-5-1-5-16,-5 2 28 16,-8 3-17-16,-4 2 36 15,0 8-34-15,-18 4 67 16,-13 0-78-16,-5 16 15 15,2 8 1-15,7-2-33 16,9-5 15-16,14-5 0 16,4-3-4-16,0-4 11 15,25-5-2-15,11 0 4 0,8 0 19 16,3 0-13-16,-3-1-27 16,-6-5 12-16,-10 2-33 15,-10-1-145-15,-18 0-228 16,0 0-173-16</inkml:trace>
  <inkml:trace contextRef="#ctx1" brushRef="#br0" timeOffset="86791.6695">25473 5898 674 0,'0'0'153'0,"0"0"-23"0,0 0 27 15,0 0-129-15,0 0-10 16,0 0-13-16,0 0 5 15,-24 88 21-15,24-60-23 16,0-1 34-16,0-5-24 16,0 0-5-16,13-5-10 15,4-8-6-15,4-6-115 16,3-3-87-16,-15 0-109 16,0-8-184-16</inkml:trace>
  <inkml:trace contextRef="#ctx1" brushRef="#br0" timeOffset="86951.2456">25821 5897 518 0,'0'0'140'0,"0"0"-6"16,0 0 5-1,0 0 50-15,59 79-114 0,-59-32 33 16,-16 5-91-16,-11 0 4 16,-3 3-21-16,-3 1-4 15,0 3-6-15,19-43-207 16,2-3-235-16</inkml:trace>
  <inkml:trace contextRef="#ctx1" brushRef="#br0" timeOffset="87205.3359">25563 6736 894 0,'0'0'72'15,"0"0"-22"-15,0 86 13 16,0-60-25-16,0-4-19 16,0-4-15-16,4-6 16 15,8-3-40-15,3-8 15 16,-11-1-53-16,1 0-363 15</inkml:trace>
  <inkml:trace contextRef="#ctx1" brushRef="#br0" timeOffset="87371.8918">25773 6818 405 0,'0'0'467'16,"0"0"-354"-16,0 0-6 15,-32 86-40-15,4-48 9 16,-9 8-62-16,-6 2 6 15,-1 2-7-15,4-6-26 16,27-34-163-16,7-6-177 16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1T06:33:19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7898">
    <iact:property name="dataType"/>
    <iact:actionData xml:id="d0">
      <inkml:trace xmlns:inkml="http://www.w3.org/2003/InkML" xml:id="stk0" contextRef="#ctx0" brushRef="#br0">12865 2687 7 0,'-16'-16'13'6,"9"0"-8"3,-4-1 59-1,-6-2-51 0,6 5 10-2,-3-1-1 2,5 3 1 0,-2 0-22 0,1-1-4-2,3 1-6 1,1-1-4 1,1 2 8 1,3 1 0-4,2 1 7 4,0-2-1-1,0 2 0 0,0 3 4-2,0 0 1 2,0 4 3 0,0 0 3 0,0 2 2-2,0-2 1 4,0 2 7-4,0 0-4 2,0 0-8-2,0 0-5 2,0 0-4 0,0 0-2-2,0 0 0 2,0 0-1 0,0 0-3 0,0 0 0-2,0 24 4 2,0 20 17 0,0 18 3 0,0 11-6 0,0 5-4-1,0 1-3 15,0-3-5-21,0 1 1 0,0-4-1 4,0-1-2 3,0 5-1 0,0-1 2 0,-5-3 2-2,2-5-2 2,-1-14-2 0,2-13 1-2,-1-5-3 2,3-13 0 0,0-3-5 0,0-7-19-2,0-7-34 2,0-4-34 0</inkml:trace>
    </iact:actionData>
  </iact:action>
  <iact:action type="add" startTime="18628">
    <iact:property name="dataType"/>
    <iact:actionData xml:id="d1">
      <inkml:trace xmlns:inkml="http://www.w3.org/2003/InkML" xml:id="stk1" contextRef="#ctx0" brushRef="#br0">12921 2681 111 0,'-21'-14'47'4,"9"6"-9"4,12 5-10-2,0 3-23 2,0 0-3 0,0-1-2 0,0 1 4-2,0 0 3 5,0 0 0-6,0 0 0 3,0 0-3 1,0-5-4-4,21-3-4 3,23-7 6 0,13 1 0 0,10-1-1-2,-2 7-2 3,-8 8-1-1,-11 0 0 1,-10 20-3-4,-15 20-1 2,-12 14 8 1,-9 8 4-2,-6 2-4 2,-31-3 1 0,-7-9 0 1,-4-7-4-2,1-10 3-1,6-10 0 2,11-7 2 0,12-7-4 0,11-7 0-2,7-2-3 2,0-2-11 1,7 4-6-2,23 3 26 0,9-2-1 1,2 8 0 0,5 2-3-1,-2 4-2 0,-5 7 1 0,-5-2 0 1,-4 1-1 0,-11 0 2-2,-10-2-5 2,-7-4 6 0,-2 4 1 0,-4 0 3-2,-24 1 1 2,-2-1 0 1,-4-8-5-3,-1-3 4 2,1-1 6 0,-5-2-7 0,-3 2-4-2,-1-5-1 2,1 0-2 0,7-1 0-1,5-4-1 2,10 2-3-4,11-1 1 6,9-2-10-5,0 0-20-1,12 0-123 3</inkml:trace>
    </iact:actionData>
  </iact:action>
  <iact:action type="add" startTime="19287">
    <iact:property name="dataType"/>
    <iact:actionData xml:id="d2">
      <inkml:trace xmlns:inkml="http://www.w3.org/2003/InkML" xml:id="stk2" contextRef="#ctx0" brushRef="#br0">14296 2453 171 0,'-46'-12'36'6,"-2"10"-25"1,-2 2 13-1,-6 17-19 2,3 11-4 0,8 8-1 0,7-1 1 0,18 0 1-1,12 2-2 0,8-1-1 1,0-5-4 1,28-2 7-3,6-3-2 2,6 2 0-1,-1-2 1 0,-5 1 0 1,1 0-1 0,-7 0 1 0,-7-2 0 0,-8-2-1-2,-11-3 2 1,-2 1-2 1,-15 6 1 1,-30 0 5-4,-9 2-2 3,-8-2-3 0,4-7 1 0,5-3-4-2,6-6 1 3,11-7-8-2,8-4-13 0,10 0-43 1</inkml:trace>
    </iact:actionData>
  </iact:action>
  <iact:action type="add" startTime="19671">
    <iact:property name="dataType"/>
    <iact:actionData xml:id="d3">
      <inkml:trace xmlns:inkml="http://www.w3.org/2003/InkML" xml:id="stk3" contextRef="#ctx0" brushRef="#br0">14386 2698 316 0,'30'-21'17'3,"32"-4"-13"5,23-4-3 0,9-4 1 1,-1 6-1-4,-13 7-1 4,-13 7-1-2,-9 5-2 2,-15 6-9-3,-11 2-1 2,-13 0-35 0,-15 2-33-2,-4 10-63 1</inkml:trace>
    </iact:actionData>
  </iact:action>
  <iact:action type="add" startTime="19878">
    <iact:property name="dataType"/>
    <iact:actionData xml:id="d4">
      <inkml:trace xmlns:inkml="http://www.w3.org/2003/InkML" xml:id="stk4" contextRef="#ctx0" brushRef="#br0">14812 2609 221 0,'-9'21'2'6,"-3"13"-3"1,0 18 8 2,-4 9-1-1,0 3 8-2,7-2-10 2,-1-4-1 0,8-5 6-2,2-3-2 2,0-6-4 0,0-3 0 0,0 1 1-2,2-7-3 2,1-4 1 0,-3-6-3 0,0-5 2-2,0-5-2 1,0-5 1 2,0-2 1-1,0-1-1 0,0-3-1-3,0-2 0 4,0-2 2-1,0 0 2-2,0 0 7 2,0 0-2 0,0 0-2-1,0 0-5 1,0 0-7-2,2 0-18 3,3 0-9-2,-5 0-76 1</inkml:trace>
    </iact:actionData>
  </iact:action>
  <iact:action type="add" startTime="20455">
    <iact:property name="dataType"/>
    <iact:actionData xml:id="d5">
      <inkml:trace xmlns:inkml="http://www.w3.org/2003/InkML" xml:id="stk5" contextRef="#ctx0" brushRef="#br0">12237 4205 194 0,'-14'0'39'8,"8"0"-28"-1,6 0 1 0,0 0-15 1,0 0-8 0,2 0 0 0,20 0 11-2,14 2 4 1,11 0 4 1,15-2-2 0,15 0 1-1,13-6-1 0,11-17 1 2,4 0-2-2,8-3-2-1,5 1-2 2,8 0-1 2,7 0 0-3,12 3 0-1,10-6-1 2,14 2 1 0,9-5 0-1,-1 3 1 0,-4 8-1 1,-17 6 0 0,-14 5-1 0,-15 0 1-2,-12 4 0 2,-8-2-1 0,-13 1 1 0,-10 0-1-2,-14 0 2 1,-22-1-1 2,-18 6 0-2,-18-1 0 0,-8 2 2 0,-4 0 5 2,0-3 21-1,0 3-11-2,0 0-12 2,0 0-5 0,0 0-1 0,0 0-1-2,0 0-3 2,0 0-4 0,0 0-18-1,0 0-76 0</inkml:trace>
    </iact:actionData>
  </iact:action>
  <iact:action type="add" startTime="21603">
    <iact:property name="dataType"/>
    <iact:actionData xml:id="d6">
      <inkml:trace xmlns:inkml="http://www.w3.org/2003/InkML" xml:id="stk6" contextRef="#ctx0" brushRef="#br0">17862 2394 311 0,'-16'0'13'8,"16"-5"-6"-1,21-20-11 0,25-1 3 0,0 7 0 1,-7 6 4 0,-4 5-3-1,-13 8 0 0,-3 0-2 1,-6 0-2 0,-3 2 1-2,-5 12 6 2,-3 5-5 0,-2 6 1 0,-2 8 2-2,-26 4 1 3,-11 5-5-2,4-5-8 2,3-10-26-4,7-6 0 4,9-9-20-2,7-5-18 2,4-5 30-3,5 0 30 1,0-2 21 1,0 0 7 0,0 0-8-2,0 4-2 2,0 0 4 1,11 4 2-2,3 0 31-1,7 3-3 3,4 2-22-1,3-6-8-2,2 2-2 2,2-3-5 0,5-4-1-1,2-2-9 1,3 0-19-1,-1-6-63 0</inkml:trace>
    </iact:actionData>
  </iact:action>
  <iact:action type="add" startTime="21994">
    <iact:property name="dataType"/>
    <iact:actionData xml:id="d7">
      <inkml:trace xmlns:inkml="http://www.w3.org/2003/InkML" xml:id="stk7" contextRef="#ctx0" brushRef="#br0">18661 2224 100 0,'0'0'85'6,"0"0"-48"2,-5 0-37-2,-9 16-7 2,-6 20 23 0,-6 7-4-2,1-2-8 2,6 1-3 0,8-12-1 0,4-6 0 0,7-12-1-2,0-4-5 2,0-6-7-1,0 0 8 2,20-2 5-3,16 0 5 2,7-12-2 0,6-8 3 0,-8 3-5-2,-9 13-2 2,-11 4-2 1,-8 5 0-2,-6 29 5-1,-7 12 0 2,0 8 4 0,0-1 3 0,-11-5-6-2,0-9-5 2,-4-10 2 0,9-8-2 0,1-9 0-2,3-5-3 2,2-4-14 0,0-3-13-3,13 0-65 4,15-10 21-2</inkml:trace>
    </iact:actionData>
  </iact:action>
  <iact:action type="add" startTime="22398">
    <iact:property name="dataType"/>
    <iact:actionData xml:id="d8">
      <inkml:trace xmlns:inkml="http://www.w3.org/2003/InkML" xml:id="stk8" contextRef="#ctx0" brushRef="#br0">19268 2137 171 0,'12'-9'58'7,"13"3"-52"1,5-2-3 0,0 1 3 0,-7 7-1-2,-12 0-9 2,-6 5 1 0,-5 22-1 0,0 10 14-3,-19 7 2 3,-8-5-5 2,0-4-5-5,8-12-1 2,8-12-1 1,8-1 1 0,3-9-4 0,0 4-15-1,7-1 9 0,19 2 11 1,3 2 2 1,1 3-3-2,-7 1 0 0,-7 5 0 1,-11 4-1 0,-5 4 3 0,0 3 0-2,-19 5 5 1,-6-1-8 2,-5-6 0-2,1 0 0 0,1-6 0 2,2-3 0-3,10-3-2 2,9-3-7-1,7-10-52 2,5-1-98-4</inkml:trace>
    </iact:actionData>
  </iact:action>
  <iact:action type="add" startTime="22782">
    <iact:property name="dataType"/>
    <iact:actionData xml:id="d9">
      <inkml:trace xmlns:inkml="http://www.w3.org/2003/InkML" xml:id="stk9" contextRef="#ctx0" brushRef="#br0">19896 1830 145 0,'0'-12'69'4,"0"9"-6"5,0 3-52-2,0 0-16 1,0 26-7 0,-11 27 19-2,-10 26 19 5,0 23-13-5,-5 3-2 1,4-2-1-1,-1-8-6 3,2-9 0-1,8-14-3-2,0-7 0 2,7-14-1 0,3-11-1 0,3-12-1 0,0-9-4-2,0-9-5 2,0-3 2-1,3-5-25 0,18-2-22 1,6 0-61 0</inkml:trace>
    </iact:actionData>
  </iact:action>
  <iact:action type="add" startTime="23360">
    <iact:property name="dataType"/>
    <iact:actionData xml:id="d10">
      <inkml:trace xmlns:inkml="http://www.w3.org/2003/InkML" xml:id="stk10" contextRef="#ctx0" brushRef="#br0">20373 1989 69 0,'-12'-14'186'4,"12"8"-165"5,0 6 1-2,0 0-25 1,2 0-4-2,21 0 8 2,7 0 9 0,2 11-4 0,-2 9-7-2,-2 3 1 3,-10-1 0-1,-2-1-2-3,-7 0 1 4,-6-2-3-2,-3 3 1 2,0-1-7-2,-18 0 8 1,-10-3-20-2,3-1-7 2,3-7 29 0,11-4 0-2,7-6 0 3,4 0-2-2,0 0-5 1,0 0-4-2,18 0-6 2,3 0 18 1,-5 0 5-1,-7 0-8-3,-4 0-6 3,-5 3 6 0,0 21-2-2,-14 16 13 2,-21 5 8 0,-4 5-16 1,5-6 7-4,10-15-6 5,16-7-2-4,8-9-5 2,0-5-4 0,2-2-3-2,21-6 17 2,7 0-1 0,4 0 13 0,5-12 8-2,-2-13-15 2,-2-2-5 0,-3 0 0 1,-7 2-5-3,-9 7-3 1,-7 7-8 2,-9 5-17-1,0 6 4-2,-15 0-73 2,-17 12 51 0,-3 11 42-3,3 6 7 3,-1 4 0 1,11 3 4-2,3-3 5 2,5 0-9-4,10-4-2 4,-1-1 4-1,5 4 43 0,0-3-13-2,0-6-34 1,0-7 4 2,5-7 1-2,4-1-8 0,2-7 5 0,10 4-1 1,7-1 7 0,11 0 0-1,9-1-8 0,0-3 5 2,3 0-8-2,-3 0-4 0,-2 0-1 0,0-5-57 1,-6-9-6 0</inkml:trace>
    </iact:actionData>
  </iact:action>
  <iact:action type="add" startTime="24191">
    <iact:property name="dataType"/>
    <iact:actionData xml:id="d11">
      <inkml:trace xmlns:inkml="http://www.w3.org/2003/InkML" xml:id="stk11" contextRef="#ctx0" brushRef="#br0">21387 1553 267 0,'0'0'41'7,"18"0"-54"-1,6 0 9 2,6 0 11 0,-3 4-2 0,-2 8-5-2,-11 3-1 2,-9 3-9 0,-5 7 1-2,-12 8-5 2,-24 5 5 0,-6-5-9 0,10-6 18 0,8-13-7-3,15-5 6 3,7-7 0 1,2 2-4-1,0 1-6-3,0 4 9 3,14 2 5 1,2-1-1-1,-5-2 1-2,1 0 2 2,-7-1-4 0,-1-1 1 0,1 3-2-2,-3 2 0 2,-2 2-3 0,0 2-2 0,0-1-10-2,0-1-41 2,0-3 36 0,4-4-17 0,9-2 3-2,7-4 6 2,10 0 6 0,2 0 23 0,5-2-2-2,-5-9 1 2,-6 1 0 1,-6 2 1-2,-8 2-3-1</inkml:trace>
    </iact:actionData>
  </iact:action>
  <iact:action type="add" startTime="24621">
    <iact:property name="dataType"/>
    <iact:actionData xml:id="d12">
      <inkml:trace xmlns:inkml="http://www.w3.org/2003/InkML" xml:id="stk12" contextRef="#ctx0" brushRef="#br0">20738 2350 126 0,'-11'2'98'3,"11"-2"-78"5,25 0-29 0,44 0 9 0,36-8 29-2,32-23-11 2,10-6 12 0,-5-3-23 0,-12 9-3-2,-20 4-4 2,-16 4-4 0,-15 9-4-2,-19 1-13 2,-22 10-48 0,-19 3-46 0</inkml:trace>
    </iact:actionData>
  </iact:action>
  <iact:action type="add" startTime="24801">
    <iact:property name="dataType"/>
    <iact:actionData xml:id="d13">
      <inkml:trace xmlns:inkml="http://www.w3.org/2003/InkML" xml:id="stk13" contextRef="#ctx0" brushRef="#br0">21663 2187 35 0,'-20'16'48'4,"3"5"-11"3,1 6 11 1,0 5-15-2,0 2-12 2,-5-1-10 0,-4 2-7 0,-3-4-3 0,0-2-2-2,6-4-5 2,8-8-1 0,5-9-2-2,9-5-24 2,0-3-37 0,32 0 21 0,5-7 44 0,1-2 1-2,-10 9 14 2,-11 0-11 0,-8 2 4-2,-5 17-8 3,-4 6 31-2,0 0 1 1,0-4 11-2,0-5-22 2,0-8-1 0,0-1-20 0,5-5-16-2,11-2-3 2,7 0 56 0,5 0-5 1,2-11-11 0,2-11-9-5,3-6-5 4,-1-5-23 0,-2 0-57 0</inkml:trace>
    </iact:actionData>
  </iact:action>
  <iact:action type="add" startTime="25863">
    <iact:property name="dataType"/>
    <iact:actionData xml:id="d14">
      <inkml:trace xmlns:inkml="http://www.w3.org/2003/InkML" xml:id="stk14" contextRef="#ctx0" brushRef="#br0">17554 3401 228 0,'-11'0'28'7,"11"-1"-16"-1,0-3-16 3,11-3-5-1,21 2 12 0,11-4 3-2,6 5-6 2,7 2 0 0,6 2 0 0,18 0 0 0,12-8 1-2,16-3 2 2,21-8 0 0,7-1 0-1,11 3 6 0,5 1-7 1,2 4-2 0,-2 5-1 0,0 1 1-1,-3-1-1 0,-1-3 0 1,-1 0 0-2,-2-7 1 2,-5-1 0 0,-4-1 0 0,2 2 1-2,-5 3-2 2,0 1 0 0,2 1-1-1,-2-3 2 2,0-1 0-1,8 1-1-2,2-4 1 2,3 5 1 0,-5-2-1-2,-8 4-1 2,-9-1 1 0,-11 5 0-2,-5 1 0 2,-6 1-1 0,-3 4-1 0,-3 0 0-2,-2 2 2 2,5 0 0 0,1 0 0 0,-2 0 0 0,1 0 0-2,-5 0 0 2,-4 0 0 0,0 0 0-2,-7 0-1 4,-5 0 1-4,-7 4-1 2,-4 1 0 0,-10-2 1-2,-4 2 0 2,-8-4 0 0,-11 2 0 0,-9-1 0-2,-9-2 0 2,-9 0 0 0,-5 0 1-2,-2 0-1 2,0 0 4 0,0 0-2 0,0 0-3 0,0 0-9-2,0 0-135 2</inkml:trace>
    </iact:actionData>
  </iact:action>
  <iact:action type="add" startTime="49355">
    <iact:property name="dataType"/>
    <iact:actionData xml:id="d15">
      <inkml:trace xmlns:inkml="http://www.w3.org/2003/InkML" xml:id="stk15" contextRef="#ctx0" brushRef="#br0">27930 2598 37 0,'0'19'7'7,"0"-6"126"1,0-12-81-2,-4-1-34 2,-6 0-14 0,-6 0 0-2,0 0 2 2,-2 0-2 0,-5 0 2 0,-5 0-2 0,-9 0 2-2,-9 0-3 3,3 0 15-2,-5 0 3 0,-3-1-12 0,0-12-3 1,1-3 19 0,-1-7-11 0,4-4 2-1,2-2-8 1,4-6-2 0,3-3 6 0,4-1-10-2,2-2 2 2,6-5-10-1,6-1 6 1,1-8-1-1,2-3 3 1,-4-2-2-1,2-4 0 2,5 5 0-3,2-2 1 2,8-3-2-1,4 7-6 1,0-4 4-2,0-1-2 2,21 4-6 0,9 0 2 0,2 2 3-2,2 8 6 2,11 9-10 0,0 4 9 0,11 0-7-2,10-1-4 3,7 6 5-2,6 2 7 1,2 10-4-2,-6 5-3 2,-1 4-3 0,0 4 10-1,-3 5-2 0,2 0 1 1,1 0-1 0,4 5-3 0,1 9 3-2,-4 2-3 2,2 5 6 0,-4-3-2-1,-7 8 1 1,-6-3 0-1,-9-1 0 2,-4 6-1-3,-6 4-3 2,-5 5 1-1,-3 5 0 1,-3 5-5 0,-7 3 0-1,-8 4 7 1,2 4 2-1,-6 2 5 1,-4 4-7-2,-2 4 0 3,-5 3 3-2,0 1 3 0,0-1-7 0,-2-3 6 2,-15-2-3-2,-4-6 6 2,-1-6-10-3,-3-6 6 1,-3-9-2 1,-6-2 2-2,-3-3 2 3,-7-3-8-1,-4-3 12 0,-5 2-8 0,-5-4 1-3,-8 2-5 3,3-5 4 0,1-3-2 0,9-4 1-2,4-3-1 2,4-7-6 0,-1 0 7 0,0-4-6-2,3-2-3 3,0 0-12-2,9 0-49 1,4 0-46-2</inkml:trace>
    </iact:actionData>
  </iact:action>
  <iact:action type="add" startTime="51253">
    <iact:property name="dataType"/>
    <iact:actionData xml:id="d16">
      <inkml:trace xmlns:inkml="http://www.w3.org/2003/InkML" xml:id="stk16" contextRef="#ctx0" brushRef="#br0">27808 1737 99 0,'-16'-12'45'7,"11"7"3"-1,5 4-26 3,-2 1-5-2,2-3 5 2,0 3-11-4,0 0-5 3,0 0-2 0,0 0-4 0,0 0 1-2,0 0 0 2,0-4 4 1,14-2-2-3,14-2 0 1,2-1-2 1,2 7-2 0,-2 2 2 1,0 0-1-3,2 0-1 1,-5 4 1 1,3 7 0 0,-5 3-2-1,-3-2 2 1,-7 1 0-1,-5-2 0 2,-6-1-5-3,-4 0 2 2,0 5-2 0,0 7 3 0,-25 3 3-2,-9 1-4 2,-1-2-1 0,7-9 2 0,5-7 4-2,8-5-2 2,3 0 0 0,5-1 5 0,5-2-5-2,-3 0 0 1,3 0-1 1,-3 0 2-1,5 0-1 0,0 0-2 1,0 0-9 1,0 0-5-2,7 2 9-1,21 4 14 3,4 1-3-1,5 3-3-2,-3 5 1 2,-6 1-4-1,-3 5 4 1,-9 1-1 0,-2 1-1-1,-5 0 2 0,-4-5 1 1,-5-4-1 1,0-3 7-4,0 0 9 3,-5 0 16 0,-20 1-15-2,-8-1-13 3,-1-4-1-1,-3-3 1-1,5-4-3 1,2 0 2-1,5 0-2 0,4 0-3 2,5-6 0-2,4-5-2-1,3 4-7 2,2 0-13 1,5-1-30-2,2 0-6-1,0 2-61 3</inkml:trace>
    </iact:actionData>
  </iact:action>
  <iact:action type="add" startTime="57365">
    <iact:property name="dataType"/>
    <iact:actionData xml:id="d17">
      <inkml:trace xmlns:inkml="http://www.w3.org/2003/InkML" xml:id="stk17" contextRef="#ctx0" brushRef="#br0">27502 2095 10 0,'0'-8'10'7,"-11"-2"3"2,1 3-11-3,8 6-1 2,2 1 5 0,0 0-3 0,0 0 1-2,0 0-4 2,0-3 2-1,0 3 4 1,0 0 8-1,0 0 9 1,0 0-9 0,0 0-3 0,-2 0-4-2,2 0 3 2,0 0 5 0,0 0-1 0,0 0 0-2,0 0-2 2,0 0-1-1,0 0-2 2,0-2-2-3,-2 2-1 1,2 0-1 1,0 0 0-2,-3 0 2 3,3 0 0-1,-2 0-2 0,2 0-3 0,0 0 0-3,0 0 3 4,0 0 3-2,0 0-3 2,0 0-2-3,0 0 1 1,0 0-4 2,-2 0 1-4,2 0-1 3,-2 0-1 0,2 0 0 1,0 0-3-1,-3 0 2-2,-9 0 2 1,-12 11 6 2,-12 13-7-1,-9 7 3-3,-6 2-2 4,1 3 2-2,-1-2-3 1,0 4 2-1,1 0-2 1,-1-3 2 0,6-1-2-2,0-2 0 2,9-5 2 0,6-2-1 0,4 0 0-2,3-3 0 2,5 1 0 0,-1 0-1 0,2-2 0 0,0-1 1-3,-1 1-1 3,-3 2 2 1,0 0-1-4,-4 1 0 4,2-3 0-1,5-1 0 0,-1-3 0-1,5-2 1-1,1-5-1 2,1 1 0 0,3-5 1-2,2 0-1 2,2-4 0 0,5 1-1 0,-2-3 2 0,2 0-1-2,0 0-1 3,0 0 0-2,0 0 0 1,0 0-4-2,0 0-2 2,0 0-6 0,0 0-13-1,0 0-30 0,0 0-31 2,0 0 13-1</inkml:trace>
    </iact:actionData>
  </iact:action>
  <iact:action type="add" startTime="58205">
    <iact:property name="dataType"/>
    <iact:actionData xml:id="d18">
      <inkml:trace xmlns:inkml="http://www.w3.org/2003/InkML" xml:id="stk18" contextRef="#ctx0" brushRef="#br0">26556 2663 4 0,'-4'-3'37'8,"2"3"5"-3,2 0-26 3,0 0-6 0,0 0 13 1,-2 0-14-1,-1 0-7-2,-6 3 17 1,-1 15-8 2,-3 7 2-2,2 0 3 0,-1 0-8 0,5-3-4 1,1-2-2 0,1-4-2-2,2 0-1 2,3-3 1 0,0-1-1 0,0-1-3-2,0-3 4 2,12 0 2 0,9-2 6 0,6 1 1-2,3-7-5 2,2 0 0 0,0 0-3-1,-7 0 1 0,-3 0-4 1,-9 0 2 0,-1 0-1 1,-5 0-3-3,-1 0 0 2,1 0-2 0,-4 0-1-1,-1 0-4-1,3 0-28 3,-3 0-13-2,0 0 1 1,1 0-12-2</inkml:trace>
    </iact:actionData>
  </iact:action>
  <iact:action type="add" startTime="58873">
    <iact:property name="dataType"/>
    <iact:actionData xml:id="d19">
      <inkml:trace xmlns:inkml="http://www.w3.org/2003/InkML" xml:id="stk19" contextRef="#ctx0" brushRef="#br0">25995 2919 33 0,'-2'-2'40'7,"0"2"-6"-1,2-1-23 2,0 1 1 0,0 0-1-2,0 0-7 2,0 0-3 0,0 0 8 0,0 0 13 1,9 0-1-4,5 3-12 4,4 6-1-2,3 3 0 1,2 3 3-2,3-1-1 2,0 5-5 1,2-1-1-3,0-1-2 2,0-3-1 0,-3 3 0-1,1-1 0 1,-3 1 1-2,-1 2-1 2,-3-3-1 1,-4 1 0-1,2-1 0-2,-6-3 1 3,1-3-1-1,-3-1 0-1,-4-3-1 0,-1-3 1 0,-2 2 0 0,1-5 0 2,-3 2-1-3,0-2 1 2,0 0 0 0,0 0 0 0,0 0-2-2,0 0 1 1,0 0-2 1,0 0-6-2,0 0-42 3,0 0-93-2</inkml:trace>
    </iact:actionData>
  </iact:action>
  <iact:action type="add" startTime="59405">
    <iact:property name="dataType"/>
    <iact:actionData xml:id="d20">
      <inkml:trace xmlns:inkml="http://www.w3.org/2003/InkML" xml:id="stk20" contextRef="#ctx0" brushRef="#br0">25912 3259 29 0,'0'0'32'7,"0"0"-33"1,0 0 5-1,0 7 1 0,2 0 3 2,11 2 9-1,-2 3 26-3,-1 3-22 4,1-1-6-1,2 2-3-1,1-1 10 0,0 2-9 0,7-4-5 2,-2-3-2-4,-2 4 1 4,2-3-5-2,-5-2-2 2,-6 4 1-4,2-6 0 4,-3-2-1-1,-3-1 2-1,-1-4-2-1,-3 3 0 3,0-3 1-1,0 0 0-1,0 0-1 2,0 0-1-3,0 0-3 2,0 0-5-1,0 0-8-1,0 0-87 2</inkml:trace>
    </iact:actionData>
  </iact:action>
  <iact:action type="add" startTime="60545">
    <iact:property name="dataType"/>
    <iact:actionData xml:id="d21">
      <inkml:trace xmlns:inkml="http://www.w3.org/2003/InkML" xml:id="stk21" contextRef="#ctx0" brushRef="#br0">28680 2215 63 0,'-13'-14'64'7,"-4"1"-36"1,13 12 15-1,1-2-38 0,1 3 9 1,2 0 6 0,0 0-8-2,0 0-8 2,0 0-4 0,0 0-3 1,0 0 0-4,0 0-2 4,0 0-2-2,0 0 3-1,0 0 6 2,5 17 0 0,9 6 1 0,-1 1 2 0,4 1-1-1,-1-2-3 0,-2 0-1 1,-1 0 1 0,4 1 0-1,1 1-1 1,0 2 0-1,0 3 0 1,1-2 1-2,2 3-1 2,-1-2 0 0,1 2 2 0,0 3-2-2,-3-4 0 2,1-1 0 0,-1-2 1 1,-2-4 0-3,-2-5-1 1,-2-1 1 2,-1-4-1-3,-2-3-1 2,-2 0 2-1,0-1-1 1,-5-3 0-2,1 0 1 3,1-2-1-1,-2 3 0 0,3-5 0 0,-3 2-1-3,1-2 1 4,-1 0 0-2,-2-2 0 1,0 0 0-2,0 2 0 3,0-2 0-1,0 0 0-2,0 0 0 2,0 0-1-1,0 0-3 1,0 0-7 0,3 0-20-1,-1 0-64 0,0 0 19 2</inkml:trace>
    </iact:actionData>
  </iact:action>
  <iact:action type="add" startTime="61579">
    <iact:property name="dataType"/>
    <iact:actionData xml:id="d22">
      <inkml:trace xmlns:inkml="http://www.w3.org/2003/InkML" xml:id="stk22" contextRef="#ctx0" brushRef="#br0">29241 2913 109 0,'-4'-10'50'8,"2"7"-13"0,2 3-24 0,-3 0-11 0,3-1 12-2,0 1 3 2,0 0-11 0,0 0-4 0,0 0-2-2,0 0 3 2,0 0 0 0,0 0 9-2,0-3-4 2,-2 3-7 0,2 0 0 0,0 0-1-2,0 0 2 2,0 0-2 0,0 0 0 0,0 0 1 0,0 0-2-2,-2 0 1 2,-3 0-2 0,-6 0 11 0,-10 11 8-2,0 7-9 2,-7 5-4 0,1-2 0-2,5-2 1 2,0-3-2 0,4 1-1 0,2-3-2 0,2 1 1-2,3-3-1 2,4-1 0 0,2-6 0 0,3 0-1-2,-1-1-1 2,1-4-2 0,2 0-3 0,0 0-2-2,0 0-2 2,0 0-5 0,0 0-4 0,0 2-23-2,0 0-6 3,0 1-41-2,12-3 12-1</inkml:trace>
    </iact:actionData>
  </iact:action>
  <iact:action type="add" startTime="62127">
    <iact:property name="dataType"/>
    <iact:actionData xml:id="d23">
      <inkml:trace xmlns:inkml="http://www.w3.org/2003/InkML" xml:id="stk23" contextRef="#ctx0" brushRef="#br0">29414 3027 86 0,'0'0'18'7,"0"0"-16"2,-2 0 3-1,-3 0 8-2,1 0 26 1,-4 0 6 1,-3 12-22 0,-2 5-6-2,-8 2-4 2,0 0-4 0,1-3 5 0,1 1-1-1,0-1-5 0,-1 1-4 2,-1-1-2-4,5 1-1 3,2-5 0 0,3 0 1 0,1-1-5 0,3-3 3-2,1-1-3 2,1-1-4 1,3-5-6-2,0 4 2-1,2-1-5 2,0-4-22 0,0 2-62 0,0-2-2-2</inkml:trace>
    </iact:actionData>
  </iact:action>
  <iact:action type="add" startTime="62481">
    <iact:property name="dataType"/>
    <iact:actionData xml:id="d24">
      <inkml:trace xmlns:inkml="http://www.w3.org/2003/InkML" xml:id="stk24" contextRef="#ctx0" brushRef="#br0">29575 3176 38 0,'0'0'28'5,"0"0"-28"3,0 0 9 0,0 0 21-1,0 0 15 0,0 2 4 1,-7 13-14 0,-4-1 3 0,-8 3-15-3,-2-3-5 4,1 1-4-1,-1-1-3 0,3-1-8-2,-3-3-2 2,5-2-4 0,2 0-10 0,8 2-18-2,4-5-21 1,2 4-114 1</inkml:trace>
    </iact:actionData>
  </iact:action>
  <iact:action type="add" startTime="66245">
    <iact:property name="dataType"/>
    <iact:actionData xml:id="d25">
      <inkml:trace xmlns:inkml="http://www.w3.org/2003/InkML" xml:id="stk25" contextRef="#ctx0" brushRef="#br0">25710 2056 100 0,'0'-17'71'7,"0"5"-38"1,0 10-14-2,0 2-18 3,0 0 4-2,0 0-3-1,0 0-8 3,0 8 12-1,0 17 10 0,0 9 6-2,0 9 3 1,0-2-18 2,-2 3-2-1,-2-4 2 0,-2 0-4-2,4-5-1 2,-3-1-1 0,3-1-1 0,0-7 0-3,0-3-2 4,2 1-6-1,-2-6-4 0,2 1-18-2,0-1-53 2,0-3-101-1</inkml:trace>
    </iact:actionData>
  </iact:action>
  <iact:action type="add" startTime="66545">
    <iact:property name="dataType"/>
    <iact:actionData xml:id="d26">
      <inkml:trace xmlns:inkml="http://www.w3.org/2003/InkML" xml:id="stk26" contextRef="#ctx0" brushRef="#br0">25839 2530 7 0,'4'0'6'6,"5"0"4"2,6 0 4-1,0 0 10 1,6 0 2 0,3-4-1-2,-3-9 12 2,-6 1-3 0,-4 0 5 0,-9-2-11-1,2-1-16 0,-4-2-6 1,0 1 1 0,0 1-6 0,0 1 1-3,-4 5 2 4,-4 1 4-1,-6 5 0-2,-2 3-2 2,-2 0-4-1,-5 3-2 2,-1 15 2-1,7 6-2-3,2 1 1 4,8-3-1-2,5-1 0 2,2-5-3-4,0-1 3 3,0-1 0 1,9-4 0-1,8-1-2-2,5-5 0 2,10-4-5-1,10 0-10 2,8 0-16-3,3-8-43 2,-2-11-50-1</inkml:trace>
    </iact:actionData>
  </iact:action>
  <iact:action type="add" startTime="66937">
    <iact:property name="dataType"/>
    <iact:actionData xml:id="d27">
      <inkml:trace xmlns:inkml="http://www.w3.org/2003/InkML" xml:id="stk27" contextRef="#ctx0" brushRef="#br0">26458 1998 6 0,'0'-34'113'6,"-5"8"-72"4,-4 5 19-5,-1 9-20 3,4 1-20 0,4 5-3 0,-1 4-5-3,1 0-5 3,2 2-8 0,0 0-8-1,-7 0-2 0,-5 17 21 1,-3 20-2 0,-6 13 2-2,3 6-6 1,1 2-3 1,6-3 1 0,3-2-1-1,4 0-1 0,0-6 1 2,1-1-2-1,1-4 1 0,0-9-3-3,2-4 1 4,-2-7-1-1,-1-5-2-2,3-4-10 2,-2-8-21-1,2 0-56 1,0-5-7 0</inkml:trace>
    </iact:actionData>
  </iact:action>
  <iact:action type="add" startTime="67236">
    <iact:property name="dataType"/>
    <iact:actionData xml:id="d28">
      <inkml:trace xmlns:inkml="http://www.w3.org/2003/InkML" xml:id="stk28" contextRef="#ctx0" brushRef="#br0">26177 2412 95 0,'-7'-2'60'6,"7"0"-49"1,0 2-25 0,0-2 3 1,0 2 20 0,18-2 6-3,10-3-9 4,4 0-6-2,3-2-1 2,0 1-6-1,-1-2-35-2,1-1-34 2</inkml:trace>
    </iact:actionData>
  </iact:action>
  <iact:action type="add" startTime="67439">
    <iact:property name="dataType"/>
    <iact:actionData xml:id="d29">
      <inkml:trace xmlns:inkml="http://www.w3.org/2003/InkML" xml:id="stk29" contextRef="#ctx0" brushRef="#br0">26623 2085 88 0,'-7'-2'49'6,"5"2"-31"3,-2 0-21-3,-5 8 11 0,-1 23 22 3,-6 10 5-1,2 6-11 0,3 2-5-2,0-3-7 2,3-5-7 0,1-4-1-2,3-8-3 2,2-2 0 0,-3-6-3 0,3-3-5 0,2-5-6-3,0-5-5 4,0-4-8-1,0-2-9-2,-2-2-4 1,-3 0-56 1</inkml:trace>
    </iact:actionData>
  </iact:action>
  <iact:action type="add" startTime="67635">
    <iact:property name="dataType"/>
    <iact:actionData xml:id="d30">
      <inkml:trace xmlns:inkml="http://www.w3.org/2003/InkML" xml:id="stk30" contextRef="#ctx0" brushRef="#br0">26458 2437 33 0,'-7'-6'74'6,"5"3"-8"0,2 2-40 2,0 1-15 0,0-2-9-2,0-3 3 2,23-3 1 0,9 0-5-1,7-1 0 2,2 1-1-3,3 4-2 2,4-1-4 0,5 4-13-1,-5 1-96-1</inkml:trace>
    </iact:actionData>
  </iact:action>
  <iact:action type="add" startTime="68345">
    <iact:property name="dataType"/>
    <iact:actionData xml:id="d31">
      <inkml:trace xmlns:inkml="http://www.w3.org/2003/InkML" xml:id="stk31" contextRef="#ctx0" brushRef="#br0">29198 2338 172 0,'0'-7'59'7,"0"1"-45"1,0 6-17-2,0 0-10 2,0 0 8 0,0 17 31 0,0 5-15-2,0 5-3 2,-5 0-3 0,3-2-2 0,0-4 2-1,0-5 5 0,-3-3-1 1,0-3-6-2,3 0-2 2,-1-3-1 0,1-3-2 1,2-4 2-1,0 0 0-2,0 0 0 1,0 0 0 1,0 0 1 0,0 0 4-2,0 0 5 2,9-11-10 0,5-7 0 0,0 1 0-2,0 5 0 2,-3 2-1 0,4 3-4 0,-4 3-4-2,8 0-8 2,3 2-29 0,3 0-52 0</inkml:trace>
    </iact:actionData>
  </iact:action>
  <iact:action type="add" startTime="68698">
    <iact:property name="dataType"/>
    <iact:actionData xml:id="d32">
      <inkml:trace xmlns:inkml="http://www.w3.org/2003/InkML" xml:id="stk32" contextRef="#ctx0" brushRef="#br0">29577 2425 3 0,'0'0'162'7,"0"0"-162"1,-4 7 4-2,-10 14 47 2,-2 4-21 0,0 2-10 0,2-4-6-3,3-5-6 4,2-1-6-1,3-4-2 0,4-6-3 0,2 0-3-2,0-3-15 2,0-2-21 0,2 0-66-2</inkml:trace>
    </iact:actionData>
  </iact:action>
  <iact:action type="add" startTime="68932">
    <iact:property name="dataType"/>
    <iact:actionData xml:id="d33">
      <inkml:trace xmlns:inkml="http://www.w3.org/2003/InkML" xml:id="stk33" contextRef="#ctx0" brushRef="#br0">29645 2255 199 0,'-12'-19'65'4,"5"9"-9"5,7 5-38-1,0 4-15-2,0-2-2 1,0 3-2 2,0-2-12-1,0 2-34-1,0 0-39 0,9 0 23 0,14 0-36 1</inkml:trace>
    </iact:actionData>
  </iact:action>
  <iact:action type="add" startTime="69142">
    <iact:property name="dataType"/>
    <iact:actionData xml:id="d34">
      <inkml:trace xmlns:inkml="http://www.w3.org/2003/InkML" xml:id="stk34" contextRef="#ctx0" brushRef="#br0">30045 2248 147 0,'0'-4'54'4,"-3"3"-13"4,3-2-21 0,-7 1-10 0,1 0 34-1,-8-2-30 1,-2 4-10 0,-5 0-3-2,-2 0 1 2,2 11-4-1,8 3-3 2,3 0 0-1,8-2 3-2,2 3-3 1,0-3-1 2,0 1-5-4,0-1 1 4,4-3-1-1,15-1 0-1,-3-2 9 1,2 2 2-2,-6 7-3 3,0 3 3-2,-8 8 3 2,-4 2 1-3,0-1 2 2,0 0-3 0,0-8-2-1,0-7 1-1,-2-5 4 2,0-6 4 1,2-1 2-3,-3 0-3 1,1 0-5 1,0 0-20 1,2 0-15-4,0-10-26 4,0-4-94-1</inkml:trace>
    </iact:actionData>
  </iact:action>
  <iact:action type="add" startTime="69553">
    <iact:property name="dataType"/>
    <iact:actionData xml:id="d35">
      <inkml:trace xmlns:inkml="http://www.w3.org/2003/InkML" xml:id="stk35" contextRef="#ctx0" brushRef="#br0">30521 2033 166 0,'-2'-8'89'5,"-5"8"-84"3,-3 0-11 1,-3 10 13-1,-8 13 6-1,-2 6-5 0,2-1 0 1,5-1-4-1,2-1-4 1,8-7-3-2,1-10 1 3,5-2-3-2,0-3-4-1,0-2-11 2,0-2 10 0,16 0 5 1,14 0 9-3,0 0-4 2,-5 1-3 0,-9 6-5-1,-4 4-3 0,-8 4 11 1,-1-1 2-1,-1-2 7 2,0 0-5-4,0-1 2 3,1-3-4 1,-1-2-3-2,2 1 1 1,4-3-1-2,3 0-4 2,6-2-6 0,5-2-82 0,10 0 16-1</inkml:trace>
    </iact:actionData>
  </iact:action>
  <iact:action type="add" startTime="69898">
    <iact:property name="dataType"/>
    <iact:actionData xml:id="d36">
      <inkml:trace xmlns:inkml="http://www.w3.org/2003/InkML" xml:id="stk36" contextRef="#ctx0" brushRef="#br0">31116 1919 104 0,'3'-14'137'6,"-3"12"-91"3,0 2-39-2,0 0-3-1,-7 16 22 3,-9 16 23-1,-5 5-30-2,0 5-15 2,6-3 0-1,0-1-4 2,6-4 1-2,1-7-2 0,3-2 0 0,-3-3-2 2,6 3-6-2,2-5-8 0,0 1-23 0,0-6-10 1,0-6-7-1,0-8-72 0</inkml:trace>
    </iact:actionData>
  </iact:action>
  <iact:action type="add" startTime="70116">
    <iact:property name="dataType"/>
    <iact:actionData xml:id="d37">
      <inkml:trace xmlns:inkml="http://www.w3.org/2003/InkML" xml:id="stk37" contextRef="#ctx0" brushRef="#br0">30998 2148 9 0,'-17'-13'216'6,"10"6"-158"0,5 5-26 2,2 2-20 0,0 0-2 0,0 0 1-2,0 0-7 2,0 0-6 0,22 0 13 0,8 0-5 0,8 0-8-2,-1 0-8 1,-3 0-4 1,-2 0-21 0,0 0-67-1,-4 0-36 1</inkml:trace>
    </iact:actionData>
  </iact:action>
  <iact:action type="add" startTime="71209">
    <iact:property name="dataType"/>
    <iact:actionData xml:id="d38">
      <inkml:trace xmlns:inkml="http://www.w3.org/2003/InkML" xml:id="stk38" contextRef="#ctx0" brushRef="#br0">28156 1521 33 0,'-9'-24'88'7,"6"11"-70"1,3-3 13 0,0-5-22 0,21-1-4-2,6-4 18 2,1 0-13 0,6 0-5 1,4-4-4-4,1-3-2 3,4 0 3 0,6-1 1-2,4-1 1 3,7-2-4-1,6-3 2-1,10-5-2 2,5 1 0-3,-1-1 1 2,-4 5 0 0,-9 5-2-2,-5 6 2 2,-5 4-2 0,-3 7 0-1,-2 3 1 1,-6 3-2-2,2 4 2 2,-10 3-3 0,-6 4 2 1,0 1-2-4,0 0 1 3,0 0 2 0,-6 0-6 0,-6 0 4-1,-4 1 2 0,-4 2-4 2,-8-1 5-4,-2 0 2 3,-2-1-3 0,0-1 3 1,0 0 0-2,0 0-2-1,2 0 0 3,-2 0-3-2,0 0-11-1,4 0-16 2,2 0-85 1</inkml:trace>
    </iact:actionData>
  </iact:action>
  <iact:action type="add" startTime="71795">
    <iact:property name="dataType"/>
    <iact:actionData xml:id="d39">
      <inkml:trace xmlns:inkml="http://www.w3.org/2003/InkML" xml:id="stk39" contextRef="#ctx0" brushRef="#br0">30231 744 85 0,'-18'-28'39'7,"4"9"9"-1,2 1-35 2,-3-3 4 0,-2-2 3 0,1 5 12 0,0 3-18-2,0 5-5 2,-3 8-3 0,-8 2-8-2,-5 0-5 1,-1 14 10 2,6 6-5-2,3 2 1 1,13-6-2-2,2-1 0 3,5-2-1-1,1-4 4 0,3-2-2-2,0-1-2 2,0-4-3 0,0-2-4-3,0 2-13 3,7-2 28 0,21 0 1 0,13 0-2 0,5-21-4-1,2-4 2 1,-4-3-6 0,-7-4-6 0,-2-1 15-2,-8-2-8 2,-4 6 8 0,-9-2 3-3,-7 8-3 4,-5 8 7-1,-2 5 8 0,0 9-14-3,0 1-7 4,0 0-5-2,0 0 7 2,0 22 19-2,-11 9-1 0,-4 4-10 1,4 3-2 0,2-7-1-1,2 0-2 0,4-2 0 1,1-5-1 0,2 1-4-2,0-4 2 2,0-4-3 0,0-1-4 0,0-1-7 0,15-3-12-2,12 0-30 1,5 1-85 2</inkml:trace>
    </iact:actionData>
  </iact:action>
  <iact:action type="add" startTime="72344">
    <iact:property name="dataType"/>
    <iact:actionData xml:id="d40">
      <inkml:trace xmlns:inkml="http://www.w3.org/2003/InkML" xml:id="stk40" contextRef="#ctx0" brushRef="#br0">30645 737 93 0,'-4'-9'82'7,"-5"8"-43"-1,-6 1-20 2,-12 0-17 0,-1 6 11-2,-2 10 6 2,6 3-15 0,9-4-1 0,2-1-1 0,3-2-2-2,5-4 1 2,3-4-2 0,2-1-4 0,0-1-10-2,0 0 10 2,21-2 14 0,9 0 1 0,7 0-5-2,-5 0-2 2,-9 0-3 0,-12 0 2-2,-6 0-6 2,-1 0-3 0,-1 0 2 0,2 0 3 0,-1 6 7-2,3 1-2 1,4-2-2 1,8 0 2 1,2-1-2-2,7-2-4 0,2-2-34 2,0 0-43-2,4 0-12-1</inkml:trace>
    </iact:actionData>
  </iact:action>
  <iact:action type="add" startTime="72704">
    <iact:property name="dataType"/>
    <iact:actionData xml:id="d41">
      <inkml:trace xmlns:inkml="http://www.w3.org/2003/InkML" xml:id="stk41" contextRef="#ctx0" brushRef="#br0">31188 366 120 0,'0'-8'82'6,"0"8"-74"0,-4 0-11 1,-6 0-1 2,-3 20 44-1,-6 14-1-2,1 5-22 2,-1 5 6 0,0 1-15 0,6 0-6-2,0-3 1 2,3-4 0 0,3-6-2-2,0 2-3 2,5-5-1-1,2-6-15 2,0-3-20-3,0-6-29 2,0-5-33-1,2-3-4 2</inkml:trace>
    </iact:actionData>
  </iact:action>
  <iact:action type="add" startTime="72922">
    <iact:property name="dataType"/>
    <iact:actionData xml:id="d42">
      <inkml:trace xmlns:inkml="http://www.w3.org/2003/InkML" xml:id="stk42" contextRef="#ctx0" brushRef="#br0">31027 774 26 0,'-5'-10'137'4,"3"8"-93"5,2 0-30-1,0 0-24-2,0-1 14 2,19-1 4 0,13 0-4 0,11 1-4 0,6-2-2-2,4 5 2 1,4 0-3 2,0 0-1-3,-3 0-6 1,-8 0-25 1,-5 0-14 1,-9 0 8-2,-8 0-17-1,-13 0 33 3,-11 0 43-2,0 0 37 0,0 0 43 1,0 0-57 0,-11 0-30 0,-10 0-6 0,-5 10-5-2,1 7 6 2,7-3-7-1,8-2-3 1,8-3 3-1,-1-5-4 1,3-1-11-1,0-2 13 2,3 2 13-3,18-3-3 2,0 0 0 0,-3 0-4-2,-2 0-3 2,-7 0 0 0,-2 0-9 0,-5 4-4-1,3 6 2-1,-2 3 14 3,-1-3 8-1,2 0-2-1,3-2 1 0,2-4-3 0,3 3 2 2,6-6-7-4,3 2-1 4,-2-3-13-2,5 0-42 2,-7 0-94-1</inkml:trace>
    </iact:actionData>
  </iact:action>
  <iact:action type="add" startTime="75652">
    <iact:property name="dataType"/>
    <iact:actionData xml:id="d43">
      <inkml:trace xmlns:inkml="http://www.w3.org/2003/InkML" xml:id="stk43" contextRef="#ctx0" brushRef="#br0">31409 4947 157 0,'11'-13'59'4,"-11"-1"-32"4,0 1 22 0,-25 11-39-2,0 2-13 2,-10 0 7 0,6 15-1 0,3 6-4 0,3 8 4-2,4 5-2 2,8 4 1 0,5 2-2 0,3-2 1-2,3 0 2 2,0-5-2 0,3 0 6 1,12-4 0-4,8 2-3 3,1 0 1 0,-1 1 0-1,-5-9-2 1,-4-4-4-1,-7-4 0 1,-3-4-5 0,-4-5-6-2,0-2 13 3,0 0 1-2,-6-2 0-1,-18 4-7 2,-6-4-16 0,7-2-48 0,10 0-101 0</inkml:trace>
    </iact:actionData>
  </iact:action>
  <iact:action type="add" startTime="76009">
    <iact:property name="dataType"/>
    <iact:actionData xml:id="d44">
      <inkml:trace xmlns:inkml="http://www.w3.org/2003/InkML" xml:id="stk44" contextRef="#ctx0" brushRef="#br0">31276 4941 160 0,'2'-9'36'7,"9"5"-23"1,8 2-12 0,11-3-1 0,7 1 10-2,10 0 8 2,4 2-12 0,7 2-7-2,-5 0-7 2,-5 0 1 0,-4 15-7 0,-9 1-27 0,-11 1-83-2</inkml:trace>
    </iact:actionData>
  </iact:action>
  <iact:action type="add" startTime="76326">
    <iact:property name="dataType"/>
    <iact:actionData xml:id="d45">
      <inkml:trace xmlns:inkml="http://www.w3.org/2003/InkML" xml:id="stk45" contextRef="#ctx0" brushRef="#br0">31771 5810 16 0,'-24'14'70'6,"8"3"-24"3,-10-1 3-3,6-1-15 2,-3-6-5 0,-3-4 7 0,-1-2-10-3,-12-3-2 4,-4 0-13-1,-11 0-4-2,-3-3 6 2,-5-9-9 0,-5-2 0 0,1-5-4 0,-3-4 3-2,6-6 1 2,4-2 1 0,1-4 5 0,3-2-5-2,-1-4-5 2,3-4 3 0,5-2-3-1,4-1 1 0,14-3-4 1,10-1 2-1,10-6-6-1,10-8-2 3,0-2 2-1,17-3 1 0,17 0-6 0,7 3-1-3,4 6 6 3,0 6-2 0,-1 9 5 0,2 10 0-1,5 3-1 1,4 5 2 0,7 3-15-2,7-2 20 2,7 4-4 0,5 1 2-1,4 2 2 0,2 3-4 1,-4 3 7 0,0 7-4 0,-5 5-4 0,-2 3 3-2,3 0 0 2,-6 9-3 0,-7 12 1 0,-10 4 0-2,-13 6-2 2,-5 4 1 0,-6 6 5 0,-5 9 0-2,-6 1 3 2,-5 8 0-1,-5 0-5 0,-6-2 7 1,-5-1-5 0,0-3 0 0,-11 1 10-2,-19 0-2 1,-11 2 3 2,-15 1-9-2,-4-9 0 2,-6 2-4-3,-2-4 1 1,12-9-4 1,-2 4-7 0,9-5-22-1,10-6-32 1,12-5-84 0</inkml:trace>
    </iact:actionData>
  </iact:action>
  <iact:action type="add" startTime="88603">
    <iact:property name="dataType"/>
    <iact:actionData xml:id="d46">
      <inkml:trace xmlns:inkml="http://www.w3.org/2003/InkML" xml:id="stk46" contextRef="#ctx0" brushRef="#br0">29085 2683 47 0,'2'0'58'5,"-2"0"-45"4,0 0-10-2,0 0-4 1,0 0 5-2,0 0-1 2,0 0-5 1,0 0-3-2,0 0 5 1,3 2-2-2,2 7-4 2,1-2 11 0,-1 4-2-2,-1 0 1 2,6 1-1 0,-5 2 0 1,6 3-1-4,0-1-1 4,6 5-1-2,-2 2 3 1,4-1-2 0,0-3 1-2,-1 2 0 2,5-2 0 1,0-2 1-3,3-5 2 2,-2 0-1 0,-1 1 1 0,3-1 1-2,1 0-1 2,6-1-5 0,5-1 2 0,1 1 0-1,6-3 0 1,0 0-4-1,8-2 6 1,5-3-4-2,4 1-4 2,5-2 11 0,-1 0-7 0,4 2 1 0,-3-2-1-2,-1 0 0 2,1 1 0 0,4-3-1-2,-2 1 3 2,2 1-2 0,-4 0 0 0,-5 5-1-2,0-2 1 2,-2 4-1 0,2-1 0 1,0 3-1-4,3 1 2 3,-6 1-2 1,-1 5 2-1,-2 1-2-1,-6 0-1-1,-2 3 2 2,-1-1 1 0,1 4 0-2,-2 0 1 2,2 0-1 0,5 0 1 0,-3 1-1 1,5-4 2-4,-1 1 1 3,-3 3-3 1,1-2 1-1,1 12-2-3,2-5 1 3,1 2 0 0,-6-2 1 1,-4-4-1-4,-5-2 2 4,-4-3-6-2,-7-1 4-1,0 0-4 3,-2 2 0-2,4-3 7 1,-7 3-7 0,3 2 2-2,-7 0-1 2,-3 0-10 0,-6-5 19-3,-3-1-7 4,0-2 1-1,-5 1 0 0,-2 5 11-3,-2 2 1 3,0 2-1 1,0 2-2-1,0 4-4-3,0 1 0 3,-2-4 5 1,-9 1 0-2,0 0 0 2,-3 0-4-3,0 0-3 1,4-2-5 1,1-4 4-2,5-6-1 3,2-5-4-2,-3 1 5 2,1 0-1-3,2 1 0 1,-4 0-2 1,2-1 2 0,-1-1-2-2,1-1 0 2,2-3 2 0,-3-1-4 0,3-3 2 0,2 0 0-2,-2-2 1 2,-2 0-1 1,2 2 1-4,2 1 0 4,-2-1 0-2,0 0 0 1,-3-2 0-1,3 1 0 0,-2-4-2 2,4 2 2-2,0-3-2 2,0 0-3-3,0 0-7 2,0 0 0 0,0 0-15-2,-3 0-93 2,1 0 108 0</inkml:trace>
    </iact:actionData>
  </iact:action>
  <iact:action type="add" startTime="89744">
    <iact:property name="dataType"/>
    <iact:actionData xml:id="d47">
      <inkml:trace xmlns:inkml="http://www.w3.org/2003/InkML" xml:id="stk47" contextRef="#ctx0" brushRef="#br0">31951 4344 30 0,'-15'-8'83'3,"10"6"-76"5,5 2-3 1,-2 0-8-1,0 0 12-2,0 0 21 2,2 0-9 0,-6 6-9 0,6 0-7 0,0 4 7-3,0 1 1 4,0-1 0-1,0 0-4-2,0-4-2 1,0 3-4 2,6-3-2-2,-6-2 1 0,2 0 2 1,2-2-3-1,-1 1 1 1,1-1 0 1,1 0 0-3,1 0 5 1,4 0 2 1,3-2-3 0,4 0-2-2,3 0 0 3,6 0-2-1,-1 0-1-2,1 0 1 1,3-8 0 1,4-7-2 2,-1 2 1-4,2-3-5 1,-4 2 4 1,-2 1-10 0,-7 0 9-2,-3 3-6 2,-4 0-21 0,-3 0-60 0</inkml:trace>
    </iact:actionData>
  </iact:action>
  <iact:action type="add" startTime="92421">
    <iact:property name="dataType"/>
    <iact:actionData xml:id="d48">
      <inkml:trace xmlns:inkml="http://www.w3.org/2003/InkML" xml:id="stk48" contextRef="#ctx0" brushRef="#br0">21125 4902 60 0,'0'-11'52'5,"-5"-4"-46"3,-7 3 31 0,8 5 2 0,2 3-26-2,2-2 14 2,-3 2-10 0,3 2-8-2,0 0 1 3,0 2-6-2,-2 0-7 1,2 0-3-1,0 0-3 1,0 0 1-1,0 0 5 2,0 18 18-4,0 11 0 4,-2 5-6-2,2 1-4 1,-2-3-4-1,2-2 0 1,0-3-1 1,0-3 1-1,0 0 1-2,0-4-2 2,0 3 0-1,0-3 0 1,0 2 0 0,0-2 1-2,-5-3-2 2,3-7-2 0,2-2 2-2,-2-6-1 2,2 2-1 0,-2 1 0 0,2 1-3-2,0 0-10 2,0 2-24 0,0 0-31 0,0 1-36-2</inkml:trace>
    </iact:actionData>
  </iact:action>
  <iact:action type="add" startTime="93529">
    <iact:property name="dataType"/>
    <iact:actionData xml:id="d49">
      <inkml:trace xmlns:inkml="http://www.w3.org/2003/InkML" xml:id="stk49" contextRef="#ctx0" brushRef="#br0">21302 5603 24 0,'-4'0'71'7,"-6"2"-78"2,8-2 26-1,-3 2 1-3,1 0-8 4,-5 0 0-2,-3 4 14 2,-4 0-17-4,-3 1 3 4,-4-1-3-1,-1-2 9-1,-6 3-9 1,-4-5 1-1,-2-1 3 1,-7-1-2-1,-6 0-3 1,-3 0 1-1,-6 0 1 0,0-10-3 2,1 0-4-1,1-3 2-2,6-1 1 2,2-5 0 0,4-1 6 0,4-1-5-2,4-4 1 2,4 2-4 0,4 1 2-2,5-3-1 2,3-2 0 0,3-2-4 0,4-4 2 0,6-3-1-2,4-7-2 2,-2 1 0 0,1-1 0-2,4-7 1 2,0 7-5 0,0-5 4 0,0-6 0-2,0 4-4 2,0-1 0-1,16 1 3 2,4 4-3-3,6 7 4 2,2 6-4-1,6 0 1 2,5-2 3-3,7 2-4 2,3 0 4 0,1 5 0-1,1 2-3 0,2 1 4 1,-1 2-2 0,6 2 2 0,0 5-2 0,-3 3 1-2,3 3-1 2,2 2-1 0,4 2 1-2,5-1 0 2,2 3 2 0,1 0-2 0,-3 4 1-2,-7 0-1 2,-5 0-1 0,-2 0 2 0,-2 12-2-2,-2 5 0 2,-3 6 1 0,-2 1 0-1,-5 8 0 2,-1 6 1-3,-5 1-2 2,-6 4 5 0,-2 3-4-3,-1-1 2 4,-7 0-1-1,-4 1 0 0,-3 2 1 0,-5-1 0-2,-5 3 0 2,-2 6 0 0,0-2 1-2,0 2-1 2,-11 2 1 0,-10 0-2 0,-2-2 2 0,-3-7 1-3,-1-8-1 4,-5-5 0-2,-5-6 1 2,-2 3-3-3,2-3 1 2,1-1 0 0,1-8-1-2,5-3 0 1,0-1 1 2,5-4-1-1,4-4 0-2,5-4-2 2,4-1 2 0,5 0-4 0,-1-2 1-2,1 0-3 2,-3 1 0 0,3-3 2 0,3 0-4 0,4 2-9-2,0-2-21 1,0 0-22 2,0 0-34-3</inkml:trace>
    </iact:actionData>
  </iact:action>
  <iact:action type="add" startTime="100453">
    <iact:property name="dataType"/>
    <iact:actionData xml:id="d50">
      <inkml:trace xmlns:inkml="http://www.w3.org/2003/InkML" xml:id="stk50" contextRef="#ctx0" brushRef="#br0">26483 2871 25 0,'0'-9'35'5,"0"4"-15"3,0 3-7 0,0 2 19 0,0-2-4 0,0 0-13-2,0 0-2 2,0 2 11 0,0-1-7 0,0 1-5-2,0 0-2 2,0 0-1 0,0 0-5 0,0 0-1-2,0 0-1 2,0 0-2 0,0 0 0-2,0 0-2 2,0 0-2 0,0 0-2 0,0 0 4-2,0 0 7 2,-6 11-3 0,-4 6-1 0,-2 2 0 0,-1-1 3-2,-3 2-1 2,-3-1-2 0,-1 2 2 0,-6-2-1-2,-1 3 3 2,-3-1-5 0,-5 0 2 0,3 0-1-2,-2-4-1 2,4-3 3 0,2-2-3-2,-6 0 1 2,-1 1-2 0,-5 2 1 0,-3-3 0-2,0 0 0 2,-4 0 0 0,2-1 0 0,-2-2 1-2,-1-1-1 2,0-2 0 0,-3 4 0 0,-1-1 0-2,-4-1-2 2,3 1 3 0,2-2-2 0,1 2 1 0,1-1 0-2,4-2-2 2,-4-2 4 0,1 2-4-2,-7-1 2 2,-5 0 0 0,-2 0-1 0,-5 1 1-2,-5 1-3 2,-1 1 0 0,-2 0 2 0,-2-2 1-2,8 1 0 2,5-1 0 0,6-4 1 0,5 2-1 0,5-1 0-2,2 4 1 2,3-1-2 0,-4-1 2-2,4-3-2 2,-4 4 2 0,4-2-1 0,-6 4-1-1,-1 4 1 1,-3 1 0 0,0-3 0 0,0 3 0-2,5-3 0 2,4 3 0 0,0-4 0 0,8 0 0-2,-3 2-1 2,-1-1 1 0,1-2-1 0,-6 4-1 0,0-1 2-3,-2 1-3 3,0-1 4 0,2 1-2 1,-6-1 1-3,2 2 0 1,-1 1 0 2,-3 0 0-2,4 5 0-1,3-2 0 3,3 1 0-2,3-3 0 1,1-1 0-1,1 4 0 0,-4 1 0 2,-4 4 0-3,-5 0-2 2,1 4 4-1,1-2-4 2,-2 1 4-4,8 2-2 4,-3-2 0-2,0 1 0 1,3 2 0-2,3 0-2 2,1 2 4 0,5 0-4 1,4-2 2-3,0-1 0 2,2 0 0 0,0 0-1 0,1-4 2-3,1 2-1 3,-1 2 0 0,0 1 0 0,-1 4 0-1,0-2-1 0,1-2 2 1,3-4-1 1,6-3 0-4,0-1 0 3,1-2 0 1,-1 3 0-2,2-3 0 0,5-4 0 1,4-5-1 0,2-4 1-1,3-4-1 0,2-2-1 1,0 0-2 0,0 4 0-1,0 1 4-1,0 1-3 2,0-2-7 0,0 0 8 1,0-2-2-4,0 1-7 3,0-2-5 0,0-1-15 1,0 0-31-2,5 0-18-1</inkml:trace>
    </iact:actionData>
  </iact:action>
  <iact:action type="add" startTime="101713">
    <iact:property name="dataType"/>
    <iact:actionData xml:id="d51">
      <inkml:trace xmlns:inkml="http://www.w3.org/2003/InkML" xml:id="stk51" contextRef="#ctx0" brushRef="#br0">21877 4439 13 0,'-7'0'13'5,"5"0"-8"4,2 0-3-2,0 0 2 2,0 0 11-4,0 4 1 3,0 11 12 0,0 1-3 0,0 5 5 0,0-2-12-2,0-1-6 2,0-1-5 0,0-3 1-2,9-1-1 2,3-5 0-1,1 0-1 1,4-3 2-1,1-3-1 0,0-2-4 4,6 0-3-5,0 0 3 0,2 0-3 2,-1 0-2 0,-4 0 0 0,-1-7-7-3,-1 3-13 5,-2 0-10-2,-2 0-21-1,4 0-26 1</inkml:trace>
    </iact:actionData>
  </iact:action>
  <iact:action type="add" startTime="110487">
    <iact:property name="dataType"/>
    <iact:actionData xml:id="d52">
      <inkml:trace xmlns:inkml="http://www.w3.org/2003/InkML" xml:id="stk52" contextRef="#ctx0" brushRef="#br0">23848 4638 79 0,'0'0'29'7,"0"-6"-18"1,0-5 8 0,-2 7-17 0,2 4 11-2,0 0 4 2,0 0-9 0,0 0-7-2,0 0-2 2,0 0-2-1,0 0 6 2,0 0-2-2,0 0-3 0,0 0-10 1,0 0 19 0,0 19 10-2,0 14-3 2,0 11 1 0,-2 9-2 0,-5 10-3-2,1 3-3 2,3 0-5 0,3 0 1 0,0-6-2-2,0-2-2 3,5-6 3-1,4-4 0-1,0-3-1-1,-2-3-2 2,-2-4 0 1,-3-10 1-1,0-8-1-2,-2-1-4 1,0-1-8 1,2-3-7 0,3-4-13-2,-1-3-80 3</inkml:trace>
    </iact:actionData>
  </iact:action>
  <iact:action type="add" startTime="111028">
    <iact:property name="dataType"/>
    <iact:actionData xml:id="d53">
      <inkml:trace xmlns:inkml="http://www.w3.org/2003/InkML" xml:id="stk53" contextRef="#ctx0" brushRef="#br0">23851 4827 63 0,'-3'-13'46'6,"3"5"-3"1,0 4-30 2,0 1-18-3,0-1 10 2,17-2-1 0,13-4-1 0,11 1 2-2,3 3-4 1,-5 2-1 1,-7 4-7 0,-8 0 6-1,-9 0-4 0,-8 13 12 1,-4 5-2 1,-3 7 2-1,-5 4-2-3,-20 5-9 4,-5-4-11-1,2-5-5-2,10-6 9 2,7-9 6 0,8-2-6 1,3 0 8-5,0 5 3 5,3 6 3-2,12 1 0 1,6 3 3-1,0 0 0 0,-1-2-1 2,-1-1-1-1,-6-3 2-3,0-3-3 4,-9-1 1-1,-2-3 6 0,-2 4 6 0,0 3 3-2,-21 4-13 2,-9 2-6 0,-2 0 1-2,0-5 1 2,2-2-2 0,7-3-4 0,0-1-5-2,7-4-10 2,7 2-22 0,4-7-58 0</inkml:trace>
    </iact:actionData>
  </iact:action>
  <iact:action type="add" startTime="111570">
    <iact:property name="dataType"/>
    <iact:actionData xml:id="d54">
      <inkml:trace xmlns:inkml="http://www.w3.org/2003/InkML" xml:id="stk54" contextRef="#ctx0" brushRef="#br0">24541 4787 133 0,'-46'-5'61'4,"3"5"-59"5,4 3 0-2,9 20 1 0,9 4-5 1,12-1 2-1,9 2 2 2,0-1-1-4,9-1 0 3,12-4 4 0,1 0-3 1,1-6 3-4,-2-1-2 3,-3-3 1 0,-3-1-1 0,-4-1-3-2,-1 3 3 2,-6 1 0 1,1-2-1-2,-5 1 2 0,0-5 0 1,0 2 0-1,0 1 2 1,-15 1-3-2,-7 0-2 3,-4 3-1-2,-6 0-2 1,2 2-6-2,3-8-3 3,3 2-6-2,13-9-35 3,9-2-113-5</inkml:trace>
    </iact:actionData>
  </iact:action>
  <iact:action type="add" startTime="111951">
    <iact:property name="dataType"/>
    <iact:actionData xml:id="d55">
      <inkml:trace xmlns:inkml="http://www.w3.org/2003/InkML" xml:id="stk55" contextRef="#ctx0" brushRef="#br0">24668 4874 95 0,'19'-13'29'5,"13"5"-26"3,11 0 2 0,15-6 1 0,6 1 2-1,-2-2 3 0,-2 3-6 2,-9 3-7-2,-14 6-9 1,-14 1-6-2,-10 2-38 3</inkml:trace>
    </iact:actionData>
  </iact:action>
  <iact:action type="add" startTime="112145">
    <iact:property name="dataType"/>
    <iact:actionData xml:id="d56">
      <inkml:trace xmlns:inkml="http://www.w3.org/2003/InkML" xml:id="stk56" contextRef="#ctx0" brushRef="#br0">24897 4864 88 0,'-8'18'55'8,"8"5"-36"-1,0 4 15-1,0 8-15 3,0-2-6-2,8-4-7 2,2-2 1-3,-3-4 5 2,-2 0-7 0,-3-2-1-1,0-3 1 0,0-4-4 0,0-5-1 1,2-3-3 0,-2-4 2-1,2 0-8 1,3-2-2-1,0 0-4 1,-3 0-29-1,4 0-9 0,1 0-30 1</inkml:trace>
    </iact:actionData>
  </iact:action>
  <iact:action type="add" startTime="113127">
    <iact:property name="dataType"/>
    <iact:actionData xml:id="d57">
      <inkml:trace xmlns:inkml="http://www.w3.org/2003/InkML" xml:id="stk57" contextRef="#ctx0" brushRef="#br0">26267 4552 82 0,'0'-11'50'7,"0"9"6"1,0 2-40 1,0 0-13-4,0 0 4 3,-2 0 3 1,-5 0-3-1,-5 0 12-2,-4 16-11 2,-7 5 1-1,-2 0-7 2,-3-1-1-2,2 1-6 0,2 0 2 1,7-5-10-1,6-1-11 0,9-7-23 0,2-1-45 2,0-6 36-1</inkml:trace>
    </iact:actionData>
  </iact:action>
  <iact:action type="add" startTime="113337">
    <iact:property name="dataType"/>
    <iact:actionData xml:id="d58">
      <inkml:trace xmlns:inkml="http://www.w3.org/2003/InkML" xml:id="stk58" contextRef="#ctx0" brushRef="#br0">26179 4673 19 0,'21'-9'26'7,"9"2"-15"1,0-2 0 0,5 1-4-2,-1 0 14 2,-2 0-4 0,-2 1-10 0,-7 1-7-2,0 2-2 2,-2 0-3 0,-5 1-3 0,-2 2-9-3,-5-1-14 4</inkml:trace>
    </iact:actionData>
  </iact:action>
  <iact:action type="add" startTime="113526">
    <iact:property name="dataType"/>
    <iact:actionData xml:id="d59">
      <inkml:trace xmlns:inkml="http://www.w3.org/2003/InkML" xml:id="stk59" contextRef="#ctx0" brushRef="#br0">26382 4671 26 0,'-23'19'31'6,"-2"4"-6"3,1-5-3-3,11-1 10 1,4-9-17 2,7-4-8-1,2-2-5-2,0 0 3 2,0 0 2 0,0 0 10-1,0 3-5 1,13-1-4-2,0-4 1 3,6 0-7-2,0 0-5 1,1 0-9-2,-1 0-20 3,-1 0-29-2,-6 0-27-1</inkml:trace>
    </iact:actionData>
  </iact:action>
  <iact:action type="add" startTime="113782">
    <iact:property name="dataType"/>
    <iact:actionData xml:id="d60">
      <inkml:trace xmlns:inkml="http://www.w3.org/2003/InkML" xml:id="stk60" contextRef="#ctx0" brushRef="#br0">26340 4872 17 0,'0'4'2'4,"0"0"14"4,12 2-1 1,4-1 5-1,-2-1-3-2,0 3-10 1,-5-2-1 2,-2 5 0-2,-2 1 13-1,-3 3 12 2,-2 1-4 0,0-1-12 0,0-1-9-2,0-3-6 2,0 0-2 0,0-1-5 0,0-5-18-2,0-1-13 2,0-3-7 0,15 0-42 1</inkml:trace>
    </iact:actionData>
  </iact:action>
  <iact:action type="add" startTime="114104">
    <iact:property name="dataType"/>
    <iact:actionData xml:id="d61">
      <inkml:trace xmlns:inkml="http://www.w3.org/2003/InkML" xml:id="stk61" contextRef="#ctx0" brushRef="#br0">26909 4355 83 0,'0'-24'73'7,"2"14"-41"-2,-2 8-11 3,0 2-23 0,0 0 2 0,0 0 2-2,0 0 10 2,0 12 22 0,-9 17-17 0,-12 7-9-3,-6-1-6 3,3-2-4 0,-1-6 0 0,5-4-4-2,5-7-2 2,7-5-6 1,5-3-5-1,3-4-27-2,0-2 14 2,0-2-12 0,11 0 25-1,8 0 11 0,-5 0 8 1,-2 0 4 0,-3 0 2 0,0 2-4-2,3 13 13 2,-1 4 6-1,0-1-6 2,-1 1 3-3,-6 0-8 2,1-5 0 0,-3 0-3 0,-2 1-3-3,0-3 4 4,0 0-6 0,0-3-3-3,0-3-3 1,0-4-6 0,0-2 4 2,0 0 6-1,17-4 0 0,7-13 3-2,4-3-5 2,-1 1 2-1,-1 5-5-1,-7 5 7 3,-8 8-4-1,0 1-4 0,-1 0 3-3,-3 10 6 4,2 10 9-1,-5 8-6 0,-2-1 1-2,6 1-6 1,-4-3 1 2,3-7-5-1,-3-5-4-2,1-6 6 2,7-6 9-1,4-1 5 2,2 0-1-3,2 0-4 2,-5-10 5 0,-6-5 0 0,-5 3 1 0,-4-2-9-2,0-1-4 2,0 3-1-1,-7 1-2 0,-16 3-6 0,3 2-10 2,-1 6-15-1,6 0-42-2,11 0-35 1</inkml:trace>
    </iact:actionData>
  </iact:action>
  <iact:action type="add" startTime="114831">
    <iact:property name="dataType"/>
    <iact:actionData xml:id="d62">
      <inkml:trace xmlns:inkml="http://www.w3.org/2003/InkML" xml:id="stk62" contextRef="#ctx0" brushRef="#br0">27659 4464 54 0,'-30'6'96'7,"9"3"-100"0,10 3 3 0,4 0 0 2,7-4-2-4,0-1-5 4,0-5 21-1,21-2 9-1,1 0 5 2,6 0-18-4,0 0-6 3,-3-4 0 0,-7-6-1-2,-4-1-2 2,-5 5-4 0,-4 2-10 1,-5 4-42-3</inkml:trace>
    </iact:actionData>
  </iact:action>
  <iact:action type="add" startTime="115063">
    <iact:property name="dataType"/>
    <iact:actionData xml:id="d63">
      <inkml:trace xmlns:inkml="http://www.w3.org/2003/InkML" xml:id="stk63" contextRef="#ctx0" brushRef="#br0">27457 4644 11 0,'18'0'40'6,"18"0"-29"1,11 0-6 1,1 0-2 0,2 0 4-1,6-2 10 0,2-4 8 0,-1 2-31 1,-5 4-17 0,-12-2-55-2</inkml:trace>
    </iact:actionData>
  </iact:action>
  <iact:action type="add" startTime="115266">
    <iact:property name="dataType"/>
    <iact:actionData xml:id="d64">
      <inkml:trace xmlns:inkml="http://www.w3.org/2003/InkML" xml:id="stk64" contextRef="#ctx0" brushRef="#br0">27675 4803 29 0,'-2'17'14'7,"2"4"12"1,0 10-6-3,0 0-7 4,0-2 9-1,0-6-16 0,0-8-4-2,0-6-2 2,0-2 1 0,0-3-9 0,0-4 0-2,5 0 5 2,1 0 1 0,-1 0-11 0,-3-8-10-2,-2-4 14 1,0 1 15 2,0 5 15-1,-2 2 44-2,-3 2-10 2,3 0-26 0,2 2-21 0,0 0-6-3,0 0-6 4,0-3-7-1,25-1 14 0,23-2-2-2,12 0-1 2,4 0-7 0,1 2-14 0,-10 1-76-1</inkml:trace>
    </iact:actionData>
  </iact:action>
  <iact:action type="add" startTime="115934">
    <iact:property name="dataType"/>
    <iact:actionData xml:id="d65">
      <inkml:trace xmlns:inkml="http://www.w3.org/2003/InkML" xml:id="stk65" contextRef="#ctx0" brushRef="#br0">24467 6257 5 0,'-13'-27'165'6,"13"11"-144"0,0 4 12 3,0 3-26-1,0 5-7-1,4 4 0 0,1 0 0 1,-1 0 6-1,6 10 6 2,-1 13 11-4,-2 5-7 3,0 6-2 0,-7-3-11 0,3 0-3 0,-3 0-2-2,0-4-7 3,0-6-7-2,2-5-13-1,0-7-88 3,3-7-8-2</inkml:trace>
    </iact:actionData>
  </iact:action>
  <iact:action type="add" startTime="116175">
    <iact:property name="dataType"/>
    <iact:actionData xml:id="d66">
      <inkml:trace xmlns:inkml="http://www.w3.org/2003/InkML" xml:id="stk66" contextRef="#ctx0" brushRef="#br0">24601 6189 95 0,'7'-6'37'7,"2"1"-9"1,7 4 3-2,2 1-18 1,1 0-9 1,-8 0-1-2,-1 14 19 2,-8 9-10 0,-2 6 4 0,0 1-6-2,0 3-5 2,-12-7-1 0,-6-1-3 0,4-7-5-2,7-5-5 2,5-7-16 0,2-4-84 0,0-2-14-2</inkml:trace>
    </iact:actionData>
  </iact:action>
  <iact:action type="add" startTime="116398">
    <iact:property name="dataType"/>
    <iact:actionData xml:id="d67">
      <inkml:trace xmlns:inkml="http://www.w3.org/2003/InkML" xml:id="stk67" contextRef="#ctx0" brushRef="#br0">24969 6108 136 0,'0'0'75'6,"0"0"-83"2,0 19 16 0,-6 6-4-2,-2 4-2 2,-1-5 3 0,5-5-2 0,2-7 3 0,2-3-2-2,0-5-4 2,0-4 0 0,2 0 5-2,25 0 2 1,8 0-4 1,4 0 0 1,-7 0-3-2,-7-2 0 0,-8 2-4 1,-10 0 2 0,-7 10 2-2,0 15 3 1,-3 6 1 2,-20 0-1-1,-2 2 2-3,-1 0-2 4,6-4 0-1,6 3-3 2,3-4 0-5,8-3 0 3,1-4 0 0,2-5-1 0,0-3 1-2,11-7 1 2,13-3-1 0,8-3 1 0,2 0-2-1,1-5-6 0,-3-12-7 1,-7-1-29-1,-4-3-40-1</inkml:trace>
    </iact:actionData>
  </iact:action>
  <iact:action type="add" startTime="116962">
    <iact:property name="dataType"/>
    <iact:actionData xml:id="d68">
      <inkml:trace xmlns:inkml="http://www.w3.org/2003/InkML" xml:id="stk68" contextRef="#ctx0" brushRef="#br0">25528 5955 198 0,'-6'-13'43'4,"6"7"-33"4,0 2-11 0,11 2 2 0,12 0 3-2,3 2-1 2,-9 0-3 0,-2 0 0 0,-9 19 6-3,-6 7 1 3,0 8 7 0,-11 3 0 1,-22 3-11-3,-1-3-7 2,4-8 4 0,10-11-3 0,5-8 2-2,11-3-5 1,4-7-5 1,0 0 2 0,0 0 2-1,7 0 7 1,14 0 1 0,4-7-1-1,1-3 0 0,1 2 2 1,3-2-1-1,7-2-1 1,4-5 2-2,6 0-1 2,-2 1 0 1,-4-1-1 0,-9 2-7-4,-4 5-56 2,-14 4-36 1,-7 6 13 0</inkml:trace>
    </iact:actionData>
  </iact:action>
  <iact:action type="add" startTime="117268">
    <iact:property name="dataType"/>
    <iact:actionData xml:id="d69">
      <inkml:trace xmlns:inkml="http://www.w3.org/2003/InkML" xml:id="stk69" contextRef="#ctx0" brushRef="#br0">25858 6054 4 0,'-17'11'39'7,"2"1"-8"1,-2 4 6 0,4 1-3 0,-2 2-2-2,4-3-10 2,1 1 1 0,-1-2 0-2,2-1-11 1,-1-2-4 2,6-1-4-1,2-3-3-2,2-4 0 2,0 0-1 0,0-1 1-1,0-3 2 0,21 0 2 1,6 0 0 0,6 0-5 0,1-13-2-2,-6 0-7 2,-11 8-18 0,-2 2-39-1,-13 3-47 0</inkml:trace>
    </iact:actionData>
  </iact:action>
  <iact:action type="add" startTime="117539">
    <iact:property name="dataType"/>
    <iact:actionData xml:id="d70">
      <inkml:trace xmlns:inkml="http://www.w3.org/2003/InkML" xml:id="stk70" contextRef="#ctx0" brushRef="#br0">25800 6353 44 0,'0'22'27'6,"0"7"-6"3,0 0 8 0,0-6 7-4,0-2-35 3,0-9 4 0,0 5-10 0,-8-3-15 0,-1-1-41-2</inkml:trace>
    </iact:actionData>
  </iact:action>
  <iact:action type="add" startTime="117982">
    <iact:property name="dataType"/>
    <iact:actionData xml:id="d71">
      <inkml:trace xmlns:inkml="http://www.w3.org/2003/InkML" xml:id="stk71" contextRef="#ctx0" brushRef="#br0">26182 5889 126 0,'-14'-8'77'3,"7"3"-38"6,7 3-32-1,0 2-12 0,0 0 3-2,0 0 3 2,7 0 7-1,9 2-1 2,3 13 2-3,-4 1-2 1,0 3-3 1,-7 2 0 1,-3 7 8-3,-3 4 0 1,-2 3-6 1,0-2-2 1,0-6-3-4,0-2-2 3,0-5 0 1,0-1 1-1,0 3 0-2,0 0 0 2,0 3 0 1,0-1-2-2,0-1 0 0,5-5 0 0,5-5 2 1,3-5-1 0,1-6 2-3,2-2-1 4,3 0 3-1,-4-2-2 0,-3-12 3-1,-3-2-2 0,-2-2-1 2,-3 2 3-1,-4 0-2-3,0-3-2 3,0 0 2 0,0 5-2 0,-11-1 0-3,-2 3-1 4,3 4-2-1,3-1-8-1,3 3-21 1,4-6-70-1</inkml:trace>
    </iact:actionData>
  </iact:action>
  <iact:action type="add" startTime="118440">
    <iact:property name="dataType"/>
    <iact:actionData xml:id="d72">
      <inkml:trace xmlns:inkml="http://www.w3.org/2003/InkML" xml:id="stk72" contextRef="#ctx0" brushRef="#br0">26569 5743 177 0,'0'-1'54'4,"0"1"-58"4,0 12 8 0,-8 23 16-1,1 8-7 1,1 3-8-1,1-2 0 2,1-7-3-2,1-6-2 0,3-4 1 1,0-8 0 0,0-5-3-2,0-4 0 1,0-3 2 1,0-3-2 0,0-2 4-1,12-2-1 1,4 0 1 0,0 0-2-1,3 0 0 2,-4 0 0-4,4-6-2 4,-6-2-4-2,-1-5-14-1,0 1-25 3,-4-5-58-2</inkml:trace>
    </iact:actionData>
  </iact:action>
  <iact:action type="add" startTime="118731">
    <iact:property name="dataType"/>
    <iact:actionData xml:id="d73">
      <inkml:trace xmlns:inkml="http://www.w3.org/2003/InkML" xml:id="stk73" contextRef="#ctx0" brushRef="#br0">26819 5738 126 0,'0'-4'76'4,"0"4"-75"5,0 0-12-1,0 14 40 0,0 17 22-1,0 10-28 0,-6 3 0 0,-4 1-3 2,3-1-13-4,0-5-2 4,3-4-3-1,4-8-1 0,-2-4-2-2,2-7-2 2,0-5-4 0,0-5-4 0,0-1-7-2,0-5 7 2,0 0 1 0,0-5-21 0,6-20 11-2,5-8 14 2,2-2 5 0,-7 4 4 0,3 4 3-2,-2 9-1 2,3 5 0 0,-4 7-1 0,-1 4 3-3,-3 2-4 4,0 0-6-1,5 0 10 0,1 6 7-2,-2 10 4 2,-1 5-3 0,-5 0 1 0,0-1-2-2,0 5-8 2,0-2-1 0,0 4-7 0,-9-6-2-2,-1-3-2 1,-1-5-8 2,4-5-4-2,3-6-19 0,4-2 15 0,0 0-61 2,0-8-49-1</inkml:trace>
    </iact:actionData>
  </iact:action>
  <iact:action type="add" startTime="119136">
    <iact:property name="dataType"/>
    <iact:actionData xml:id="d74">
      <inkml:trace xmlns:inkml="http://www.w3.org/2003/InkML" xml:id="stk74" contextRef="#ctx0" brushRef="#br0">26897 5963 9 0,'21'-18'8'5,"4"-1"8"3,1 2-2 0,2 3 13-2,-2 1 12 2,7 1-20 0,-4 3-6 0,5 0 12-2,-2 4-24 2,0 3-13 0,-8 2-8-1,-7 0-49 0</inkml:trace>
    </iact:actionData>
  </iact:action>
  <iact:action type="add" startTime="119287">
    <iact:property name="dataType"/>
    <iact:actionData xml:id="d75">
      <inkml:trace xmlns:inkml="http://www.w3.org/2003/InkML" xml:id="stk75" contextRef="#ctx0" brushRef="#br0">27093 6052 14 0,'-4'4'53'8,"0"-1"-27"0,4-3-7-4,0 0 26 5,0-3-8-2,21-17-17 1,7-5 4-1,-7 0 0 0,-1 5 2 1,-3 7-8 0,-6 9-20-2,-1 4 2 2,-1 0 2 0,-3 4 4 0,1 18 6-2,-1 7 2 2,0 3-6 1,1-1-6-1,0-2-3-3,-3-4-5 4,-2-8-5-2,1-8-16 2,4-2-45-3,2-1-22 1,2 0 13 1</inkml:trace>
    </iact:actionData>
  </iact:action>
  <iact:action type="add" startTime="119638">
    <iact:property name="dataType"/>
    <iact:actionData xml:id="d76">
      <inkml:trace xmlns:inkml="http://www.w3.org/2003/InkML" xml:id="stk76" contextRef="#ctx0" brushRef="#br0">28260 5591 235 0,'0'-17'57'6,"0"11"-34"2,0 6-11 0,0 0-15-2,-12 0 1 2,-12 2 4 0,-10 16-2 0,-3 5-1-2,1 0-2 2,8-3 0 1,7-3-2-1,5-6 2-3,7-3-4 3,0-1-5 0,4 0-2 1,1 2 3-4,1 3 11 4,3 5 2-2,0-1 0 1,0 1-1-2,0-3 0 2,0-1 0 1,0-5 2-1,5-2-3-2,6-4 1 2,3-2 0-1,10 0-3 1,0 0-20-2,8 0-28 2,4-6-48 0,0-13 6 1</inkml:trace>
    </iact:actionData>
  </iact:action>
  <iact:action type="add" startTime="119938">
    <iact:property name="dataType"/>
    <iact:actionData xml:id="d77">
      <inkml:trace xmlns:inkml="http://www.w3.org/2003/InkML" xml:id="stk77" contextRef="#ctx0" brushRef="#br0">28423 5613 104 0,'0'0'61'6,"-9"0"-45"2,1 0-2 0,-1 7 6-3,0 7-2 4,-1 1-3-2,4-1-7 1,-1-4-7-2,3 1-1 3,1-5 1-1,3-2-3 0,0-1 0-2,0 0 1 2,5 1 3 0,16 2 0 0,1 1-3-2,4-1-24 2,-5-2-10 0,-8-4-80 0</inkml:trace>
    </iact:actionData>
  </iact:action>
  <iact:action type="add" startTime="120156">
    <iact:property name="dataType"/>
    <iact:actionData xml:id="d78">
      <inkml:trace xmlns:inkml="http://www.w3.org/2003/InkML" xml:id="stk78" contextRef="#ctx0" brushRef="#br0">28331 5843 125 0,'-37'31'52'6,"3"11"-31"2,2 9-4-2,6-3-3 2,5-7 10 0,8-9-15 0,5-12-1-3,6-3-8 4,2-4 0-1,0-4-6 0,0-1-5-2,0-5-19 2,19-3 18 0,10 0 8 0,8-11-13-3,0-9 6 4,-5 1 13-1,-11 7-1-1,-8 5 1 0,-7 7-9 1,-2 0 19-1,-2 0 2 2,3 19 1-4,-3 2 11 5,0 2-5-3,1-3-12 1,-3 1-6-2,0-7-2 2,2-3-2 0,4-3-6 0,11 1-8-2,9-3 17 2,12-4-2 0,11-2-7 1,3 0-9-4,1-8-82 3</inkml:trace>
    </iact:actionData>
  </iact:action>
  <iact:action type="add" startTime="120568">
    <iact:property name="dataType"/>
    <iact:actionData xml:id="d79">
      <inkml:trace xmlns:inkml="http://www.w3.org/2003/InkML" xml:id="stk79" contextRef="#ctx0" brushRef="#br0">28961 5557 220 0,'-16'0'22'6,"-5"4"-23"2,-7 35 13 0,-2 8 2-2,5-2 9 2,12-6-11 0,8-12-9 0,5-6 0-2,0-4 1 2,0-9 3 0,0-4 2 0,7-4 4-3,7 0-1 4,-1 0-5-1,-1 0-6 0,0-8-3-2,-1-4-19 1,-2-4-26 1,3-2-41 0</inkml:trace>
    </iact:actionData>
  </iact:action>
  <iact:action type="add" startTime="120816">
    <iact:property name="dataType"/>
    <iact:actionData xml:id="d80">
      <inkml:trace xmlns:inkml="http://www.w3.org/2003/InkML" xml:id="stk80" contextRef="#ctx0" brushRef="#br0">29117 5518 128 0,'0'-8'107'7,"0"5"-95"1,0 3-12-1,0 0-6-1,0 3 13 1,-4 18 40 2,1 7-16-4,-3 5-9 4,1-4-11-1,1 0-7 0,-1-6-3 0,-2-2 0-2,0-2-1 2,0 2-2 0,-2-3-4-3,-3 2-12 4,6-3-8-2,-1-4-20 2,2-5-12-1,5-6-43-2,0-2-7 2</inkml:trace>
    </iact:actionData>
  </iact:action>
  <iact:action type="add" startTime="121019">
    <iact:property name="dataType"/>
    <iact:actionData xml:id="d81">
      <inkml:trace xmlns:inkml="http://www.w3.org/2003/InkML" xml:id="stk81" contextRef="#ctx0" brushRef="#br0">28984 5820 42 0,'-13'19'77'4,"0"6"-28"5,0 8-3-1,1 4-11-2,-1 0-9 2,4-1-9 0,-1-3 7-1,1 4-14 0,2-6-13 1,0-1 0 0,5-8 2 0,2-12 0-2,0-3-6 2,0-3-5 0,0-4-6 0,9 0 18-3,19 0 1 4,4-15-1-1,-2 1-5-1,-10 3 4-1,-8 8-1 3,-7 3 2-1,-1 0 2 0,1 0-1-2,2 0 4 2,-2 9 0 0,1 2-3 0,-1 1-1 0,-1-5 0-3,6-1-2 4,6-6 0-1,7 0-1-2,5 0-14 3,4-2-112-2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1T06:36:19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304">
    <iact:property name="dataType"/>
    <iact:actionData xml:id="d0">
      <inkml:trace xmlns:inkml="http://www.w3.org/2003/InkML" xml:id="stk0" contextRef="#ctx0" brushRef="#br0">2652 3692 6 0,'-18'-4'6'6,"-3"-3"10"5,2-7 16-6,2 3-12 1,-2 3-13 2,5 2 8 1,2 0 30-2,3 2-27-1,7-1 13 2,0 3-16 1,0 0-6-1,2 2-6-3,0 0-4 3,0 0-3 1,0 0 6-2,0 0 6-1,0 0-5 2,0 0-3 0,0 0-3 0,0-2-1-1,0 2-4 0,0 0 3 3,18 0 8-4,9 0 1 1,12 0-1 0,8 4-2 2,6 3 2-1,11-1-1-2,3 0 2 2,4 2-4-1,5 1 0 2,4-1-2-4,5-2 1 3,5 0 4 1,0-3-5-1,2-2-2-3,0 3 3 3,-4-1 4 0,-3 1-5 0,-5 0-5-2,-4 0 9 2,0 5-2 0,-3-1-4 0,1 0-1-2,2-3 2 2,0-5 4 0,0 0 0 0,-2 0-2-2,-1 0 2 3,-4-7-4-2,3-2 4 2,-3 4-7-4,-5-2 8 3,5-1-1 0,-3-1 1 1,1 1-4-4,1 0 1 4,0 1-2-1,8-4 1 0,11-2 2-2,5 1 4 2,3-2-5 0,-1-2 1-1,-2 6 1 0,-4 2-1 1,-3 0-7 0,-7 1 9-1,-4 2-2-1,-5-2 1 2,-1 3-1 0,-1-2 3 1,-5-2-4-4,-4 3-1 3,-1 3 1 1,-1 2 5-2,-1 0-12 1,1 0 12-2,-6 0-4 2,3 0 0 1,0 0 0-3,-3 0 3 2,5 0-6 1,8 0 7-3,-6 0-3 0,5 0 3 3,-2 0-8-1,-7 0 8 0,-5 0-4-2,-4 0-3 2,-9 0-3 0,-5 2 11 0,-7 0-5-2,-7 1 0 2,-7-2-4 0,-5-1 4-1,-4 0 0 0,0 0 3 0,0 0-2 2,0 0-1-2,0 0-4-1,0 0 3 3,0 0-5 0,0 5-20-3,0 1-47 0,-16 4-6 2</inkml:trace>
    </iact:actionData>
  </iact:action>
  <iact:action type="add" startTime="8342">
    <iact:property name="dataType"/>
    <iact:actionData xml:id="d1">
      <inkml:trace xmlns:inkml="http://www.w3.org/2003/InkML" xml:id="stk1" contextRef="#ctx0" brushRef="#br0">3716 4663 80 0,'6'1'70'7,"-6"-1"-35"1,0 0-16 0,5 0-16-1,1-3-2 1,4-3 1 0,4-1 0-1,7-3 2-1,-1 0 1 2,5 1 5 0,3-1 6 2,-3 4-7-6,3 2-7 5,-2 4-2-2,-4 0-1 1,1 0 0-2,0 0-1 3,-7 10-2-2,0 6 3 1,-7 6-4-2,-6 6 3 2,-3 10 1 0,-9 11 5 0,-21 5-1-1,-5 0-9 0,-1-4-28 2,8-13-12-1,5-12-2-3,9-9-5 3,7-7 4 0</inkml:trace>
    </iact:actionData>
  </iact:action>
  <iact:action type="add" startTime="9777">
    <iact:property name="dataType"/>
    <iact:actionData xml:id="d2">
      <inkml:trace xmlns:inkml="http://www.w3.org/2003/InkML" xml:id="stk2" contextRef="#ctx0" brushRef="#br0">4024 4754 81 0,'-2'-2'78'5,"2"0"-45"3,0 2-7 0,-4-2-10 1,4 2-7-4,0 0-5 4,0 0-2-1,0 0 0 0,0 0 0-2,0 0 1 1,0 0 1 2,0 0-3-2,0 0-5 0,0 0-5 0,0 10 4 2,6 9 10-1,7 3 3-2,2 2-8 2,-2-4 2-1,0-2-2 1,2 0 2 0,-4-2-4-2,1-2 2 2,1 1-3 1,-4-3-3-4,3 1 0 3,-1-5-8 0,0-6-8 0,4-2-62-2,0 0-26 3</inkml:trace>
    </iact:actionData>
  </iact:action>
  <iact:action type="add" startTime="10138">
    <iact:property name="dataType"/>
    <iact:actionData xml:id="d3">
      <inkml:trace xmlns:inkml="http://www.w3.org/2003/InkML" xml:id="stk3" contextRef="#ctx0" brushRef="#br0">4354 4431 93 0,'-2'0'50'3,"0"0"-30"6,2 0-26-1,0 4-2 0,-2 31 16-2,-1 15 13 2,1 18 3 0,2 7-6 0,-2 1 9-2,0 1-9 2,0-4-7 0,-1-5-6 0,1-4-1-2,2-6-2 2,0-5-2 0,0-4-3 0,0-4-1-2,0-10-6 2,0-6-6 1,0-10-7-1,0-11-43-2,0-8-57 1</inkml:trace>
    </iact:actionData>
  </iact:action>
  <iact:action type="add" startTime="10400">
    <iact:property name="dataType"/>
    <iact:actionData xml:id="d4">
      <inkml:trace xmlns:inkml="http://www.w3.org/2003/InkML" xml:id="stk4" contextRef="#ctx0" brushRef="#br0">4366 5054 69 0,'7'-6'39'7,"4"0"-22"-2,8-2-15 4,7-3-1-2,-6 1 1 1,7 1-4-2,3 2-8 2,2-3-13 1,4 5-47-2</inkml:trace>
    </iact:actionData>
  </iact:action>
  <iact:action type="add" startTime="10653">
    <iact:property name="dataType"/>
    <iact:actionData xml:id="d5">
      <inkml:trace xmlns:inkml="http://www.w3.org/2003/InkML" xml:id="stk5" contextRef="#ctx0" brushRef="#br0">4677 4611 62 0,'0'-8'120'7,"0"4"-100"0,18-4-21 2,19-1 5-3,9 3 12 2,-2 4-8-1,-7 2-3 2,-7 0-6-4,-10 6-1 3,-8 11-2 0,-5 3-1 2,-7 10 4-6,0 0 7 5,0 6 4-2,-17-3-2 2,1-2-5-4,-2-6-1 4,4-3-1-2,3-1 2 1,1-2-2-2,8-3-3 3,2-3-1-2,0-3-2 1,0-4-9-1,9-2 10 1,12-4 8 0,2 0-4-1,9 0 3 0,-2-6-3 1,0-6-7-1,-6-1-75 1,-9 3-27-1</inkml:trace>
    </iact:actionData>
  </iact:action>
  <iact:action type="add" startTime="11014">
    <iact:property name="dataType"/>
    <iact:actionData xml:id="d6">
      <inkml:trace xmlns:inkml="http://www.w3.org/2003/InkML" xml:id="stk6" contextRef="#ctx0" brushRef="#br0">4840 4994 35 0,'-4'20'9'6,"4"1"-6"3,0-2-8-1,0-6-12-2,2-7-8 2</inkml:trace>
    </iact:actionData>
  </iact:action>
  <iact:action type="add" startTime="11119">
    <iact:property name="dataType"/>
    <iact:actionData xml:id="d7">
      <inkml:trace xmlns:inkml="http://www.w3.org/2003/InkML" xml:id="stk7" contextRef="#ctx0" brushRef="#br0">4840 4994 13 0,'161'40'25'7,"-151"-18"-1"-1,-1-3 0 2,4-2-16-1,1-5-9 1,4-6-11-2,5-4 7 2,3-2 24 0,6 0-9 0,2-12-11-2,-4-7-10 2,-2 2-11 0</inkml:trace>
    </iact:actionData>
  </iact:action>
  <iact:action type="add" startTime="12551">
    <iact:property name="dataType"/>
    <iact:actionData xml:id="d8">
      <inkml:trace xmlns:inkml="http://www.w3.org/2003/InkML" xml:id="stk8" contextRef="#ctx0" brushRef="#br0">6138 4667 194 0,'0'0'56'7,"0"0"-38"1,16-12-10-2,14-5-8 2,9 0 1 0,0-1 2 0,-5 6-5-2,-6 3 1 2,-5 7 0 0,-6 0 0 0,-6 2-3-3,-5 0 0 3,-1 0-8 1,-5 0-1-1,0 0-2-2,0 0 8 2,-2 0-17 0,-21 21 22 0,-10 10-1-2,-3 6 7 2,1 6-4 0,1 3 6 0,11-4 2-2,7-5-1 2,9-8-2 1,7-4-2-2,0-3 0-1,0-1-5 2,5-3 4 0,8-1 2 0,4-5-2-2,1 1-2 3,0-5 0-2,6-4-2 1,0-4 2-1,-1 0-7 1,-4 0-10-1,-5-2-57 1,-8-6-12-1</inkml:trace>
    </iact:actionData>
  </iact:action>
  <iact:action type="add" startTime="12941">
    <iact:property name="dataType"/>
    <iact:actionData xml:id="d9">
      <inkml:trace xmlns:inkml="http://www.w3.org/2003/InkML" xml:id="stk9" contextRef="#ctx0" brushRef="#br0">6163 4921 106 0,'0'0'65'7,"9"0"-65"1,23-5 4-2,10-9 9 2,4-2 6 0,0 2-8 0,-3 3-9-2,-4 5-5 1,-3 4-11 2,-12 2-6 0,-5 0-46-4</inkml:trace>
    </iact:actionData>
  </iact:action>
  <iact:action type="add" startTime="13136">
    <iact:property name="dataType"/>
    <iact:actionData xml:id="d10">
      <inkml:trace xmlns:inkml="http://www.w3.org/2003/InkML" xml:id="stk10" contextRef="#ctx0" brushRef="#br0">6191 5295 107 0,'0'0'83'6,"13"0"-88"3,25-9 16-2,9-20 11 3,7-2 2-5,1 0-8 3,-5 4-12 0,-1 4-5-1,-4 9-6-1,-5-1-4 3,-8 4-15-1,-6 6-54 0,-6-6-48-2</inkml:trace>
    </iact:actionData>
  </iact:action>
  <iact:action type="add" startTime="13362">
    <iact:property name="dataType"/>
    <iact:actionData xml:id="d11">
      <inkml:trace xmlns:inkml="http://www.w3.org/2003/InkML" xml:id="stk11" contextRef="#ctx0" brushRef="#br0">6784 4775 85 0,'32'-19'56'7,"-2"6"-14"1,0 13-18-3,-4 0-21 4,-5 7-3-1,-6 22 12-1,-7 8-3 0,-8 7 5 0,0 1-6 1,0-5-3 0,0-14-3-1,0-10-2 0,0-6-5 2,13-9-8-2,10-1-13-1,10 0 35 2,8-14-3 1,7-15-6-1,0 0-4-2,-8 6-5 2,-11 11-5 0,-10 10 5 0,-10 2 0-3,-4 6 8 3,0 15 10 3,-3 4-4-6,2-2 4 1,-2 3-8 3,3-5 4-1,4-1-3 0,1-3-6-2,3-9-10 2,4-5-14-1,1-3-65 2</inkml:trace>
    </iact:actionData>
  </iact:action>
  <iact:action type="add" startTime="13735">
    <iact:property name="dataType"/>
    <iact:actionData xml:id="d12">
      <inkml:trace xmlns:inkml="http://www.w3.org/2003/InkML" xml:id="stk12" contextRef="#ctx0" brushRef="#br0">7737 4717 201 0,'-35'4'41'7,"3"21"-41"1,4 2 6 0,11 2-4 0,7-8-1-2,10-5-4 2,0-3-8 0,6-8-2 0,18-5-1-2,8 0 9 2,4-4 10 0,4-17 2 0,-3 1-4-2,-9 7-1 2,-5 7 0 0,-8 6-8 0,-4 0 3-2,-1 23 5 2,-5 8 1 0,-5 4-1 0,0 0-1-2,0-2-2 2,2-9-6 0,7-11-13 0,1-6-52-2</inkml:trace>
    </iact:actionData>
  </iact:action>
  <iact:action type="add" startTime="14022">
    <iact:property name="dataType"/>
    <iact:actionData xml:id="d13">
      <inkml:trace xmlns:inkml="http://www.w3.org/2003/InkML" xml:id="stk13" contextRef="#ctx0" brushRef="#br0">8216 4539 153 0,'0'0'123'6,"0"0"-97"2,0 0-31-2,0 4-8 3,0 22 19-2,0 14 9 1,0 8-3-3,0 1-2 4,0 3-4-1,0-4-2 0,-3-2-3-3,3-7-5 4,0-6-6-1,0-8-9-1,23-13-22 0,7-12-24 1,14 0-101 0</inkml:trace>
    </iact:actionData>
  </iact:action>
  <iact:action type="add" startTime="14231">
    <iact:property name="dataType"/>
    <iact:actionData xml:id="d14">
      <inkml:trace xmlns:inkml="http://www.w3.org/2003/InkML" xml:id="stk14" contextRef="#ctx0" brushRef="#br0">8599 4702 175 0,'-36'21'27'6,"-5"8"-20"2,3 1-4 1,1 0-3-4,8-7 2 4,8-6-1-1,7-3-1-3,7-1-1 4,7-1-2-1,0 0-3 0,0 2 3-2,5 3 8 1,11-1 3 2,0-2-5-2,3 0 0 0,-4-5-1 2,0 1-3-3,-4-5 0 2,0 0 0-2,-1-1-2 2,1-2-7 1,-2-2 1-1,1 0 9-3,3 0-17 3,4 0 19 0,3-4 4 0,-1-11-1-2,-3 5-8 2,-7 4 2 0,-4 2 7 0,-3 1 0-2,0 3 0 3,-2 0-4-1,2 0 4 0,3 0 0-3,2 0-3 4,2 0 0-2,2 0 0 2,4 0-3-3,0 0-4 2,4 0 1 0,-1 0-11 0,-1 0-26-3,-4 0-113 4</inkml:trace>
    </iact:actionData>
  </iact:action>
  <iact:action type="add" startTime="14973">
    <iact:property name="dataType"/>
    <iact:actionData xml:id="d15">
      <inkml:trace xmlns:inkml="http://www.w3.org/2003/InkML" xml:id="stk15" contextRef="#ctx0" brushRef="#br0">11312 4580 292 0,'-9'-14'33'7,"9"5"-4"1,7-1-7 0,25-1-26 0,8 4 1-2,1 7 2 2,-7 0-3 0,-4 7 1-2,-11 23 1 2,-10 4 0-1,-7 6 2 2,-2 4 2-3,0-3-2 2,-13-4 1 0,-2-8-1 0,11-6-11-2,4-10-8 2,0-11-66 0,27-2-34 0</inkml:trace>
    </iact:actionData>
  </iact:action>
  <iact:action type="add" startTime="15230">
    <iact:property name="dataType"/>
    <iact:actionData xml:id="d16">
      <inkml:trace xmlns:inkml="http://www.w3.org/2003/InkML" xml:id="stk16" contextRef="#ctx0" brushRef="#br0">12166 4064 305 0,'0'3'12'7,"-11"38"-21"-1,-4 19 14 1,2 13 2 2,3 0-4-2,5-2-3-1,3-7 0 2,0-10-3 1,2-10-1-2,0-19-7 0,0-11 0 0,0-8 1 2,0-6-5-1,19 0 10-3,9-10 5 3,8-13 0 0,3-2 0 0,8 2-2-2,-2 3 2 2,2 2-1 1,-2 3-3-1,-1 2-32-1,-11 7-48 1,-11 2-44 0</inkml:trace>
    </iact:actionData>
  </iact:action>
  <iact:action type="add" startTime="16039">
    <iact:property name="dataType"/>
    <iact:actionData xml:id="d17">
      <inkml:trace xmlns:inkml="http://www.w3.org/2003/InkML" xml:id="stk17" contextRef="#ctx0" brushRef="#br0">12713 4067 268 0,'0'-6'34'6,"0"3"-10"1,0 3-24 1,0 0-4 0,0 0-2 0,9 0 1-2,8 0 7 2,1 0 0 0,-4 0-2 0,-5 6 1-2,-2 5-1 2,-3 5-1 0,-4 11-5 0,0 11 5-2,-4 11-1 2,-16-1-3 1,1-5-6-2,0-8-1-1,6-11-10 2,4-10 4 0,1-6 2 0,1-4 8-2,5-4-1 2,2 0 8 0,0 0 2 0,0-2-1-2,7-14-2 2,12-3-9 0,6 0 4 0,3-3-35-1,2-3-28 2</inkml:trace>
    </iact:actionData>
  </iact:action>
  <iact:action type="add" startTime="16377">
    <iact:property name="dataType"/>
    <iact:actionData xml:id="d18">
      <inkml:trace xmlns:inkml="http://www.w3.org/2003/InkML" xml:id="stk18" contextRef="#ctx0" brushRef="#br0">13180 3895 163 0,'-16'18'16'5,"-6"19"-10"3,-4 7 1 0,3-7-1 0,7-4-5-3,2-8 2 4,5-4 2-1,4-7 4 0,3-4-7-2,2-5-4 2,0-3 2 0,0 2-1 0,0 3 1-2,2 3 1 2,5 7-2 0,0 9 3 0,-7 10-2-2,0 7 0 2,0 7 1 0,-11-5-1 1,-1-1-1-3,5-9 1 2,5-8 1-1,2-5-1 1,0-3 0-1,0-4 0 1,9-4 0-1,16-6 0 1,1-5 0-2,1 0 9 2,-6 0-5 0,-7-4 7 0,-10-8 3-2,-4-3-8 2,0-1-4 0,-7-1-2 0,-20 5-9-2,-5 1 1 4,-3 5 4-4,3 2 4 2,4 2 0-2,7 0 0 2,10 0 2 1,4 2 6-3,7-2-3 2,0 2-3-1,5-7-6 1,23-1 3 0,8-6 3-2,10-3 1 2,2-4-3 0,3 3 0 0,-1-1-2-2,1 5-8 2,-5 3-31 0,-4 1-100 0</inkml:trace>
    </iact:actionData>
  </iact:action>
  <iact:action type="add" startTime="17016">
    <iact:property name="dataType"/>
    <iact:actionData xml:id="d19">
      <inkml:trace xmlns:inkml="http://www.w3.org/2003/InkML" xml:id="stk19" contextRef="#ctx0" brushRef="#br0">12861 4222 194 0,'-6'0'64'5,"6"0"-52"4,0 0-12-2,0 2-6-1,4 0 6 2,16 2 8-1,5 2-3 1,3 0-7 0,4-2-9-1,-2-1-51 1,4-3-91-1</inkml:trace>
    </iact:actionData>
  </iact:action>
  <iact:action type="add" startTime="17359">
    <iact:property name="dataType"/>
    <iact:actionData xml:id="d20">
      <inkml:trace xmlns:inkml="http://www.w3.org/2003/InkML" xml:id="stk20" contextRef="#ctx0" brushRef="#br0">13587 3895 250 0,'-6'-11'34'7,"6"1"16"-1,21-5-44 2,22-1-4 0,6-1 3 1,-1 7 0-4,-12 10-4 3,-10 0-4 0,-8 2-1 1,-13 23 2-4,-5 12-1 4,0 8 2-2,-35 12 0 1,-9 0-1-2,-1-5-11 2,0-8-7 0,13-11-13 1,14-12-7-4,9-7 10 3,9-8-18 1,0-6-6-2,3 0 21 0,15 0 31 0,3-2 9 1,0-9 10 0,1 2-1-2,3-2 3 3,10-1-8-1,5-3-9 0,1 0-6-3,0-5-17 4,-5-1-30-1</inkml:trace>
    </iact:actionData>
  </iact:action>
  <iact:action type="add" startTime="17681">
    <iact:property name="dataType"/>
    <iact:actionData xml:id="d21">
      <inkml:trace xmlns:inkml="http://www.w3.org/2003/InkML" xml:id="stk21" contextRef="#ctx0" brushRef="#br0">14101 3891 125 0,'-7'0'8'7,"-3"20"-3"2,-1 3 4-3,4-2 16 2,5-9-12 0,2-4 1-1,0-1-1-1,0-5-8 2,0 2 1 0,20-2 5 1,10 0 11-3,2 0-16 2,-2 0-7-1,-2 4-7 2,-7 5-14-3,-5 3-36 2,-11 5-96 0</inkml:trace>
    </iact:actionData>
  </iact:action>
  <iact:action type="add" startTime="17891">
    <iact:property name="dataType"/>
    <iact:actionData xml:id="d22">
      <inkml:trace xmlns:inkml="http://www.w3.org/2003/InkML" xml:id="stk22" contextRef="#ctx0" brushRef="#br0">13983 4327 22 0,'0'9'48'7,"0"1"-42"1,0 7 22-2,0-3 1 2,5 5-16 0,-5-3-6 0,0 7 2-3,0 4-6 4,-7 0-9-1,-2-6-13 0,9-5-34-2</inkml:trace>
    </iact:actionData>
  </iact:action>
  <iact:action type="add" startTime="18154">
    <iact:property name="dataType"/>
    <iact:actionData xml:id="d23">
      <inkml:trace xmlns:inkml="http://www.w3.org/2003/InkML" xml:id="stk23" contextRef="#ctx0" brushRef="#br0">14692 3921 120 0,'-9'11'17'5,"5"-3"-14"5,4-2-6-3,0-3 4-1,0-3 11 2,17 0 23 0,2 0-11 0,-3 0-18-2,-6 0-5 1,-8 0-6 2,-2 0-5-1,0 0-57-2</inkml:trace>
    </iact:actionData>
  </iact:action>
  <iact:action type="add" startTime="18328">
    <iact:property name="dataType"/>
    <iact:actionData xml:id="d24">
      <inkml:trace xmlns:inkml="http://www.w3.org/2003/InkML" xml:id="stk24" contextRef="#ctx0" brushRef="#br0">14375 4292 88 0,'0'0'45'4,"9"0"-15"4,23 0-10-1,7-8 4 2,0-2-6-3,-6 3 1 1,-11 7-13 2,-6 0-5-3,-7 2-4 2,-2 19 4-1,-2 3 0 2,-2 4 4-1,3-6-3-2,1-2-1 2,5-6-1-1,8-8 0 2,10-4 2-3,11-2-2 1,8 0-2 2,2-2-1-1,-8-15-27-3,-4-1-83 3</inkml:trace>
    </iact:actionData>
  </iact:action>
  <iact:action type="add" startTime="18657">
    <iact:property name="dataType"/>
    <iact:actionData xml:id="d25">
      <inkml:trace xmlns:inkml="http://www.w3.org/2003/InkML" xml:id="stk25" contextRef="#ctx0" brushRef="#br0">15272 3619 156 0,'0'-10'113'5,"0"6"-93"4,9 4-18-1,3 0-2-1,3 0 12 0,0 0-3 0,-2 0-8 2,-4 12-2-2,-5 3 0-1,0 5-1 2,-4 3 1 0,0 4 2 1,0 2-1-3,-10 0-1 2,1-2-3 0,7-7-11-1,2-7-6 0,0-4-29 0,6-9-91 2</inkml:trace>
    </iact:actionData>
  </iact:action>
  <iact:action type="add" startTime="18898">
    <iact:property name="dataType"/>
    <iact:actionData xml:id="d26">
      <inkml:trace xmlns:inkml="http://www.w3.org/2003/InkML" xml:id="stk26" contextRef="#ctx0" brushRef="#br0">15543 3599 42 0,'0'0'51'4,"-16"24"-37"4,-2 12 5 1,4-6 8-3,5-2-7 2,4-10-9 0,5-5-6-1,0-5 5 1,0-2-4-2,12-2 5 4,9-4 2-4,8 0 8 2,4 0-14-2,-1 0-8 2,0-6-7-1,0-3-6 2,-9 3-21-3,-5 4-94 2</inkml:trace>
    </iact:actionData>
  </iact:action>
  <iact:action type="add" startTime="19168">
    <iact:property name="dataType"/>
    <iact:actionData xml:id="d27">
      <inkml:trace xmlns:inkml="http://www.w3.org/2003/InkML" xml:id="stk27" contextRef="#ctx0" brushRef="#br0">15143 4168 64 0,'-19'34'29'4,"8"2"5"4,1-3 4 0,6-1-11 0,-1-10-23-1,5-10-2 0,0-3-2 1,0-3-6 0,0-6-9-2,13 0 16 2,4 0 0 0,4 0 1 0,-3-6-4-2,-3-4 2 2,-7 5-1 0,-1 4-2-2,-1 1-1 2,-6 0-8 0,2 10 24 0,-2 9-2 0,0 1 5 0,0-1-7-2,0-5-1 2,2-3-3-1,2-3-4 0,5-2-3 1,8 0-1 1,1-4-10-2,7-2-34-1</inkml:trace>
    </iact:actionData>
  </iact:action>
  <iact:action type="add" startTime="19504">
    <iact:property name="dataType"/>
    <iact:actionData xml:id="d28">
      <inkml:trace xmlns:inkml="http://www.w3.org/2003/InkML" xml:id="stk28" contextRef="#ctx0" brushRef="#br0">15758 4152 156 0,'-49'18'40'6,"-4"11"-38"2,3 4-1 0,5-2-5-2,15-6-20 2,15-10-2 0,10-7-26 0,5-2-32-2</inkml:trace>
    </iact:actionData>
  </iact:action>
  <iact:action type="add" startTime="19617">
    <iact:property name="dataType"/>
    <iact:actionData xml:id="d29">
      <inkml:trace xmlns:inkml="http://www.w3.org/2003/InkML" xml:id="stk29" contextRef="#ctx0" brushRef="#br0">15576 4317 0 0,'13'8'25'7,"4"4"4"-1,-2-1 2 2,6 0-17 0,5-3 19-2,4-6-20 2,2-2 27 1,0 0-26-2,-7 0-18-1,-2 0-8 2,-9 0-52 0</inkml:trace>
    </iact:actionData>
  </iact:action>
  <iact:action type="add" startTime="28964">
    <iact:property name="dataType"/>
    <iact:actionData xml:id="d30">
      <inkml:trace xmlns:inkml="http://www.w3.org/2003/InkML" xml:id="stk30" contextRef="#ctx0" brushRef="#br0">21324 1512 64 0,'-8'0'94'6,"-1"0"-68"1,6 0-21-1,1 0 2 2,0 0 17 0,2 0 5 0,-2 0-9-2,2 0-9 2,-3 0-4 0,-2 0-4 0,-6 0 5-2,-8 0-1 2,-5 0-4 0,-10 0-3 0,0 0 4-2,-5-11 9 2,3 1-5 0,-5 2-2 0,-1-5 2-2,-2 2-6 4,0-1 1-3,5-2-2 1,2-3 0-3,8-2 2 4,-4-5 0-2,1-3 0 2,0-6-3-4,2-7 0 4,7 1 2-1,0 0-2 0,5 3 0-3,3 3 0 3,4 2 2 1,7 0 0-1,4 2 0-3,0-2-2 4,4 0 0-1,14 2-1 0,3 4 0-2,5 2-1 2,6 1 0 0,4 1 0-1,9 2-1-1,2 1 2 3,7 1 1-2,-1 5-2 2,4 3-1-1,-4 1 2-2,-2 4-2 2,2 2 2-1,-3 2 0 0,3 0 0 1,5 0 0 0,2 0 1 0,2 0 0-2,-5 0 0 2,-7 0 0 0,-3 10 0 0,-11 7 0-2,-3 5-2 2,-3 6 0-1,-5 5 0 1,-2 2 2-1,-5 4 0 0,1 3 2 2,-8-1-2-2,1 0 2 2,-7 1-2-3,-3 1 0 2,-2 7 0 0,0 0 2-2,-2-3-1 2,-13-1-1 0,0-5 1 0,0-12 0-2,0 0-1 1,-6-8 1 1,-7-3-5 0,-13 1 12-2,-15 0-2 2,-8-1-5 0,-5-2-5 1,5-5 6-4,11-2-4 3,12-7 0 0,15-2-3 1,14 0-8-1,12 0-21-2,0 2-31 2,0-2-143 0</inkml:trace>
    </iact:actionData>
  </iact:action>
  <iact:action type="add" startTime="30989">
    <iact:property name="dataType"/>
    <iact:actionData xml:id="d31">
      <inkml:trace xmlns:inkml="http://www.w3.org/2003/InkML" xml:id="stk31" contextRef="#ctx0" brushRef="#br0">21311 985 68 0,'-4'-4'58'6,"1"0"-25"1,1 4-23 1,2 0 20 0,0 0 5-2,0-3-12 2,-2 3-8 0,2 0-5 0,-2 0-2-2,-4 0-1 2,2 0-2 0,-7 0-1 0,-8 7 2-2,-9 9 4 2,-4 6-10 0,0-2 5 0,4-6-2-2,10-3-2 4,6-5-1-4,6-4 0 2,3-2-3-2,3 0-1 2,0 0-4 0,0 0 0 0,0 0 2-2,0 0-1 2,0 0 2 0,9 0-5 0,19-8 4-2,4-3 6 2,0 2 2 0,-2 4-3 0,-4 5 1-2,-3 0-1 2,-4 0 2 0,-1 0 0 0,-2 5 1-2,-5 11 0 3,-4 5 0-2,-5 3 0 1,-2 4-2-2,0 2 4 2,0 2 9 1,-15-1-3-1,-6-2-4-1,0-4 0 0,3-5 1 1,-1-6-6 0,6 2 0-1,0-7-1 1,5 2-5 0,1-3-2-1,2-6-2-2,1 2-3 4,-4 1-7-2,4 3-26 1,-3 2-17-1,0 5-26 2</inkml:trace>
    </iact:actionData>
  </iact:action>
  <iact:action type="add" startTime="31784">
    <iact:property name="dataType"/>
    <iact:actionData xml:id="d32">
      <inkml:trace xmlns:inkml="http://www.w3.org/2003/InkML" xml:id="stk32" contextRef="#ctx0" brushRef="#br0">20763 1573 114 0,'0'-8'51'7,"3"2"-14"0,-1 4-31-1,-2-2-5 3,2 0 13-2,-2-1-3 2,0 3 16-4,0 2-16 3,0 0 4 0,0 0 4 0,0 0 5-2,0 0-8 3,-11 9-12-2,-19 17-5 1,-7 14 11-2,-11 5-9 2,2 3-1 1,2-5 0-2,0 2 0 2,3-2 0-3,2 2-6 2,4 1-1 0,7-3-18-3,13 1-33 4,6-9-8-1,4-6-52 0</inkml:trace>
    </iact:actionData>
  </iact:action>
  <iact:action type="add" startTime="32436">
    <iact:property name="dataType"/>
    <iact:actionData xml:id="d33">
      <inkml:trace xmlns:inkml="http://www.w3.org/2003/InkML" xml:id="stk33" contextRef="#ctx0" brushRef="#br0">20112 2905 18 0,'-11'0'56'7,"7"0"-29"1,-4 0-11 0,4 2-9-2,-3-2 16 1,-2 0 14 2,-1 0-19-1,-3 0-13-2,-8 0 2 2,-2 0 2-1,-6 0 9 1,-7 0 3-2,0 0-1 2,-1-12-12 0,-2-3 12 0,7-6 0-2,2-4-4 2,5-2 1 0,6-5-1 0,5-4-12-1,2-3-3 0,8-1 0 1,-1-1-2 2,5 2 2-5,0-3-1 3,0-1-1-1,15-3-2 1,9-4-1-1,12-1 2 0,5-3-2 2,4 0-7-1,8 7-1-2,7 3 9 2,7 9-3 0,11 2 2-1,2 8 3 0,-3 8 0 0,-11 11-1 1,-8 6-2 0,-15 6 1-2,-3 28 1 2,-8 8-3 0,-4 11 1 1,-6 3 4-3,2 1-1 2,-1 1 2-1,-5 2-1 1,-4-2 2-2,-7-2-2 2,-7 0 1 1,0-4 0-1,0-4-1-2,-17-7-1 2,-1-7 0 0,-5-10-2 0,-2-3-1-2,-8-4 1 2,-1-5-11 0,-3-2-22 0,1-1-54-2</inkml:trace>
    </iact:actionData>
  </iact:action>
  <iact:action type="add" startTime="34693">
    <iact:property name="dataType"/>
    <iact:actionData xml:id="d34">
      <inkml:trace xmlns:inkml="http://www.w3.org/2003/InkML" xml:id="stk34" contextRef="#ctx0" brushRef="#br0">20333 2314 58 0,'-4'-14'59'8,"-10"4"-32"0,7 6 15-3,2 1-17 3,3 1-11 0,2 2 11 1,0-1-8-3,-2 1-12 2,2 0-3-1,0 0-2 2,0 0 1-4,0 0 1 4,0 0-1-1,0 0 1 0,0 0-1-2,0 0-1 2,-3 0 1 0,-5 0-3 0,-9 3 2-2,-1 14 8 2,-3 0-6-1,5-1-1 1,2 1 0-1,1-5-1 0,1 3 3 1,1-1-3 1,-2 5 0-3,0 3 2 1,4 6-2 1,1-4 0 1,8-3 0-3,0-2-3 2,0-2 1 0,8-3 4 0,10 0-1-2,1-1 1 2,-4-1-2 0,2 1 0 0,-8-3 1-2,1-1 0 4,-6-2-2-4,-2-2 2 2,1-3-1-3,-3-2-1 3,0 0 2 0,0 0 2 0,0 0 4-1,-21 2 7 0,-5-2-15 2,1 0-8-1,7 0-3-2,3-2-15 2,9-15-82 0</inkml:trace>
    </iact:actionData>
  </iact:action>
  <iact:action type="add" startTime="35211">
    <iact:property name="dataType"/>
    <iact:actionData xml:id="d35">
      <inkml:trace xmlns:inkml="http://www.w3.org/2003/InkML" xml:id="stk35" contextRef="#ctx0" brushRef="#br0">20251 2313 31 0,'4'-4'197'7,"12"1"-188"-1,5 3-13 2,7 0 4 0,8 0 0 0,-6 0-6-2,2 0-12 2,-4 8-42 0,-5 6-78 0</inkml:trace>
    </iact:actionData>
  </iact:action>
  <iact:action type="add" startTime="35991">
    <iact:property name="dataType"/>
    <iact:actionData xml:id="d36">
      <inkml:trace xmlns:inkml="http://www.w3.org/2003/InkML" xml:id="stk36" contextRef="#ctx0" brushRef="#br0">21744 1387 69 0,'-12'-4'37'8,"12"4"-41"-2,0 0-16 1,21 2 32 2,11 19 19-1,5 8 6-2,4 6-5 4,3 2-11-5,-5 7-11 3,0 1 0-2,-2 1-3 3,-3 1 5-1,5-1-4 0,1 0-2-3,1 1-3 4,2 1 1-1,4-1-4-1,-4 1-6 0,-1 0 4 0,-3-1-5 2,-2-1-6-2,-7-1-10 0,-3-3-5 0,1-8-91 2</inkml:trace>
    </iact:actionData>
  </iact:action>
  <iact:action type="add" startTime="37842">
    <iact:property name="dataType"/>
    <iact:actionData xml:id="d37">
      <inkml:trace xmlns:inkml="http://www.w3.org/2003/InkML" xml:id="stk37" contextRef="#ctx0" brushRef="#br0">22675 2946 19 0,'-30'11'17'7,"-4"-7"-1"2,-3-2 5-3,-8-2 5 2,7 0 9-1,-3-4 15 1,-2-11-16-2,-6-1-14 2,-2-3-8 0,-1-4 5 0,-6-1-1-2,0-6-10 2,1-3-3 0,1-2 11 0,9-6 0-2,2-4-8 2,13 5 2 0,9-8 0 0,12 3-3-2,11-5-4 3,0-2 0-2,4 0 0 1,31 0 1-2,7-1-2 3,8 0 0-1,7 4-4 0,3 4 2-2,2 5 1 2,3 10-3-1,3 5 4 2,11 4-2-3,6 6 3 2,3 9 0 0,2 6 0 0,-10 0-1-2,-9 15 0 2,-6 20-2 0,-8 5 3 0,-8 9-2-2,-8 1 1 2,-7-1 0-1,-11-1 0 2,-6-8-1-4,-13 1 1 4,-4-2 1-1,0-2 0 0,-11 0 4-2,-12-2-3 1,-3-3-2 2,1-7 4-1,-3-6-1-2,-6-5 3 2,-3-2 0 0,-2 0-1-1,-5-1-5-1,3-3-3 3,4 1-1-1,7-5-6 0,12 0-8-2,2-4-17 2,4 0-19 0,7 0-21-1,3 0-57 0</inkml:trace>
    </iact:actionData>
  </iact:action>
  <iact:action type="add" startTime="38571">
    <iact:property name="dataType"/>
    <iact:actionData xml:id="d38">
      <inkml:trace xmlns:inkml="http://www.w3.org/2003/InkML" xml:id="stk38" contextRef="#ctx0" brushRef="#br0">22399 2356 168 0,'0'0'47'7,"8"0"-46"-1,7 0 11 3,4 0-2-1,-3 0-1 0,-2 8-1-2,-5 5-6 2,-5 1-3-1,-4 9 5 2,0 4 5-3,0 0 11 4,-15 3 0-4,-8-8-13 1,4-6-1-1,1-3-1 2,6-7 0 0,5-4 0 1,5 0-3-3,2-2-1 2,0 0-1 0,0 0 1 0,0 0 0-2,0 0 1 2,9 0-2-1,21 0-2 2,9-13 2-3,5 1-1 2,-1 2-2-1,1-1-2 2,-2 5-2-4,-6 2 1 4,1 2 1 0,-4 0-16-1,-9 2 10-2,2 0 10 2,-7 0 1 0,-6 0-1-1,-1 0 1 0,-5 0-1 1,-3 0-5-1,-1 0 4 1,3 10 2-2,1-2 0 2,3 3 0 0,1-3 0 0,6-1 2-2,-2-4-1 2,-3-3 1 0,-3 0 2 0,-2 0 3-2,-3 0 4 3,3 0 3-3,-4-8-2 3,-1-6-6-3,-2-1-4 1,0 1 2 2,0 1-4-1,-2-1 0-2,-23 3-5 2,-10 3-10 0,-9 4-8 0,1 4-15-2,4 0-46 1,6 0-53 2</inkml:trace>
    </iact:actionData>
  </iact:action>
  <iact:action type="add" startTime="41578">
    <iact:property name="dataType"/>
    <iact:actionData xml:id="d39">
      <inkml:trace xmlns:inkml="http://www.w3.org/2003/InkML" xml:id="stk39" contextRef="#ctx0" brushRef="#br0">19767 2874 16 0,'0'0'15'5,"0"-3"2"3,-2 3-13 0,2-1 5 0,0 1 7-2,0 0-4 2,0 0 1 0,0 0 2 0,0 0 1-2,0-3 0 2,0 3 0 0,-2 0 2 0,0 0-3 0,0 0-1-2,-4 0-4 2,2-1 5 0,-7 1 4-2,-6 0-14 2,-8 0-6 0,-12 10 2 0,-9 13 2-2,-9 6 0 2,-3 4 1 0,1 0 0 1,4 0 2-4,5-2-5 3,4-2 0 0,2 0-1 0,1 4-1-2,-5 0-10 2,0 1-3 0,3-4-26 0,7-5-81 0</inkml:trace>
    </iact:actionData>
  </iact:action>
  <iact:action type="add" startTime="43444">
    <iact:property name="dataType"/>
    <iact:actionData xml:id="d40">
      <inkml:trace xmlns:inkml="http://www.w3.org/2003/InkML" xml:id="stk40" contextRef="#ctx0" brushRef="#br0">19012 3243 71 0,'-6'-9'11'8,"3"3"33"0,-1-1-15-1,0 3-22 2,-1 0 0-4,0 0 3 6,-2 0 18-6,0-2-19 2,-6 2 6 0,-4-4-6 1,-6 3 0 0,-7 1-1-2,-7 4-5 2,-6 0 2 0,-3 0-2 0,-8 0 0-2,0 2 7 2,-4 13-1 0,-4 3-5 1,-2 12 10-3,-3 11 2 2,-2 6-9 0,4 16-1 0,8 3 1 0,11 2-1-2,16 3-4 2,16-7-1-2,9-4-1 2,5-2 0 0,0-2 0 0,10-2 0 0,15-7-1-2,5-3-2 2,2-9 2 0,3-6 1-2,4-4 1 1,2-5 0 1,6-3-1 1,5-2 2-4,6-4-2 4,6-8 3-2,6-3-3 2,-4 0 4-1,3-8-2-2,-7-11 1 1,-2-6 9 2,-5-4-8-3,-2 0 0 2,-5-4-1 0,-4-2-3 0,-5-5 2 0,-4-7 0-2,-7-3-2 2,-6-6 1 0,-10-2 0-1,-8 0 2 0,-4 2-2 1,0 5 1 0,-11 1 0 0,-14 6 2-3,-10 6-1 4,1-4-2-2,-6 7 1 1,4-3-1 1,1 8 0-3,5 2 2 4,5 10-3-4,2 3 0 0,2 9-4 2,0 2 0 0,0 4-5 0,-1 0-7 0,-3 8-20 0,1 17-26-3,3 0-20 3,8 4-65-1</inkml:trace>
    </iact:actionData>
  </iact:action>
  <iact:action type="add" startTime="44404">
    <iact:property name="dataType"/>
    <iact:actionData xml:id="d41">
      <inkml:trace xmlns:inkml="http://www.w3.org/2003/InkML" xml:id="stk41" contextRef="#ctx0" brushRef="#br0">18483 3605 86 0,'-4'-11'72'7,"4"3"-19"1,0 0-11-1,0 1-34 1,23-1-5 0,3 2 5-1,-2 6-2-1,2 0-3 2,-5 0-2 0,-4 12 1 0,-2 7-1 1,-2 2 2-4,-5 0-2 4,-4-3 1-2,-4 1-2 1,0-1 1-1,-2 3 10 0,-21 2-5 2,-7-2-3-2,0-5-2 0,4-1 1 1,9-7-2 0,5-4 0 0,7-2 2-3,3-2-2 4,2 0 2-2,0 0-3 0,0 0-1 1,0 0 3 0,0 0-3 2,30 0-1-5,13 0 8 1,19 0 0 2,6 0-5 1,3 0-2-1,-5 0-5-2,-1 0-14 2,-10 0-40 1,-4 0-164-2</inkml:trace>
    </iact:actionData>
  </iact:action>
  <iact:action type="add" startTime="45314">
    <iact:property name="dataType"/>
    <iact:actionData xml:id="d42">
      <inkml:trace xmlns:inkml="http://www.w3.org/2003/InkML" xml:id="stk42" contextRef="#ctx0" brushRef="#br0">20373 2905 81 0,'-26'-10'25'6,"14"6"8"3,8 1 9-1,4 3-20-2,0 0-3 2,0 0-7-1,0 0-3-1,0 0-5 2,0 0-1 0,0 0 5 0,0 0 8-2,0 0 4 3,0 0-10-1,0 0-6 0,0 0-4-3,0 0-3 5,0 7 4-4,23 8 2 2,3 7 1-1,6 3 3 1,0 1-4 0,5 5-1-1,4 5-1 1,-2-1-1-2,3 0 1 3,-4-2-1-2,4-2-1-1,-1-2 1 2,3 1 1 1,0-4 0-1,-3 5-1-2,0-1 0 2,-3 1 0 0,-4-7 0-3,-4-3 0 4,-8-3 2 0,-3-5-4-2,-4-2 2 0,-9-6 0 2,1-1 0-4,-5-1 0 4,0-3 0-2,-2 2 0-1,0-2 2 3,0 0 1-2,0 0-1 0,0 0 2 1,0 0-2 0,0 0 3 0,0 0-4 0,0 0-2-2,0 0-1 1,0 0-14 1,-9-11-18 0,1 1-46-1,0 0-101 2</inkml:trace>
    </iact:actionData>
  </iact:action>
  <iact:action type="add" startTime="50540">
    <iact:property name="dataType"/>
    <iact:actionData xml:id="d43">
      <inkml:trace xmlns:inkml="http://www.w3.org/2003/InkML" xml:id="stk43" contextRef="#ctx0" brushRef="#br0">21270 3470 61 0,'-32'-10'50'7,"13"3"-25"1,0 5 5-1,-3 2-17 1,-6 0-7-3,-6 2 4 3,-4 17 6 1,-7 8 4-2,-4 11 0-1,-5 9 3 2,-4 9-3 1,-2 6-6-2,7 4 5-1,10 3-5 2,8-3-7 1,14-2-5-1,5 0 0-2,9-6-1 2,2-1 0 0,3 2-2 0,2-5 1 0,0-2 0 0,2-3 1-3,17-5-1 3,4-5 0-1,6-5 0 1,11-8 0 0,8-3 5 0,5-8-1-3,9-4 1 5,3-8-3-3,3-3-1 1,1 0 0-2,5 0-1 2,-3-6 0-1,0-11 0 1,-1-5 0-1,-5-3 1 1,-3-6 1 0,-7-7-1-1,-5-3 1 0,-3-7-1 3,-11-1 0-4,-4-3 0 1,-8 2 3 2,-11 3-2-3,-4 2 3 1,-6 0 2 1,-3 4-5-1,0 0-1 1,0 3 1 0,-3-1 1-1,-8 4-2 0,-5 4 0 1,-3-2 1-1,1 2 3 2,-5-1-4-1,-2 2 0-2,-5-3 0 2,0 1-1 0,-2 5 0 0,4 9 0-1,3 3-1 0,-1 7-5 1,-2 4 1 0,1 2-6-2,-2 2-2 2,-7 0-10 0,4 2-25 0,2 13-8-2,3 1-42 2,6 2 1-1</inkml:trace>
    </iact:actionData>
  </iact:action>
  <iact:action type="add" startTime="51260">
    <iact:property name="dataType"/>
    <iact:actionData xml:id="d44">
      <inkml:trace xmlns:inkml="http://www.w3.org/2003/InkML" xml:id="stk44" contextRef="#ctx0" brushRef="#br0">21206 3766 123 0,'0'0'52'7,"-4"0"-48"-1,-4 0-4 2,-8 21-4 0,-9 14 17-2,-3 17 6 2,-4 10 5 0,-1 7-5 0,8-1-1-2,6-7-11 2,13-10-4 0,6-10 0 0,0-8-2 0,0-8 1-2,21-6-1 2,6-8 1 0,8-8 1-2,1-3 19 2,-1 0-9 0,-5-10-8 0,-5-9-2 0,-6-6 11-2,-6-2-9 2,-6 0-5 1,-5 0 2-1,-2 2-1-2,0 7 5 1,-20 2-2 2,-12 3-1-4,-6 9-4 3,2 4-3 0,-1 0-6 0,7 0-2 1,5 14-12-3,7 3-42 2,4-2-46-1</inkml:trace>
    </iact:actionData>
  </iact:action>
  <iact:action type="add" startTime="53554">
    <iact:property name="dataType"/>
    <iact:actionData xml:id="d45">
      <inkml:trace xmlns:inkml="http://www.w3.org/2003/InkML" xml:id="stk45" contextRef="#ctx0" brushRef="#br0">22617 2932 25 0,'0'0'32'7,"0"-4"-6"1,0 4-4 0,0-3 0-2,0 2-3 2,0-2 6 0,0 1-8 0,0 0-2 0,0 1 6-2,0 1-2 2,0 0-6 0,0 0-7-2,0 0-4 2,0 0-2 0,-2 0 0 0,0 0 0-1,0 0-2 1,0 0-3 0,-3 5 5-3,1 12 4 4,-5 2 0-2,-6 4-4 1,-3 1 2 0,-2 3-1-2,-1-2 2 2,-3 4 1 0,4-2-4 1,-1 0 2-1,2-2-1-2,6-5 1 2,2-1-1 0,3-6 0-1,4-1-2 0,2 0 1 0,-3 1 0 1,3-3 0-1,-3 0-1 1,3 1 1 0,0-1 0 0,0-2 0-3,2 1 0 4,0-4-2-1,-2-2 4-2,2 1-1 2,0-2-1-1,0 0 1 2,0 2-1-1,0-1 0-2,-4-3 1 2,2 0 0-1,2 0 0 1,0 0 2-2,0 0-2 3,0 0 5-2,0 0 4 2,0 0-4-3,0 0-4 1,0 0 1 1,0 0-1 0,0 0-1-2,0 0 3 3,0 0-3-1,0 0 0 0,0 0-2-3,0 0-1 4,0 0-7-2,0 0-12 2,0 0-24-4,0 0-55 4</inkml:trace>
    </iact:actionData>
  </iact:action>
  <iact:action type="add" startTime="56533">
    <iact:property name="dataType"/>
    <iact:actionData xml:id="d46">
      <inkml:trace xmlns:inkml="http://www.w3.org/2003/InkML" xml:id="stk46" contextRef="#ctx0" brushRef="#br0">22411 3434 39 0,'-10'-7'5'7,"6"4"7"-1,-1 3-11 2,-1-1 2 0,3 1 4-1,-3 0 9 2,4 0 1-3,-4 0 3 2,-3 0-6 0,0 0-3-2,-3 0 3 2,-1 0 4 0,-4 0-11 1,4 0-3-4,-2 0 0 3,0 0 2 0,4 0 0 0,-4 0 5 0,7 0-6-2,-1 5-3 1,1 4-1 2,-3 2-1-3,0 5 0 2,-4 5 1 0,0 8 0 0,-2 2 7-2,6-1 0 4,-3 4 1-4,3-3 1 2,4-4-5-1,5 2-3 0,-1-4 1 1,3-1-3 3,0 1 1-7,0 3 0 3,0 0 2 2,0-1-1-2,0 2 2 0,5 0-1 0,4 0 1 1,0 0-3 0,3 0 1-1,-1 0 1 1,2-2-3-1,4 0 1 2,-4-2 1-3,4-2-1 5,2-3 0-7,-2-1-1 4,7-2 0 0,3-3 4-2,6-4 4 2,1-3-1 0,-2-4 5-2,3 0-3 3,-3-3-4-2,2 0-1 1,4 0 5 1,-4 0 1-4,3 0-5 3,4-6 0 1,5-7 11-3,2-3-9 3,1-1-4-3,-8 0-2 2,-7-1 0 0,1-3 2-2,-8-4-3 2,-1 0 1 0,-5-4 1-2,-3-1 0 2,-2-6 1 0,0 1-1 0,-2 0-1-2,-5 2 1 3,0 2-2-2,-4-1 0 1,-5 2-1 0,0-2 3-2,0 2 1 2,-5-8-1 1,-13 3 2-2,-1 0 3-1,-6-1-4 2,-5 1 1 0,1-2-2-2,-11 4-1 2,4-1 0 1,-3 4-1-2,0 5 0-1,3-2 3 3,4 4-3-2,5 5 1 2,7 3-2-1,-6 5 1-3,9 1-3 3,2 5 1 0,-4 4-6 0,-1 0-4-2,-3 0-5 2,0 6-8 0,5 11-11 0,1 4-19-1,6 2 1 0,1-1-58 1</inkml:trace>
    </iact:actionData>
  </iact:action>
  <iact:action type="add" startTime="57664">
    <iact:property name="dataType"/>
    <iact:actionData xml:id="d47">
      <inkml:trace xmlns:inkml="http://www.w3.org/2003/InkML" xml:id="stk47" contextRef="#ctx0" brushRef="#br0">22401 3692 188 0,'-6'-3'21'8,"1"3"-13"0,1 0-13-2,-5 9 10 1,-1 7-2 2,-1 4-1-1,0 2 0 0,1-1 2-2,1 1-1 2,0-1 3 0,3-2 4-3,0-5-3 4,1-1-5-2,3-3-2 2,0-2-1-3,2-1-3 2,0-3 1-1,0 2-3 1,0-6-3-1,0 0-3 0,11 0-8 1,10 0-67 1</inkml:trace>
    </iact:actionData>
  </iact:action>
  <iact:action type="add" startTime="57959">
    <iact:property name="dataType"/>
    <iact:actionData xml:id="d48">
      <inkml:trace xmlns:inkml="http://www.w3.org/2003/InkML" xml:id="stk48" contextRef="#ctx0" brushRef="#br0">22673 3704 216 0,'-7'0'13'4,"-6"0"-11"4,-4 2-2 0,-2 15 6-1,8-3-1 0,9 0-4 1,2 3 1 0,0 6 0-2,0 0-2 3,0-2 1-2,0 1-1 2,0 1 1-3,0-2 0 2,0-5-1-1,0-1-1 1,0-5 0-2,0-6-2 2,0-1 0 0,0-3 1 0,0 0 0-2,0 0-22 2,0-17-96 0</inkml:trace>
    </iact:actionData>
  </iact:action>
  <iact:action type="add" startTime="58214">
    <iact:property name="dataType"/>
    <iact:actionData xml:id="d49">
      <inkml:trace xmlns:inkml="http://www.w3.org/2003/InkML" xml:id="stk49" contextRef="#ctx0" brushRef="#br0">22597 3684 99 0,'0'-3'7'7,"16"-1"-6"1,10-2 3-1,6 1 2 0,4-5 5 0,4 2-2-1,3 2-7 2,-6 4-5 0,-5 2-45 0</inkml:trace>
    </iact:actionData>
  </iact:action>
  <iact:action type="add" startTime="58992">
    <iact:property name="dataType"/>
    <iact:actionData xml:id="d50">
      <inkml:trace xmlns:inkml="http://www.w3.org/2003/InkML" xml:id="stk50" contextRef="#ctx0" brushRef="#br0">23118 2557 60 0,'-6'0'33'7,"6"0"7"1,0 0 8-3,0 0-27 4,0 0-12-1,0 0-4 0,0 0-4-2,0 0-1 2,0 3-3 0,0 3-2 0,0 2 7-2,17 1 4 2,4 4 1 0,-1 0 4 0,5 1 2-2,-2 1 1 1,1-3-6 2,-2 2-6-1,1 0 1-2,1 0-3 2,1 0 1 0,0 0-1-2,0 1 1 2,7-2-1 0,0 1 1 0,4 2-1 0,0 1 2-2,-4 2-2 2,3-1 0 0,-3 3 0 0,0 2 0-2,0 0-2 3,3-1 2-1,-1 0 0-1,6 1-1-1,1-4 1 2,0 2-1 0,1 1 2 0,-5 1-2-1,-1 3 0 0,1 0 1 3,2 8-3-3,3-1 5-1,1 2-4 1,2 5 2 1,5-1 2-2,-4-4-2 4,0-2 0-4,-4-10 2 2,-10-4-2-1,-8-7 1 0,-3 1-2 1,-6-1 2 2,-4-4-1-3,-7-4-1-1,-2-2 2 1,-2-2-1 2,0 0 6-4,0 0 23 3,3 0 6 0,-3 0-15 0,0 0-8-2,0 0-5 3,0 0-5-2,0-2-6 2,0-6-20-3,0 1-28 1,0 3-41 1</inkml:trace>
    </iact:actionData>
  </iact:action>
  <iact:action type="add" startTime="59915">
    <iact:property name="dataType"/>
    <iact:actionData xml:id="d51">
      <inkml:trace xmlns:inkml="http://www.w3.org/2003/InkML" xml:id="stk51" contextRef="#ctx0" brushRef="#br0">24995 4134 6 0,'-8'11'19'6,"4"-4"1"2,2-2 6-2,-3-2 3 1,1 1 11 2,-3-2 8-1,-7 2-14-2,-6-2-5 2,-6 0-12 0,-6-2-5 0,-10 0 3-2,-1 0 1 2,-6-12-1 0,-3-7-8 0,-4-6 4 0,3-6-5-2,2-2 8 2,3-2-3 0,6-4-6-1,6-1 0 1,6-1 1 0,10-3-1 0,8-1-1 0,9-3-1-2,3-3-1 2,0-8 1 0,21 1-3-2,12-4 0 2,8 4 0 0,5 0 0 0,6 5-1 0,10 3-2-2,15 0 2 2,2 3-5 0,9 5 3 0,2 3-2-2,-9 7 0 1,-8 10 2 2,-13 10 3-1,-9 7 0-1,-2 5-2 0,1 0 0 1,3 5 0 0,0 11 2-2,-3 5-2 2,-5 4 1-1,-9 6 1 2,-8 8 0-3,-10 10 3 2,-6 7-2 0,-12 2 1 0,0 2 0-2,-2-3 3 2,-22-1-3 0,1-9 0-2,-2-4 2 2,-3-7-3 0,-2-6 2 0,-2-5 2 0,-5 0 3-1,-2-4-5 0,-7 0 1 1,-2 0-3-2,-1-3 0 2,6-1-2 0,4-3-1-1,5-3-5 0,6-5 1 1,5-4-3 1,2-2-9-1,3 0-21-2,-5 0-21 1,-3 0-57 1</inkml:trace>
    </iact:actionData>
  </iact:action>
  <iact:action type="add" startTime="60754">
    <iact:property name="dataType"/>
    <iact:actionData xml:id="d52">
      <inkml:trace xmlns:inkml="http://www.w3.org/2003/InkML" xml:id="stk52" contextRef="#ctx0" brushRef="#br0">24813 3358 42 0,'0'-8'157'8,"0"6"-118"0,0 2-2-2,0 0-27 1,0 0-6 1,-14 6 5 1,-14 17 4-3,0 8 0 2,4 2-10-1,3-2 0 1,6-4-3-2,9-7-2 2,4-5 1 1,2 2 0 1,0-1 1-6,6 3 2 4,15 2-3 0,5-5 2-1,-1 1 1-1,3-7-1 3,-4-1 0-2,-7-2-2 1,-4-6-2-2,-3-1-2 2,-5 0-7 1,6 0-24-2,3 0-40 1,2 0-103-1</inkml:trace>
    </iact:actionData>
  </iact:action>
  <iact:action type="add" startTime="61072">
    <iact:property name="dataType"/>
    <iact:actionData xml:id="d53">
      <inkml:trace xmlns:inkml="http://www.w3.org/2003/InkML" xml:id="stk53" contextRef="#ctx0" brushRef="#br0">24907 3453 163 0,'-16'0'35'4,"-7"3"-31"4,5 13 16 0,-3 3 14 0,1-1-14-2,3-1-5 2,0 2-1 0,6-1-3 0,0 1-7-2,1-2-5 2,6-3 2 0,-1-2-5 0,5-1-3-2,0 1-12 2,0-5-15 0,15-3-18 0,17-4-28 0,-2 0 24-2</inkml:trace>
    </iact:actionData>
  </iact:action>
  <iact:action type="add" startTime="61302">
    <iact:property name="dataType"/>
    <iact:actionData xml:id="d54">
      <inkml:trace xmlns:inkml="http://www.w3.org/2003/InkML" xml:id="stk54" contextRef="#ctx0" brushRef="#br0">25137 3580 76 0,'0'0'24'7,"0"0"6"-1,0 0-9 2,0 0-3 0,2 0 15 0,0 0-17 1,1 0-5-5,0 0 9 5,-1 0-2-1,3 0 0-2,-1 0 6 2,-2-2-3 0,5-5-3 0,-5 2-9-2,0-4-6 2,-2 1-3 0,0 0 3 0,0-1 2-2,0 1-3 2,-13 0-1 0,-6-1-1 0,1 3 1 0,2 0 0-2,-2 6 2 3,-3 0-3-2,-2 0 2-1,-3 1-3 2,4 17 3 0,5-4-3 0,6 4 1 0,1-2 0-2,10-7 0 2,0 4 0 0,0-5-1-2,0 0 1 2,0 1 1 0,17-2-1 0,2-2 1-2,5-3 0 2,2-2-1 0,1 0 1 0,-1 0-1-2,-1 0 0 2,-2-12-1 0,0-5 0 0,-4-2 0 0,-6 1 1 0,-1-2 0-3,-5-3 1 4,-3 0-1-3,-4 2 0 2,0 2 1 0,0 7 0 0,0 4-1-2,-2 4-1 4,-14 1-8-4,-9 3-45 2,0 0-36-2,1 0-79 2</inkml:trace>
    </iact:actionData>
  </iact:action>
  <iact:action type="add" startTime="67268">
    <iact:property name="dataType"/>
    <iact:actionData xml:id="d55">
      <inkml:trace xmlns:inkml="http://www.w3.org/2003/InkML" xml:id="stk55" contextRef="#ctx0" brushRef="#br0">22919 685 105 0,'0'5'61'5,"-20"-5"-50"3,3 0 20 0,6 0 2-3,6 0-21 4,0-3 3-1,3 3 11 0,0 0-9 0,-2 0-9-1,-5 0-1 0,-6 0-6 2,-7 0 0-2,-10 0 2-1,-6 3-3 3,-7 9 1 0,-4 2-6-5,-9 3 12 4,-8 3-4 0,-5-1-2 1,-2 1 0-1,5 0 0-2,8-4 0 2,8 5 0 0,1-5-1 0,2-3 6-2,8-1-8 1,7-4 2 2,8-5 1-1,11 9-2-2,3-8 1 2,3 0 0 0,4 1 0 0,3-4-1-2,0-1 0 2,2 0-3 1,0 0 3-3,-3 0 1 1,3 0-4 1,0 0 0-1,-2 0-3 1,2 3-4 1,0-2-15-4,0 3-24 4,0 1-53-4,0-3 4 3</inkml:trace>
    </iact:actionData>
  </iact:action>
  <iact:action type="add" startTime="67762">
    <iact:property name="dataType"/>
    <iact:actionData xml:id="d56">
      <inkml:trace xmlns:inkml="http://www.w3.org/2003/InkML" xml:id="stk56" contextRef="#ctx0" brushRef="#br0">22056 766 88 0,'-6'-2'39'8,"-1"0"20"-2,-3 2-14 4,-5 0-31-5,-11 2-14 4,-6 18 5-1,0 8 2-2,0 2 0 2,4-1-3 0,5 1 2-3,5-4-2 4,1 1-1-2,4 0-1 1,3 0-1 0,1 0-1 1,5-4 1-4,4-3-1 4,0 1-1-3,0-2 2 1,8 0-1 1,16-3 0 1,6-4 2-1,2-1 1-2,4-5 2 2,4-2 1 0,-5 0-2 0,-1 1 6-2,-2-1-6 2,-4 0-4 1,-6 0 1-5,-1 1-2 5,-2 0 1-1,-6-1-1 0,-4 1 2 0,1-1-2-2,-5-2 0 2,-1-2 1 0,-2 0 0-1,-2 0 0 0,0 0-1 1,0 0 2 0,0 0-1 0,0 0-4-2,0 0-4 2,0 2-8 0,5 0-62-2,2-2-123 2</inkml:trace>
    </iact:actionData>
  </iact:action>
  <iact:action type="add" startTime="68580">
    <iact:property name="dataType"/>
    <iact:actionData xml:id="d57">
      <inkml:trace xmlns:inkml="http://www.w3.org/2003/InkML" xml:id="stk57" contextRef="#ctx0" brushRef="#br0">23638 600 184 0,'-13'2'30'8,"2"-2"-26"-2,9 0-5 2,0 8-7 0,-4 6 8 0,0 9 9-2,-3 9 20 2,0 3-9 0,-5-4-11 0,0-2-1-2,2-8-9 2,1-4 8 0,7-13-3 0,-5 12-3-2,3-7-1 1,4-5 0 2,2-3-3-2,0-1 1-1,0 0 2 3,0 0 0-1,0 0 2-2,0 0 3 2,0 0 13 0,12-1-1 0,16-16-9-2,6-3-10 2,5 1 3-1,0 2-2 1,-3 5 1 1,9 1-1-3,-6 3 1 3,-1 0-2-1,0 2 2 0,-6 2 0-2,-4-1-3 2,-8 5-3 0,-6 0-7 0,0 0-10-2,-3 0-36 2,3 0-1-1,0 0-15-1,0 0 24 2,-3 0 6 0</inkml:trace>
    </iact:actionData>
  </iact:action>
  <iact:action type="add" startTime="68950">
    <iact:property name="dataType"/>
    <iact:actionData xml:id="d58">
      <inkml:trace xmlns:inkml="http://www.w3.org/2003/InkML" xml:id="stk58" contextRef="#ctx0" brushRef="#br0">24049 776 25 0,'0'27'44'3,"-4"-2"-5"5,-1-4-15 1,5-13-17-4,0 14-8 3,0-15 1 0,7-1 18 0,2-6 3-1,2 0 1 0,5 0 16 1,6 0-4 2,-5 0-1-3,2-13-21-1,-3 3-8 2,-9 0 2-1,-4 0 14-1,-3 0-16 3,0-5-1-2,0 0-3 2,0 1-3-3,-10 2 1 2,-6 3 1-1,0 1-2 2,-2 6-4-3,-6 2-28 2,1 0-22 0,1 4-6 0,3 11-29-2</inkml:trace>
    </iact:actionData>
  </iact:action>
  <iact:action type="add" startTime="69323">
    <iact:property name="dataType"/>
    <iact:actionData xml:id="d59">
      <inkml:trace xmlns:inkml="http://www.w3.org/2003/InkML" xml:id="stk59" contextRef="#ctx0" brushRef="#br0">24473 813 123 0,'0'-5'50'7,"0"2"14"-2,0 3-27 3,0 0-19 0,0 0-2 0,0 0-11-2,0 0-6 3,-6 8 1 0,-3 7 0-2,3-4 0 1,6-5-1-2,0-5 0 1,0-1-1 1,0 0 3-1,0 0-1 1,0 0 0-1,0 0 2 2,6 0 3-4,9 0 7 3,-4-7-3 1,0-6-5-1,-1 0-1-1,-6 1-2 0,-1 3 0 0,-3 1 2 1,0 4-3-2,0 0-3 2,-3 2-8 0,-13 2-27 0,-4 0-81-2</inkml:trace>
    </iact:actionData>
  </iact:action>
  <iact:action type="add" startTime="69682">
    <iact:property name="dataType"/>
    <iact:actionData xml:id="d60">
      <inkml:trace xmlns:inkml="http://www.w3.org/2003/InkML" xml:id="stk60" contextRef="#ctx0" brushRef="#br0">24490 1041 6 0,'10'0'65'7,"4"0"-53"0,9-4 18 1,9-10 9-1,7-9 13 1,4-3-5-2,-1-2-17 2,2-5 0 1,-6-1-21-2,-4 0-2 1,0-8 4-1,3-1 6 0,-1-5-12 1,8-4-5-2,-7 1 1 2,-7-2-1 0,-5 6 0 1,-9 8 2-2,-7 6 4 0,-1 10 3 1,-8 4 0 1,2 9 0-2,-2 3-4-1,0 6 7 2,0 1 1 0,0 0-12 0,0 0-3 0,0 1-7-2,-12 27-5 2,-16 13 12 0,-4 13 3-2,2 1 2 2,5-1-2-1,5-2-1 0,5-6 3 1,6-7-4 0,3-2 2 0,6-1-1-2,0-3 0 2,0-4 0 0,0-4 0 0,11-5 1-3,3-3-1 4,-1-4 1-1,2-1-1 0,0-4 0-2,4-2 1 4,-3 1-2-5,3-5 1 4,-2 0-3-3,2-2-1 2,2 0-10 0,-3 0-14-1,-4-4-18 1,0-9-5-1,-10-4-28 0,-4 3-80 1</inkml:trace>
    </iact:actionData>
  </iact:action>
  <iact:action type="add" startTime="70245">
    <iact:property name="dataType"/>
    <iact:actionData xml:id="d61">
      <inkml:trace xmlns:inkml="http://www.w3.org/2003/InkML" xml:id="stk61" contextRef="#ctx0" brushRef="#br0">24833 665 146 0,'0'0'75'7,"0"0"-53"1,0 0 3-3,0 0-17 4,0 0 4-1,0 0 3-1,15 0-10-1,19 0 10 2,9 5 19 0,13 2-24 0,-5-1-5 0,-1 1-4-1,-8-3-1 1,-6 4-5 0,-6-2-9 0,-9 2-12-2,-7-1-12 2,-8-2-80 0,-4 2-21 0</inkml:trace>
    </iact:actionData>
  </iact:action>
  <iact:action type="add" startTime="83146">
    <iact:property name="dataType"/>
    <iact:actionData xml:id="d62">
      <inkml:trace xmlns:inkml="http://www.w3.org/2003/InkML" xml:id="stk62" contextRef="#ctx0" brushRef="#br0">17460 2895 7 0,'4'1'61'7,"-4"-1"-48"2,0 0-5-4,0 0 8 4,0 0 11-1,0 0-12-1,0 0 15 0,0 0-19 3,0 0-9-4,0 0-2 0,0 0-1 2,2 0-3 0,3 0-3 0,7 3 6-2,4 8 9 2,5 3-2 0,2-2-1 0,-3 2 0 0,3 2-4-2,-2-1 1 2,-1 2-1-1,1 2-1 0,3 1 2 0,-1 1-2 4,4-1 2-6,2 3 0 2,1-2 1 1,3 0 1 2,-3 2-2-4,-1-2 0 2,-3 4 0-2,2-5-3 2,-7 5 0 0,2 0-4 0,-5-1 6-2,3 0-1 2,-6-2 0 0,0-1 0 0,-6-9 2-1,-5 3-1 0,1-7-2 1,-1-2 1 0,4 3-2-2,-4-4 1 2,-2 1-1 0,-2-6-1-2,0 0 0 2,3 1 2 2,-3-1 1-4,2 0-5 0,-2 0 0 1,0 0-5 2,0 0-6-1,0 0-16-2,0-1-77 2</inkml:trace>
    </iact:actionData>
  </iact:action>
  <iact:action type="add" startTime="83760">
    <iact:property name="dataType"/>
    <iact:actionData xml:id="d63">
      <inkml:trace xmlns:inkml="http://www.w3.org/2003/InkML" xml:id="stk63" contextRef="#ctx0" brushRef="#br0">18083 3180 26 0,'0'16'37'7,"0"4"-11"1,0 2 4 0,0 3-5-2,4 2-13 2,1 0-2 1,-2 6 2-2,-3-8 4 1,0 1-8-2,0 1-11 2,0-2 12 0,-12 4 3-2,1-2-9 2,-6 2-2 0,-8-1 6 0,-10-6-3-2,-6 1 8 2,-5-4-9 0,-2-5 2 0,-1-3 0 0,2-5-4-1,2-1 3 1,6-2-5 0,5 3 1-1,11-4-19 0,12 5-18 0,8-6-91 1</inkml:trace>
    </iact:actionData>
  </iact:action>
  <iact:action type="add" startTime="91712">
    <iact:property name="dataType"/>
    <iact:actionData xml:id="d64">
      <inkml:trace xmlns:inkml="http://www.w3.org/2003/InkML" xml:id="stk64" contextRef="#ctx0" brushRef="#br0">20377 265 22 0,'0'0'67'5,"0"0"-51"3,0-15 29 0,0 5-30-2,0 1 10 2,0 7-7 0,0 0-8-1,-2 2 3 2,2 0-9-3,0 0-1 2,0 0-6 0,0 0 2-3,0 0-2 4,0 0 0-2,0 0-2 2,0 0 2-3,0 0 0 2,0 0 1 0,0 13 5 0,13 6-1-2,6 3 2 2,1 1 0 0,1 2-3 0,0 0 1-3,2 2-2 4,2 2 0 0,5 2 0-2,0-2 0 1,0 0 3-2,2-2 0 2,-2-2 1 0,0 0-2 0,2-1 0-2,-2-1 0 2,0 1-2 1,0-1 1-4,0-2-1 3,0 2 0 0,0-2 2 0,-3-3-3-2,-1 1 2 2,-4-4-1 0,-3-1 0 0,-2-2 1-2,-2-1-2 2,0-3 2 0,-2 2-1 0,-4-3 0-2,1-3 2 2,-6 0-2 0,-2-2 1 0,-2-2-2 0,0 0 2-2,0 0-1 2,0 0-1 0,0 0 2-2,0 0-1 2,0 0 0 0,0 0 0 0,0 0 0-2,0 0-5 2,0 0-10 0,-6 0-68 0</inkml:trace>
    </iact:actionData>
  </iact:action>
  <iact:action type="add" startTime="92386">
    <iact:property name="dataType"/>
    <iact:actionData xml:id="d65">
      <inkml:trace xmlns:inkml="http://www.w3.org/2003/InkML" xml:id="stk65" contextRef="#ctx0" brushRef="#br0">21082 650 9 0,'0'-4'83'7,"0"2"-28"0,0 2-16 1,0 0-18-1,0 0-5 1,0 0-5-1,0 0-7 1,0 0-4 0,0 0-3 0,0 0-1-2,0 0-3 1,0 0 5 2,0 13 5-1,6-1 1-3,3 4 0 3,-2-2 0 0,3 3 0 0,-4 0-3-2,3-1-5 2,-2 1 4 1,-3 0 2-1,0-3-9-3,-4 1 5 3,0-3 4 1,0-2 7-2,0 1-3-1,-6 1 2 3,-7-4 1-1,-4 1 1 0,-3-1-5-2,-3-2 9 2,-9 2-10-1,-5-3 8 2,-3-1-4-3,6-2-1 1,9-2 0 1,9 0 5 0,5 0 8 1,3 0-9-3,1 0-8 2,5 0 6 0,0 0-5 0,0 0 1-2,2 0-1 1,0 0-1 2,0 0-3-2,0 0 0-1,0 0 0 2,0 0-2 0,0 0 0-2,0 0-4 2,0 0-7 1,0 0-8-1,0 0-22-2,0 0-18 2,0 0-53-1,0 5 11 2</inkml:trace>
    </iact:actionData>
  </iact:action>
  <iact:action type="add" startTime="93728">
    <iact:property name="dataType"/>
    <iact:actionData xml:id="d66">
      <inkml:trace xmlns:inkml="http://www.w3.org/2003/InkML" xml:id="stk66" contextRef="#ctx0" brushRef="#br0">20315 1776 19 0,'0'0'22'8,"0"0"-3"0,0 0 6-1,0 0 1 2,0 0 18-3,0 0-15 2,0 0-12-2,0 0-4 2,0 0-3-1,0 0 1 2,0 0 4-3,0 0-7 1,0 0-4 2,0 0-2-1,0 0 1 0,0 0-3-3,0 0-2 3,0 0-1 1,0 7 5-3,0 5 10 2,-5 6-4 0,-4 3-1 0,-7 2 8-2,-2 4-3 2,-1-2 1 0,1-2-7-1,7-3-6-1,1-3 1 3,5-5-1-1,-1 3 0 0,1-3-1-2,3-1 1 1,0 0-2 2,2-6 1-1,0-1-1-2,0 2 2 2,0 1 1 0,0-1 0 0,0 0-1-2,-3-1 0 2,3-1 0 0,0-2-2 0,0 1 2-2,0 2 0 2,0-3-1 0,0 4 2 0,0 1-1-3,0-2-1 3,9 4 2 1,0-1-1-1,6 2 2 0,-2-1-3-2,6 0 1 2,1-2 1 0,-1 0 0-2,-6-1 1 2,-3-2-1 0,1 2-2 0,3-2 1-2,4 1 1 2,6-1 0 0,-4-2 0 0,-2 0 0-2,-1-2-1 4,-6 1 0-4,-6-1 0 1,-3 0 1-1,-2 0-1 3,0 0 0-1,0 0 2 0,0 0 0 0,0 0 1-2,0 0 1 2,0 0 2 0,0 0-4-2,0 0 0 2,0 0-1 0,0 0-2 0,0 0 1-2,0 0-4 2,0 0-3 0,0 0-17 0,-5-1-34 0,-8-3-47 0,-4 1-43 0</inkml:trace>
    </iact:actionData>
  </iact:action>
  <iact:action type="add" startTime="94980">
    <iact:property name="dataType"/>
    <iact:actionData xml:id="d67">
      <inkml:trace xmlns:inkml="http://www.w3.org/2003/InkML" xml:id="stk67" contextRef="#ctx0" brushRef="#br0">19194 3006 47 0,'0'-12'40'7,"0"6"-13"1,0 1 11 0,0 3 1-2,0-2-8 2,0 0-10 0,0 2-8 0,0 2 16-2,0-2-10 2,0 2-6 2,0 0-3-4,0 0 0 0,0 0-3 2,0 0-5 0,0 0-1 0,0 0 0-2,0 0-1 2,0 0 2 0,0 0 0 0,-13 0-4-2,-15 11 4 2,-6 3-2 0,-1 3 1 0,5-3-1-2,0 0 0 2,5-2-1 0,-1 3 2 0,3 0-1-1,8-1 0 0,0 1-1 3,9-5 1-4,1 1-2 0,3-5 1 2,0 2-2 1,2 0 3-1,0-1-1-2,0 1 1 2,0-4 0-1,0 2-1 1,0-4-1-2,0 2 1 2,0 0-1 0,6 3 2 0,6 3 0-2,4-2 1 2,0 3 0 1,0 1-1-1,5-2 1-3,-1 5 1 3,4-1-2 0,-1-1 1 0,0-1-1-1,-3 1 0 1,3-3 1 0,-4 1 0-1,-3-3-1-1,0 0 0 4,-5-2 0-4,1-4 2 2,0 4-2-2,-6-6 0 4,-1 3 1-4,-1-1 1 2,-4-2-1-2,3 0 3 3,-3 0 2-2,0 0-4 1,0 0 3-2,0 0-3 2,0 0 4 1,0 0-1 0,0 0-3-4,0-8-11 2,0-5 1 1,0 0-29 0,0 1-80-2,-5 0-83 4</inkml:trace>
    </iact:actionData>
  </iact:action>
  <iact:action type="add" startTime="103268">
    <iact:property name="dataType"/>
    <iact:actionData xml:id="d68">
      <inkml:trace xmlns:inkml="http://www.w3.org/2003/InkML" xml:id="stk68" contextRef="#ctx0" brushRef="#br0">17772 4435 51 0,'0'0'35'7,"0"-8"-12"1,0 4 5 0,0 2-21-2,0-1 1 1,0 1 11 2,0 2-4-3,0-2-3 2,0 2-1 0,0 0 1 0,0 0-2-2,0 0-4 2,0 0-2 0,0 0-3 0,0 0-1-2,0 0-1 2,9 0 1 0,10 0 2 0,4-2-2-2,-2 2 0 2,-3 0 1 0,-1 0-1 0,-2 0 1 0,4 0-1-2,4 0-1 2,6 0 1 0,6 0 1-2,2 0-2 2,0 0 2 0,4 0-1 0,3 0 0-2,-5 0 2 2,5 0-2 0,0 0 0 0,-1 0 0-2,4 0-2 2,-2 0 4-1,4 0-2 2,-1 0 0-4,0 0 1 4,0 0-1-1,-1 0-1 0,-2 0 2 0,-3 0 0-2,-1 0-1 2,-4 0 0 0,-3 0 0-2,-1 0 1 3,-8 0-2-2,1 0 1 2,-5 0 0-4,-4 0 0 3,4 0 0 0,-6 0-1 0,-2 0 2-1,-4 0-2-1,-2 0 1 3,0 0-3-2,0 0 3 0,0 0-1 1,-1 0 0 0,0 0 0 0,-2 0-1 0,-1 0 0-2,-3 0-1 2,0 0 1 0,0 0-4-2,0 0-5 3,0 0-16-2,0 0-57 2</inkml:trace>
    </iact:actionData>
  </iact:action>
  <iact:action type="add" startTime="104206">
    <iact:property name="dataType"/>
    <iact:actionData xml:id="d69">
      <inkml:trace xmlns:inkml="http://www.w3.org/2003/InkML" xml:id="stk69" contextRef="#ctx0" brushRef="#br0">17695 4702 30 0,'0'0'21'8,"0"0"-8"-3,0 0-4 4,0 0 6-1,0 0-3 0,0 0-1-2,0 0 11 2,6 0 0 0,6-2-6 0,0 0 8-2,3-2-8 1,4 2-5 2,6 0-6-2,5-1-3-1,2 1 0 2,3 1 0 0,2-3-1 1,2 1 0-3,-3 3-1 2,4-2 2 0,-3 2-1 0,4 0 2-2,2 0-2 3,6 0 2-2,6 0 0 1,-2 0-2-2,-3 0 0 2,-1 0 0 0,-1 0-1 0,1 0 0-2,-2 9 0 3,4-1 0 0,0 2 2-3,-3 1-2 0,-1-3 0 3,-6 0 1-2,-5 0-1 1,0-2 0-2,-7 1 1 2,4-3-1 0,-7 0 2 0,2 0 1-2,-5 0-3 2,-2-2 1 0,-3 0 0 0,-3 1 1-2,-4-3 2 2,-5 0 26 0,0 0-24-1,-4 0-2 0,-2 0-3 1,0 0 2 0,0 0 0-1,0 0-1 0,0 0 1 0,0 0 2 1,0 0-2 0,0 0 0-1,0 0-1 0,0 0-1 2,0 0 2-2,0 0-3 0,0 0-6 1,0 0-1 0,0 0-9 0,0 0-43-3,0 0-116 4</inkml:trace>
    </iact:actionData>
  </iact:action>
  <iact:action type="add" startTime="116806">
    <iact:property name="dataType"/>
    <iact:actionData xml:id="d70">
      <inkml:trace xmlns:inkml="http://www.w3.org/2003/InkML" xml:id="stk70" contextRef="#ctx0" brushRef="#br0">19595 1302 7 0,'0'-14'38'7,"2"0"-9"1,0 3 15-2,0 0 10 2,1-1-38 0,0 2 16 0,-1 6-3-1,0-1-18 0,-2 5 12 1,0 0-11 0,0 0-4-2,0 0-5 2,0 0-1 0,0 0-2 0,0 0-3 0,0 0-3-2,0 17-1 2,0 10 14 1,2 6 3-1,1-1-7-1,-3 2 1 0,2-1-2 0,-2-4 0 0,0 4 0 1,0 3-1 0,0-1-1 0,0 2 0-3,0 3-4 4,0-8 3-2,0 0-2 1,0-5-2-1,0-2-1 0,0-6-6 1,0 3-33 1,0-3-34-3,0-4-58 2</inkml:trace>
    </iact:actionData>
  </iact:action>
  <iact:action type="add" startTime="117249">
    <iact:property name="dataType"/>
    <iact:actionData xml:id="d71">
      <inkml:trace xmlns:inkml="http://www.w3.org/2003/InkML" xml:id="stk71" contextRef="#ctx0" brushRef="#br0">19834 1749 14 0,'7'-10'23'7,"-1"-2"3"1,-2-3 6-1,-4 1-13 0,0-3 12 0,0-2-4 2,0 1-26-1,-6-1 4-2,-7 4 0 1,-2 3 3 1,7 6-1 0,-1 2-3-2,6 2 1 2,-1 2 2 0,-4 0-13 0,-1 6 2-2,-4 15 8 3,-1 5-3-1,5 2 0-1,2-1 1-1,7 2 0 3,0-7-1-2,0 1 2 2,0-4 0-3,0-3-2 1,11-1 2 1,6-5-1 1,1-1 0-3,5-8 2 2,2 2-4-1,-1-3-2 2,-7 0-15-3,4 0-13 2,-3 0 1 0,6-11-27-1</inkml:trace>
    </iact:actionData>
  </iact:action>
  <iact:action type="add" startTime="117729">
    <iact:property name="dataType"/>
    <iact:actionData xml:id="d72">
      <inkml:trace xmlns:inkml="http://www.w3.org/2003/InkML" xml:id="stk72" contextRef="#ctx0" brushRef="#br0">20271 1165 16 0,'-4'-3'46'6,"-3"0"-31"2,7 3 2 1,-5 0 0-2,-2 0-14 0,0 0-4 2,-9 21 11-3,0 11-1 1,0 4 2 0,-3 8 8 2,4-1 4-2,-2 3-7-1,4-2-1 2,3 1 0 1,1 5-4-2,0-5-4-1,-1-1-3 2,4-5-2 0,1-4-3 0,3-6 2 0,0-4-1-1,0-6 0 1,-3-3-2 0,1-1-1-3,0-3-2 4,2 1-7-1,-2-7-13 0,1-4-15-3,1-2-29 3,-2 0 6 0</inkml:trace>
    </iact:actionData>
  </iact:action>
  <iact:action type="add" startTime="118058">
    <iact:property name="dataType"/>
    <iact:actionData xml:id="d73">
      <inkml:trace xmlns:inkml="http://www.w3.org/2003/InkML" xml:id="stk73" contextRef="#ctx0" brushRef="#br0">19981 1677 16 0,'3'-6'10'7,"10"-1"8"2,1 0-1-1,4-2-2-3,8 3-6 4,1-1 0-1,3 3-1-1,-2 4-3-1,2-1-5 2,2 1-8 1,-2 0-3-1,-2 0-11-3</inkml:trace>
    </iact:actionData>
  </iact:action>
  <iact:action type="add" startTime="118278">
    <iact:property name="dataType"/>
    <iact:actionData xml:id="d74">
      <inkml:trace xmlns:inkml="http://www.w3.org/2003/InkML" xml:id="stk74" contextRef="#ctx0" brushRef="#br0">20462 1442 14 0,'0'-1'29'6,"0"1"-5"2,-3 0-15-2,3 0-17 2,-4 4 10 0,0 25 13 0,1 9 44-2,-1 5-9 2,-1 0-32 0,1-3-9 0,-4-5 4-3,4-2-4 5,-1-4-7-3,3-2-4 2,0-4 2-4,0-3-9 3,0-3-1 2,-3-6-12-5,0-3-7 2,-7-7-33 1,6-1-43-1</inkml:trace>
    </iact:actionData>
  </iact:action>
  <iact:action type="add" startTime="118502">
    <iact:property name="dataType"/>
    <iact:actionData xml:id="d75">
      <inkml:trace xmlns:inkml="http://www.w3.org/2003/InkML" xml:id="stk75" contextRef="#ctx0" brushRef="#br0">20273 1770 20 0,'0'-4'53'5,"0"2"-27"5,0 0-20-4,8-4-6 2,16 2 9-2,6-3-5 2,0 3-4 1,2 2-1-2,1 0-4-1,1 2-1 2,-6 0-14 1,-10 0-63-2</inkml:trace>
    </iact:actionData>
  </iact:action>
  <iact:action type="add" startTime="119206">
    <iact:property name="dataType"/>
    <iact:actionData xml:id="d76">
      <inkml:trace xmlns:inkml="http://www.w3.org/2003/InkML" xml:id="stk76" contextRef="#ctx0" brushRef="#br0">18776 2464 26 0,'0'-13'43'8,"0"5"1"0,0 6-14-3,0 2 19 4,0 0-14-2,0 0-15 1,0 0-16 1,0 0-2-4,0 0-4 4,0 0-2-1,0 2-2-3,0 15 12 4,0 5 0-1,0 1-2 0,0 0 0-2,0-2-3 2,0-1 1 0,-4 1-2 0,0-1 1-2,4 1-2 2,0 0-1 0,0-2 0 0,0-3-2-3,0 3-2 4,8-2-6-1,1-3-67-1,2-2-26 1</inkml:trace>
    </iact:actionData>
  </iact:action>
  <iact:action type="add" startTime="119536">
    <iact:property name="dataType"/>
    <iact:actionData xml:id="d77">
      <inkml:trace xmlns:inkml="http://www.w3.org/2003/InkML" xml:id="stk77" contextRef="#ctx0" brushRef="#br0">18992 2758 26 0,'9'0'15'8,"5"0"-15"0,2-5 4-2,5 0 3 2,-1-2 23 0,3 1-11 0,-4-2-12-2,-3 1-1 2,-7 3 6 0,-2-2 15-1,-4 2 4 0,1-4-13 0,-2-1-9 1,1 1 0 1,-3-2-6-3,0 2 1 2,0 0 3 0,0-1 8 0,-7 5-9-2,-10 2-1 2,2 2-3 0,-2 0-2-1,4 0 2 0,-2 0-2 1,7 0 0 0,-4 6 0 0,2 4 1-2,4 1-2 2,-1-1 1 0,5 2 0-1,2-3 0-1,0 1-2 2,0-4 1 1,0 0 1-1,9 1-1-2,0-1 1 2,3-2 0 0,-1-2-2-1,1-2 1 0,1 0-2 1,4 0-2 0,-1 0-6 0,5 0-9-2,-4-4-12 2,2-6-3-1,0-5-10 2,-1 1-14-4</inkml:trace>
    </iact:actionData>
  </iact:action>
  <iact:action type="add" startTime="120055">
    <iact:property name="dataType"/>
    <iact:actionData xml:id="d78">
      <inkml:trace xmlns:inkml="http://www.w3.org/2003/InkML" xml:id="stk78" contextRef="#ctx0" brushRef="#br0">19530 2176 38 0,'-2'-6'45'6,"-3"1"-5"1,3 3-19 1,0 2-9-1,0 0 4 1,0 0 7-2,-6 0-16 3,-5 2-5-1,-4 20 1-1,-1 8-2-1,2 6 2 2,2 5 1 0,2-2 2 1,5-1 0-4,-1 1 0 3,3-1 3 0,-2-2-4 0,2 4 1-1,-2-4-2 1,1 0 3 0,1-5-6 0,1-6 1-1,1-2-4 1,-2-4 4 2,1 1-2-5,-5-1 0 1,0 1-2 3,-3 0-2 0,-2-4-6-3,3-6 0 1,1-2-7 0,1-5-19 1,0-3-16 0,0 0-34-2</inkml:trace>
    </iact:actionData>
  </iact:action>
  <iact:action type="add" startTime="120399">
    <iact:property name="dataType"/>
    <iact:actionData xml:id="d79">
      <inkml:trace xmlns:inkml="http://www.w3.org/2003/InkML" xml:id="stk79" contextRef="#ctx0" brushRef="#br0">19211 2677 6 0,'0'-4'27'7,"0"2"-27"3,20-5 3-5,5 2-1 2,5-2 2 1,2 1-4-1,1 0 3 2,-4-1 0-4,4 5 1 4,-6-2-2-1,-1 4-5 0,-3 0-3-3,-7 0-16 4</inkml:trace>
    </iact:actionData>
  </iact:action>
  <iact:action type="add" startTime="121486">
    <iact:property name="dataType"/>
    <iact:actionData xml:id="d80">
      <inkml:trace xmlns:inkml="http://www.w3.org/2003/InkML" xml:id="stk80" contextRef="#ctx0" brushRef="#br0">18272 3959 6 0,'0'-2'33'7,"0"0"1"1,0 0 1-2,0-2-6 4,0 1-6-4,0 3 15 1,0-2-18-1,0-2-3 2,0 2-5 1,0-2-2-1,0 4 9 0,0 0-11-2,0 0-3 2,0 0 0 0,0-2 6-3,0 2-1 4,0 0-5-2,0 0-1 2,0 0 2-3,0 0-1 2,-3 0-1 0,-8 0-1 0,-10 0 0-2,-9 17-3 1,-9 3 0 1,-2 3 0 0,-7 6-1-2,-3 0 1 2,-2 5-2 1,-6-4 1-1,8 2-1 0,3-2 3-2,8-1-1 3,6 0-1-2,4-2 1-1,0-2 1 2,2-2-1 0,6-5-1-1,1-1 2 0,2-2-1 2,1-3 1-2,1 1-1 1,4-5 0-3,1 0 1 4,5-4-1-1,1 0 0 0,1 0-1-2,1 0 1 2,2-2 0 0,-2 1 0 0,0-1-1 0,2 0 1-2,-3 0-1 2,1 0-5 0,1-2-4-2,3 2-5 2,0-2-2 0,0 0-2 0,0 0-12-3,0 0-42 4,0 0-75-1</inkml:trace>
    </iact:actionData>
  </iact:action>
  <iact:action type="add" startTime="122064">
    <iact:property name="dataType"/>
    <iact:actionData xml:id="d81">
      <inkml:trace xmlns:inkml="http://www.w3.org/2003/InkML" xml:id="stk81" contextRef="#ctx0" brushRef="#br0">17464 4288 12 0,'-6'15'82'7,"-1"1"-76"-1,-1 2 19 2,6 1-1 0,2 0 4 0,-2-2-9-2,2 1 2 2,0-1 11 0,0-3-17 0,0-1-11-2,0-3-2 2,6-1 2 0,15-5 3 0,5-4 10 0,4 0-2-2,2 0-10 2,-6-3-5 0,-3-5 0-2,-3 2-3 2,-8 0-2 0,-1 4-6 0,-6-1-12-2,-3 3-45 2,-2 0-34 0,0 0-4 0</inkml:trace>
    </iact:actionData>
  </iact:action>
  <iact:action type="add" startTime="122613">
    <iact:property name="dataType"/>
    <iact:actionData xml:id="d82">
      <inkml:trace xmlns:inkml="http://www.w3.org/2003/InkML" xml:id="stk82" contextRef="#ctx0" brushRef="#br0">17062 4418 81 0,'-11'-6'26'4,"3"2"18"5,6 4 3-1,2-2-31 0,0 2-13-2,0 0 0 1,0 0 0 2,0 0 1-1,0 0-2-3,0 0 4 3,2 0 6 0,8 0-2 0,1 0 0-1,5 2-6 0,2 6-3 1,8 5 3 0,4 1-2-1,0 5 3 0,0 1 0 1,0 0-2 0,-5-2 0-2,3-4-2 2,2 4 2 1,-4-3 0 0,0 0-2-4,-3 0-1 3,-6-3 1 0,-4-2-1 0,-4-1 0-2,-1-5 0 2,-2 0 0 0,-3-4-1 0,-3 2 2-2,0-2-1 1,0 0 1 1,0 0 0 0,0 0 2-2,0 0-5 2,0 0-9 1,0-2-10-1,-3-6-22-2,-9-1-84 2</inkml:trace>
    </iact:actionData>
  </iact:action>
  <iact:action type="add" startTime="123106">
    <iact:property name="dataType"/>
    <iact:actionData xml:id="d83">
      <inkml:trace xmlns:inkml="http://www.w3.org/2003/InkML" xml:id="stk83" contextRef="#ctx0" brushRef="#br0">17080 4582 37 0,'0'0'20'7,"0"0"-7"2,0 0-8-2,0 4 5 0,3 5 45 0,10 1-25 2,1-2-14-3,0 3-1 2,2-3-5 0,-5 0-3-1,5-1 0-1,1 1 18 2,1-2-13 1,0 0-6-1,1-2-2-2,-6 0-2 1,2 1-1 2,-6-4 0-2,0 3-1-1,-3-2 0 2,0 1-2 1,-4-3-1-1,0 0-1-3,-2 0-1 4,0 0-1-2,0 0-6 2,0 0-10-3,0 0-48 1,0 0-71 2</inkml:trace>
    </iact:actionData>
  </iact:action>
  <iact:action type="add" startTime="123446">
    <iact:property name="dataType"/>
    <iact:actionData xml:id="d84">
      <inkml:trace xmlns:inkml="http://www.w3.org/2003/InkML" xml:id="stk84" contextRef="#ctx0" brushRef="#br0">16896 4754 42 0,'0'4'43'6,"0"2"-43"0,0 3 21 2,0-3 14 0,9 2 3 0,5 0-14-2,2 0-5 2,2 3-3 0,3-1 1 0,0-2-12-1,2 1-1 0,-5-1-4 2,3-2 1-2,0 0-1 0,-3-3-1 0,-4 1-6 1,-2-2 0 0,-8-2-2-2,0 0-18 2,-4 0-55 0,0 0-12 1</inkml:trace>
    </iact:actionData>
  </iact:action>
  <iact:action type="add" startTime="142524">
    <iact:property name="dataType"/>
    <iact:actionData xml:id="d85">
      <inkml:trace xmlns:inkml="http://www.w3.org/2003/InkML" xml:id="stk85" contextRef="#ctx0" brushRef="#br0">3310 8785 18 0,'0'0'15'8,"-16"0"-13"0,7-4 2 0,5 2 0-2,4 2-3 2,0 0-2 0,-3 0 0 0,3 0 2-2,-3 0-1 1,1 0-7 2,0 0 7-1,0-2 21-2,-1 2-1 2,1-2-8 0,2 2 4 0,-2 0-2-2,0 0-3 2,2 0-8 0,-2 0 9 0,2-3-4-2,0 3 9 2,-3 0 3 0,3 0-3 0,-2 0 1-2,2-1 2 2,0 1 6-1,-2 0-8 2,2 0-5-4,0 0-5 4,0 0 0-1,0 0-2 0,0 0-3-2,0 0 0 2,0 0-3-1,0 0 0 1,0 0 0-2,0 0 0 3,0 0 0-2,0 0-3 2,0 0-1-4,0 0-3 4,11 0 0-1,12 0 10 0,9 0-2-3,7 0-1 4,5 0 5-1,2 0-3 0,2 0 0-2,1 0-1 2,-3 0-4 0,-3 0 3 0,-2 0 0-2,-1 0 2 2,-1 0-4 0,-2 0 2 0,-1 0 0-2,1 0 2 2,1 0-2 0,-2 0 1 0,1 0-5-2,-3 0 4 3,1 0 1-1,-5 0 1-1,2 0-4-1,-2 0 2 2,0 0 2 0,-3 0-4 0,-3 0 2-2,-3 0-1 2,1 0 1 0,-3 0-1 0,2 0 2-2,3 0-1 1,2 0 1 2,1 0-1-1,6 0 2-2,-6 0-4 2,-6 0 2 0,2 0-1 0,-2 0 0-2,0 0 0 2,4 0 1 1,-3 0 0-1,2 0 1-3,3 0-1 3,-1 0 0 0,-1 0 0 0,3 0 0-3,-1 0 0 4,3 1 1-1,-3 2-2 0,1-1 1-2,-5 0-1 2,-2 0 0 0,-1 0 1 0,-1 0 0-2,2 1 0 2,-3-1-1 0,1 0 3-1,1-2-3 0,3 0 2 1,0 0 0 1,1 0-1-2,-4 0 1 0,-4 0-2 0,0 0 2 1,-4 0-2 0,-3 0 1-2,0 2-1 2,-1-2 2 0,-4 0-1 0,-2 1 0-2,-2-1 0 1,0 0 1 2,0 0-1-1,0 0 1-2,0 0 2 2,0 0-3 0,0 0 1 0,0 0 2-2,0 0 1 2,0 0-1 1,0 0 0-2,0 0-2-1,0 0-2 1,0 0-1 1,0 0-7 0,0 3-29-1,0-1-161 1</inkml:trace>
    </iact:actionData>
  </iact:action>
  <iact:action type="add" startTime="144474">
    <iact:property name="dataType"/>
    <iact:actionData xml:id="d86">
      <inkml:trace xmlns:inkml="http://www.w3.org/2003/InkML" xml:id="stk86" contextRef="#ctx0" brushRef="#br0">7261 6868 62 0,'-17'0'113'7,"-6"0"-92"2,14-12 5-1,9-5-15-2,2-1-10 2,28-7 0-1,5 0 1 1,4-2 2-2,3 1-2 2,-6 8-1 1,-6 2 0-1,-7 7-3-1,-7 5 8-1,1 4-6 2,-4 0-1 1,3 0 1-3,2 15-1 1,-1 3 1 2,-6 5 0-2,-1 4-2-1,-6 0-1 2,-4 2 3 0,0 0 5 1,0-2-4-3,0-7-1 2,-9-3 1 0,4-9 0 0,3-4 0-2,2-4 3 2,0 0-4 0,0 0 5 0,12-20-4 0,10-13-4-2,8-7 3 2,0 6-1 0,-2 2 0-2,-3 7 0 2,-4 9 0 0,-5 8 1 0,-4 5-1-1,-3 3-2 1,0 0 1-1,1 0-1 0,-4 0 2 0,-1 11 1 1,-3-3 0 0,0 0 0 0,-2 1 1-2,0-1-1 2,0 3-1 0,0-6 4 1,0 2-5-4,0-7 0 3,0 0 0 0,0 0-8 0,2 0 6-2,15-3-1 1,5-17 1 2,4-7 8-1,-5 4-1-2,-6 9 1 2,-2 8-5 0,-5 3 0 0,5 3-5-2,-2 0 6 2,2 9 1 0,-1 7-1 1,-1 5 2-4,-2-2 3 3,1 0-3 0,-5-5-2 1,-1-2 2-4,-2-1-2 3,3-5-2 0,-1 0 2 0,4-2-9-2,1-4-8 2,4 0-33 0,4 0-24 0,-4-4 3-1</inkml:trace>
    </iact:actionData>
  </iact:action>
  <iact:action type="add" startTime="145142">
    <iact:property name="dataType"/>
    <iact:actionData xml:id="d87">
      <inkml:trace xmlns:inkml="http://www.w3.org/2003/InkML" xml:id="stk87" contextRef="#ctx0" brushRef="#br0">8183 6679 10 0,'0'0'85'7,"3"0"-79"1,-1 0-11-2,0 13 13 2,3 4 7 0,-3 3-9 0,0-1-5-2,-2 0 7 2,0-5-6 0,0 1-4 0,0-7 0-2,0-4-3 2,0-2-15 0,0-2-54 0</inkml:trace>
    </iact:actionData>
  </iact:action>
  <iact:action type="add" startTime="145362">
    <iact:property name="dataType"/>
    <iact:actionData xml:id="d88">
      <inkml:trace xmlns:inkml="http://www.w3.org/2003/InkML" xml:id="stk88" contextRef="#ctx0" brushRef="#br0">8183 6679 136 0,'-104'-151'15'6,"104"151"-16"0,0 0-37 2,6 0 16 0,9 0-31-1</inkml:trace>
    </iact:actionData>
  </iact:action>
  <iact:action type="add" startTime="145532">
    <iact:property name="dataType"/>
    <iact:actionData xml:id="d89">
      <inkml:trace xmlns:inkml="http://www.w3.org/2003/InkML" xml:id="stk89" contextRef="#ctx0" brushRef="#br0">8385 6595 57 0,'0'0'56'7,"0"0"-29"2,0 0-15-3,0 0-11 1,0 0 4 2,0 0 2-2,0 2-3 0,0 12-5 0,0 7 10 1,0 8 16 1,-2 4-9-3,0 0-6 1,2-4-4 1,0-6-5 0,0-9-2-2,0-7-2 3,0-3 3-1,0-4-3 0,0 0 6-3,0 0 4 4,0 0 12-2,0-7-6 2,0-19-13-3,14-7-1 2,0-1-1 0,-3 8-3-1,-4 7 7 0,-2 10-2 0,-3 8 1 1,0 1 2 1,1 0-3-4,-1 0-4 3,4 0-2 0,4 0 8 0,-1 0-4-1,0 0 2 1,-2 7 0 0,1 0 0 0,-2 0 2-2,1 1-2 2,0 0 1-1,0 2-1 2,0-2 0-3,0 1-4 2,1-4 3-1,0 0-5 2,3-3 1-3,0-2-9 2,4 0-71 0,-4 0-10 0</inkml:trace>
    </iact:actionData>
  </iact:action>
  <iact:action type="add" startTime="146754">
    <iact:property name="dataType"/>
    <iact:actionData xml:id="d90">
      <inkml:trace xmlns:inkml="http://www.w3.org/2003/InkML" xml:id="stk90" contextRef="#ctx0" brushRef="#br0">8644 6220 26 0,'-3'-6'34'7,"0"3"6"1,3-1-7 0,0 2-3-2,0 0 1 2,0 1-8 0,0 1-9 0,0 0-14-2,0 0 0 2,0 9-7 0,0 23 21 0,0 17 5-3,0 12-6 4,6 4 1-1,-2 0-7 0,3-9-4 2,2-9 0-6,-2-10-2 4,4-4-1 0,-4-7 0-2,0-6 0 2,1-5-3 0,-6-5 2 0,2-3-3-2,-2-6-1 2,1-1-5 0,1 0-4 0,1 0 10-2,7 0 11 2,6-14 6 0,0-13-1 0,2-4-7-2,1 2-4 2,-4 2-1 0,-4 3 4 0,4-3-2 0,-2 2-4 0,2 2 5-2,3 0-4 2,-3 4 1-2,-2 5-3 2,-3 3 0 0,-3 5-1 0,2 4-6-2,-3 2-1 2,-1 0 5-1,-3 0-30 3,5 0-60-6,-1 2 6 5</inkml:trace>
    </iact:actionData>
  </iact:action>
  <iact:action type="add" startTime="147318">
    <iact:property name="dataType"/>
    <iact:actionData xml:id="d91">
      <inkml:trace xmlns:inkml="http://www.w3.org/2003/InkML" xml:id="stk91" contextRef="#ctx0" brushRef="#br0">9186 6578 36 0,'-9'-6'39'4,"-2"-1"18"5,1 3-26 1,-1 3-9-4,-6-2 14 0,0 3-17 2,-4 0-3 0,-1 7-8 2,2 15-7-6,4 3-1 4,7-2 3 0,4 0-3 0,3-5 1-2,-2-1-2 2,-2-2 1 0,6-4-1 0,-2 0-4-2,2-6 1 2,0-4-10 0,0-1 4-1,0 0 5 0,6 0-12 1,7-6 25 0,8-10-5 0,1-1-2-2,-10 7 0 1,-5 6 2 1,-2 1-4 2,-1 3 1-5,4 0-3 3,1 0 3 0,2 0 3 0,1 0-3-2,-3 0 0 2,2 0 1 0,-4 0 0 0,5 0 1 0,-1 0-2-2,3 0 2 2,-1 0-2 0,2 0 0-2,-2 0-4 3,6-6-3-3,-3-6-12 3,0 0-80-2</inkml:trace>
    </iact:actionData>
  </iact:action>
  <iact:action type="add" startTime="147804">
    <iact:property name="dataType"/>
    <iact:actionData xml:id="d92">
      <inkml:trace xmlns:inkml="http://www.w3.org/2003/InkML" xml:id="stk92" contextRef="#ctx0" brushRef="#br0">9460 5996 6 0,'-2'-2'48'7,"2"2"-10"2,0 0-29-2,-3 6-10 0,1 26 15 1,0 13 35-1,-2 9-2 1,1 6-22-2,3-2-10 3,0-4-3-2,-2-9 0 1,2-3-10-2,-2-5 2 3,2-2-1-1,0-2 3 0,0-6-6-3,0-4 0 3,0-4-1 0,0-5-4 0,0 1-1-2,0-2-4 2,0-2-8 0,7 0-22 0,-1-7-65-2</inkml:trace>
    </iact:actionData>
  </iact:action>
  <iact:action type="add" startTime="148158">
    <iact:property name="dataType"/>
    <iact:actionData xml:id="d93">
      <inkml:trace xmlns:inkml="http://www.w3.org/2003/InkML" xml:id="stk93" contextRef="#ctx0" brushRef="#br0">9803 6402 87 0,'-5'7'18'5,"1"5"-11"4,-1 5 5-2,3-3 2 2,0 0 0-3,2-1-1 2,0-1-7-1,0-4-4 2,0 1 3-4,0-3-1 4,0-2-2-1,0 0-1 0,0-2 0-2,0 2 3 1,6 1 0 2,1 0-2-2,2-4 0 0,-4 1-2 0,2-2 0 2,2 0 0-1,2 0 5-2,6 0 16 2,2-6 2 0,-2-13-19 0,0 0 0-3,-4 1-2 4,-1 1-1-1,-3 5-1 0,-4 1 0-2,-1 5 2 2,-4 2-1 0,2 2 3 0,-2 2 0-2,0 0-2 2,0 0 1 0,0 0-3 0,0 0 0-2,0 0 1 2,0 0-2 0,0 0 1 0,0 0-3-2,0 0 2 2,0 0-1 0,0 0 1-1,0 0-4 0,0 0 5 1,0 0 0-1,0 0-1 2,0 0 1-3,0 0 0 3,3 0 1-2,1 11-1 1,2 5 5-2,-4 2-2 2,2 5 1-1,-1-2 3 1,-1-2-6-2,0-5-1 3,2-3 1-1,1-1-1 0,-1-2 0-2,2 3 0 1,0-3 1 2,1-2-1 0,4 0 0-3,10-6 0 2,7 0 1 0,9 0 4-1,7-14-3 0,1-9-2 3,2-2 0-4,-6 0-2 1,-11 0 2-1,-7 3-3 3,-7 1 1-2,-10-2 0 1,-6 1 1-2,0-1 0 3,0 2 0-2,0 2 2 2,-11 5 1-3,-2 5 3 2,-1 6-3-1,3 3 12 1,-2 0-10-3,2 5-7 4,0 20 0-1,-1 4-1-1,5 5 5 0,3-4-1 1,4-2 2 0,0-6-2 0,0-5 1-3,0-5-2 3,4-1 1 1,13-5 0-1,3-2 1-3,10-4 2 4,2 0 0-2,0 0-5 2,3 0 4-3,-8 0-5 2,-1 0 1-1,-7 0-9 3,-2-4-12-6,-2 0-19 4,-2-3-3 1,-3 3-51-1</inkml:trace>
    </iact:actionData>
  </iact:action>
  <iact:action type="add" startTime="149193">
    <iact:property name="dataType"/>
    <iact:actionData xml:id="d94">
      <inkml:trace xmlns:inkml="http://www.w3.org/2003/InkML" xml:id="stk94" contextRef="#ctx0" brushRef="#br0">11029 5866 133 0,'-13'-11'55'5,"3"3"2"4,3 6-30-3,5 0-8 2,-3 2 2 0,-6 0-10-1,-5 31-12 0,-10 21 3 1,-4 18 1 0,5 9 4-1,3 4 0-1,5-6-3 3,6-5-2-2,6-11 1 2,5-8-1-3,0-9-2 2,5-7 1 0,20-6 0 0,2-7-1-3,8-7 0 5,4-5 0-2,0-3-4-1,-5-5-2-2,1-3-19 4,-3-1-19-2,-6 0-59 2</inkml:trace>
    </iact:actionData>
  </iact:action>
  <iact:action type="add" startTime="150918">
    <iact:property name="dataType"/>
    <iact:actionData xml:id="d95">
      <inkml:trace xmlns:inkml="http://www.w3.org/2003/InkML" xml:id="stk95" contextRef="#ctx0" brushRef="#br0">11464 6205 128 0,'4'-3'87'5,"-4"-2"-84"3,0 5-13 0,6 2 4 0,0 21 13-2,-3 4-1 2,-1 4 0 0,-2-2-3 0,0-4 2-3,0-2 1 3,0-5 7 1,-9-2-1-1,-1-1-8-2,6-6-3 2,1-6-1 0,3-3 2 0,0 0-2-2,0 0-6 2,0 0 9 0,0 0-2 0,5-1-4-2,14-18 5 2,4-2-1 0,7-3 1 0,0-1-1-2,2 3 0 2,2 0-2 0,-2 6 3 0,1 4-1-1,-6 1-1 0,-7 2-1 1,1 3 3 0,-7 2-3-2,0 2 0 2,-5 2-1 0,1 0-2 0,-1 0-3-2,-3 0-6 2,1 0-29 0,3 0-34-1,-1 0 7 0</inkml:trace>
    </iact:actionData>
  </iact:action>
  <iact:action type="add" startTime="151315">
    <iact:property name="dataType"/>
    <iact:actionData xml:id="d96">
      <inkml:trace xmlns:inkml="http://www.w3.org/2003/InkML" xml:id="stk96" contextRef="#ctx0" brushRef="#br0">11922 6342 9 0,'9'12'7'7,"5"-5"-3"1,2-5 11 0,7-2 16-2,2 0 41 2,5-9-33 0,-4-9-12 0,-8-3-10-2,-9 1 2 1,-4 1-1 1,-3 0-8 0,-2 1 5-2,0-1-17 2,-2 2 3 1,-19 7-2-2,-5 5-3-1,-6 5-6 4,-4 0-9-3,1 0-4 1,8 11 8-2,8 8-25 2,10 2-38-1</inkml:trace>
    </iact:actionData>
  </iact:action>
  <iact:action type="add" startTime="151654">
    <iact:property name="dataType"/>
    <iact:actionData xml:id="d97">
      <inkml:trace xmlns:inkml="http://www.w3.org/2003/InkML" xml:id="stk97" contextRef="#ctx0" brushRef="#br0">12399 6236 166 0,'0'-3'32'7,"0"3"11"0,-4 0-40-1,-2 0-5 2,-3 12 3 0,2 13 1 0,3 0-3-2,4-5 0 2,0-3 1 0,0-9 0 0,0-4 1-2,13-4 3 2,8 0 8 0,4 0 3 0,0-19-1-2,-2 0 0 2,-4-5-11 0,-8 3-3 0,-6 3 2 0,-3-1-2-3,-2 6-2 4,0 1 0-1,-2 8-1-2,-18 4-16 2,-4 0-30 0,1 16-60 0</inkml:trace>
    </iact:actionData>
  </iact:action>
  <iact:action type="add" startTime="151961">
    <iact:property name="dataType"/>
    <iact:actionData xml:id="d98">
      <inkml:trace xmlns:inkml="http://www.w3.org/2003/InkML" xml:id="stk98" contextRef="#ctx0" brushRef="#br0">12557 6489 56 0,'9'0'51'6,"2"-1"-32"1,8-15-9 0,0-2 3 1,1-5 28 1,5-8-33-4,1-2 2 3,-3-2 2 0,-5-5 6 0,-2-3 9-2,-2-3-21 2,-2 1 0 0,-3-3 7 1,-3 1-8-4,-1-1-3 3,-1 3 2 0,0 1 3 0,-2 7-3-2,-2 9-4 2,0 10 3 1,0 10-1-1,0 4 1-2,0 1 12 2,0 3-6 0,0 0-3-1,0 0-3 0,0 0-4 0,0 24-7 2,-15 19 5-1,2 19 4-2,-1 6 2 2,7-1-2 0,5-5-1 0,2-9 1-2,0-4 0 2,0-9-3 0,7-7 3 0,7-5-1-2,-3-10 0 2,2-5-1 0,4-5 0 0,-1-6 0-2,5-2-1 2,-3 0-1 0,0 0-9 0,-1-7-18-3,-6-7-12 3,-7 2-18 0,-1-5-48 0</inkml:trace>
    </iact:actionData>
  </iact:action>
  <iact:action type="add" startTime="152440">
    <iact:property name="dataType"/>
    <iact:actionData xml:id="d99">
      <inkml:trace xmlns:inkml="http://www.w3.org/2003/InkML" xml:id="stk99" contextRef="#ctx0" brushRef="#br0">12609 6253 109 0,'0'0'12'7,"8"0"-6"0,16 0 4 1,4-4 4 0,2-6 17 0,2-5-6-3,4 1-4 3,-2-3 1 0,0 2-2 0,-1 1-13-2,-3 2-10 3,0 5-1-2,-7 3-10 1,-1 2-13-2,-5 2-37 2,-4 0-51 1</inkml:trace>
    </iact:actionData>
  </iact:action>
  <iact:action type="add" startTime="152755">
    <iact:property name="dataType"/>
    <iact:actionData xml:id="d100">
      <inkml:trace xmlns:inkml="http://www.w3.org/2003/InkML" xml:id="stk100" contextRef="#ctx0" brushRef="#br0">13448 5782 86 0,'0'-3'63'6,"0"3"-16"2,0 0-36 1,0 0-11-3,4 0-2 1,3 10 7 1,-1 17 9 1,4 10 36-3,-5 9-16 2,1 2-10 0,3-5-15 0,0 1-6-2,1-3 1 4,-5 1-2-4,-5-1 7 2,2 0-5-3,-2-1-4 3,0-3 4 1,0-2-4-1,-5-2 0-2,-18 2 2 2,-9 1-1 0,-2-4-4 0,1-2-4-3,1-5-7 4,5-5-10-1,5-4-45 0,7-9-95-2</inkml:trace>
    </iact:actionData>
  </iact:action>
  <iact:action type="add" startTime="154044">
    <iact:property name="dataType"/>
    <iact:actionData xml:id="d101">
      <inkml:trace xmlns:inkml="http://www.w3.org/2003/InkML" xml:id="stk101" contextRef="#ctx0" brushRef="#br0">6131 6741 62 0,'-9'0'128'7,"2"0"-98"1,7 0-13 0,0 0-14-2,0 0-2 2,0 0 2 0,0 0-4 0,0 3 0 0,11-1 7-2,10 0 8 2,2 0-2 0,2 0-2-2,3 0-6 2,-3 0-3 0,1 1 0 0,2-2-3-2,2 2 2 2,-4-3-5 0,2 0 2 0,-7 0-8-2,-8 1-18 2,-1 3-109 2</inkml:trace>
    </iact:actionData>
  </iact:action>
  <iact:action type="add" startTime="154340">
    <iact:property name="dataType"/>
    <iact:actionData xml:id="d102">
      <inkml:trace xmlns:inkml="http://www.w3.org/2003/InkML" xml:id="stk102" contextRef="#ctx0" brushRef="#br0">5968 7067 102 0,'0'0'50'5,"2"0"-29"3,24 0 13-1,1 0 8 1,5 0-6-2,1-8-9 2,-1-5-13 0,-7 5-9 0,0-1-3-2,-4 5-5 2,-2 0-1 0,-4 1-3 1,-1 2-9-4,-2 1-11 3,-6 0-44 0,-4 0-53 0</inkml:trace>
    </iact:actionData>
  </iact:action>
  <iact:action type="add" startTime="154900">
    <iact:property name="dataType"/>
    <iact:actionData xml:id="d103">
      <inkml:trace xmlns:inkml="http://www.w3.org/2003/InkML" xml:id="stk103" contextRef="#ctx0" brushRef="#br0">4675 6797 138 0,'-19'0'50'7,"12"0"-13"-1,7 0-5 2,0 0-8 0,0 0 3-1,0 0-11 0,0-4-6 1,9-6-4 0,17-2-6-1,4-7 2 0,4 2 1 0,5-1 0 2,5-1-2-1,-1 7 0-2,0 1 1 2,-7 9-1 0,-4 2-1 0,-2 0-3-2,-4 0 2 2,-6 13-1 0,-4 8 0 0,-7 1 2-2,-7 5 1 2,-2 2 0 0,0 2 6 0,-23 0 2-2,-6 0-1 2,-6 1 2 0,3-6-6 1,2-3-2-4,2-4-3 3,8-5 1 0,3-3-1 0,6-5-6-2,9-2-7 2,0-2-20 0,2-2-24 0,0 0-44-2,7 0-64 2</inkml:trace>
    </iact:actionData>
  </iact:action>
  <iact:action type="add" startTime="155334">
    <iact:property name="dataType"/>
    <iact:actionData xml:id="d104">
      <inkml:trace xmlns:inkml="http://www.w3.org/2003/InkML" xml:id="stk104" contextRef="#ctx0" brushRef="#br0">5349 6556 120 0,'-17'0'61'7,"-6"1"-44"1,-9 28-7 1,-2 11 5-3,-7 7 20 1,4 5-2 1,5-2-15 0,8 0-1-1,8-9 1 0,7-4-13 1,9-6-1 0,0-2-2-2,0-4 2 2,0-6-4 1,11-5 0-2,6-1 0-1,2-5-4 2,7-4 3 0,10-4 1 0,5 0-4-2,2 0 1 2,-3-4-9 0,-10-6-24 2,-10 2-30-4,-10 5-71 0</inkml:trace>
    </iact:actionData>
  </iact:action>
  <iact:action type="add" startTime="155808">
    <iact:property name="dataType"/>
    <iact:actionData xml:id="d105">
      <inkml:trace xmlns:inkml="http://www.w3.org/2003/InkML" xml:id="stk105" contextRef="#ctx0" brushRef="#br0">4435 7406 207 0,'0'0'30'4,"0"0"-10"5,0 0-19-1,0 0 3 0,28 0 1-3,13 0 12 3,8 0-4 1,11-5 1-1,-3-2 10-2,1 3-12 2,-1-4-6 0,0 0-4 0,3-3 2-2,0 1-3 4,2-3 0-4,-2 1-1 2,-7 1 0-2,-7 5-4 2,-12 2-3 0,-11 4-4 1,-8 0-11-4,-11 0-7 3,-4 10-45 0,0 3-53 0</inkml:trace>
    </iact:actionData>
  </iact:action>
  <iact:action type="add" startTime="156145">
    <iact:property name="dataType"/>
    <iact:actionData xml:id="d106">
      <inkml:trace xmlns:inkml="http://www.w3.org/2003/InkML" xml:id="stk106" contextRef="#ctx0" brushRef="#br0">4555 7620 44 0,'-4'0'164'6,"4"2"-155"1,0 0-1 2,0 0-4-2,17 2 14 0,16-2 9 1,6-2-10 0,9 0 4-2,5 0-2 2,1-14 0 0,-2 2-10 0,-1-1-9-2,-5 9 0 2,0 0-6 0,-5 4 2 0,-1 0 2-2,-8 0-3 2,-4 0-3 0,-8 0 0 0,-11 0-16-1,-2 0-45 0,-7 0-63 1</inkml:trace>
    </iact:actionData>
  </iact:action>
  <iact:action type="add" startTime="159760">
    <iact:property name="dataType"/>
    <iact:actionData xml:id="d107">
      <inkml:trace xmlns:inkml="http://www.w3.org/2003/InkML" xml:id="stk107" contextRef="#ctx0" brushRef="#br0">23512 1240 70 0,'4'0'95'7,"-4"-2"-51"-1,0 0-19 2,0-2-5 0,0 0-7 0,0 2-3-2,0-1 4 2,0 3-2 0,0-2-6 0,0 0 5-2,0 0 6 2,0-2-5 0,0 3-6 0,0 1 9-2,0 0-9 2,0 0-3 0,0 0-1 0,0 0 1-2,0 0-3 2,0 0 0 0,0 0 1 0,0 0-1-2,0 0 1 4,0 0 0-2,0 0 0-2,0 0 0 0,0 0 1 4,0 0-1-4,0 0-1 2,2 0-1-2,22 0-3 2,16 0 6 0,10 0 2 0,3 0-1-2,1 0 0 2,-1 0-2 0,-1 0 0 0,6 0-1-2,-3 0 1 2,5 0 0 0,0 0-1 0,-5 0 1-2,0-3 0 3,-7 3 1-2,-7-2-1 1,-4 2 0 1,-2 0-1-2,-5 0 0 0,0 0 0 0,-5 0 0 3,-2 0 0-6,0 0 0 4,-2 0 1 1,-1 0-1-3,4 0 0 2,-3 0-1 0,3 0 2-1,-1 0-1-1,5 0-1 2,2 0 1 0,0 0 0 0,7 2-1-2,-3 4 1 4,-2 0-1-4,0 1 1 2,1-1-2-1,-4 0 2 1,9 2 0 0,-1-1 0 0,2 1 0 0,-5-2 0-2,-6-1 0 2,-7 2 0-1,-8-3 0-1,-3-1 0 2,-3-3 0 2,-3 0 0-4,-4 0 0 0,2 1 0 2,-2-1 0 0,0 0 2 1,0 3-2-3,0-3 2 1,0 0-1 1,0 0 1 0,0 0-1-2,0 0 4 2,0 0-2 1,0 0 1-2,0 0 2 1,0 0 0-2,0 0-5 2,0 0 0 0,0 0-1-2,0 0-2 3,0 0-6-1,-11 0-16-1,-8 0-42-1,-2 0-56 3</inkml:trace>
    </iact:actionData>
  </iact:action>
  <iact:action type="add" startTime="165932">
    <iact:property name="dataType"/>
    <iact:actionData xml:id="d108">
      <inkml:trace xmlns:inkml="http://www.w3.org/2003/InkML" xml:id="stk108" contextRef="#ctx0" brushRef="#br0">18033 515 73 0,'-19'0'48'6,"0"-6"-1"3,8-2-25-3,5 3-13 2,1 5 9 0,3-1-8 0,-1-2-3-2,0 3 6 2,-1 0-4 0,-3 0 7 2,-2 0 2-6,0 0-7 4,-5 0-10 0,-2 0 2 0,-2 11-4-2,-3 5 0 2,0 1 3-1,1 3-1 1,3 3-1-2,4 0 2 2,4-2-2 0,3-2-2 0,6-1 2-1,0 3-8 1,0-5 8 0,0 1 1 0,0-4-1-2,10-3-2 2,4 0 3-1,2-4-1 2,0 1 3-1,5-5-6-2,4 0 2 2,5-2-4 0,-2 0-6-2,-1 0-15 2,-4 0-22 0,-2-11-58 0</inkml:trace>
    </iact:actionData>
  </iact:action>
  <iact:action type="add" startTime="166390">
    <iact:property name="dataType"/>
    <iact:actionData xml:id="d109">
      <inkml:trace xmlns:inkml="http://www.w3.org/2003/InkML" xml:id="stk109" contextRef="#ctx0" brushRef="#br0">18272 499 29 0,'0'0'80'8,"0"0"-46"-2,0 0-17 2,0 0 4-1,0 0 16 2,0 0-18-4,0 0-15 4,0 0-5-1,0 7-2 0,-3 15 20-2,-1 5-7 2,-1-3 14 0,5 3-11 0,0-6-13-2,0-2 1 1,0-5-2 1,0-1-1 1,0-5 1-3,0 2 0 2,3-4-1 0,1 0-2 0,5-3 5-2,-1-1-3 1,3-2 2 2,8 0 2-1,5-11 8-2,11-12-6 1,-2-5-4 2,-1-1-2 0,-10 4 2-5,-10 9 0 4,-3 5 1 0,-9 9 0 1,0 2 4-4,0 0-3 3,0 0-2 2,0 0 0-3,0 0 0-2,0 0-7 4,0 0 3-1,0 14 6-1,0-1 2-1,0 1-3 2,0 1 0 1,0-5 0-1,0 1-2-2,0-4 0 2,0 3-3 0,2-1-6 0,5-1 3-2,5 1-7 3,-1-2-65-1,8-7-59 0</inkml:trace>
    </iact:actionData>
  </iact:action>
  <iact:action type="add" startTime="166916">
    <iact:property name="dataType"/>
    <iact:actionData xml:id="d110">
      <inkml:trace xmlns:inkml="http://www.w3.org/2003/InkML" xml:id="stk110" contextRef="#ctx0" brushRef="#br0">18708 539 183 0,'-2'1'18'5,"0"7"-21"3,0 0-3 1,0 7 15-3,-3 4-2 2,1-3 1 0,1 2 0 0,-1 0-1-2,2-3-7 2,-4-6 7 0,6 2-2 0,-2-3-3-2,2-2 0 2,0-3-2-1,0-2 0 1,0-1-2-1,0 0 2 0,0 0 0 2,0 0 0-1,2 0 6 0,17-1 3-3,4-14-4 4,1-2-3-2,-2 1-1 0,-3-1-1 0,-1 5 1 1,-4 1-1 1,-1 3 0-3,-1 2 1 2,2-1 0 0,0 3-1 0,-1-1 1-2,-1 0-2 4,0 3 0-4,-3 0-4 2,-3 0-5-2,0 2-23 2,-4 0-87-1</inkml:trace>
    </iact:actionData>
  </iact:action>
  <iact:action type="add" startTime="167328">
    <iact:property name="dataType"/>
    <iact:actionData xml:id="d111">
      <inkml:trace xmlns:inkml="http://www.w3.org/2003/InkML" xml:id="stk111" contextRef="#ctx0" brushRef="#br0">19080 445 185 0,'0'0'14'5,"0"4"-29"4,-3 19 22-1,-6 4 27 0,-2 2-6-2,1-2-13 1,1-5-6 2,0-1-5-1,4-6-4-2,5-7 0 1,0-5 0 1,0 0-3 0,0-3-1-1,0 0 2 1,0 0 1-1,0 0 1 1,0 0 1-1,0 0 2 1,7-3 6 0,6-6-5 0,2-4-4-2,-6 5 2 1,-3 2-1 2,0 2 0-1,-2-1-2 0,-1 3 2-2,3 1-1 2,1-2 0 0,5 1-1-3,-1 2 1 3,0-2-2 0,1 2-6 1,-3 0-11-3,0 0-92 1,1 0-23 2</inkml:trace>
    </iact:actionData>
  </iact:action>
  <iact:action type="add" startTime="167838">
    <iact:property name="dataType"/>
    <iact:actionData xml:id="d112">
      <inkml:trace xmlns:inkml="http://www.w3.org/2003/InkML" xml:id="stk112" contextRef="#ctx0" brushRef="#br0">19344 598 102 0,'-2'0'70'6,"2"0"-37"1,0 0-26 1,0 0-3 0,0 0 7-2,0 0-3 2,0 0 0 0,16-4 0 1,2-5-4-4,-4 0-2 3,0-2 1 0,-5 1-2 0,-2-1 0-2,-2 3 1 2,-5-2-1 0,0-1-1 0,0 1 2 0,0 1-4 0,-5 4 5-2,-11 3-4 2,-3 2 3-2,1 0 5 2,-3 0-7 0,3 14 5 0,2 4-2-2,2 5 1 2,7-4-3 0,4-1-1 1,1-1-4-4,2-2 1 3,0-5 4 0,0 0 0 0,0-1-3-1,5-4 1 0,5 2-5 1,-2-3-2 0,6-4-5 0,2 0-56-2,3 0-12 2</inkml:trace>
    </iact:actionData>
  </iact:action>
  <iact:action type="add" startTime="168221">
    <iact:property name="dataType"/>
    <iact:actionData xml:id="d113">
      <inkml:trace xmlns:inkml="http://www.w3.org/2003/InkML" xml:id="stk113" contextRef="#ctx0" brushRef="#br0">19344 598 61 0,'133'-58'38'6,"-133"58"-29"1,0 0 0 0,0 0 18 1,0 11-9 0,0 0 5-1,0 0-7 1,0 1-10-1,0-5-2 2,0-1-5-4,0-4-2 3,0 0 3 0,0-2-9 1,0 0-16-3,0 0 27 2,12 0 2 0,4-10 0 0,0-9-6-2,2 5-1 1,-6 3 2 2,-3 3 2-2,-4 8 0 4,-5 0-5-7,0 0 2 3,0 0 10 1,0 8 9 1,0 6-1-4,2 1-10 3,0-2-2 0,3-3-3-2,2-1-4 2,0-5-8 0,2-2 15 0,1-2-4 0,3 0-1 1,1 0-2-3,6-15-13 1,4-8-56 0,1-2-28 1</inkml:trace>
    </iact:actionData>
  </iact:action>
  <iact:action type="add" startTime="168603">
    <iact:property name="dataType"/>
    <iact:actionData xml:id="d114">
      <inkml:trace xmlns:inkml="http://www.w3.org/2003/InkML" xml:id="stk114" contextRef="#ctx0" brushRef="#br0">19853 212 42 0,'0'0'91'7,"0"0"-64"2,0 1-31-4,0 20 7 3,-8 10 16 0,1 4-6 0,-1 6-2-3,3-1 7 3,1-5 12 0,4-4-26 0,0-2-3-2,0-4 0 3,0-2 0-2,0-3-2 2,0-2 0-3,2-4 1 2,5-5-5-1,-3-2-3 2,0-1-10-4,-1-6-11 3,-1 0-49 0,-2 0-23 1</inkml:trace>
    </iact:actionData>
  </iact:action>
  <iact:action type="add" startTime="168851">
    <iact:property name="dataType"/>
    <iact:actionData xml:id="d115">
      <inkml:trace xmlns:inkml="http://www.w3.org/2003/InkML" xml:id="stk115" contextRef="#ctx0" brushRef="#br0">19740 492 80 0,'-2'-1'89'6,"2"-1"-49"-1,0 2-34 4,0-7-1-1,21-1 6 0,8-4-4-2,4-1-4 2,-1 3-4 0,-2-1-4 0,-6 5-1 2,0 0-19-6,-6 4-78 4</inkml:trace>
    </iact:actionData>
  </iact:action>
  <iact:action type="add" startTime="169270">
    <iact:property name="dataType"/>
    <iact:actionData xml:id="d116">
      <inkml:trace xmlns:inkml="http://www.w3.org/2003/InkML" xml:id="stk116" contextRef="#ctx0" brushRef="#br0">20117 345 35 0,'-2'0'44'7,"2"0"2"2,-3-1 14-2,3-3-11 0,-2 1-26 1,2-1 1-2,0-2-14 2,0 2 7 0,-2 0-13-1,2 0 1 0,0-3 6 1,0 1 0 0,0 0-4 0,0 0-7-2,0-1 0 4,0 1 2-4,0 3-2 1,4 0 0-1,3-1 1 2,5-3-1 0,2 2-1 0,2-2 1-2,-3 1 1 2,2 2 0 1,0 0-1-1,4 1 2-2,-3 1-4 2,3 2 4 0,1 0-2 0,-4 0 1-2,0 0-1 2,3 0-1 0,-3 0 2 1,0 0-2-4,-2 0 2 3,-5 2-1 0,0 7-4 1,0-1 3-5,-1 3-1 5,0-1 0-1,-1 2 2 0,3 1 0-2,-1-3 1 2,2 1-4 0,-2-5 5 0,1 2-2-2,-3-2 0 4,1 0 0-4,0 0 0 2,-1 1 0-2,2-1 1 2,2 2-1 0,-1-2 0 0,3 3 0-2,-1-3 1 2,-3 0-2-1,-2 0 1 2,-3-1-1-3,1-3 1 2,-5 0-3 0,2 0 1 0,-2 0 1 0,0 0-2-2,5 3 2 2,-5-2 1 0,3 3 0-2,-1 1 0 4,-2 0 1-4,4 0-1 2,-4 0 0-2,3 1 0 2,-1 0 0 0,2 0 0 0,-2 1-1-2,3-4 1 2,0 4 0 0,0-5-3 0,-5 0-3-2,2-2 0 2,-2 0-15 0,0 2-82 0,0-1-55-2</inkml:trace>
    </iact:actionData>
  </iact:action>
  <iact:action type="add" startTime="173912">
    <iact:property name="dataType"/>
    <iact:actionData xml:id="d117">
      <inkml:trace xmlns:inkml="http://www.w3.org/2003/InkML" xml:id="stk117" contextRef="#ctx0" brushRef="#br0">17719 1058 92 0,'-9'-6'20'7,"7"3"6"1,0 1 15-2,0 0-25 2,-1 1 0 0,3-2 16 0,-2 3-7-2,2-2-4 2,0 2 2 0,-2 0-4 0,2-2-12-1,0 2-3 0,0 0-2 1,0 0-2 0,0 0 1-2,0 0-1 4,0 0 1-2,0 0 0-2,0 0-1 0,0 0 0 2,0 0 2 0,9 0-3 0,16-2 1-2,12-2 4 4,6 0-2-4,4-3 3 2,1 2-4-2,0 0-1 3,-7 1 0-2,6 2 1 1,-6 0-1 0,-2 0 0-2,7-1 0 2,0 2 0 1,7-3 2-3,7-3-4 1,4-1 4 1,-2-2-2 0,-2 2 0-2,-7-1 0 2,-5 3 0 0,-3 2-2 0,-4-1 2-2,-3 1 2 4,0-1-2-4,-4 0-2 2,1 1 2 0,1 0 0-1,6 0 0 0,0-3 0 2,3 1 2-4,-1 0-2 4,0 0 0-2,-5 0 0 2,-4-1 0-2,2 3-2-1,-1 0 4 5,3 0-2-3,0 0 0-2,3 0-2-1,1-1 2 5,4 0 2-4,0-2-4 4,-2 1 2-6,-2-1 2 5,-6 3-4-1,-3-1 2-1,-4 1 0 2,-5-1 0-4,1 1 0 3,-1 2 0 0,-4-3 0-2,-3 2 0 2,1 1 0 0,-6-1 0-2,-4 2-1 2,-1-2 2 0,-4 1-2 0,-1 0 1-1,-3 2 1 0,0 0-2 1,0 0 1 0,0 0 1-1,0 0 1 0,0 0-2 2,0 0-2-2,0 0-2-1,0 0-8 2,-17 0-29 0,-5 0-16 0,-4 0-39 0,1 0-32-2</inkml:trace>
    </iact:actionData>
  </iact:action>
  <iact:action type="add" startTime="182394">
    <iact:property name="dataType"/>
    <iact:actionData xml:id="d118">
      <inkml:trace xmlns:inkml="http://www.w3.org/2003/InkML" xml:id="stk118" contextRef="#ctx0" brushRef="#br0">9895 8864 64 0,'-5'-6'73'7,"-16"-2"-32"2,10 3-8-2,7 3 13 1,1 1-38-2,3 1-2 3,-2 0 6-1,0 0-4-2,2 0 5 2,0 0-4-1,0 0-3 2,0 0 2-3,0 0-1 1,0 0-1 1,0 0 1 1,0 0-1-4,0 0 2 3,0 0-4 1,0 0-1-1,0 0-3-2,0 0 1 2,0 0-1 0,0 0-1-1,0 0-3 2,0-3 3-3,15 3-1 1,9-1 4 0,-1-2-2 1,2 1 0 0,2-2 0-1,3 2 0 2,5 0 1-4,2-1-1 3,0 0 0 1,2 1 0-1,3-5 1-2,-1 3-2 2,0-2 1-1,-1 0 1 2,-4 0-1-3,3-1 0 2,0 3 0 0,-2-1-1 0,0 2 1-3,0-3 0 5,-3 0 1-3,3-3-1 1,-5 5 0-3,0-2-1 4,-4 4 2-1,0-2-2-1,-5 1 2 0,-5 1-2 0,3-1 1 2,-5 0 0-1,-2 2 0-2,-3-2 0 2,-1 3 0 0,-1 0 0 0,-1-2 0-3,2 2-1 4,-1-2 1-2,-2 2 0 1,-3-2 0-2,-1 1 0 3,1 1 0-1,-1-3 0-2,2 3 1 1,-3 0-1 2,-2-3 0-1,0 3 0 0,0 0 1-2,0 0-1 1,0 0-1 1,0 0-6 0,0 0-13-2,0 0-25 3,0 0-57-1,0 0-71 0</inkml:trace>
    </iact:actionData>
  </iact:action>
  <iact:action type="add" startTime="183760">
    <iact:property name="dataType"/>
    <iact:actionData xml:id="d119">
      <inkml:trace xmlns:inkml="http://www.w3.org/2003/InkML" xml:id="stk119" contextRef="#ctx0" brushRef="#br0">9907 9057 76 0,'-12'0'68'8,"9"0"-60"-2,3 0 13 1,0 0-17 1,0 0-4 1,0 0 1-4,0 0-2 4,0 0 1-1,0 0 0 0,0 0 2-2,0 0 2 1,5 0 2 2,14 0 9-2,6 0 3 0,7 0 16 1,5 0-30 0,2-4 0 0,-3-7 2-2,2-1-2 2,-1 1-1-1,-1 2 1 2,-4 0-2-3,5 1-1 2,-5-1-1 0,4-1 3 0,2-3-2-2,3-1 0 2,4-5 1 0,0-1 15 0,4-3-9-3,-3-2-6 4,0 4-2-2,-5 1 1 2,0 3-3-3,-4 0 3 2,0 3-1 2,0 0 0-5,0 1 0 2,-5 1 0 1,-2 1 0 0,-3 1 0 0,-3 2-1-2,-6 1 1 2,-6 3 0 0,-6 2 0 0,-3 0 0-2,-3 2 0 2,0 0 2 1,0 0-1-2,0 0 3-1,0 0-1 2,0 0 3 0,0 0-4-2,0 0 1 2,0 0-3-1,0 0-4 1,0-1-6 1,0 1-11-3,0 0-38 2,0 0-62 0,0 0-2-2</inkml:trace>
    </iact:actionData>
  </iact:action>
  <iact:action type="add" startTime="208318">
    <iact:property name="dataType"/>
    <iact:actionData xml:id="d120">
      <inkml:trace xmlns:inkml="http://www.w3.org/2003/InkML" xml:id="stk120" contextRef="#ctx0" brushRef="#br0">17586 1176 11 0,'0'-5'24'7,"0"5"-11"0,0 0-1 0,0 0-2 2,0 0-3-1,0-1-1-2,0 1 1 1,0 0 8 2,-2 0 1-2,2 0-5 0,-2 0 14 1,2 0-12 0,0 0-2-2,0 0-3 2,0 0 2-1,0-3 0 1,0 3-4 0,0 0-1-2,0 0-3 3,0 0-2-1,0 0 0-1,0 0-1 0,0 0-2 0,0 0 5 1,6 0-2-2,9 0 0 2,-2-2 2 0,4 0-2 0,-4-2 2 1,4 2-1-3,0 0 2 2,2 0-2 0,1 0-1 0,1 0 2-3,3-2-2 4,1 0 0-2,3 0 0 2,-1 0 0-3,-2-1 2 2,5 3-2 0,0 0 0-1,0 0 0 0,4 2-2 1,-4-4 4-1,-2 1-4 1,4 2 4-1,-4-1-2 1,2 0-2 0,2-3 4 0,-2 5-4-2,-3-2 4 2,-1 0-4-1,-3 0 2 1,2-2 0-2,-2 4 0 3,0-4 0-1,5 4 0-1,-6-2 2 0,4 0-4 1,-1 0 4 0,-4 0-4-1,2 2 2 0,-2-2 0 0,-3 2 0 2,2 0 0-1,1-3 0-3,0 3 0 4,-1-1 0-1,4-2 0 0,-1-1 0-3,0 2 0 3,3-2 0 0,-4 2 0-2,-1 0 0 2,2 0 0 1,-5 0 0-1,1-2-3-2,-4 1 2 1,2 1-1 2,0 0 2-1,3 1 0-1,-2 1 0 0,6-3 0 0,-2 1 0 2,3-2 0-1,3 0 2-2,-2 0-4 1,-1 0 2 1,0 0 2 1,0 1-4-4,1-1 2 4,-1 2-1-1,1 0 2 0,-4-2-1-2,3 2-1 2,-1-3 2 0,-1 4-2 0,0-1 1-2,-3-2 1 2,3 1-1 0,-2 1-1-2,-3 0 2 2,1 0-2 0,-1-2 2 0,5-2-2-2,-2 2 1 2,2-3 0 0,-3 4 0 0,-1-4 3 0,-3 3-5-3,3-2 2 4,-1 1 0-2,-2 1 0 1,-2 0 0-1,-2 3 0 1,-1-4 0 0,1 5-1-2,1-4 2 1,2 2 1 2,-2 0-2-2,-2-2 0 2,-1 2 0-3,-3 2 0 2,-3-2 0 0,0 2 0 0,-1 0 0-2,-1 0 0 1,0 0 0 2,0 0 0-1,2 0 0-2,-2 0 0 2,0 0-2 0,0 0 4 0,1 0-2-2,-3 0-2 1,2 0 2 2,-2 0 2-1,2 0-4-3,0 0 2 3,-2 0 0 1,2 0 0-3,-2 0 0 2,0-3 0 0,3 3 0 0,-3 0 2 0,0 0-2-2,0 0 1 2,0 0-1 0,0 0 0-3,0 0 1 3,0 0-1 0,0 0 2 1,0-1-2-3,0 1 3 1,0 0-2 1,0 0 6 1,0 0 2-2,0 0 1 0,0 0-3 0,0-3 2 2,0 1-5-1,0 0-3-2,0 0 5 2,0 0-3 0,0 2 1-1,-3-2-2 0,-3 0-1 0,-1 0-2 2,-1 2 1-3,2 0 2 2,-5 0-4 0,-4 0 6 0,0 0-6-2,-2 0 0 2,-3 0 4-1,1 0-3 4,1 4 5-5,2 0-3 0,-1 0-1 1,-1-2 3 1,2 1-1 0,0 1-1-1,-5 0 0 0,-4 2-2 2,0 0 2-1,0 3-1-2,-3-4 1 1,0 2-1 2,1-1 1-2,-3 0 0-1,0 0-1 3,2-1 2-1,3-1-2 0,2 0 0-2,-2 3 0 2,-3-4-2 0,-2 4 4-1,0-1-4 0,-2-2 2 1,2 2 2 0,-2-2-1-2,-5 2-1 2,-5-2 0 0,1 3 1 0,-2-3-1-2,-4 4 0 2,4-2 0-1,3 1 1 2,1 1-2-1,9-4 3-3,5 0-3 4,5 0 2-1,3-2-2-1,2 2 2 0,0 1-1 1,0-1-2 0,-2 1 2-2,-1 0 0 2,2-1 0 0,-3 0 1 0,-1 3-1-2,-1-4 1 2,-4 4-1 2,-1-1 0-2,4-1 1-2,-4 1-1 0,1-3 2 2,2 2-2 0,-5 3-2 0,6-4 2-2,-2 2 0 2,1 0 0 0,-2 1 0 0,2-1 0-2,0 2 0 2,2-4 0 0,-2 5 0-2,5-1-1 2,-1-4 2 0,-1 0 1 0,6 1-1 0,-10-3-4-2,2 4 2 2,1 0 2 0,-2 0-2 0,3 0 1-2,-1-1 1 1,4 0-1 2,2-2 3-1,-2-1-6-2,6-2 6 3,0 2-3-3,-1 0 1 3,1 1-2-3,-2 3 0 2,2-1 1 0,-2-1 0 0,-1 1-2-2,0 1 4 2,2-4-2 0,3 3 1 0,3-4-1-2,-1-1 1 2,-1 2-2 0,4-2 2 0,2 0 0-2,-1 0-1 2,3 3 0 0,-2-3 0 0,2 0 0 0,-2 0 0 0,0 0 0-3,-1 1-1 3,1-1 1-1,0 0 1 1,0 0-1 0,-4 0 0-2,0 0-1 4,1 3 2-5,-4-1-1 4,2-2-1-2,4 0 1-1,-1 2 1 3,-1-2-1-2,3 0 0 1,-2 0 0-1,2 0 0 0,-1 0 1 2,1 0 0-4,0 2 0 4,0-2-1 1,-2 0-1-4,2 0 2 0,2 0-1 2,0 0 0-1,0 0-1 2,0 0 2-1,0 0-1-3,0 0 2 3,0 0-1 0,0 0-2 1,0 0-1-4,0 0 1 4,0 0 0-1,0 0-1 0,0 0-2-2,2 0 2 4,13 0 1-2,8 0 1-2,5-4 3 0,6-8 1 1,3-1-3 2,2 0-2-1,-1 1 2-2,2 2-1 2,-1-1 0 0,2-1 0 0,-1 2 0-2,3-1 0 2,-8 1 0 0,1 0 0 0,-4 1 1-3,-6 3-2 4,6-3 0-1,0 3 1-2,7-2 1 2,3 0-1 0,1-2 0 0,2 1-1 0,-2-1 2 0,1 2-1-3,-7-3 0 4,-5 2 0-1,-6 6 0-2,-6-1 0 2,3 2-1 0,-2-3 1 0,3-1 1-2,4 2-1 2,4-2-1 0,6-3 2-1,1 3-1 0,2-2 0 1,1 2 0-1,-3 0 0 0,-3-1 0 1,-1 3 0 0,-1-2-1 0,-4 4 2 0,-2-2-2-2,-3 0 1 2,1 0 0 0,-1 2 0 0,0-2 0-2,0 1 0 2,-2 1-1 0,7-2 1 0,-2 3 0-2,2-5 0 1,-2 3 0 2,-3-1 0-1,0 2-1-2,-2 0 1 2,0-1-2-1,1 0 2 2,0 0 0-3,2-1 0 2,1 0 0 0,1 0 0 0,-3-3 0-2,3 3 0 2,-5 0-1 0,-3 0 1 0,-1 2-3-2,-3 0-1 1,0 2 4 2,-2-2 0-2,0 2-1 0,2 0 1 0,-2 0-1 2,2 0 1-2,-4 0 0-1,1 0-1 3,-2 0 1-1,-3 0 0 0,1 0-1-1,-7 0 2 0,3-2-1 1,-3 2 0 0,0 0 0-2,2 0 0 2,0 0 0 0,-2 0 0 0,-2 0 0-2,0 0 1 2,0 0-1 0,0 0 0 0,0-2 0-2,0 2 0 1,0 0 1 2,0 0-1-1,0 0 1-2,0 0-1 1,0 0-1 2,0 0 2-3,0 0-4 2,0 0-4 0,0 0-19 0,0 0-16-3,0 0-40 3,0 0-33 1</inkml:trace>
    </iact:actionData>
  </iact:action>
  <iact:action type="add" startTime="222544">
    <iact:property name="dataType"/>
    <iact:actionData xml:id="d121">
      <inkml:trace xmlns:inkml="http://www.w3.org/2003/InkML" xml:id="stk121" contextRef="#ctx0" brushRef="#br0">5285 11898 117 0,'0'-9'23'7,"0"2"27"0,-4 7-38 1,4 0-13-2,0-3-1 2,0 3 1 0,0 0-3 1,0 0 1-3,0 0 3 2,0 0 3 0,0 0-2 0,0 0 0-2,0 0 1 2,0 0-2-1,8-3 1 2,12 0 11-3,1-4-2 2,5 2-6 0,-1 0 2 0,3-1-4-2,0 0 0 2,2 2-2 0,2 0 3 0,0-3 1-2,2-1-2 4,-2 1 1-4,3-4 1 2,-1 2 1-2,-2 3 3 2,3 0 0 0,-5 2-6 0,0 1 0-2,0 1-1 2,2 0 0 0,2 0-1 0,3 2 0-2,3-4 0 2,-2 3 0 0,-1-4 2 0,-3 1-2-2,1 0 0 2,-3 0 0 0,-2 4 0 0,-5 0 1-2,1 0-2 2,-1 0 2 0,-1-3-2 0,6 3 2-2,2-1-1 2,0-1 1 0,2-3-1 0,1 1 1-2,-3 0 0 2,-2-1-1 0,0 1 1 0,0 0-1-2,-3 0 0 2,3 3 0 0,-2-4 2 0,2 1-2-2,-2 0 0 2,4-2 1 0,4 0-1 0,-6-1 1-2,9 3-1 2,-7 0 1 0,-2 0-1 0,0 2 0-2,2 2 0 2,-4-2 0 0,4 2 0 0,3-2 0-2,-1-3 0 2,3 1-1 0,-2 0 2 0,-3 1-2-2,-5 2 2 2,1-1-1 0,-1 2 0 0,-1 0-1-2,-1 0 2 2,1 0-1 0,4-2 0 0,2 0 0-2,0 0 0 2,0 2 0 0,0 0 0 1,-2 0 0-4,0 0 0 3,0 0-1 0,-2 0 2 0,0 0-2-2,-4 0 1 2,4 0 0 0,2 4 0 0,0-2-1-2,0 1 1 2,-3 0 0 0,6 1 0 0,-3 2-3-2,2-1 3 2,-2-1-1 0,0 0 2 0,-3-2-2-2,-1 2 0 3,-1 0 2-2,-2-2-2 1,-5 2 1-2,3-1 0 2,-5 1 0 0,3-3 1 0,-6 4-1-2,1-5 0 4,-5 0 0-4,-2 2 1 2,-5-2-1-2,3 2 2 2,-2-2-2 0,-3 0 0 0,2 0 0 0,-2 0 0-2,0 0 1 2,0 0 0 0,0 0 2-2,0 0 18 2,0 0-17 0,0 0-3 0,0 0-1-2,0 0 0 2,0 0 0 0,0 0-3 0,0 0-7-2,2 0-11 2,3-9-98 0</inkml:trace>
    </iact:actionData>
  </iact:action>
  <iact:action type="add" startTime="230990">
    <iact:property name="dataType"/>
    <iact:actionData xml:id="d122">
      <inkml:trace xmlns:inkml="http://www.w3.org/2003/InkML" xml:id="stk122" contextRef="#ctx0" brushRef="#br0">21028 1420 45 0,'-2'-12'30'7,"-6"12"-9"1,6-2 0-2,2 2-10 2,0 0 5 0,-2 0-7 0,2-3-5-2,0 2-2 2,0 1 2 0,0 0 8-2,-2 0 2 2,2 0-8 0,0 0-3 0,-2 0 0 0,2 0-1-2,-3 0 0 2,1 0 0 0,0 0-1 0,0 0 0-2,-3 0 4 2,-2 8-4 0,0 4 2-2,-4 1-1 2,2 3 0 0,-8 3-1 0,4 3-1-2,-4 3 5 2,2 2-5 0,-2 0 6 0,4 0-6-2,-2-4 0 2,0 4 1 0,-2 0 1 0,-1 2 1-2,0 0-6 2,1 2 6 0,4-3-2 0,-1-2-5-2,4-3 4 2,4-5-2 0,3 1 1 0,-1-1 1 0,2-1-1-2,-6 2 1 2,1 0 1 0,-4-3-2 0,2 2 2-2,0 1-1 2,0-2 0 0,4-5 0-2,-2 0 0 2,0 1-3 0,0-2 3 0,0 3 0 0,-1-2 0-2,0 0 0 2,-3 3 0 0,2-5 0-2,-3 6 0 2,-2-1 0 0,-2 0-2 0,-2 2 2 0,-3-2 2-2,5 1-2 2,0-6 0 0,5 0 0 0,-2-1 0-2,2-4 0 2,0 4 0 0,4-2-2-2,4-3 4 2,1-3-2 0,0 1 0 0,-5 3 0 0,1 1-2-2,-4 0 4 2,5-1-2 0,-2-1 0-2,5-3 0 2,-2 2 2 0,4-2-2 0,0-1 0-2,0 3 0 2,0-3-2 0,0 0 2 0,0 0-4-2,0 0-1 2,0 0 0 0,0 0-1 0,0 0 2 0,0 0 4-2,0 0-8 2,0 0 8 0,0 0-4 0,0 0-8-2,0 0-32 2,0 0-33 0</inkml:trace>
    </iact:actionData>
  </iact:action>
  <iact:action type="add" startTime="232101">
    <iact:property name="dataType"/>
    <iact:actionData xml:id="d123">
      <inkml:trace xmlns:inkml="http://www.w3.org/2003/InkML" xml:id="stk123" contextRef="#ctx0" brushRef="#br0">20219 1880 51 0,'-3'-6'20'5,"3"2"10"1,0 1 16 2,-3 3-25 2,3-2 14-4,0 2-18 2,-2 0-4-2,2 0-3 2,0 0-4 1,0 0 0-4,0 0-3 3,0 0 1 0,-2 0-1 0,2 0-4-2,0 0 1 2,0 11 0 0,0 9 7 0,-2 3 5-1,-1 4-7 0,1 0 1 1,2 0-3 0,0-4-1 0,0-2 1-2,0-1-2 5,0-1-2-5,0-3 2 1,0 3 0 1,0-2-2 0,0-3 2 0,0 0-2 0,7-1-1-2,0-1 0 2,5-1 0 0,-3-1-5-2,2-2 5 1,1 1 1 1,-3-2-3 0,5 3 2 0,-1-5 4-2,4 0-1 2,3-1 0 0,3-4-1-2,12 0 4 2,4 0-2 0,3 0-2 0,1 0 1 0,1 0 1-2,0-2-1 2,-1-2-1 0,-1 1 0-2,-3 1 2 2,2 2-2 0,-4-2-2 0,0 2 2-2,-5 0 2 2,-4 0-4 0,-4 0 4 0,0 0-4 0,-8 0 4-2,-5 0-2 2,-4 0 0 0,-5 0-2-2,-2 0 4 2,0 0-2 0,0 0 2 0,0 0 1-2,0 0 0 2,0 0 1 0,0 0 2 0,0 0-1-1,0 0-1 2,0 0-2-3,0 0-1 1,0-1-3 2,0-2-6-3,0-1-18 2,0 0-24 0,-6-4-55-2,-1-1 13 2</inkml:trace>
    </iact:actionData>
  </iact:action>
  <iact:action type="add" startTime="233022">
    <iact:property name="dataType"/>
    <iact:actionData xml:id="d124">
      <inkml:trace xmlns:inkml="http://www.w3.org/2003/InkML" xml:id="stk124" contextRef="#ctx0" brushRef="#br0">20906 1217 9 0,'0'0'21'7,"-2"0"-2"1,2 0-5 0,0 0-6-2,0 0-2 2,0 0-2 0,0 0 1-2,0 2 9 2,0 7-1 0,0-3-12 0,0 2 9-2,0 2-2 2,0 1 0 0,0-1-7 0,0-2 2-2,0-1-2 2,0-1-2 0,0 0 2 0,0 1-2 0,2-4-6-2,3 1 0 2,-1 1-11 0,1-3 12-2,-1 0-7 2,-2-1 10 0,4 2 0 0,-4-3-1 0,0 0 1-2,0 0 4 2,1 0-1 0,-1 0 1-2,-2 3 0 2,0-3 1 0,0 1 0 0,0-1 1-2,0 0 2 2,0 2 8 0,0-2 4 0,0 0-3-2,0 0 2 2,0 2-8 0,0 0-6 0,0 2-1-2,0 2 1 2,0 3 8 0,-11 12 7 0,-12 14-10-2,-5 8 15 2,-4 11-11 1,-3 6-1-1,1-2-5-1,-3-2 3 0,2 3-5 2,-2 0 0-2,1 3 2 2,1-2-4-4,1-2 3 4,6-6-3-2,5-7-1-1,5-5-1 2,6-5 1 0,3-8-2 0,-3-4 1 0,5-5 1-1,1 1-1 1,-1-2 2-1,2-3-3-1,1 1 3 2,-1-5-2 1,0 3 1-3,-4-3 1 0,-2 4-1 2,-6 3 1 0,-1 2 0 0,2-5-1-2,5 1 2 2,-1-3-2 1,5-4 0-2,3-3 2-1,1-3-4 2,1-2 0 0,2 0-1 0,0 0-1-2,0 0 15 2,0 0 1 0,0 0-8 1,0-9 16-4,9-16-20 4,14-8-2-2,5-4 2 2,9-7 1-2,2 0-2-1,-1-5 0 2,7-3 1 0,0-3-1 1,2-1-1-4,-2-2 0 4,-3 2 0-2,-1 0 1-1,-4 4-3 2,-3 5 1 0,1 1 1 0,-7 2 4-1,-5 9-2 1,-4 4-3 0,-6 11 0 0,-4 3 4 0,1 2-1-3,1-1 2 3,-2 0-3 0,1 3 1 1,-4 2 0-3,-6 7 5 1,0 3-1 1,0 1-2-2,0 0-2 2,0 0 2 0,0-5 4 0,0-1 0 1,0-1-9-4,0 0 3 3,0 2 0 0,0 5 1-2,0 0-1 3,0 0 0-2,0 0 0 2,0 0 0-4,0 0-1 3,0 0-2 0,0 0-2 0,0 0 3-2,0 0-1 2,0 0-2 0,0 0-6 0,-2 2-5 1,-14 19-8-3,-8 8 10 2,0 2-50 0,3 0-26-2</inkml:trace>
    </iact:actionData>
  </iact:action>
  <iact:action type="add" startTime="234350">
    <iact:property name="dataType"/>
    <iact:actionData xml:id="d125">
      <inkml:trace xmlns:inkml="http://www.w3.org/2003/InkML" xml:id="stk125" contextRef="#ctx0" brushRef="#br0">20241 2115 7 0,'-2'-3'43'7,"2"1"-12"-1,-2-2-23 1,2 0 23 2,0 1 4 1,-3 2 2-6,1 1-7 4,2 0-5 0,0 0-7 0,-2 0-5 0,2 0-2-2,0 0-3 2,0 0-3 0,0 0-1-2,-2 0-1 2,-1 0-2 0,1 0-3 0,2 1 0-2,0 18 5 2,-2 5 0 0,-3 6 1 0,-2-1 2 0,5-6-3-2,-1-4 2 2,3-7-5 0,0-7-2-2,0 2 1 2,0-3 0 0,0 2-1 0,0 0 1-1,3 1-3 0,6 1 0 1,5-1 0 0,4 1-3-2,5-2 2 2,0 0 8 0,5-3-1 0,4-3-1-2,9 0 0 2,10 0-1 0,5 0 3 0,-4-1-1-2,1-5-1 2,-9-1-1 0,-7 3 1 0,-7 3-1-2,-10-2-2 2,-4 2 2 0,-7-2 0 0,-2 3 0 0,-5 0 0-2,-2 0 0 2,0 0 1 0,0 0 0-2,0 0 2 2,0 0-2 0,0 0 2 0,0 0 2 0,0 0 0-2,0 0-2 2,0 0-1 0,0 0-2 0,0 0 2-2,0 0-2 2,0 0-3 0,0 0-1 0,0 0-7-2,-4 0-21 2,-12 0-20 0,2 0-83-2</inkml:trace>
    </iact:actionData>
  </iact:action>
  <iact:action type="add" startTime="238356">
    <iact:property name="dataType"/>
    <iact:actionData xml:id="d126">
      <inkml:trace xmlns:inkml="http://www.w3.org/2003/InkML" xml:id="stk126" contextRef="#ctx0" brushRef="#br0">7629 12734 36 0,'-4'-8'51'4,"-6"-1"-32"4,3 6 16 0,5 3-6-2,-1 0-5 2,3 0-4 0,0-3-13 0,-2 3-1-2,2 0 0 2,0 0 3 0,0 0 2 0,0 0-2-2,0 0 0 2,0 0 0 0,0 0-1 0,0 0-4-2,0 0 2 2,0 0-1 0,0 0-2 0,0 0-1 0,0 0 0-2,0 0-1 2,0 0-1 0,0 0-1-2,0 0 0 2,0 0 0 0,0 0-3 0,11-2 3-2,10 0 3 2,5-2-1 0,2 1-1 0,-2-3 2-2,4 3-2 2,-2-1 1 0,0-1 0 0,-3 1-1-1,1 0 1 0,-1 0-1 1,3-2 1 0,2 0-1-1,2-1 1 0,0 0-1 2,0 2 0-2,0 1 0-1,1 2 0 2,-3-1 0 0,-3 2 0 0,1 1 0-2,-1-2 0 2,-2 2 2 1,3-2-2-2,-3-1 0-1,3 2 0 2,-2 1 0 1,1-3 0-2,1 1 0-1,-1 2 0 2,0-2 0 0,-1 2 1 0,-1-2-2-1,1 0 2 0,-1 2-1 2,2-2 0-1,-4 2 0-2,5-2 0 1,-5 2 0 1,1-2 0 1,0 2 0-2,2 0 0 0,-3-2 0 0,0 2 0 2,3 0 1-4,4-2-1 4,2 2 0-1,2-3 0 0,0 3 0-3,-4-1 0 4,-4 1 0-1,-2 0 0 0,-3 0 0-2,5 0 1 2,2 0-1 0,-3 0 0 0,1 0 0-2,-4 0 0 2,1 0 0 0,3 0 0 0,1 0 1-2,1 0-2 2,0 0 1 0,-2 0 0 0,2 0 0-2,2 1 0 2,0 2 0 0,2-3 1 0,0 0-2-2,1 2 2 2,-1-2-1 0,0 0-1 0,-2 0 1-2,-3 0-1 2,1 0 1 0,2 0 0 0,0 0 0-2,0 0 1 2,0 0-2 0,0 0 1 0,2 0-1-2,0 0 0 2,-2 0-1 0,2 0 0 0,-4 0 0-2,0 0 1 2,-3 0 1 0,1 0 0 0,-2 0 0-2,2 0 1 2,-1 0-2 0,-2-2 1 0,1-1 1-2,-2 3-1 2,1-1-1 0,0 1 1 0,1 0 0-2,-4-3 0 2,3 1-2 0,0-2 4 0,1 0-2-2,-2 0 0 2,1 0 1 0,0 0-1 0,-3 2 0-2,1-3-1 2,-4 3 1 0,3 0 0 0,-1-2 0-2,2 2 0 2,1-2 1 0,-1 0-1 0,2-2 0-2,-3 1 0 2,4-1 0 0,-1 2 0 0,-2 2-1-2,-1 0 1 2,-1 2 0 0,-6 0-2 0,2 0 2-2,-4 0 0 2,0 0 0 0,1 0 0 0,-1-2 2-2,1-2-2 2,-3 1 0 0,-2 0 1 0,-3 1 0-2,-2-1 0 2,1 2 0 0,-3 1 3 0,0-3-3-2,0 3-1 2,0 0 1 0,0 0-2 0,0 0-1-2,0-2-4 2,0-2-9 0,2-6-10 0,3-1-95-2,-5 0-18 2</inkml:trace>
    </iact:actionData>
  </iact:action>
  <iact:action type="add" startTime="242624">
    <iact:property name="dataType"/>
    <iact:actionData xml:id="d127">
      <inkml:trace xmlns:inkml="http://www.w3.org/2003/InkML" xml:id="stk127" contextRef="#ctx0" brushRef="#br0">4304 12767 6 0,'0'0'6'5,"0"0"0"3,0 0 25-3,0 0-7 4,0 0 4-1,-2 0-9 0,2 0-11-2,0 0-4 2,0 0-4 0,0 0 0 0,0 0-2-2,0 0-1 2,0-2-3 0,0 2 2 0,0 0 0-2,0 0 10 2,2 0 7 0,5 0-7 0,4 0-4-2,4 0 21 2,2 0-21 0,11 0-1 0,4 0 6-2,8 4-1 2,10-1 10 0,3-3-9 0,5 1-6-1,2 2 4 1,0-1-3 0,-3 2-2 0,-2-2 0-1,-4 2 0 0,-8-4 1 2,4 2 0-2,-6-2 1 1,3 0-1-2,4 0-2 2,3 0 5 0,0 0-1-2,1 0-1 2,1 0-2 0,-2 0 1 1,1 0 0-4,1 0-2 3,1 0 2 0,-4 0-2 0,0 0 1 0,-3 0 0-2,1 0 0 2,-4 0 0 0,-3 0 0-1,-2 0 1 1,-5 0-2 0,-2 0 2-1,-4 0-2-1,-2 0 2 2,-3 0-1 0,-3 0 0 0,-1 2 2-3,-3 0-4 3,-2 0 5 0,-3 0-3 0,1-2 1-2,-5 0-1 2,-5 0 4 0,2 0-2 0,-4 0 11 0,0 0 17-2,0 0-9 2,0 0-3 0,0 0-7-2,0 0-1 2,0 0-6 0,0 0-4 0,5 0-7-2,5-10-13 2,3-9-28 0,-1 5-46 0,-3-2-79-2</inkml:trace>
    </iact:actionData>
  </iact:action>
  <iact:action type="add" startTime="247534">
    <iact:property name="dataType"/>
    <iact:actionData xml:id="d128">
      <inkml:trace xmlns:inkml="http://www.w3.org/2003/InkML" xml:id="stk128" contextRef="#ctx0" brushRef="#br0">18532 1313 111 0,'-16'-13'46'8,"2"2"-2"-1,7 6-24 1,7 5 9-2,0-3-8 2,0 3-8 0,0 0-9 0,-3 0-3-2,1 0 0 4,0 0-2-4,0 0 0 2,-5 0 0-2,0 7 4 2,-5 13 8 0,-1 3-2 0,-4 2-2 0,2 2-6 0,6-2 0-2,-6 8-1 2,0 4 3-2,-4 5-3 2,-2 1-3 0,3 3 7 0,1-5-4-2,6-4-1 2,5-4-1 0,3-1 0 0,3-3 1-2,0-1 0 2,0 1 0 0,0 0-2 0,9-4-3-2,5 2 5 2,0-4 1 0,4-2 0 0,5-3-1 1,3-1 1-4,6-3 1 3,4-1 0 0,1-3-2-2,3-1 1 2,-1 1 1 0,0-2-1 0,-1-1 0-2,0 1-1 2,-1-2 1 0,-3 0 0 0,0 0-1-2,-1-2 2 2,-4-1-2 2,4-2 2-2,-3 2-2-4,0-3 2 4,2 1-2 1,0-1 2 0,-2 0-1-5,-2 3 1 4,-1 1-2 0,-6-3 1 0,-3 4 0-2,-1 1 0 2,-4 0-2 0,-1 1 0 0,1-1 2-2,-1-2 1 2,0 0-2 0,-1 0-1 0,1 1 4-2,-1-4-2 2,0 4-2 0,4-3 2 0,-4 2-1-1,0-2 0 0,1 2 1 2,-1-2 0-2,-1 0 0-1,1 2 0 2,-2-1-2 0,0-1 4 0,1-2-2-2,-3 2-2 2,-5-2 2 0,-2 0 0 0,0 0 0-2,0 0 2 2,0 0-2 0,0 0 1 0,0 0-1-2,0 0-1 2,0 0-16 0,-2 0-95 0,-7-2-28-2</inkml:trace>
    </iact:actionData>
  </iact:action>
  <iact:action type="add" startTime="248443">
    <iact:property name="dataType"/>
    <iact:actionData xml:id="d129">
      <inkml:trace xmlns:inkml="http://www.w3.org/2003/InkML" xml:id="stk129" contextRef="#ctx0" brushRef="#br0">19166 1938 125 0,'-2'-5'25'8,"0"5"23"-2,2 0-32-1,0 0 1 4,0 0 6-2,0 0-12 2,0 0-7-3,0 0-3 2,0 0-1-1,0 0-1 1,0 0 0-1,0 0 3 0,0 11 0 2,12 2 3-1,-1-1-2-2,3-1-2 2,4 3 0 0,3-1 1 0,0-1 1-2,-3 2-5 2,1 1 4 2,-3-3-2-2,3 3 0-4,-4-1 0 4,-1-1 1 0,-2-1-1 0,-4 0-1-2,0-1 1 2,-1 0-2 1,-5-2 2-1,3 2-1-2,-5 1 2 2,0 1 2 0,0 1-1-1,0 0 2-1,0 1-1 2,0 2-2 0,0-3 2 0,-14 5 0-2,-5 1 1 2,-8 7 3 0,-8 4-5 0,1 3-1-2,-3-4 3 2,2-1-1 0,6-2-2 0,3-8 3-2,10-5-3 2,5-5 0 0,1-1 1 0,5-4 1-2,3-1-2 2,2-1 0 0,0-2-1 0,0 0 0-2,0 0 0 2,0 0-1 0,0 0 0 0,0 0-5-2,0 0-7 2,0 0 1 0,0 0-16 0,2-7-88 0</inkml:trace>
    </iact:actionData>
  </iact:action>
  <iact:action type="add" startTime="259288">
    <iact:property name="dataType"/>
    <iact:actionData xml:id="d130">
      <inkml:trace xmlns:inkml="http://www.w3.org/2003/InkML" xml:id="stk130" contextRef="#ctx0" brushRef="#br0">17890 1215 13 0,'-4'0'22'5,"4"0"-1"3,0 0-16 2,0 0-4-4,0 0-1 0,0 0 1 2,0 0 3 0,0 0 3 0,0 0 5-2,0 0 1 2,0 0-3 0,0 0 6 0,0 0-4-2,0 0-10 2,-3 0-1 0,3 0 0 0,0 0-1-2,-2 0 3 2,2 0 2 0,0 0 1 0,0 0 2-2,0 0 1 4,0 0-3-2,0 0-5-2,0 0-1 0,0 0-1 2,0 0-2 0,0 4-2 0,0 3 5 0,0 1 0 0,0 0 2-2,0 5-3 2,0 1 5-2,0 2-1 2,0 1-2 0,0 4 2 0,0-3-2-2,0 1 1 2,0-5 3 0,0 1-5 0,0 4 4-2,0-1-3 3,0-3 2 0,0 2-6-2,0 1 6-1,0 1 2 2,0 1-3 0,0-1-2 0,-2 0 3-2,-4-1-2 2,2 1-1 0,-3-2 1 0,1 1 0-2,1 3-1 3,-5-3 1-2,4 1 5 1,-3-2-3-2,2-3-2 2,-3 0 1 0,3-3 2 1,-1-1-1-3,1 3-1 0,-1-3 2 3,1 3-1 0,1 1-1-5,-3-1 1 4,-3-1 0 0,1 2-2 0,-4-1 3-2,6 1-4 2,-2 3 2 0,-1-3-2 0,1 3 0-2,-2 0 0 2,1-1 1 0,0 2-2 0,-4-1 2 0,5 0 0-2,-6-1-1 2,2 1 0 0,0 2 3-2,2 0-2 2,-2-1 0 0,4-2 1 0,2 1-2 0,-3 2-2-2,1-1 4 2,0 3-2 0,-1 0 0-2,1 0 0 2,0 2 1 0,1-1-1 0,1-4 0-2,0 4 0 2,1-6 2 2,-1 2-4-4,5-1 4 0,-3-2-2 2,3 1 0 0,-4 1 0 0,1-1 0-2,3 3 0 2,-1-2 0 0,-1-1-2 0,4-1 4-2,-4-1-4 2,4 1 2 0,2-1-1 0,-2 1 1-2,2-5 0 2,0-2-2 0,0-2-2 0,0 3 6-2,0-4-2 2,0 5 1 2,0-1 0-4,0-1-1 2,0 3 2-2,0-2-2 2,0-1 0 0,0-2 0-1,0 0 0 0,0 3 0 2,0-4 0-2,0 4 0-1,0-1 0 2,2 3 0 0,2-2 1 0,0 2-1-2,-2 0 0 4,2-1 0-4,1 2-1 2,1-1-3-2,1-1 2 2,1 1 5 0,1-1-3 3,-3 1 3-6,1-2-3 1,1 2 0 2,-2-3 1 0,-1 0-2 0,-1-1 2-2,1 0-1 3,-1-2 0-2,2-1 0-1,0 2 0 2,1 1 0 0,4-1 2 0,1 2-2-2,-1 1 1 2,2-3-1 0,-5 0 1 0,1-1-1-2,-2 2 0 2,1 0 0 0,-2-1 0 0,3-3 0-2,0 4 0 2,1-1 1 0,-1 3-1 0,0-3 0-1,1 2 0 3,-4 0 0-4,3 0 0 2,0 1 1-3,1-3-1 4,-3 0 0-2,2-1 0 2,-5-2 0-2,4 0 0-1,-6 3 0 2,0-2 0 1,3-3 1-4,-3 6-1 3,2-3 0 0,3 1 0 1,1 1 0-4,-4-2 0 3,1 3 0 1,-3-4 0-1,0 2-1-2,0-1 1 4,1-2 0-2,-3 0 0-2,0-2 0 0,0 0 0 1,0 1-1 2,0-1-2-1,0 5-7 0,0-1-18-2,2 3-83 1</inkml:trace>
    </iact:actionData>
  </iact:action>
  <iact:action type="add" startTime="277384">
    <iact:property name="dataType"/>
    <iact:actionData xml:id="d131">
      <inkml:trace xmlns:inkml="http://www.w3.org/2003/InkML" xml:id="stk131" contextRef="#ctx0" brushRef="#br0">18973 240 106 0,'-23'-23'18'5,"1"-2"33"3,-4 5-12 0,10 4-18 0,0 2-6-2,2 0 13 2,1 2-11 0,-2 1 5 0,2 3-13-2,-4 2-3 2,2 2-5 0,-4 0 0 2,-1 1 3-2,-3 1-3-4,-3 0-1 4,1 2 5 0,-5 0-5-2,-2 0 2 2,-3 0-1 0,-6 0-1 0,-3 0-1 1,-2 0 1-2,-2 4 1-1,-2 5-1 2,-4-1-1-2,-3 0 2 2,-3 5-1 0,0-1-1 0,-2 3 0-2,0 2-2 2,0 3 1 1,-5 3 0-2,3 3 1 2,8-1-1-2,3 4 1 1,3-2 1-2,1 1 0 2,-2 0-1-2,6 1 0 2,-2 0 1 0,4 0 0-2,2 0-1 3,1 2 2-1,1-2-3 0,1 3 3-3,1-4 0 3,5 1 0 0,0-2-2 0,4 3 2-1,5-4 0 0,4 3-1 2,5-2-1 1,8 2 0-4,1-2 1 0,5 0-1 1,0-3 1 2,0 4 1-2,0-4-2 2,0 2 1-4,11-2-1 3,3-1 1-2,2 0 1 3,2-1-1-2,3 1 0 1,2 0 0-2,3-3 0 4,-1 2 1-4,5-6-1 2,-1 1-1-1,7-7 2 1,3 0-1 0,-1-1 1-1,9-5-1-1,-2 0 0 2,6 1-1 1,-1-4 1-1,1 3 0-2,3-2 0 2,-7 0-1 0,9 0 1 0,-3-2 0 0,5 0 0 0,6 0 1-3,0 0-2 4,7-4 3-4,1-3-2 4,-3-2 1-1,-2 2-2 0,-5 1 1 0,-2 5 1-2,2-4-2 2,0 1 1 0,4 0 0-2,3-2 0 2,-1-2 0 0,-4 1 0 0,-4 1 0-2,-6-1 0 2,2 4 0 0,-5-2 0 0,2 1 0-2,1-2-2 2,4-3 4 0,2-1-3 0,2-3 2-2,0 2-1 4,-4-2 1-4,-5 1-2 2,-8 1 1-2,-6 3 0 2,-3 1 0 0,-6-4 0 0,0-2 0-2,-4 3 1 2,2-1-1 0,-3-1-1 0,-1-1 2-2,1-3-1 2,1 2 1 0,-4-3-2 0,1 2 2-2,-4 1-2 2,-1-3 2 0,-2 1-1 0,0-3 0-2,1-1-1 2,0-1 1 0,2-2 1 0,-5 0-2-2,-2 1 1 2,-3 1 0 0,-5-2 0 0,0-2 0 0,2 2 0 0,-4 1 0-2,0-3 1 2,-2 0-1-2,0 2 0 2,0-1 2 0,0 3-1 0,0-3 2-2,0 4-2 2,-2-3 3 0,-10 2 3 0,3 1-5-3,-4 1 3 3,1 0-2 1,0-2-1-1,-2 3 4-2,-1 2-2 1,-4-3-3 2,1 4 2-1,-3 1-1-2,-5 1 2 2,1-1-3 0,-1 2 0 0,0 1 0-2,-4 1-1 2,0 2 1 0,-8 1-1 0,2 3 2-2,-3 0-2 1,-2 1-2 1,1 3 2 1,-1 0 3-3,-3 0-6 4,0 0 6-4,1 0-3 1,-8 0 0 0,0 0 0 1,-8 0 0 0,-6 0 0 0,-4 7 0-2,-6 0-1 2,0-1 1 0,6 0 1 0,7 2-1-2,5-1 0 2,5 1 0 0,-2-1 0 0,3 0 0-2,1 1 0 2,-5 1-1 0,2 3 2 0,-7 0-1-2,-7 5 0 4,1 2 0-4,-1 0 0 2,-7-1 0-2,3-2 1 2,-3 1-1 0,-6 0 0 0,11-3 0-2,5-3 0 2,11-5 3 0,10-2-3 0,11 0 1-2,12-4 7 2,6 0 4 0,9 2-9 0,1-2-3-2,2 0-1 1,0 2 1 2,-1-2-3-1,1 2-1-3,-8 4 0 4,-1 7 0-1,-4 3-3 0,-4 7-2 0,4 3-10-2,4-2-27 2,5-4-42 0,6 0-39 0</inkml:trace>
    </iact:actionData>
  </iact:action>
  <iact:action type="add" startTime="283766">
    <iact:property name="dataType"/>
    <iact:actionData xml:id="d132">
      <inkml:trace xmlns:inkml="http://www.w3.org/2003/InkML" xml:id="stk132" contextRef="#ctx0" brushRef="#br0">5163 14963 151 0,'-17'-7'53'8,"2"-1"-47"-2,11 5 8 2,4 3-10-1,0 0-7 1,0 0 1-1,0 0 1 1,0 0 1 0,0 0 1-1,0 0 0 0,0 0 0 0,0 0-1 2,0 0 0-1,0 0 0-3,0 0 3 3,10 0 0 1,1 0 0-2,8 0 0-1,4 0 1 3,4 0-2-2,3 5-2 1,8 1 4-1,-2-6-4 0,3 4 1 2,2-1 0-1,-1-2-1-2,-1 5 1 2,-3-1-1 0,-1-3 1 0,-1 2-1-2,-2 1 2 2,1-2-2 0,0 1 0 0,-1-4 0-3,2 2 0 4,1-2 1-1,-1 2 0 0,0 1-2-2,3 1 1 2,3-4 1-1,1 4 1 2,2-4 1-3,6 4-3 2,-1-2 0 0,3 0 1 0,0 0-1-2,3-2 1 2,2 4 1 0,-1 0-2 0,3-1 0-2,-1 2 0 2,3 4 0 0,2-4 0 0,-2 2 1-2,0 1-1 2,-2 3 0 0,-4-4 0 0,2 0 0-2,-3 2 0 2,0 1 2-1,-5-2-2 2,0 3-2-3,0 3 1 1,3-7 1 2,5 5 1-1,-2-5-1-2,4 4 0 1,-3-4 2 1,3 1-2 0,-1-4 0-2,-1 2-2 2,1-1 4 0,0-5-2 0,-1 4 0-2,-8-2 0 2,-4 0 0 0,-2-1 0 0,-8 2-2-2,-6-3 4 2,-4 0-4 0,-5 0 2 0,2 0-1-2,-5 0 2 2,-2 0-1 0,-5 0 0 0,0 0 0-2,-5 0 2 2,6 0-2 0,1 0 0 0,6 0 1-2,1 0 6 2,5-4-4 0,-2 0-3 0,-1-5 2-2,-1 6-2 2,-1 0 0 0,3-1 0 0,0 4 0-2,4-6 0 2,0 2 0 0,5 2 1 0,-3-1-1-2,1-1 1 2,-2 0-1 0,-5 1 0 0,-1 2 0-2,-6-1 0 3,-3 2 0-1,-4-2-1 0,0 0 1-2,-4 2 0 2,-1 0 1-1,-2 0-1 2,0 0 2-3,0 0 2 1,0-4 0 2,0 4-4-1,0-8-4-3,0 1-36 3,0-5-62 1,0 5-3-2</inkml:trace>
    </iact:actionData>
  </iact:action>
  <iact:action type="add" startTime="285566">
    <iact:property name="dataType"/>
    <iact:actionData xml:id="d133">
      <inkml:trace xmlns:inkml="http://www.w3.org/2003/InkML" xml:id="stk133" contextRef="#ctx0" brushRef="#br0">5160 15244 76 0,'-9'-5'20'8,"6"2"20"-2,3 3 22 2,-2-3-26 0,2 3-12 0,-2 0 3-2,2 0-4 2,-2 0 0 0,2 0 0-1,0 0-5 0,0 0-10 0,0 0-3 1,0 0-2 0,0 0 1-1,0 0-2 0,0 0-2 1,0 0 2 1,0 0-2-4,0 0 0 4,0 0 0-2,0 0 0 1,0 0-4-2,21 0 0 2,11 0 4 0,7 0 0 0,4 0 0-2,4 0 0 2,0 0 1 1,4 0-1-1,-2 3 2-2,1 0-4 2,1 2 2 0,2-1 2 0,-1 0-4-2,4-2 2 2,1 2-1 0,-1-4 2 0,-1 4-1-2,-3-4 2 2,-1 4-5 0,3 3 3-1,-2-3 0 0,1-4 0 1,-2 4 1 0,1-4-2 0,-1 0 1-2,-4 0 0 2,-2 0 0 0,-4 0-1 0,1 2 2-2,-3-2-2 1,0 0 1 2,3 0 0-1,1 1 0-2,-6 2 0 2,3 1 0 0,-6 0 0 0,1-1 0-3,8 5 0 4,-1-4-1-1,1 2 2 0,3 3-1-3,0-5 0 4,0-2 0-1,0 1 0 0,0 2-1-2,-2 3 0 2,-3-4 1 0,4 7 0 0,-2-1 0-3,-2 1 0 4,3 1 0-1,-5-6 0 0,0 2 0-2,1 1 0 2,-6-3-1 0,3-2 2 0,-1 0-2-3,-1-2 0 4,-1 0-1-1,-2 5 2 0,4-7-1-2,-4 0 1 2,-2 0 0 0,0 0 0 0,-4 0-1-2,0 4 1 2,-1-4 0 0,-1 0-1 0,-3 4 2-2,-1-1-1 2,-1-3 0 0,-2 3 0-1,0-3 1 0,-6 0-2 1,1 4 2 0,-1-4-1 0,-2 0-1-2,1 0 3 1,-1 0-3 1,0 0 1 0,-2 0 0-1,0 0 1 1,-2 0-1 0,-3 0 2 0,0 0 0-3,-2 0-2 4,0 0 2-2,0 0-1 2,0 0 4-4,0 0-2 3,0 0 3 0,0 0 1 1,0 0-3-3,0 0 0 2,0 0-4 0,0 0 0 0,0 0-10-3,0-10-42 4,0-3-76-1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1T06:42:49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1817">
    <iact:property name="dataType"/>
    <iact:actionData xml:id="d0">
      <inkml:trace xmlns:inkml="http://www.w3.org/2003/InkML" xml:id="stk0" contextRef="#ctx0" brushRef="#br0">6688 4462 23 0,'-18'-4'12'7,"-6"-5"22"2,3-3 2-4,13 2-18 4,5-9 2-1,1 9 15 0,0 1-22-2,0 5 6 2,2 0-8-1,-4 2-4 2,2 0 0-3,2-2 0 2,0 2-5 0,-2-2 3 0,2 0 2-2,-2 0 1 2,-1 0 2 0,1 1-1 0,2-1-7-3,-4 0 0 3,2 0-1 0,-5-2-1 0,-1 2 0-2,-1-1 0 2,0-1-3 0,-3 1 5 1,-1 0-2-3,-4 1-2 2,0-1 4 0,-7 5-5 0,-1 0 0-3,-1 0 0 3,0 0 3 0,-2 0-7 0,-2 0 12-2,0 5-9 3,-2 3 3-1,4 2 0-1,0 1 1 0,-4 1-1 0,0 5-1 2,-5 1 0-1,0 5 1-2,-2 0-6 2,-2 4 5-1,-3-2-2 2,0-1 3-4,1 2 0 4,1-3 1-1,1-1 0 0,0 3 0-2,-1-3-1 2,-1 4 2 0,-2 0-1 0,4-1-1-2,5-2 1 2,8-5 0 0,7-1 1 0,3 0-5-2,-1-3 6 2,4 5-2 0,2-2-2 0,2-1 2-3,1 0-2 4,2 3 2-1,3-4-1 0,1-1 0-2,4 0-3 2,0 1 2 0,0 0 1 0,0-1 2-2,0 0-2 2,0-2 0 0,9 3-3 0,3 3 2-2,5-4 0 2,4-2 4 0,5 1-4 0,4-1 4-2,7-1-1 1,1 3 2 2,7-2-3-1,2 3 2-2,4-3-2 2,2 5 0 0,-2-3 1 0,0 2-1-2,-4-1 0 2,2-1 0 0,4-3 0 0,-1-3 0-2,6-2 0 2,2-1 1-1,-2-1-1 2,-1-2 2-4,-1 4-2 4,-4-2 0-1,-1 2 0 0,-2 2 0-2,1 1-2 2,-4-1 4 0,2-1-2 0,7-5 0-2,1-2 0 4,6 0 0-4,2 0 0 2,-2 0 1-3,-2 3-2 4,-2 4 1 1,-1 1-2-5,1 0 2 5,4 1 0-5,5-7 2 3,1-2-4-1,3 0 4 0,1 0-2 1,-1 0 0 0,-4 0 0-1,-3 0-2-1,-4 0 2 2,0 2 0 0,0 2 0 1,2-2-1-3,0 0 1 2,0-2 1 0,0 0-2-1,-2 3 2-1,0-3-1 3,-2 1 0-2,2 1 0 1,0-2-1-2,-1 0 2 3,-2 0-2-2,-1 2 2 2,-1 2-1-4,-2 1-2 4,3 1 3-1,0-3-1 0,2 0 0-2,-3-1 0 2,7 0-1 0,-4 0-1 0,2-2 2-3,4 0 2 4,1 0-2-1,3 0-2 0,4 0 4-2,-5 0-2 2,-1 0 1-1,1 0-2 1,-3 0 1-1,3 0 0 1,-2 0 0 0,2 0 1 0,-1 0-2-2,1 0 2 2,-3 0-2 0,1-6 2 0,1-2-2-3,-4 2-1 4,0-1 4-1,-4-1-2 0,-3-2-2-3,-1-1 2 4,-4-1 0-1,1-2 0 0,-3-3 0-2,-7 0 0 2,-4-1 0 0,-9 1-3-1,-3 3 3 0,-2-3 0 1,-3 1 1 0,-1-3 1 0,-3-2-2-3,0-2 2 4,0 1 3-1,-2-3-5 0,-2 0 3-3,-3 0-2 4,-2 1 1-1,-2-2-2 0,-5 4 0-2,0-3 1 2,0 3 1 0,0-4 5 0,0 2-7-2,-12-1 0 2,-2 1 1 0,1 0-1 0,-8 1 2-2,0-1-2 2,-4 1 0 0,-5-2 0 0,-2 2 3-2,-6 0-2 2,-3 2-1 0,-2 1-1 0,-6-1 2-2,-2 0-1 2,-3 0 0 0,-4 1 0 0,-4-1 1-2,-4-2-1 2,-4 2 2 0,-3 3-2 0,-8 1 1-3,-7-1-2 4,-4 1 1-2,-7 1-2 1,1-3 4 1,1 2-4-3,1-1 2 1,4-1 0 1,-3 3 2-1,8 1-2 0,-1 5-2 2,9-1 4-2,8 5-2-1,3 0 0 3,-1-1 0-2,-3 6 0 2,5 1 0-1,1-2-2-2,4 2 5 2,2 0-4 0,0 0 4-2,2 0-2 2,1 0 0 0,0 0-2 0,-5 0 1-2,-3 0-3 2,0 0 3 0,-1 0-1 0,1 0 1-2,5 0-2 2,1 0 4 0,1 0-1 0,-4 0-2-3,-3 0 1 4,-1 0 1-1,-1 0 1-1,-1 0-4 1,-7 0-3-2,2 0 7 3,-3 0 0-1,2 0-2-3,1 0 1 3,6 0-2 1,0 0 5-2,5 0-3 0,2 0-1 1,0 0-1 0,-2 0 1 0,0 10-4-2,2 2 7 2,0-1-6 0,10 1 4 0,6-4-2-2,5-2 2 2,-2 3-2 0,-1 1 2 0,-3 1-2 1,-4 3-2-4,-1 7-10 3,1-1-7 0,1 4-6-2,8 0-74 2,13-5 72 0</inkml:trace>
    </iact:actionData>
  </iact:action>
  <iact:action type="add" startTime="18147">
    <iact:property name="dataType"/>
    <iact:actionData xml:id="d1">
      <inkml:trace xmlns:inkml="http://www.w3.org/2003/InkML" xml:id="stk1" contextRef="#ctx0" brushRef="#br0">8804 4760 23 0,'0'0'22'7,"0"0"-16"2,0-6-7-3,9-6 5 1,0 1-4 2,-1-2 0-2,3 5 2-1,-2-2-1 2,-1 2-1 0,1 1 1 0,-3-3 4-1,5 2 2 1,4-4 0 0,6-5 1 0,1 0-8-2,1-1 5 1,1-1-3 2,1-4 0-1,1 1-2-3,6-3 5 4,0 2-4-1,-2 2 4 0,0 0-2-2,4 1 0 2,5-3-1 0,4-2-2 0,6-4 4-2,2-2-7 2,1 0 6 0,1 0-3 0,3 0 0-2,-3 2-3 2,1-2 6 0,4 0-3 0,2 2-3-2,2 0 2 2,0 2-1 0,-2-2 2 0,0 2 0-2,-2 2 1 2,-1 0-2 2,-1 3 1-4,0 1-5 0,2-2 4 2,2 0-5 0,-5 5 9 0,1-3-5-2,-6 1 2 2,1 3 2 0,0-2-3-1,-4 2 1 0,2 6-1 1,-6-2 0 0,-1 0 1-1,-5 1 2 0,2 0-3 1,-2-3 3 0,0 2-5 0,-2 3 3-3,-1 4-4 4,-2 0 5 2,-4 2 3-5,-10-1-4 2,-6 1 1 0,-8 2-1 0,-4 2 0-2,2 0-2 2,-2 0-3 0,0 0 24 0,0 0-6-2,0 0-7 2,0 0-6 0,0 0-5 1,0 0-9-2,0 0-12 0,0 0-36 0</inkml:trace>
    </iact:actionData>
  </iact:action>
  <iact:action type="add" startTime="18991">
    <iact:property name="dataType"/>
    <iact:actionData xml:id="d2">
      <inkml:trace xmlns:inkml="http://www.w3.org/2003/InkML" xml:id="stk2" contextRef="#ctx0" brushRef="#br0">10995 3396 92 0,'-7'-2'25'6,"7"-1"33"1,0 3-52 1,0 0-10-1,0 0-3 2,0 0-4-3,0 0 7 2,4 9 7 0,10 7-2 0,2 3 5-2,2 6-1 2,3 2-2 0,2-5 2 0,1 3 5-2,6-2 4 2,-3 0-14 0,-2 0 8 0,3-1-1-3,-10 3-6 4,-2 0 1-2,-2 2-1 1,-7-2 0-1,2-1 0 2,-1-2-1-2,-8-4 2 1,0 1 4-2,0 0 0 1,-13 3 5 2,-7 3-5-1,-5 2-4-3,-5-5-1 4,7-3 0-1,4-6 1 0,6-6-1-2,4 0-2 2,1-1-1 0,6-1 2 0,0-3-7-2,-1 0-13 2,3 2-7 0,0 0-47 0,0-2-27-2</inkml:trace>
    </iact:actionData>
  </iact:action>
  <iact:action type="add" startTime="19845">
    <iact:property name="dataType"/>
    <iact:actionData xml:id="d3">
      <inkml:trace xmlns:inkml="http://www.w3.org/2003/InkML" xml:id="stk3" contextRef="#ctx0" brushRef="#br0">11727 3634 63 0,'-10'-9'44'8,"10"9"14"2,0 0-51-5,0 0-4 1,-3 0-5 2,-1 17 2 1,-5 12 8-1,0 8-3-2,-3-2 0 2,3-5 0 0,2-5-3 0,1-7-1-2,-2-2 1 2,4-3 2-1,-1-3 0 2,3-1-4-3,2-7-1 1,0 0 1 1,0-2-1 0,0 0-1-2,0 0 1 2,0 0 0 1,11-6 2-1,17-13 2-2,6-6-2 2,4 0 0-1,-6 5 0 2,-2 1-1-4,-6 4 0 4,4 1 1-2,0 2-1 3,-5 1-1-5,0 1 0 3,0 2 0 0,2-1-9 0,-2 1-6-2,-2 2-15 2,-3 1-38 0,-3 1-6 0</inkml:trace>
    </iact:actionData>
  </iact:action>
  <iact:action type="add" startTime="20243">
    <iact:property name="dataType"/>
    <iact:actionData xml:id="d4">
      <inkml:trace xmlns:inkml="http://www.w3.org/2003/InkML" xml:id="stk4" contextRef="#ctx0" brushRef="#br0">12202 3636 18 0,'-23'31'21'7,"-4"13"-4"2,2 7 13-3,4-1-4 2,7-5-18-1,12-7-3 2,2-9 2-3,0-9-6 2,0-7 3-1,14-6-1 2,4-4 17-3,-2-3 4 2,5 0-3 0,-1-4-5 0,3-17-3-3,-2-2 0 5,-3 0-5-3,-1-1-5 1,-8 1-1-2,-2 0-1 2,-7 0 0 0,0 4 1-1,0-3-2 1,0 3 1-2,-3 5 1 3,-10 2 3-1,2 3-5-1,1 5-3 0,3 4-13 1,0 0-20 0,3 0-61-2,-3 2 7 2</inkml:trace>
    </iact:actionData>
  </iact:action>
  <iact:action type="add" startTime="20717">
    <iact:property name="dataType"/>
    <iact:actionData xml:id="d5">
      <inkml:trace xmlns:inkml="http://www.w3.org/2003/InkML" xml:id="stk5" contextRef="#ctx0" brushRef="#br0">12750 3787 49 0,'-11'-13'34'5,"3"5"45"2,4 4-33 2,2 2-7-3,-3 2-26 2,1 0-5 0,-11 0-8 0,-5 25 0-2,-5 8 0 2,-1 4 1 0,3 0-1 0,5-5 0-2,6-6 1 2,3-7-2 0,7-8-3 0,2-5 1-2,0-2 1 2,0-4-3 0,0 0 3 0,0 0-2 0,0 0 6-2,7 0 0 2,7-17 2 0,-1-6 0-2,0-2 0 2,-7 3-2-1,1-1 0 2,-3 2 0-3,1 1-2 2,-3-1 1 0,0 2-1 0,-2 4 0-3,0-1 2 5,0 6-1-3,0 2-2 1,0 6-1-2,0-1-5 2,0 3-42 0,6 0-113 0</inkml:trace>
    </iact:actionData>
  </iact:action>
  <iact:action type="add" startTime="21135">
    <iact:property name="dataType"/>
    <iact:actionData xml:id="d6">
      <inkml:trace xmlns:inkml="http://www.w3.org/2003/InkML" xml:id="stk6" contextRef="#ctx0" brushRef="#br0">12763 4176 74 0,'0'-2'43'6,"0"-8"-21"3,6-9-20-1,12-6 1 0,9-11-3-3,3-13 1 4,3 0 6-1,1-9 6-2,-4-2 3 2,0-1-3 0,-7-5-5 0,0 5-2-2,-5-6-2 2,1 7-1 0,-6 3-1 0,-3 6-1-2,-3 12 3 2,-5 8 2 0,-2 10 10 0,0 13 4-2,0 4-13 3,0 4-4-1,0 0-5-1,0 0 0-1,0 6-3 2,-11 23 4 0,-10 14 1 0,-5 13 0-2,3 6 0 2,5 5 1 0,-3-1-1 0,6 0 0-2,0-4 0 2,7-2 2 0,3-3-2 0,5-9 0-2,0-1 0 2,0-10-2 2,0-4 1-4,11-6 1 0,3-8 0 2,0-7-4 0,1-5 1-1,4-1 1 0,-2-5 0 1,1-1 0 0,-2 0-7 0,-2 0-2-2,2-12-24 2,-5-9-4 0,0-1-26 0,-3-1-10-2</inkml:trace>
    </iact:actionData>
  </iact:action>
  <iact:action type="add" startTime="21706">
    <iact:property name="dataType"/>
    <iact:actionData xml:id="d7">
      <inkml:trace xmlns:inkml="http://www.w3.org/2003/InkML" xml:id="stk7" contextRef="#ctx0" brushRef="#br0">12840 3725 68 0,'-7'-4'52'5,"7"1"-9"4,0 3-38-1,0 0-8-2,0 0 3 1,16-1 3 2,12-2 13-1,8-3-2-2,4 0 0 2,-1 0-6 0,0-1-5 0,-3 6-1-2,-1 1-2 2,-3 0 0 0,-4 0-4 0,-5 0-19-3,-2 0-30 4,-8 5-16-2</inkml:trace>
    </iact:actionData>
  </iact:action>
  <iact:action type="add" startTime="22801">
    <iact:property name="dataType"/>
    <iact:actionData xml:id="d8">
      <inkml:trace xmlns:inkml="http://www.w3.org/2003/InkML" xml:id="stk8" contextRef="#ctx0" brushRef="#br0">9423 5087 45 0,'0'-5'25'7,"-11"0"0"0,11 5 18 3,0 0-40-4,0 0-3 2,0 0-2-2,0 0-1 1,0 0 1 2,7 0 5-1,6 0-1-2,2 0 2 2,0 0 0 0,4 5-1 0,2 5 0-2,3 0 0 2,2-2-1 0,6 5 0 0,2-5 1-2,9 2 0 2,0-2 0 0,6-4-2 0,1 1 0-2,5-5 5 2,0 0 2 0,3 0-4 0,-3 0-2-2,2 0-1 2,3 0 1 0,2 0-2 0,0 0 1-1,-2 0 0 0,0 0-1 0,0-6 0 2,6-7 2-3,4 3-2 2,-1-3 1 0,-2 2-1 0,-5 4 0-2,-2-4-1 2,-3 3 1 0,3 0 0 0,2-3 0-1,5 1 0 0,1-3-3 1,-1 1 0 0,7-2 2-3,-3 1 1 4,2 1 0-1,-1 1-1 0,-5 0 0-2,0 4-2 2,-1-1 3 0,11-3-1 0,0 1-1-2,6-1 2 1,5 1-2 2,0 0 2-1,-4-1-2-3,-1 4 1 4,-2 0-4-1,-1-1 5 0,-4 4-2-2,0-1 1 2,0-1 1 0,-2 2-1 0,2-2 1-2,-5 2 0 2,-2-2 0 0,-3 1 0 0,-4 1-1-2,-2 2 1 4,-2 0-2-4,-3-2 1 2,3 4-1-2,0-2 1 2,-1 2 1 0,0 0 0 0,-4 0 0-2,-4 0-2 2,1 0 1 0,-8 0 1 0,-3 0 0-2,-7 0-1 2,-9 0 1 0,-5 0 0 0,-6 0 1-2,-5 0-1 2,-3 0 1 0,-4 0 1 0,0 0 1-2,0 0 2 2,0 0-3-1,0 0-1 1,5 0-2-1,5 0-1 1,-1 0-3 0,-1 0-36 0,-1-2-26-2</inkml:trace>
    </iact:actionData>
  </iact:action>
  <iact:action type="add" startTime="24435">
    <iact:property name="dataType"/>
    <iact:actionData xml:id="d9">
      <inkml:trace xmlns:inkml="http://www.w3.org/2003/InkML" xml:id="stk9" contextRef="#ctx0" brushRef="#br0">14510 4543 130 0,'0'-17'49'7,"0"5"-10"1,0 9-9 1,-2 3-20-4,-7 0-3 4,-10 0-7 0,-13 13-4-2,-9 12 7-1,-6 2-7 1,2 2 4 1,3-6 0 1,5-1 0-3,7-3-9 1,8-1-32 2,5-3-28-1,8-7-25-2</inkml:trace>
    </iact:actionData>
  </iact:action>
  <iact:action type="add" startTime="24655">
    <iact:property name="dataType"/>
    <iact:actionData xml:id="d10">
      <inkml:trace xmlns:inkml="http://www.w3.org/2003/InkML" xml:id="stk10" contextRef="#ctx0" brushRef="#br0">14296 4714 17 0,'37'0'37'7,"2"4"-24"1,-2 1-7-2,-3-1-5 1,-1 0-2 2,-3-3 1-1,-3-1-3-2,1 0-5 2,4 0-5-1,-2-5-31 2</inkml:trace>
    </iact:actionData>
  </iact:action>
  <iact:action type="add" startTime="24825">
    <iact:property name="dataType"/>
    <iact:actionData xml:id="d11">
      <inkml:trace xmlns:inkml="http://www.w3.org/2003/InkML" xml:id="stk11" contextRef="#ctx0" brushRef="#br0">14784 4506 36 0,'-9'0'57'7,"-8"0"-46"1,-3 16-7 1,-3 9-1-4,2 0 0 4,8-2 3-2,1-5-2 1,5-1-1-1,5-5-2 1,2-2-5 0,0 1 0-1,0-3 2 0,0-2-3 1,4 1 11 0,13-4-2 0,3 0-2 0,3-1 0-3,-4-2-4 4,-1 0-9-2,-6 0-18-1,-8 2-32 2</inkml:trace>
    </iact:actionData>
  </iact:action>
  <iact:action type="add" startTime="25083">
    <iact:property name="dataType"/>
    <iact:actionData xml:id="d12">
      <inkml:trace xmlns:inkml="http://www.w3.org/2003/InkML" xml:id="stk12" contextRef="#ctx0" brushRef="#br0">14457 4884 66 0,'-14'18'4'6,"1"0"9"1,1 0 5 1,3-1-15 0,2-2-5 0,5-3-4-2,2-4 9 3,0 0-17-3,0-6-3 2,18-2 6-3,12 0 8 4,7 0 9-1,0-16-17 0,-2-4-10-2,-11 9-4 1,-5 3 25 2,-8 5 3-1,-1 3-3-2,-3 0 1 1,-3 0 9 2,0 7 8-1,-1 5-8-2,-3-2 1 2,0-2-6 0,0 0 1 0,0-1 1-2,0-3-2 1,0-2-4 2,2 2-5-1,3 1-8-3,4-3 2 4,2-2 20-1,8 0-4 0,4 0-1 0,7 0-3-2,3-9-2 2,-4-3-21 0</inkml:trace>
    </iact:actionData>
  </iact:action>
  <iact:action type="add" startTime="25755">
    <iact:property name="dataType"/>
    <iact:actionData xml:id="d13">
      <inkml:trace xmlns:inkml="http://www.w3.org/2003/InkML" xml:id="stk13" contextRef="#ctx0" brushRef="#br0">15007 4572 4 0,'0'0'19'8,"0"0"-5"0,0 0-6 0,0 0-3-2,0 0 1 2,0 0-1 0,0 0 8 0,0 0 5-2,0 0-3 2,0 0 27 0,0 0-26 0,0 0-16-2,0 4-2 2,0 15 14 0,-2 0 1 0,2 3-6-3,0-3-7 4,0-10-7-1,12-2 7 0,8-5 4-2,10-2 3 2,-3 0 2 0,3-12-2 0,-4-7-2-2,-7 1 2 2,-6-1-1 0,-4 0 1 0,-9 2 1-2,0 1 4 2,0 2-7 0,0-1 1 0,-11 2-5-2,-6 4 2 2,4 4-1 0,-2 5-7 0,4 0-11-3,5 0-19 4,3 2-27-2,3 6-17 2,0-4-1-3</inkml:trace>
    </iact:actionData>
  </iact:action>
  <iact:action type="add" startTime="26213">
    <iact:property name="dataType"/>
    <iact:actionData xml:id="d14">
      <inkml:trace xmlns:inkml="http://www.w3.org/2003/InkML" xml:id="stk14" contextRef="#ctx0" brushRef="#br0">15394 4359 87 0,'-7'0'13'7,"-1"14"-14"2,0 15 14-4,-6 4 27 4,2 2-24-1,3-2-12-1,0-2 2 0,2-4-1 1,2-2 2-1,-2-4-6 1,5-4-1-1,-2-3 0 1,2 0 0 0,-1 1-6-1,-1-2 0-1,-4-1-10 3,1-2-11-1,1-6-19 0,-1-1-19-2</inkml:trace>
    </iact:actionData>
  </iact:action>
  <iact:action type="add" startTime="26432">
    <iact:property name="dataType"/>
    <iact:actionData xml:id="d15">
      <inkml:trace xmlns:inkml="http://www.w3.org/2003/InkML" xml:id="stk15" contextRef="#ctx0" brushRef="#br0">15171 4721 22 0,'-6'11'3'6,"0"7"24"1,1 0-8 0,3-1-9 1,-2-3 14 1,1-1-17-4,1-1-5 3,2 0 2 0,0-3-4 1,0-1-4-4,0-4-6 4,0-1-5-2,11-3-13 2,8 0 19-3,1-3-4 1,-6-7-4 2,-2 2 8-1,-8 5 10-2,-4 3 2 1,0 0-7 1,0 0 11 0,0 11 9-1,0 2 0 0,0-1-4 1,0-4-9 0,5-2-3-2,0-3-4 3,6-3-2-1,8 0 9 0,3 0 1-2,1-7-21 2</inkml:trace>
    </iact:actionData>
  </iact:action>
  <iact:action type="add" startTime="26911">
    <iact:property name="dataType"/>
    <iact:actionData xml:id="d16">
      <inkml:trace xmlns:inkml="http://www.w3.org/2003/InkML" xml:id="stk16" contextRef="#ctx0" brushRef="#br0">15531 4404 49 0,'-4'0'39'8,"4"0"12"-3,0 0-43 4,0 0-8 0,0 0-2-3,0 0 3 0,0 8 2 2,7 3 3 1,2 3-1-1,-4 5 3-3,-3 4 3 3,-2 4-1 1,0-3 0-2,0-1-6-1,0-4-3 2,0-5-3 0,-7-3-1 0,-2-3 0-1,0-2-7 0,2 0 3 2,0-2-7-1,3-1 1-3,1-2 11 4,3-1 4-2,0 0-1 2,0 0-3-3,0 0-5 1,0 0 2 1,0 0 3 0,0 0 3-1,5 0 2 0,6 0 6 1,8 0-7 1,1 0 2-4,3 0-3 4,3 0 0-1,4-4-3 0,0-10-2-2,-5-5-5 2,2-2-4 0,-8 1 0-1,-3 2 9-1,-5 0 5 2,-6 10 3 0,-3 2 14 2,-2 6 23-6,0 0-15 4,0 0-21 1,0 0-4-2,0 0-1-1,0 9 2 2,0 7 7 0,0 1-5 0,0-3-1-1,0-1-3 1,2-3-2-1,5-4 1 2,-4 0 1-3,-1-3-1 4,7-2 2-4,5-1-2 2,7 0 1-2,11 0-9 2,2-10-35-1,5-9-68 2</inkml:trace>
    </iact:actionData>
  </iact:action>
  <iact:action type="add" startTime="27550">
    <iact:property name="dataType"/>
    <iact:actionData xml:id="d17">
      <inkml:trace xmlns:inkml="http://www.w3.org/2003/InkML" xml:id="stk17" contextRef="#ctx0" brushRef="#br0">16086 4259 43 0,'-2'0'39'4,"2"0"-39"4,0 0-1 1,0 0 6-1,0 0 9-2,0 0-7 4,2 5 3-4,2 2-3 2,2 2-6-2,-2-3-1 2,1 2 2 0,-1 1 1 0,-2 1-1-2,1 0 2 2,-3 3 4 0,0-3-3 0,2 3-2-3,0-5-3 4,0 0-1-2,1-4-1 2,0-2-3-3,-3 1 2 2,2-3 3 0,-2 0 4 0,0 0-2-2,2 0 1 4,0 0-3-5,1 0 1 3,3 0 0-1,1 0 2 1,-3 0-2 0,2 0 2-1,-2 0 1-1,-4-3-2 3,0 3 4-1,0 0-5 0,0 0 0-2,0 0 1 2,0 0 2-1,0 0 1 2,0 0-4-4,0 0-2 4,0 0 2-2,-4 12 8 2,-6 3 0-3,-1 2-5 1,2-1-2 2,-3 3-1-2,1 0 0 0,0 1 0 1,1-1 2 1,3-1-3-2,0-1 1-1,1-3 0 2,6-1-2 0,0-5-1 0,0-1-8-2,0-5-2 2,4 0 16 0,14-1 3 0,5-1 1-2,3 0 2 2,6 0-4 0,2-5-2 0,1-8-2-2,-3 0-2 2,-5 3 0 0,-3 0-2-1,-7 2-5 0,-2-3-16 1,-4 3-26 0,-7 0-34 0</inkml:trace>
    </iact:actionData>
  </iact:action>
  <iact:action type="add" startTime="28224">
    <iact:property name="dataType"/>
    <iact:actionData xml:id="d18">
      <inkml:trace xmlns:inkml="http://www.w3.org/2003/InkML" xml:id="stk18" contextRef="#ctx0" brushRef="#br0">16090 4640 39 0,'-6'4'25'6,"-1"4"-20"3,-2 4 1-4,-1 4 6 4,3-2 5-1,5 1-14 0,2-6-1-3,0 2-4 4,0-5-3-2,0-4 5 2,2 0 10-4,11-2 3 3,-2 0-2 0,2 0-8 0,-1 0-2-2,-3 4-1 2,-2 3 0 0,-7 5 0 0,2 5 12-2,-2 2-7 3,2-3 3-1,1-1-8 0,4-8 0 0,2-2-5-3,4-3 7 3,6-2 4 0,4 0 3-2,5 0 0 2,4-7-6 0,5-6-6 1,0-4-26-3,5-7-45 3</inkml:trace>
    </iact:actionData>
  </iact:action>
  <iact:action type="add" startTime="38741">
    <iact:property name="dataType"/>
    <iact:actionData xml:id="d19">
      <inkml:trace xmlns:inkml="http://www.w3.org/2003/InkML" xml:id="stk19" contextRef="#ctx0" brushRef="#br0">6991 7779 4 0,'-13'0'43'7,"-1"0"-21"1,5 0 14-2,9 0-15 2,-2 0-10 0,2 0-3 1,0 0-1-3,0 0 3 1,0 0 9 2,0 0 2-1,0 0 1-2,0 0-1 2,0 0-5 0,0 0-7 0,0-2 1-3,0 2-7 4,0 0 1-1,0 0-3 0,0 0-1-2,0 0 0 2,0 0 0 0,0 0 0-1,0 0 0 0,0-2-1 0,0-2 2 1,11-4 0 0,10-3 1-2,2 1-2 2,-1 1 0 0,-1 1 0 0,0 2 1-2,2 2-1 2,0-3 0 0,0 3 2 1,0 1-2-4,5-3 0 4,-1 1 0-1,3 1 0 0,4 0 1-2,-1 2-2 2,2 2 1-1,-3 0 0 1,0 0 1-1,-4 0-1 1,2 0 0 0,-6 0 0 0,4 0 0-2,0 0 0 1,-1 0 0 1,1 0 0 1,-3 0 0-4,1 4 0 4,-2-2 0-2,4 0 2 2,2 2-4-3,0-1 4 2,0-2-2 1,0-1 0-2,0 3-2-1,-2-1 4 2,-1 1-4 0,-1 1 2 0,-1 1 0-2,-3-3 2 2,2 0-2 0,-1 0 0 0,0 0 0-2,3 2 0 2,-2-1 0 0,4-2 0 0,0 2 0-2,-3 1 0 2,1-2-2-1,-1 0 4 2,0 2-2-3,0 0 0 2,-2 2-2 0,3-2 4 0,-3-2-2-2,-3 1 0 2,1 1-2 0,-3-2 2 0,1 0 2-2,-3-2-1 2,2 3-2 0,1-3 1 0,-3 1 0-3,2-1 0 4,1 2 0-1,1-2 0 0,-1 2 0-2,1 0 0 2,-1-2 0 0,0 0 0 0,-2 2 0-1,2-2 0 0,-1 2 1 1,1-2-2 0,2 0 2-2,-1 0-1 2,5 0 0 0,3 0 0 0,2 0 1-2,-2 0-1 2,0 0 0-1,-3 0 0 2,3 3-1-3,-8-2 2 2,1 2-1-1,-2-3-1 2,-8 1 2-3,4 2-2 2,4-3 2-1,-2 0-1 1,1 0 0-1,0 0 0 1,-2 0 0 1,-2 0 0-2,0 0 0-1,2 0 0 2,0 0 0-1,0 0 0 2,0 0 0-3,-4 0 0 2,-1 0 2 0,0 0-4 1,1 0 2-2,-3 2 0-1,0-2 0 2,-1 0 0 0,-1 0 0-2,-3 0 0 2,1 0 0 0,1 0 2 0,2 0-4-2,-4 0 2 2,1 0 2 0,-1 0-2 1,1 0 0-4,-1 0 0 4,-2 0 0-2,1 0-2 1,2 0 4-2,-1 0-4 2,3 0 2 0,2 0 2 0,-2 0-2 0,3 0 0-2,-1 0 0 1,-1 0 0 2,2 0 0-3,-1 0 0 2,-4 0 0 0,-3 0 0 0,2 0 0-2,-1 0 0 2,2 0 0 0,2 0 0 0,2 0 0-2,5 0 0 2,-1-2 0 0,-1 2 0 0,0-3 0-2,-1 2 0 2,0-2 0 0,-3 2 0 0,3 1 0 0,-2 0 0-2,1 0 0 2,3 0 0 0,-1-3 1-2,1 3-2 2,-4 0 1 0,3 0 0 0,0 0 0-2,-4 0 0 2,5 0 0 0,-7 0 0 0,-1 0 0-2,-1 0-2 2,-2 0 2 0,1 0 0 0,-1 0 0-2,3 0 0 2,0 0 0-1,-1 0 0 2,1 0 0-1,-1 0 0-2,-2 0 0 1,1 0 0 2,-1 0 0-3,0 0 0 1,-2 0 0 2,3 0 0-1,-1 0-1-1,-2 0 1 0,0 0-1 1,0 0 1 0,3 0 1-2,-1 0-1 2,0 0-1 0,-2 0 2 0,0 0-1-2,0 0 0 2,0 0 0 0,0 0 0 0,0 0 0-2,0 0 1 2,0 0-1 0,0 0 2 0,0 0-1-2,0 0-1 2,0 0 2 0,0 0 0 0,0 0 3-2,0 0-3 2,0 0 2 0,0 0-2 0,0 0-1-2,0 0 1 2,0 0 0 0,0 0-2 0,0 0 1-2,0 0-1 2,0 0 0 0,0 0-1 0,0 0-13-2,0 0-34 1,0 0-65 2,0 3-1-1</inkml:trace>
    </iact:actionData>
  </iact:action>
  <iact:action type="add" startTime="44149">
    <iact:property name="dataType"/>
    <iact:actionData xml:id="d20">
      <inkml:trace xmlns:inkml="http://www.w3.org/2003/InkML" xml:id="stk20" contextRef="#ctx0" brushRef="#br0">15529 7964 24 0,'-11'0'37'7,"0"-5"19"-1,1 0-16 2,6 4-22 0,1-1-11 0,1 0 6-2,2 2-3 2,-4-2 1 0,4 0-4 0,-3 2 7-2,1 0 0 2,-3 0 0 0,0-2-8 0,-1 2-1-2,-1-4-1 4,-2 4-1-4,-1 0-2 2,-5 0-1-2,-2 0 3 2,-6 0-1 0,-4 0-2 0,-3 12 1-2,-10-2 0 2,-1 3 0-1,-2-3 1 2,-8-4 1-3,-5 1 1 3,-3-1 1-2,-4-2 5 1,-1-2-7-2,-2 0 1 3,-3 0-2-1,-3-2-2 0,-1 0 0-3,-4 0 0 3,-1 0 0 0,0 0 0 0,0-10 0-1,-3-5 1 1,1-1-1-1,-5-3 0 1,-1 1 0-1,3-3 0 1,6-4 0-1,10-5 0 2,12-4 2-3,8-6 0 2,11-1-2 0,8-4 1-1,8-3-1-1,3-2-1 3,6 6 1-2,-1-1 1 2,3-3-1-4,5 2-4 4,-1-5 3-2,5 1-1 2,0 1 0-3,0-1-3 1,16 2 0 2,9-1-2-1,5-4 3-1,9 2 1-1,5-1-1 2,2 9 2 0,3 4 1-2,-2 5 0 2,9 6 1 0,4 3-1 0,2 0 1-1,2 0-1 1,-2 4 2-1,5 3-1 1,0 1 0-2,4 2-1 2,2 3 1 1,2 2-1-1,-2 2-1-2,-4 5 2 2,-2 1 2 0,-2 2-4-1,-6 0 2 1,-2 0-1-1,-4 5 1 1,-2 9 0 0,-7 5 0-3,0 1 0 3,-5 5 0 0,-3 0 0 1,3-2 0-3,-1 2 0 2,-2 0 1 0,-1-1-2-1,-3 3 1 0,-4 2 1 0,-1 0-1 1,1 2 2 1,-3 0-1-4,-2 2-1 3,-2 3 0 0,-6 1 1 0,4 1 0-2,-5 1-1 2,-2 0 1 0,-3-2 0 0,-3 2-1-1,-1 3 3 1,-2 0-1 0,-3 1-2 0,0 0 2-3,0-1 0 4,0 1-1-2,-17-2 1 2,-1 5 0-4,-5 2-2 3,-7 0 3 0,1 1-1 1,-4-4-2-3,1 2 0 2,4-13 1-1,3-2-1 2,-1-8 1-3,-1-1 2 1,-3-1-2 1,0-1 0 0,-2 0 0-1,2-4-1 0,8-3 0 1,3-5 1 0,8-3 1-2,3-4-4 2,3 0 2 1,3-2 0-1,0 0 0-3,2 0-1 4,0 0-1-2,0 0 0 1,0 0-9-1,0 0-13 0,0 0-38 1,0 0-114 1</inkml:trace>
    </iact:actionData>
  </iact:action>
  <iact:action type="add" startTime="55593">
    <iact:property name="dataType"/>
    <iact:actionData xml:id="d21">
      <inkml:trace xmlns:inkml="http://www.w3.org/2003/InkML" xml:id="stk21" contextRef="#ctx0" brushRef="#br0">8137 9974 23 0,'-5'-8'12'7,"3"5"-5"1,2 3-2 0,0 0-1-1,0 0 11 0,-2 0 13 1,2 0-3 0,0 0 0-2,-2 0 1 2,0 0 3 0,2 0-5 0,0 0-6-2,0 0-9 2,0 0-3 0,0 0-2 0,0 0-4-2,0 0 1 2,0 0-1 0,0 0 1 0,0 0-1-2,0 0 2 2,0 0-2 0,0 0-2 0,0 0 0-2,0 0-2 2,0 0 2 0,0 0 4 0,8 0-1-2,7 0-1 3,3 3 3-1,0 1 1-1,0 0-1 0,1-2-1 0,-6 3 0 2,4-4-2-2,-4-1 0-1,4 3 4 2,-1-2-2 1,2-1 3-1,1 3-3-3,-1-3-1 4,-1 0 1-1,-2 0-1 0,2 0 0-2,-2 1 0 1,2 2-1 2,-4-3 0-1,4 0 0-3,-2 0 1 4,2 0-1-1,-1 0 3 0,2 0-3-2,-2 0 1 1,1 0 1 2,-4 0-2-1,1 0 0-2,-3 0 0 1,1 0 0 2,0 0 1-2,-1 0-1-1,3 0 1 3,-1 0-1-2,2 0 2 1,-2 0-2-1,-1 0 0 1,-1 0 0 0,1 0 0 0,2 0 1-2,-3 0-1 2,0 0 0 0,-1 0-1 0,1 0 2-2,-2 0-1 2,-1 0 0 0,1 1 1 0,-3-1-1-2,7 0 0 2,-7 0-1-1,1 0 2 1,2 0-1-1,-2 0 0 1,2 0 0-1,0 3 1 2,-4-3-1-4,5 0-1 4,-4 2 2-2,1 0-1 2,2-2 0-4,1 2-1 3,1-2 2 0,0 0-2 0,1 2 2-2,-1-2-1 2,0 0 0 1,-1 2 0-2,-3-2 0-1,-5 0 1 3,0 0-1-2,1 1 0 2,1-1 0-4,8 3 0 3,2-3 1 0,4 2-2 0,-2 0 2-2,1-2-1 2,0 0 2 0,0 3-4 0,0-2 4-1,-4 2-2 1,3 1-2-1,0 0 5 1,1-2-4-1,-2 0 1 1,-1 0 1 0,2-2-1-1,1 2 0-1,-4-2 0 2,-2 2 0 0,4-2 0 0,-4 2 0-1,1 0 1 0,-1 3-1 2,-2-3 0-2,-2 2 0-1,2-2 0 2,0 2 0 0,-2-2 0 1,-2-2 0-4,0 2 0 3,-3 0 0 0,0-2 0 0,1 2 0-2,-1 0 0 2,5-2 0 0,-5 3 0 0,4-3 0-2,2 0 1 2,-3 0-1 0,-1 1 0 0,0 2 0-2,1-1 0 3,-1 0 0-2,4 0 0 1,-3 2 0-2,1-2 0 3,-1-2 0-2,-1 2 0 1,1-2 0-2,0 2 0 2,-1-2 0 1,1 2 1-2,-1 1-2 0,1-3 2 1,2 1-1 0,-2 2 0-1,-1-3 0 0,3 2 0 1,-5 0 0 0,5-2 0 0,-3 0 0-2,1 0 0 2,3 1 0 0,-4-1 0-1,0 0 1-1,-1 0-1 2,1 0 0 0,-2 0 0 0,1 0 0-1,-3 0 0 0,0 3 0 1,2-3 0 0,-2 0 0-2,0 0 2 3,0 0-2-1,0 0 1-1,0 0 0-1,0 0 0 2,0 0 0 0,0 0 0 1,0 0 2-4,0 0-2 4,0 0 1-2,0 0-1 1,0 0-1-2,0 0 1 2,0 0 1 0,0 0-2 0,0 0 0-2,0 0-3 2,0 0-6 0,0 0-19 0,0 0-41-1,3 0-110 0</inkml:trace>
    </iact:actionData>
  </iact:action>
  <iact:action type="add" startTime="61443">
    <iact:property name="dataType"/>
    <iact:actionData xml:id="d22">
      <inkml:trace xmlns:inkml="http://www.w3.org/2003/InkML" xml:id="stk22" contextRef="#ctx0" brushRef="#br0">7042 9645 79 0,'-64'-21'54'8,"17"-6"-38"-1,6 17 1 2,-1 6-13-4,4 2-3 4,1 0-1-1,0-1 2 0,3 3 0-2,-8 0 8 2,-1 0-7-1,-4 0 0 2,1 7 4-3,0 5-1 2,-2 3-2 0,-3 1-2 0,-4-2 4-2,-3 3 6 2,-4 0-9 0,-7 3-1 0,-2 3-2-2,-2-2 1 2,1 2 0 0,1-2-1-1,0-1 0-1,1 3 0 2,6-5 0 0,6 1 0 1,8-2 0-4,4-3 0 4,7-3 0-1,7-3-1 0,4 0-2-2,0 1-1 2,5-1-12 0,5 2-1 0,4 0-26-2,5-4-18 2,7 1-19-1</inkml:trace>
    </iact:actionData>
  </iact:action>
  <iact:action type="add" startTime="61872">
    <iact:property name="dataType"/>
    <iact:actionData xml:id="d23">
      <inkml:trace xmlns:inkml="http://www.w3.org/2003/InkML" xml:id="stk23" contextRef="#ctx0" brushRef="#br0">5273 9843 1 0,'-30'32'22'6,"2"7"2"2,6 0-5-1,7 2-15 1,9-3 1 0,6-5 5 0,0-4-6-2,0-4 6 1,0-4-9 2,13-5 11-1,10-3 1-2,7-7 3 2,7-6-8 0,7 0-2-1,6 0-2-1,3-15-7 2,-2-3-6 0,-3-1-32 0,-6 4-14-2</inkml:trace>
    </iact:actionData>
  </iact:action>
  <iact:action type="add" startTime="62488">
    <iact:property name="dataType"/>
    <iact:actionData xml:id="d24">
      <inkml:trace xmlns:inkml="http://www.w3.org/2003/InkML" xml:id="stk24" contextRef="#ctx0" brushRef="#br0">2365 10689 150 0,'-12'2'22'5,"7"-2"-21"3,5 3-23 0,0 4 5 0,0 3 10-2,0 3-8 1,15-3 10 2,-2-2 7-2,1-4 3 0,2-1 5 1,-2-3-2 0,-3 0 0 0,3 0 4-2,5-3 1 2,2-15-8 0,1-9-3 0,-1-4-1-2,-5-2-1 1,-2 1 0 2,-10 2-3-2,-4 5-5 0,0 4 11 0,0 4-12 3,-13 9 16-4,-10 4-5 0,-5 4-4 3,-2 2 4-2,-2 19-2 2,4 8-2-3,5 4 2 1,5-2-3 2,6 2 2-1,3-4-1-2,5-2 4 2,4-4-5 0,0-2-4 0,0-1 2-2,11-1-1 2,10-3-6 0,6 1-15-1,12-7-30 0</inkml:trace>
    </iact:actionData>
  </iact:action>
  <iact:action type="add" startTime="62914">
    <iact:property name="dataType"/>
    <iact:actionData xml:id="d25">
      <inkml:trace xmlns:inkml="http://www.w3.org/2003/InkML" xml:id="stk25" contextRef="#ctx0" brushRef="#br0">2779 10713 29 0,'-5'0'0'6,"-6"11"1"2,-3 11-1 0,-4 6-2-2,1-2 0 2,-1-3 2 0,4-2 0 0,7-9-4-2,3-4-1 2</inkml:trace>
    </iact:actionData>
  </iact:action>
  <iact:action type="add" startTime="63034">
    <iact:property name="dataType"/>
    <iact:actionData xml:id="d26">
      <inkml:trace xmlns:inkml="http://www.w3.org/2003/InkML" xml:id="stk26" contextRef="#ctx0" brushRef="#br0">2746 10825 3 0,'19'-17'2'7,"-5"7"-2"1,-8 6-5 0</inkml:trace>
    </iact:actionData>
  </iact:action>
  <iact:action type="add" startTime="63085">
    <iact:property name="dataType"/>
    <iact:actionData xml:id="d27">
      <inkml:trace xmlns:inkml="http://www.w3.org/2003/InkML" xml:id="stk27" contextRef="#ctx0" brushRef="#br0">2746 10825 0 0,'45'1'19'2,"-45"23"-9"4,0-1-2 1,0-3-4 1,-3-3-3 0,0-4-1-2,3-10 0 2,0 0-7 0,0-3-9 0,0 0 17-2,0 0 4 3,15 0 1-2,8-15-4 2,1-2-2-4,0-1 0 3,-6 3 0 0,-4 7 0 0,-2 4 0-2,-5 4-5 2,-1 0-4 0,3 0 4 0,3 0 1-2,-1 0 4 2,2 2 0 0,0 4 1 0,-4 1-5-2,1-1 6 2,-4-3-2 0,-1 4-2 0,-1-1 6-2,-2 1-1 2,3 1-3 0,-1-2-2 1,2-2-5-4,1-2 2 3,-1-2 5 0</inkml:trace>
    </iact:actionData>
  </iact:action>
  <iact:action type="add" startTime="63500">
    <iact:property name="dataType"/>
    <iact:actionData xml:id="d28">
      <inkml:trace xmlns:inkml="http://www.w3.org/2003/InkML" xml:id="stk28" contextRef="#ctx0" brushRef="#br0">3262 10744 70 0,'0'0'10'6,"0"2"-29"1,0 15 19 1,0 12 8 0,0 8 5 0,0 9-9-2,-4 2 2 2,-1-3 1-1,-3 1 0 1,4-5 4-2,2-5-8 3,0-8-3-1,-1-3 0 0,1-11 1-2,0-3-1 1,0-7-1 2,2-4 5-1,-3 0 4-2,-1 0-12 2,-2 0-37 0,4-21-13 0</inkml:trace>
    </iact:actionData>
  </iact:action>
  <iact:action type="add" startTime="63711">
    <iact:property name="dataType"/>
    <iact:actionData xml:id="d29">
      <inkml:trace xmlns:inkml="http://www.w3.org/2003/InkML" xml:id="stk29" contextRef="#ctx0" brushRef="#br0">3258 10914 5 0,'23'-17'7'6,"4"5"1"-1,-2 8-2 3,0 4-4 1,-3 0-4-1,-5 0 6-2,0 4 2 2,-6 8 3 0,-4 1 3 0,-2-2-5-2,-3-6-5 1,-2-1 9 1,0 1-8 0,0 1-1-1,0 0 1 0,0 1-14 2,0-1-43-1</inkml:trace>
    </iact:actionData>
  </iact:action>
  <iact:action type="add" startTime="63995">
    <iact:property name="dataType"/>
    <iact:actionData xml:id="d30">
      <inkml:trace xmlns:inkml="http://www.w3.org/2003/InkML" xml:id="stk30" contextRef="#ctx0" brushRef="#br0">3614 10335 75 0,'0'0'30'5,"0"8"-31"3,-12 35 16 0,-1 17 2-1,-3 8-8 0,4 5-3 2,5-7-5-1,2-8 4-3,3-11-4 3,2-7-1 0,0-12 0 1,0-4-1-3,0-10 0 1,0-2-2 1,0-7-3 0,0-1-5-2,0-4-4 3,0 0-7-1</inkml:trace>
    </iact:actionData>
  </iact:action>
  <iact:action type="add" startTime="64241">
    <iact:property name="dataType"/>
    <iact:actionData xml:id="d31">
      <inkml:trace xmlns:inkml="http://www.w3.org/2003/InkML" xml:id="stk31" contextRef="#ctx0" brushRef="#br0">3478 10694 20 0,'0'-1'32'8,"0"1"-36"0,0 0-9-3,0 0 13 3,2 0-7 1,15 12 14-1,3 2-3-2,3-2-2 1,5-1-2 2,0-9-3-2,4-2 1-1,-2 0-6 2</inkml:trace>
    </iact:actionData>
  </iact:action>
  <iact:action type="add" startTime="64445">
    <iact:property name="dataType"/>
    <iact:actionData xml:id="d32">
      <inkml:trace xmlns:inkml="http://www.w3.org/2003/InkML" xml:id="stk32" contextRef="#ctx0" brushRef="#br0">3757 10779 1 0,'4'15'-1'6,"3"-2"1"2</inkml:trace>
    </iact:actionData>
  </iact:action>
  <iact:action type="add" startTime="64490">
    <iact:property name="dataType"/>
    <iact:actionData xml:id="d33">
      <inkml:trace xmlns:inkml="http://www.w3.org/2003/InkML" xml:id="stk33" contextRef="#ctx0" brushRef="#br0">3757 10779 24 0,'73'33'17'6,"-50"-51"-19"0,3-2-1 3,-3-1 3-1,-5 6-3-1,-4 7 3-1,-7 8-15 2,-3 0 10 0,-2 4 25 0,1 23-1-2,-3 10-7 3,0 5 18-1,0 3-23 0,0-1-2-3,0-7-3 4,0-4 3-2,0-8-4 2,0-5 5-3,0-6-2 1,0-5 2 2,0-4 5-1,-12-4 21-2,-4-1-34 2,-2 0-3 0,1 0-1 0,4-8-14-2,3-10-2 2,4-3 21 0,3 2 9 0,1 1 27-2,2 5-22 1,0 1-18 1,0-1 2 1,11 3 0-3,8 2-8 2,2 1-8 0,-1 4-17-1,1 3 11 0,2 0-29 0</inkml:trace>
    </iact:actionData>
  </iact:action>
  <iact:action type="add" startTime="65038">
    <iact:property name="dataType"/>
    <iact:actionData xml:id="d34">
      <inkml:trace xmlns:inkml="http://www.w3.org/2003/InkML" xml:id="stk34" contextRef="#ctx0" brushRef="#br0">4472 10446 75 0,'0'-6'108'4,"0"6"-97"5,0 0-19-1,0 29 14 0,-9 19 5-2,-2 10 0 2,1 8-7 0,3-4 1 0,7-7-3-3,-4-5 1 4,2-8 0-1,-1-9-3 0,-1-4 2-2,-2-6-2 2,4-4-2 0,-2-7-2 0,2-5-7-2,-1-6 3 2,-1-1-2 0,-5 0-61 0,-10 0-23-3</inkml:trace>
    </iact:actionData>
  </iact:action>
  <iact:action type="add" startTime="65248">
    <iact:property name="dataType"/>
    <iact:actionData xml:id="d35">
      <inkml:trace xmlns:inkml="http://www.w3.org/2003/InkML" xml:id="stk35" contextRef="#ctx0" brushRef="#br0">4217 10923 24 0,'-5'-5'34'4,"3"5"27"5,2-2-50-1,0-4-13-1,5 0 4-1,16-5 0 3,5-1 6-1,2-2 2 0,4-1 5-3,0 0-9 3,-2 4-4 1,0 2 2-1,-4 0-3-3,-1 4-9 4,5-2-29-1,-4 3-32-1</inkml:trace>
    </iact:actionData>
  </iact:action>
  <iact:action type="add" startTime="65465">
    <iact:property name="dataType"/>
    <iact:actionData xml:id="d36">
      <inkml:trace xmlns:inkml="http://www.w3.org/2003/InkML" xml:id="stk36" contextRef="#ctx0" brushRef="#br0">4633 10783 28 0,'0'-2'32'6,"0"2"19"2,0 0-48 0,0 0-4-3,0 0 11 4,0 22 16-1,0 6-9 0,0 3-8-2,0 3-6 2,0-5 0 0,0-5-3 0,0-5 1-2,0-7 0 3,0-5 0-3,0-3-2 3,0-4 2-3,0 0-1 1,0 0 2 2,0 0 3-1,5 0-4-2,4 0-1 2,4-2 0 0,6-11 3 0,2 5-2-2,2 0-2 1,4-1 1 2,5 1 0-1,3-2 0-2,5 0 0 2,1-1 1-1,0-4-1 2,3-1 0-3,-3-3 0 2,-2 3 2 0,-7-5-4 0,-2-1 2-2,-2-6-1 2,-7-1-4 0,-8 0 3-1,-7 3-1-1,-6 0-1 3,0 10 6-1,-13 8-2-1,-12 8-15-1,-7 0 10 3,0 12 2-1,0 13 6 0,9 4-1-1,4 6-2 0,8-2 1 1,8 0 1 0,3 1-4-3,0-8 4 4,0-5 0-1,6-2-1 0,7-6 1-2,3-5 2 2,2-2 3 0,8-6 3 0,4 0 1-2,9 0 1 2,3-6-5 0,3-11-4 0,2 1-3-2,-8-1 2 1,-3 0-2 2,-6 3 2-1,-7-1-4-2,-7 1 2 2,-6 2 0-1,-8 3 2 3,-2 3 1-5,0 4 4 4,0 2 0-2,-8 0-6 2,-3 2-1-4,0 17 0 3,3 3-4 0,8 3 1 0,0-4 1-2,0-4-1 2,13-3 3 0,4-6 1 0,4-1 2-2,3-3-1 2,6-4 0 0,2 0 3 0,4 0-2-2,5-8-3 2,-1-7 1 0,-3 1-1 0,-7-2-4-2,-9 4-4 2,-8 2-6 0,-6 4-18 0,-3 0-14-2,-4 0-30 2</inkml:trace>
    </iact:actionData>
  </iact:action>
  <iact:action type="add" startTime="66851">
    <iact:property name="dataType"/>
    <iact:actionData xml:id="d37">
      <inkml:trace xmlns:inkml="http://www.w3.org/2003/InkML" xml:id="stk37" contextRef="#ctx0" brushRef="#br0">2162 11280 175 0,'0'-1'36'7,"0"-3"-30"1,0 4-12-1,0 0-10 1,4 0 10-1,15 0 11 1,13 0-1-2,7 0 5 2,12 0 4 0,7 0 8 0,6 4-8-2,9 0-5 2,6 0-3 0,9-2 0 0,6-2 1-2,5 0-1 2,6 0 0 1,4 0-4-1,-4 0 0-3,1 0-1 3,-7 0 2 0,-2 0 0 0,-3 0-1-2,-4 0 1 2,-7 0-2 0,-5 0 1 0,-6-2 0-1,-8 0 1 1,0 2-2 0,-4 0 1 0,2-2-1-3,0-2 1 3,0 1 0 0,5-1-1 1,-5 2 0-4,-4 0 1 4,4 2-1-1,-9 0 0 0,-3 0 0-2,-3 0 0 1,-4 0 0 2,-2 0 0-1,5 0 0-2,3 0 0 1,3 0 0 1,2 0 0 0,3 0 1-1,3-2-2 1,-2 2 1-1,-1 0 1 1,8-2-2-2,-5 0 1 2,-2 0 0 0,6-4 0 0,-6-1 0-1,0 3 0 0,-2-2 0 2,-3 4-1-1,-8 0 1-2,2 0 0 2,-4 2 0 0,4-2-1 0,-4 2 2-3,-1-3-1 3,-3 0 0 0,-11-2 0 0,-6-1 1-2,-8 2-2 2,-7 2 1 0,-3 2 0 0,-4 0 2-1,0 0 2 0,0 0 11 1,0 0 0 0,0 0-1-1,0 0 1 0,0 0-11 1,0 0-2 1,0 0-2-4,0-2 0 3,0 2-10 1,0-2-23-1,0-2-28-3,0-4-121 4</inkml:trace>
    </iact:actionData>
  </iact:action>
  <iact:action type="add" startTime="78899">
    <iact:property name="dataType"/>
    <iact:actionData xml:id="d38">
      <inkml:trace xmlns:inkml="http://www.w3.org/2003/InkML" xml:id="stk38" contextRef="#ctx0" brushRef="#br0">22095 2039 17 0,'0'-14'8'7,"0"1"12"2,-4 5-1-1,2 0-17-2,2 0 3 2,-3 3 1 0,3 2 13-1,0-2-10 0,-2-1-1 0,2 0 4 1,-2 2 2 0,-3-4-6-2,3-1 0 2,-5 3 6 1,0-4-4-2,-2 1 3 0,0 1-3 0,-5-2 0 1,0-1 0 0,-2 3-10-2,0-1 1 3,-3 1 7-2,-1 4 1 2,-3 0-9-4,-2 2 0 4,-3 2-2-1,-2 0 5 0,2 0-2-2,0 0-2 2,3 6 2 0,0 6-1 0,-2 7-1-2,-5 4 1 2,-5 4 2 0,-1 6-2-1,-3 1-1 0,5-2 2 1,4-1-1 0,4-2 0-1,5-2 0 0,-3 2-1 1,-2 3 3 0,1 1-2-1,2 0 0 0,-3 2 0 0,5 0-1 1,0-2 2 0,5 0-1-2,-1-2 0 2,4-2 0 0,-2 0 0 1,2-2 1-3,2 0-1 1,2 0 0 1,1 0 0 1,6 0-2-3,2-2-3 2,2 0 5 0,0-3-4 0,0 1 7-2,0 2-3 2,0-2 1 0,0 2 1 0,4-3-1 0,6 1-1-2,3-1 1 1,0-4-1 1,0 0 0-1,2 1 1 1,0-3-1 0,0-2 1-1,4 1-1 0,0 3 1 0,3-3 1 1,2 4-1 1,1-2 0-3,3-3 1 1,-1 1 1 2,3-3 5-1,5 0-2-2,-1-1 1 1,3 2-4 2,2-1 1-2,-2-2-2-1,2 1-2 2,-2-1 1 0,2-2 1-1,3 0 0 0,-1-1 0 1,2 1-1 2,-1-2 5-3,1 0-5-1,-4-2-1 1,1 0 3 1,-3-1-3 0,-3-1 1-2,3 1-1 3,3 0 1-1,-4-1 0 0,1 0-1-2,-1-2 3 2,3 0-2 0,-1 0 1-3,-4 0-1 4,5 0-2-1,-5 0 2 0,5 0-1 0,-1 0 1-2,-4-4-1 1,-4-2 2 2,0-3-1-1,-2 1 0-2,2 0 2 1,-1-5 2 1,-2 1-4 0,-1 0 4-2,-3-3 1 3,5-3 3-1,2-3-5-1,-2-2 0 0,-1 2 3 1,-4 1-4 0,-5-4 4 0,1 4-5-2,1-5 0 2,-3 2-1 0,-4 2 1 0,1-1-3-2,2 1 7 2,-2-2-6-1,0 1 1 2,-3-1-1-4,-3 2 2 3,-4-2 6 1,3 1-8-2,-5-3 2 0,0 0-2 0,-2 2 3 2,0-4-2-1,0 0 0-2,0 2 0 1,0-1-1 2,0 3 0-2,0 0 2 0,-2 0-1 0,-2 3 1 2,-3 1 0-1,-3-2-1-3,1 3-1 6,0-2 0-5,-3 2 0 2,1-3 1-3,2 3-1 4,-8 2 0-1,4-3 0 0,-6 0-1-2,1-2 2 2,0 1-2 0,-6-1 1 0,2 0 0-2,-1 0 0 2,2 0 0 0,-2 1 0-1,-2 0 0 0,0-1 0 1,-1 2 0 0,-2 1 0 0,1-1 0-2,1 2-1 4,-2 1 1-4,8-1 1 2,-1 1-1-3,0 1 0 4,4 1 0-1,-7-1 0 0,1 1 0 0,1 1-1-2,-2 1 2 2,-1 1-3 0,-3-1 2-2,3 1 0 2,-1 3 0 1,2-4-1-2,1 2 2-1,-1 1 0 2,5-2-2-1,-1 6 2 2,2-1-2-3,-6 0 0 2,0-1 1 0,-2 3 1 0,3 2-1-3,-2-2 0 4,-1-1-1-2,2 4 2 2,-4-2-2-2,3 3 1-1,-3 0 0 2,2 0 0 1,-4 0 0-3,0 0 0 2,3 0 0 0,4 0-2 0,5 3 1-2,-1 1 1 2,5 0-1 0,1 2-2-1,3-4 0-1,4 5-2 3,-6 3-8-1,0 0 1 0,-3 7 6-2,0-1-7 2,4 2-24 0,2 3 25 0,2 2-29 0,0 0 5-2,3 0-30 2,4 0-22 0,0-5 25-2</inkml:trace>
    </iact:actionData>
  </iact:action>
  <iact:action type="add" startTime="88349">
    <iact:property name="dataType"/>
    <iact:actionData xml:id="d39">
      <inkml:trace xmlns:inkml="http://www.w3.org/2003/InkML" xml:id="stk39" contextRef="#ctx0" brushRef="#br0">20285 1785 119 0,'-18'0'44'7,"-4"-21"-23"1,14 9 13-2,8 9-17 2,0 3-3 0,0 0-12 0,0 0-3 0,0 0 0-2,0 0-5 2,0 0 0 0,0 0 2 0,0 0 2-2,0 0 0 2,0 0 2 0,2 0 2-2,17 3 4 2,4 5 1 0,6 0 0 0,11 5 0 0,3 1-1-2,10 3-2 2,3 1-3 0,3 5 1 0,-4 0-1-2,3 0 1 2,-3-3-1 0,-4 1 0 0,-1-2-1-2,-1-3 2 1,-2 3-2 2,0-3 0-1,-4 4 0-2,-5-5 0 2,-6-2 0 0,-10-1 0 0,-3-5-1-1,-8-1 0 1,-1-4 1 0,-3 0-1 0,-5-2 0-3,0 0 1 3,0 0 0 0,-2 0 1 0,5 0-2-2,3 0 2 2,3 0-2 0,0 0-1 0,1 0 2-2,-3 0-2 2,0 0 1 0,-3 0-4-2,0 0-3 2,-4 0-10 0,0 0-24 0,1 0-8 0,1 0-9-2,0 0 2 2</inkml:trace>
    </iact:actionData>
  </iact:action>
  <iact:action type="add" startTime="88965">
    <iact:property name="dataType"/>
    <iact:actionData xml:id="d40">
      <inkml:trace xmlns:inkml="http://www.w3.org/2003/InkML" xml:id="stk40" contextRef="#ctx0" brushRef="#br0">21221 1758 5 0,'3'0'18'8,"-3"0"-13"-2,2 0-3 2,0 0 3 0,0 10 20-2,0 7-10 2,4 1 5 0,-4 3 10 0,0 1-15 0,1 3-10-2,-1 3-4 2,-2 0 6 0,0 4 2 0,0-3-6-2,0-3-2 2,0 1 1 0,0-2 1-2,0-4-1 2,-5-2 7 0,-13-3-3 0,-8-1 8 0,-6 1 8-2,-3-1-6 2,-1-5-8 0,6-1-7 1,4-3 4-3,5-4-1 2,6-1-1 0,1-1-2 0,2 0-1-2,-5 5 2 2,2-3-5 0,2 2-13-3,3-2 2 3,8-2-9-1,2 0-27 2,0 0-59-1</inkml:trace>
    </iact:actionData>
  </iact:action>
  <iact:action type="add" startTime="90839">
    <iact:property name="dataType"/>
    <iact:actionData xml:id="d41">
      <inkml:trace xmlns:inkml="http://www.w3.org/2003/InkML" xml:id="stk41" contextRef="#ctx0" brushRef="#br0">18854 1265 18 0,'2'-2'4'7,"-2"1"5"2,0 1 18-2,0 0-2 0,0-3 30 1,0 3-23 0,0 0-7-1,0 0-9-1,0 0-3 2,0 0-6 0,0 0-4 0,0 0-2-2,0 0-1 3,0 8-2-1,0 10 4 0,0 10 6-2,0 0 3 1,0 4-4 2,0-8-3-1,-7 1 1-2,1 2-3 2,-1-2 2-1,-3 0-3 1,1-4 2-1,2-3-2 0,1-3 0 2,3-8-2-3,0-2 1 2,3-5-1 0,0 0 1 0,0 0 0-2,0 0-2 1,0 0 2 2,0 0-1-2,0 0 1 1,0 0 0-2,0 0-1 2,0 0 3 0,10-14 0 1,16-11-5-3,6-4 3 1,2 2 0 2,1 4-1-4,-1 2 1 3,-6 5-2 0,2 3 0 1,0 5 0-4,0 0 0 3,-3-3 1 0,1 1 1 0,-8 0-2-2,-6 4 2 2,-5-1 0 0,-4 5-1 0,-3 0 1-2,0 2 0 2,-2 0 0 0,0 0 0 0,0 0 0-2,0 0 0 2,0 0 0 0,0 0 0 0,0-2 1 0,0 2-1-1,0 0 0 1,0 0 0 0,0 0 0 0,0 0 0-2,0 0-1 1,0 0-2 1,0 0-1 1,0 0 0-4,0 0-7 4,0 0-2-1,0 2 2 0,0 15 10-2,0 3 4 2,0-1-3-1,0-5-2 1,0 3 0-2,0-2 1 2,0 3 1 0,5 1 2 0,7 1-2-2,-1 0 0 3,3-6 0-1,2-6 0-1,3-4 1-1,1-4 3 2,7 0 3 1,-1-8 2-4,-1-13-4 4,-4 0 1-2,-9 1 2 1,-6-1-3 1,-1-1 1-3,-5 3-4 2,0-2 2 0,0 2-2-2,0 0 0 2,-14-1 0 0,-2 1-1 0,-2 7-2-3,-1 1-2 5,6 7 2-3,-4 4-5 1,2 0-13-3,-4 4-24 4,3 19-3-2,2 2-17 2</inkml:trace>
    </iact:actionData>
  </iact:action>
  <iact:action type="add" startTime="91854">
    <iact:property name="dataType"/>
    <iact:actionData xml:id="d42">
      <inkml:trace xmlns:inkml="http://www.w3.org/2003/InkML" xml:id="stk42" contextRef="#ctx0" brushRef="#br0">19703 1344 107 0,'-4'-3'19'3,"-8"3"13"5,-4 9-37 1,-3 15 2-4,1 12-1 3,6 1 3 1,10 0 1-2,2-8 2 2,0-8-3-3,0-11 2 1,0-5 1 2,0-3 2-4,4-2 3 4,3 0 14-2,7 0 9 2,0-11-3-1,2-9-12-2,-4-5-4 2,-3 2 3 0,-4-2-11-3,-5 4-1 4,0 1-9-1,0 5 7 0,0 4-1-1,0 0-3-1,-10 4-2 3,3 7-14-2,-4 0-43 1,-1 0-48-2</inkml:trace>
    </iact:actionData>
  </iact:action>
  <iact:action type="add" startTime="92199">
    <iact:property name="dataType"/>
    <iact:actionData xml:id="d43">
      <inkml:trace xmlns:inkml="http://www.w3.org/2003/InkML" xml:id="stk43" contextRef="#ctx0" brushRef="#br0">19643 1704 92 0,'0'0'13'6,"2"0"-10"2,3 0 8-2,6 0 19 2,6-17 2-1,6-10-22 2,-1-3 8-3,1-6-7 2,-2-3-2 0,-3-1 4-2,1-1-1 2,-2 2-4 0,0-5-8 0,2 0 2 0,-3-1-2-2,-2-5-2 2,-3 7 0 0,4 1 0-3,-4 5 0 4,-2 2-4-1,1 2 1 0,-1 2 5-2,-5 6 0 2,3 2-1 0,-5 7 4 0,-2 6-5-2,2 1 4 2,-2 3-2 0,0 4 6 0,0 2-3 0,0 0-1-2,0 0-4 2,0 0-6 0,-2 4 2 0,-11 17 2-2,-4 4 6 2,-3 8-7 0,-1 2 5-2,-2 4 2 2,5 3-2 0,-1 1 0 0,6 1 0-2,-4-1 0 2,8 1 1 0,-1-5-1 0,6-4-1 0,4-4 1-2,0 0 1 2,0-6-2 0,0 0 1-2,0-4 0 2,12-5 0 0,1-1 0 0,4-6-4 0,3-4 2-2,3-1-1 2,0-4 2 0,3 0-9 0,-2 0-9-2,4-9-11 2,0-2-19 0,-7-4-19 0</inkml:trace>
    </iact:actionData>
  </iact:action>
  <iact:action type="add" startTime="92874">
    <iact:property name="dataType"/>
    <iact:actionData xml:id="d44">
      <inkml:trace xmlns:inkml="http://www.w3.org/2003/InkML" xml:id="stk44" contextRef="#ctx0" brushRef="#br0">19678 1203 31 0,'-3'-7'52'4,"3"7"-15"4,0 0-25-1,0 0-7-1,0 0 8 2,0 0 9 0,0 0-10 0,0 0-8 1,0 0-2-3,5-4 0 2,20 1 9 0,14-6 19-1,10 0-13-1,3 1-2 3,1 0-6-2,-2 2-6 0,-7 2-2 1,-10 1 1 0,-11 3-2 0,-6 0 0-1,-8 0-2 0,-7 0 2 2,0 0 0-3,-2 0 0 1,0 0 0 0,0 0 3 2,0 0-4-1,0 0-5-3,0 0-6 4,0 0-12-2,0 0-22 1,-11 11-28-1,-12 6 42 0,-3 3-54 1</inkml:trace>
    </iact:actionData>
  </iact:action>
  <iact:action type="add" startTime="93915">
    <iact:property name="dataType"/>
    <iact:actionData xml:id="d45">
      <inkml:trace xmlns:inkml="http://www.w3.org/2003/InkML" xml:id="stk45" contextRef="#ctx0" brushRef="#br0">18516 1989 56 0,'-21'-16'50'5,"12"10"-29"3,4 2 5 0,3 1 17 0,2 3-28-2,0-1 3 2,0 1-13 0,0 0-2 0,0 0 0 0,0 0 2-2,0 0 6 2,0 0-2 0,11 0-3-2,29-4 1 2,18-5 0 0,13-1 5 0,8-3-6-2,7 3-4 2,-1 2-1 1,-6 2 3-1,-10 1-3-2,-7 3-1 2,-5-2 1-1,-4 0-1 1,0-2 0 1,2-2 0-3,1 1 1 2,1-3-1-1,-2 2 2-1,-2 4-4 4,-4-3 4-3,-4 3-2 1,-1 0 0-3,-5 2 0 3,-4-2 0 1,-5 2 1-2,-5-1-2 2,-3 0-1-3,8-4 4 1,0 1-2 2,2-2 1-2,4 0-1 0,-2 1 0 1,1-1 0 0,-3 2 0-2,-5 0 1 2,-7 2-2 0,-1 1 1-1,-8 2 0 1,-1-2 0-2,-5 3 0 3,-3 0 1-2,-2-3-1-1,0 3 3 3,0 0 1-1,0 0 2-1,0 0 1 2,0 0-4-3,0 0-6 1,0 0 3 1,0 0-7-2,-2 0-19 3,-19 0-33-1,-3 16-41-1,-2 1 9 2</inkml:trace>
    </iact:actionData>
  </iact:action>
  <iact:action type="add" startTime="96037">
    <iact:property name="dataType"/>
    <iact:actionData xml:id="d46">
      <inkml:trace xmlns:inkml="http://www.w3.org/2003/InkML" xml:id="stk46" contextRef="#ctx0" brushRef="#br0">9888 11043 71 0,'-7'0'110'7,"-5"0"-60"-1,-1-2-33 2,13 2-14 0,0 0-3 0,0 0 0-2,0 0 0 2,0 0 0 0,0 0 2 0,0 0 2-2,0 0 6 2,0 0 0 0,0 0-3 0,0 0-6-2,0 0-4 2,16 0-2 0,11 0 5 0,8 0 1-2,4 0 2 2,-7 0-3 0,1 0 0 0,-8 0 1-2,-7 0-2 2,-4 0 0 0,-7 0 1 0,-3 0 0-2,-1 0 0 2,-3 0 0 1,0 0 0-2,0 0 1-1,0 0 1 2,0 0 2 0,0 0 0 0,0 0 2-2,-3 0-2 2,-14 0-4 0,-4 0-2 0,-7 0 2-1,-7 0-4 1,-3 0 1 0,-4 0 2-1,-2 0 1-1,2 0 1 2,6 0-1 0,8 0 2 0,8 0-1-2,5 0-1 2,9 0 0 0,6 0-1 0,0 0-3-1,0 0-2 0,0 0-1 2,0 0-1-1,0 0 3-2,0 0 5 1,0 3-2 1,9 6 2 1,12-1 0-3,6 3 0 1,8-3 0 2,-1-2 2-2,1-1-2-1,-5-4-2 2,-9 1 1 1,-10-2-2-1,-7 2 1-2,-1-2 2 1,-3 0 4 1,0 0 6 0,0 0 8-2,-7 0-11 2,-7 0-5 1,-2 0 2-1,2 0-2-3,3 0 0 4,-1 0-1-2,5 0 1 1,5 0-2-2,0 0 0 3,2 0-2-1,0-2-3-1,0 2-15-1,0 0-32 3,0 0-83-2,4-3 41 1</inkml:trace>
    </iact:actionData>
  </iact:action>
  <iact:action type="add" startTime="98429">
    <iact:property name="dataType"/>
    <iact:actionData xml:id="d47">
      <inkml:trace xmlns:inkml="http://www.w3.org/2003/InkML" xml:id="stk47" contextRef="#ctx0" brushRef="#br0">21919 1766 11 0,'-5'-4'33'7,"2"4"8"1,1-2-26 0,0 0 15-2,2 2-5 2,-3 0-3 0,3 0 0 0,0 0 1-2,0 0-3 2,0 0-6 0,0 0-2 0,-2 0-4-2,2 0-4 2,0 0-4 0,-2 0-2 0,0 0 2-2,-3 8-1 2,3 13 1 0,-2 5 0-2,-4 6 0 2,3 1 1 0,-1 2 1 0,-1 3-4-1,3-1 2 0,-4 2 2 2,4-2-2-2,-3 5 0 1,0-3 1-1,-2 4 0 1,-1 2-1 0,1 2 1-3,1-4 0 4,0-2 0-2,1 1 1 2,1-7-2-3,1 0 0 2,1-4-2-1,-1-2 5 2,0 1-4-3,0-6 2 1,-1 3 0 2,1-4-1-1,-2 1 0-3,3-3 0 4,-1 2 0-1,-2 0 1-1,2 2-1 2,1 0 1-3,0 0-2 1,1-3 1 2,-2 3 0-1,0-4 1-3,3-2 0 4,0-2-2-1,2-3 1-1,0-6-1 0,0 3 1 1,0-4 0-1,0 4 0 0,0-3-1 0,0-2 1 1,0-6-1 1,0 2-2-3,0-2 2 1,0 0 1 2,0 0-2-2,0 0 1 0,0 0 1 1,0 0-1-1,0 0-3 2,0 0-7-3,0 0-12 2,2-8-61-1,15-9-56 2</inkml:trace>
    </iact:actionData>
  </iact:action>
  <iact:action type="add" startTime="99381">
    <iact:property name="dataType"/>
    <iact:actionData xml:id="d48">
      <inkml:trace xmlns:inkml="http://www.w3.org/2003/InkML" xml:id="stk48" contextRef="#ctx0" brushRef="#br0">22399 1749 1 0,'-9'0'22'7,"5"0"12"2,4 0-25-1,0 0-13-2,0 0-4 2,0 0 3 0,0 0 10 0,0 9 12-2,0 1-7 2,0 0 10 0,0 1 0 0,0 1-5-1,0 2 9-1,0 4-13 2,0 2-3 1,0 5 7-4,0 6-4 3,-7 6 0 1,-1 5 0-1,2-3-3-1,-1 3-2 0,3-4-4 2,-1 0 0-2,3-5 1 2,0 2-1-4,-2-4 2 4,2 2-3-3,-2 3 2 3,4-3 0-2,-3-2 0-1,3 0-5 3,0-2 2-2,0 0-1 0,0 0 2 0,0-2-1 2,0-3 2-3,0 1-2 2,0 0 3 0,0-2-3-1,-2 2 1 2,0 0-1-3,-2 2 0 4,1-4 2-4,1-1-2 0,0-1 0 1,0-1 0 2,-2-1 0-2,2 2 0-1,2-2 0 3,-2-1 1-2,2-1-1 2,0 0-1-3,-2-3 1 2,0-2-1-1,-1 2 2 2,3-1 0-2,0 0-1 0,0 1 0 0,0-2-1 2,0-1 0-3,0-3 0 2,0-1-2 1,0-4 3-2,0 4 0-2,0-1 0 4,0-2 2-2,0-2-5 1,0-2 4-2,0 0-2 2,0 0 2 0,0 0 1 1,0 0-1-3,0 0 0 2,0 0 1-1,0 0-2 1,0 0-9 1,0-12-61-3,-2-9-59 2</inkml:trace>
    </iact:actionData>
  </iact:action>
  <iact:action type="add" startTime="100499">
    <iact:property name="dataType"/>
    <iact:actionData xml:id="d49">
      <inkml:trace xmlns:inkml="http://www.w3.org/2003/InkML" xml:id="stk49" contextRef="#ctx0" brushRef="#br0">21958 2443 56 0,'-9'0'29'7,"1"0"4"1,6 0-4-2,0 0-3 2,2 0-10 0,0 0-11 0,0 0-4 0,0 0-1-2,0 0 8 2,0 0 5 0,0 0 2-2,0 0-4 1,0-4-11 2,18-4 1-1,3-3 3-2,-1 3-2 2,-5 6-2 0,-4 2 0 0,-2 0-1-2,-1 0 1 2,-4 0-1 0,3 0 1 0,-3 0 1-2,-2 2-1 2,3 6 1 0,-3 3 0 0,-2-1 0 0,0 2 4-2,0 3 3 2,0 1-2 0,-4 1 1-2,-14 2-1 2,-3-3 0 0,-3-1-4 0,4-3 2-2,-3-1-4 2,4-3 3 0,4 0-4 0,3-4 1-2,7 0-3 2,3-4-6 0,0 3-5 0,2-3-12-2,0 0-28 2,0 0-43 0,21-5 9 0</inkml:trace>
    </iact:actionData>
  </iact:action>
  <iact:action type="add" startTime="100966">
    <iact:property name="dataType"/>
    <iact:actionData xml:id="d50">
      <inkml:trace xmlns:inkml="http://www.w3.org/2003/InkML" xml:id="stk50" contextRef="#ctx0" brushRef="#br0">22281 2277 33 0,'0'-4'55'6,"0"2"-9"1,0 2-20 0,0 0-5 2,0 0 6-3,0 0-18 2,0 0-6 0,0 0-2 0,0 0 1-3,0 0 3 4,0 0 0-2,-6 0-1 1,-8 10 6-1,-2 9-6 1,-2 4 1-1,-1 0-3 1,4 0 0 0,-6-3 2-1,0 7 2 0,3-2-2 2,1 2-4-4,4-2 4 4,1-2-2-1,5-1 0 1,3-1-1-1,1 0-2-3,1-3 1 3,2 0 1 1,0-1-1-1,0-2-1-2,0 0 1 2,7-3 1 0,6-2 0-3,4-1 0 4,-6-5 2-1,1-1-3-2,-5 0 1 1,-1-3-1 1,1 0 1 0,-1 0-2 0,-2 0 1 0,0 0 1-3,-1 0-2 3,-3 0-3 1,0 0-7-4,0-3-38 3,0-6-33 0</inkml:trace>
    </iact:actionData>
  </iact:action>
  <iact:action type="add" startTime="106873">
    <iact:property name="dataType"/>
    <iact:actionData xml:id="d51">
      <inkml:trace xmlns:inkml="http://www.w3.org/2003/InkML" xml:id="stk51" contextRef="#ctx0" brushRef="#br0">21454 2782 29 0,'0'0'34'7,"0"0"63"-1,-2 0-40 2,-8 0-34 0,10-1-9 0,0 1 2 0,0 0-3-2,0 0-2 2,0 0-6 0,0 0-2-2,0 0-2 2,0 0-1 0,0 0 1 0,0 0 1 0,-2 0 1-2,2 0 3 2,0 0-2 0,0 0 1-2,-2 0-1 2,2 0 2 0,-3 0-3 0,3 0 0 0,-2 0 1-2,2 0-2 2,-2 0 0 0,-9 0-2 0,-8 0 2-2,0 0-3 2,-3 0 2 0,-4 6-2 0,-1 2 0-2,-3 0 2 2,-2 3-2 0,-3 1 1-2,-1 0-4 2,-2 3 2 1,1-1 1-1,5 1-1 0,2-1 1-2,3 0 2 1,-3 0-1 1,0 0 0-1,2-2-1 1,-2 4 0 0,2-2 1 0,4 0 0-1,1-2 0 0,4 1 0 0,1-4 0 1,-1 2 0 0,-2 0 0-2,-1 0-2 2,-1 1 1 0,-1 0 0 1,6 1 0-3,-5-1 1 2,2 0-2-1,-2-2 4-1,3 1-3 2,-1-1 1 0,0 3 0 0,5-5 1 0,-3 2-2-2,6-1 0 2,4-1-1 0,-3 3 0 0,5-3 2-2,1 0 0 2,1-2 0 1,0 3 0-4,-2-6 0 3,3 4 0 0,-1-5 0 0,3 0 1 0,2-2-2-2,0 0 2 2,0 0-2 0,0 0 1-2,0 0-1 3,0 0 0-2,0 0-3 1,0 0-4-2,0 0-10 2,0 0-8 0,0 0-11 0,0 0-39 1,0 0-74-4</inkml:trace>
    </iact:actionData>
  </iact:action>
  <iact:action type="add" startTime="107735">
    <iact:property name="dataType"/>
    <iact:actionData xml:id="d52">
      <inkml:trace xmlns:inkml="http://www.w3.org/2003/InkML" xml:id="stk52" contextRef="#ctx0" brushRef="#br0">20384 3089 16 0,'-4'-2'47'7,"1"2"23"1,3 0-41 0,0 0-16-2,0 0 7 2,0 0-12 0,0 0-6 0,-2 0-3-2,2 0 0 2,0 0 3 0,-2 0 1-2,-1 0 7 2,0 2 3 0,1 4-6 0,0 2 0-2,0-1-2 2,0 1 1 0,-1 1-6 0,1-1 1 0,0 2 2-2,0 5-2 2,-3-1 0 0,0 5 1-2,5-3 1 2,0-1-3 0,0 1 1 0,0 1-1 0,0-3 0-2,0 1 1 2,0-3-1 2,0-1 1-6,0-1 0 5,0-2 2-1,5 3-2 0,6-3 1-3,6 2 3 3,-2 1-2 0,-1-3 1 0,0 2-3-2,-3-4-1 2,-6-1 1 0,0-3-1 0,0 0 0 0,-5-2 0-2,0 1 1 2,2-1-2 0,0 0 2-2,0 0-1 2,-2 0 0 1,3 0 0-2,-3 0 0-1,0 0 0 2,0 0 0 0,2 0 0 1,-2 0 2-2,0 0-2 0,0 0 1 0,0 0-1 1,0 0-1-1,0 0-1 1,0 0-6 0,0 0-18 0,0 0-41 0,0 0-95-3</inkml:trace>
    </iact:actionData>
  </iact:action>
  <iact:action type="add" startTime="108561">
    <iact:property name="dataType"/>
    <iact:actionData xml:id="d53">
      <inkml:trace xmlns:inkml="http://www.w3.org/2003/InkML" xml:id="stk53" contextRef="#ctx0" brushRef="#br0">20041 3250 23 0,'0'0'25'4,"0"0"8"5,0 0 25-2,0 0-26 2,0 0-13-1,0 0-6-2,3 0-5 1,1 0 6 1,0 3 4-1,3 5-1 1,1 2-6-1,-1 1-1 1,1-1-2-1,1 4-2 0,1-1 2 1,1 3-1 0,4 1-2-1,-4 2-3 1,4-1 0 0,0 1 2 0,-4-4-2 0,1 1-1-2,-3 2 1 1,2-1-2 2,-1-2 3-4,-1-1-3 4,0 1 0 0,-3-7 1-2,0 0-1 1,-4-4 1-2,0-1-1 2,1-1 0-1,-3-2 0 2,0 2 1-3,0-2 0 2,0 0-1 0,2 0 3 0,-2 0-1-2,0 0-1 1,0 0-1 2,0 0-13-1,0 0 8-2,0 0 4 2,0 0-6 0,0 0-24 0,0 0-31-2,0-11-15 2,-5 1-39 0</inkml:trace>
    </iact:actionData>
  </iact:action>
  <iact:action type="add" startTime="109137">
    <iact:property name="dataType"/>
    <iact:actionData xml:id="d54">
      <inkml:trace xmlns:inkml="http://www.w3.org/2003/InkML" xml:id="stk54" contextRef="#ctx0" brushRef="#br0">19963 3401 26 0,'-3'0'30'7,"1"0"8"2,2 0-26-2,0 0-5 0,0 0-3 1,0 0 13 0,0 0 9 0,0 5-8-2,9 5 5 2,1 5-3 0,-1 2-10-1,2 1 1-1,1-2 1 2,-1 3-4 1,-2-1 0-2,1 0-4 2,-1-2-1-3,0-2 2 1,3 1-3 2,-5-3 3-4,-3-3-4 4,-2-3-1-2,1-2 1 2,-1-1 0-1,-2-2 1-2,2-1-1 2,-2 0 1 0,0 0 2-1,0 0-2 0,0 0 0 1,0 0-1-1,0 0-1 2,0 0-1-3,0 0-3 2,0 0-13-1,0 0-23 2,0 0-68-3,-7 0-16 1</inkml:trace>
    </iact:actionData>
  </iact:action>
  <iact:action type="add" startTime="109581">
    <iact:property name="dataType"/>
    <iact:actionData xml:id="d55">
      <inkml:trace xmlns:inkml="http://www.w3.org/2003/InkML" xml:id="stk55" contextRef="#ctx0" brushRef="#br0">19759 3566 29 0,'-6'0'72'5,"2"0"-61"2,4 0-16 2,0 3 15-2,0 8 14 0,0 3 0 1,0 1-1 0,0 6 6 0,4-3 7 0,8 0-15-2,-1-3-5 2,1 0-5 0,-3 0-7-1,0-3-1-1,-2-1-2 2,1-4 1 0,-2 0-1 1,-1-1 0-3,-1-2-1 1,-2 0 0 1,1-2 0 0,-1-2-5-2,2 2-14 2,2-2-30 0,3 0-44 1</inkml:trace>
    </iact:actionData>
  </iact:action>
  <iact:action type="add" startTime="110525">
    <iact:property name="dataType"/>
    <iact:actionData xml:id="d56">
      <inkml:trace xmlns:inkml="http://www.w3.org/2003/InkML" xml:id="stk56" contextRef="#ctx0" brushRef="#br0">21031 3249 7 0,'0'-6'41'7,"0"6"39"1,0 0-37 0,0 0-5-2,0 0-14 2,0 0-12 0,0 0-3-2,0 0-3 2,0 0-6 0,0 0 1 0,0 0-1 0,0 0 3-2,-3 3 2 2,-1 17 6 0,-6 4 0-2,3 2-4 2,-2 0-1 0,-3-1-1 0,3-7-2-2,0 5 0 4,1-4-1-4,0-3-1 2,1-2-1-1,3-3 0 0,-1-1 0 2,-1 3-1-2,-2-1-5 0,3 3-36 0,5-1-93 1</inkml:trace>
    </iact:actionData>
  </iact:action>
  <iact:action type="add" startTime="110863">
    <iact:property name="dataType"/>
    <iact:actionData xml:id="d57">
      <inkml:trace xmlns:inkml="http://www.w3.org/2003/InkML" xml:id="stk57" contextRef="#ctx0" brushRef="#br0">21118 3549 14 0,'-8'0'42'6,"6"0"-27"3,2 0 14-3,0 0-1 2,0 0 9-1,2 0 0 2,15 0-15-3,2 0-9 2,-4 0 6 0,-2 0 1 0,-5-6 1-2,-1-3-14 2,0-3-1 0,-1-1 0 0,-2 0-6-2,-2-1 2 2,-2 2 0 0,0-2 1-2,-2 1-2 2,-19 1-2 0,-7 5-3 0,0 6 4 0,-4 1 0-2,2 0 3 2,-2 0-2-1,4 18-1 0,3 5 0 0,7 2-1 2,6-2-2-1,7-1 2 2,5-1 2-6,0-1-1 4,0-3 0 0,5 0 1-3,9-3 3 4,4-1-1-2,1-1 0 2,0-4-2-1,1-3 1-2,3-3-2 2,0-2-1-1,-1 0-5 2,2 0-10-3,1 0-26 2,1-7-31 0,-3-5-58-2</inkml:trace>
    </iact:actionData>
  </iact:action>
  <iact:action type="add" startTime="111374">
    <iact:property name="dataType"/>
    <iact:actionData xml:id="d58">
      <inkml:trace xmlns:inkml="http://www.w3.org/2003/InkML" xml:id="stk58" contextRef="#ctx0" brushRef="#br0">21700 3294 16 0,'-18'-16'92'5,"1"5"-35"4,4 3-24-3,-1 2-11 1,0 3-13 1,0 3-7 1,-4 0-2-4,-6 0 2 3,-3 19 5 0,-3 10-4 0,1 3 14-2,1-1-5 2,-2 4 0 0,5-3 7-1,1 4-17 1,6 3-1-1,7-4 1 2,-1 1-1-4,0-5 1 3,1-2-2 1,2-2 0-1,-3-3 0 0,3-5-1-3,2 0-1 4,1-3-4-1,-2-1-7 0,4-5-5-2,1-4-26 2,1-3-33 0,0-3-2-2</inkml:trace>
    </iact:actionData>
  </iact:action>
  <iact:action type="add" startTime="111726">
    <iact:property name="dataType"/>
    <iact:actionData xml:id="d59">
      <inkml:trace xmlns:inkml="http://www.w3.org/2003/InkML" xml:id="stk59" contextRef="#ctx0" brushRef="#br0">21279 3596 43 0,'23'-2'39'5,"7"-2"18"3,5-2-18 0,1 0-14-2,3 3-17 2,-2-1-9 0,-7 4-26-1,-7 0-61 1</inkml:trace>
    </iact:actionData>
  </iact:action>
  <iact:action type="add" startTime="111914">
    <iact:property name="dataType"/>
    <iact:actionData xml:id="d60">
      <inkml:trace xmlns:inkml="http://www.w3.org/2003/InkML" xml:id="stk60" contextRef="#ctx0" brushRef="#br0">21778 3423 31 0,'0'0'69'7,"0"0"-48"1,0 0-9-3,0 0 5 3,0 0-8 0,-7 0 11 1,-14 22 28-4,-1 11-18 3,-3 5-19 0,1 1 3 0,3-2-1-2,3-2-7 2,2-1-1-1,2-2-2 2,2-2-2-3,3-2-1 2,1-2 0 0,1-4-1-2,1-3-4 2,2-6-2 0,2-5-3 0,0-2-10 0,-1-5-29-2,-1-1-22 2,-5 0-58 0</inkml:trace>
    </iact:actionData>
  </iact:action>
  <iact:action type="add" startTime="112183">
    <iact:property name="dataType"/>
    <iact:actionData xml:id="d61">
      <inkml:trace xmlns:inkml="http://www.w3.org/2003/InkML" xml:id="stk61" contextRef="#ctx0" brushRef="#br0">21527 3684 20 0,'33'-3'21'7,"5"3"-6"-1,4-1 2 2,2-2 3 0,2-1 32 0,-5 0-37 0,-4 1-12-2,-9 0-3 2,-12 1-14 0,-7-3-54-2</inkml:trace>
    </iact:actionData>
  </iact:action>
  <iact:action type="add" startTime="115239">
    <iact:property name="dataType"/>
    <iact:actionData xml:id="d62">
      <inkml:trace xmlns:inkml="http://www.w3.org/2003/InkML" xml:id="stk62" contextRef="#ctx0" brushRef="#br0">22653 2791 11 0,'0'-6'34'7,"-3"3"21"-1,0-1-19 2,3 4-9 0,0 0-6 1,-2 0-7-3,2 0 3 2,0 0 1 0,0-1 3-1,0 1-4 0,-2 0-4 1,2 0-3 0,0 0-2 0,0 0-1-2,0 0 2 2,0 0-2-1,0 0-2 2,0 0-2-3,0 0-2 2,0 0-1-1,0 0 0 1,0 0-2-1,0 0 1 1,2 0 2 0,13 4 0 0,-4 4 0-2,5 2-1 1,-2 1 0 1,-3-1 1 0,3 0-1-1,-1 1 2 0,2-3-2 2,0 2 1-2,2 1 0 0,-4-1-1 1,4 3 0 0,-4-1 1 0,4-1-1-2,3 3 0 2,-1-1 1 1,0-1-1-2,1 2 0-1,-2-2 0 2,3 1 0-1,-1-1 0 3,1 3 0-5,0-1 0 3,-3-1 1 0,1 1-1 0,-1-3 2 0,-1-1-2-2,-2 1 0 2,2-2 1 0,-1 2-1-2,0-3 1 2,3 2-2 0,-4 1 2 0,2-3-1-3,-6 3 0 4,0-1 0-1,-3-2-1 0,-4-4 0-2,1 0-1 2,-5-4 1 0,2 0 0 0,-2 0 1-2,0 0 0 2,0 0 0 0,0 0 0 0,0 0 2-3,0 0-2 4,0 0 3-1,0 0-3 0,0 0 0-2,0 0 0 2,0 0 1 0,2 0-2 0,-2 0 2-2,0 0-2 2,2 3 1 0,1-1-1 0,1 0 1-2,4 2-2 2,-6 0 4 0,2-2-1 0,-4 0-2-2,0-2 1 2,0 0 0 0,0 0-2 0,0 0 1-3,0 0-2 4,0 0-2-1,3 2-5 0,-3 1-14-1,0 1-18 0,0-3-17 0,0 3-66 2</inkml:trace>
    </iact:actionData>
  </iact:action>
  <iact:action type="add" startTime="116349">
    <iact:property name="dataType"/>
    <iact:actionData xml:id="d63">
      <inkml:trace xmlns:inkml="http://www.w3.org/2003/InkML" xml:id="stk63" contextRef="#ctx0" brushRef="#br0">23332 3339 36 0,'-4'-8'96'8,"4"4"-38"-2,0 4-15 2,0 0-16-1,-2 0-9 1,0 0-11-2,2 0-7 3,0 0 0-2,-2 19 4 2,-3 2 1-3,1-1 2 1,-3 1-3 2,0-5 1-2,2-1-2 0,0-1-1 1,1-1-1 0,2-3 0 0,0-4 0-2,2-1-1 2,-3-3 0 0,3-2-1-1,0 0 1 0,0 0-1 1,0 0 1 0,0 0 0-1,0 0 1 0,14-7-1 0,7-5-1 1,0-1 1 1,-1 5 0-2,-1 0-3 0,2 4 2 0,-4 4-2 1,2 0 3-1,1 0-1 1,1 0 1 0,-2 0-3 0,-1 0 4-2,3 0-2 2,0 0 0 0,-5 0 0 0,-2 4-1-2,-5-2-12 2,-2 0-9-1,-5 2-16 1,0-2-13-1,-2-2-22 2</inkml:trace>
    </iact:actionData>
  </iact:action>
  <iact:action type="add" startTime="116807">
    <iact:property name="dataType"/>
    <iact:actionData xml:id="d64">
      <inkml:trace xmlns:inkml="http://www.w3.org/2003/InkML" xml:id="stk64" contextRef="#ctx0" brushRef="#br0">23690 3470 42 0,'-18'12'32'4,"-1"5"30"5,4-2-39-1,2-3-3 0,9-1-10-2,0-5-4 4,1-3-3-4,1 4-3 2,2-1-2-2,0-3-11 2,0-3-15 0,0 0-25 0,20 0-6-2</inkml:trace>
    </iact:actionData>
  </iact:action>
  <iact:action type="add" startTime="116995">
    <iact:property name="dataType"/>
    <iact:actionData xml:id="d65">
      <inkml:trace xmlns:inkml="http://www.w3.org/2003/InkML" xml:id="stk65" contextRef="#ctx0" brushRef="#br0">23690 3470 117 0,'79'-145'71'7,"-82"143"-28"0,3 2-31 1,0 0-11-2,0 0-5 2,0 0-18-1,0 0-71 2,3 2 35-3,12 11 1 2</inkml:trace>
    </iact:actionData>
  </iact:action>
  <iact:action type="add" startTime="117189">
    <iact:property name="dataType"/>
    <iact:actionData xml:id="d66">
      <inkml:trace xmlns:inkml="http://www.w3.org/2003/InkML" xml:id="stk66" contextRef="#ctx0" brushRef="#br0">24079 3408 52 0,'0'-4'123'8,"0"-2"-70"0,0-3-32-2,0 1 2 1,0 0-5 2,0 4 1-4,0-2-11 3,-7 4-1 1,-3-1-5-2,-3 3 0-1,-6 0-2 2,1 0-1 0,2 9-2 0,3 2-1-2,5 0 2 3,1 0 0-2,3-7 3 2,4 0-3-4,0 4-2 4,0 3 2-2,0-1-1 2,0 1 1-1,0 1 1-2,0 0 1 2,0 3 1 0,0-3 0-2,0 1 0 2,0-1 2-1,0 5-1 2,0-3 0-3,-7-3 1 2,-2-2-2 1,-1-2 0-2,-1-3 4-1,-3-2-3 2,3 0 0-1,2-2-1 2,2 0-1-3,7 0 2 2,0 0-2-1,0 0 0 2,0 0-6-3,0 0-8 1,16-8-61 1,16-11-33 2,7 1-19-5</inkml:trace>
    </iact:actionData>
  </iact:action>
  <iact:action type="add" startTime="117759">
    <iact:property name="dataType"/>
    <iact:actionData xml:id="d67">
      <inkml:trace xmlns:inkml="http://www.w3.org/2003/InkML" xml:id="stk67" contextRef="#ctx0" brushRef="#br0">24548 3168 22 0,'0'0'17'7,"0"-2"23"1,0 2-6-2,0 0-4 2,0 0-8 0,0 0-9 0,0 0 3-1,0 0 7 0,0 0 0 2,0-2-8-2,0 2-6-1,0 0-4 2,0 0-4 0,-4 6-1 0,-13 19 10 0,-7 8 8-2,-6 5 2 2,-6 5-8 0,2-6-3-2,2-8-1 2,-3 0-5 1,1-6 0-1,2-5-1-2,6 1 0 2,6-5-2 0,8-5 0 0,8-5-3 0,4 0 1-2,0-4-4 2,0 0-6-1,0 0 2-1,2 0 4 2,28 0 1 0,9-13 5 0,7-3 0-2,-9 1-1 2,-9 7 0 1,-7 6-2-1,-10 2 0-3,-2 0 0 3,-3 4 0 1,0 8 5-1,-6 3-2-3,0-2 0 3,0 3 2 1,0-1 0-2,0 3 2 0,-10 1-1 2,3-5-3-2,5-1 1 1,0-3-2-2,2-4-1 2,0-2-4-1,0 1-4 2,0-3-6-4,9-2 6 4,16 0-15-2,7-2-55 1,7-15-19-2</inkml:trace>
    </iact:actionData>
  </iact:action>
  <iact:action type="add" startTime="118308">
    <iact:property name="dataType"/>
    <iact:actionData xml:id="d68">
      <inkml:trace xmlns:inkml="http://www.w3.org/2003/InkML" xml:id="stk68" contextRef="#ctx0" brushRef="#br0">24957 3243 31 0,'-9'0'21'6,"-14"0"4"1,-1 3-7 1,-6 20 39-1,-6 10-23 1,6 3-5-1,-4 3 5 0,4 3-12 1,6-8-9 0,0 2-3-2,6-3-2 2,2-2-6 0,-1 0 2 0,6-2-4-2,1-2-2 3,4-4 1-2,-1-1-2 2,3-3-5-3,1-5-6 2,3-5-12 0,0-5-43 0,0-4-41-2</inkml:trace>
    </iact:actionData>
  </iact:action>
  <iact:action type="add" startTime="118569">
    <iact:property name="dataType"/>
    <iact:actionData xml:id="d69">
      <inkml:trace xmlns:inkml="http://www.w3.org/2003/InkML" xml:id="stk69" contextRef="#ctx0" brushRef="#br0">24679 3519 96 0,'0'0'4'8,"14"0"0"-1,4 7 1 0,5 4 5 0,5-3-5 1,0 0 1 1,-3 1-6-4,-7-2-2 4,-6-1-26-2,-5-1-42 2</inkml:trace>
    </iact:actionData>
  </iact:action>
  <iact:action type="add" startTime="119447">
    <iact:property name="dataType"/>
    <iact:actionData xml:id="d70">
      <inkml:trace xmlns:inkml="http://www.w3.org/2003/InkML" xml:id="stk70" contextRef="#ctx0" brushRef="#br0">23191 3095 5 0,'-19'-4'4'8,"6"0"-2"-2,4 2 1 2,-1 0 3 0,8 2 11 0,2-2 16-2,-3 2-9 2,1 0 5-1,0-3 4 2,0 3-4-4,2 0-6 3,0 0-3 0,0 0 0 0,0 0-7-2,0 0-5 2,0 0-3 0,0 0 1 1,0 0-1-3,0 0-2 1,0 0-1 1,0 0 0 0,0 0 1-2,0 0-3 2,0 0 6 0,11 0 2 1,3 11 0-4,2-2 1 3,0 1-4 0,2 0 2 1,-1 4-3-4,-1-1-1 3,0 4 0 0,0-1-2 0,0 1 0-1,-2 1-1 1,2 1 2-1,1 2-2 2,-2-1 0-3,2 3 1 1,-2 2 0 2,0 0 0-1,-2 0 1-2,-2-5 0 1,-1 5-2 2,-1 0 1-2,0-2 0-1,-1 0-1 2,-2-3 0 0,1 1 0 1,0 0 2-3,-1 1-2 2,4-1-2 0,-3 3 2 0,0-4 0-2,1 0 0 2,5 4 0 0,-5-4 0 0,5 3 0-3,-2 2 0 4,-2 1 0-1,1 1 0 0,1 1 0-2,0-4 0 1,3 1 0 2,-5-4-1-2,2-1 1 0,1 3 0 1,-1-1 0-1,1 0 0 2,4 1-1-4,-3-1 1 4,2-1 1-2,-4 0-2 2,1-5 1-4,-3 1 0 4,-2-5 0-1,-3 1 0 0,4-5 0-2,-4-1-2 1,-1-1 2 2,1-2 2-1,-2 0-4-2,0-4 2 2,1 2 2 0,-3-2-4-1,0 0 0 0,0 0 1 1,0 0-1 0,0 0-2-1,0 0-5 0,2 0-14 1,5-6-38 0,0-9-121 1</inkml:trace>
    </iact:actionData>
  </iact:action>
  <iact:action type="add" startTime="120271">
    <iact:property name="dataType"/>
    <iact:actionData xml:id="d71">
      <inkml:trace xmlns:inkml="http://www.w3.org/2003/InkML" xml:id="stk71" contextRef="#ctx0" brushRef="#br0">23913 4000 4 0,'3'0'12'7,"-1"0"14"1,-2 5 2 1,0 9 3-4,0 2 23 3,0 3-30 1,0-2-2-1,0-1-8-3,-2-1 2 3,-8-5-3 1,-1 1 1-2,-3 0 0-1,-9-2-3 3,-4 1-4-2,-3-3 0 1,-2-1-3-1,4-2-2 0,7-2-2 1,3-2 1 0,-1 0-1-2,0 0 0 2,4 0-2 0,4 0-5 1,1 0-3-3,3 0-7 2,3 0-18-1,4 0-35 1,0 0-17-2</inkml:trace>
    </iact:actionData>
  </iact:action>
  <iact:action type="add" startTime="120737">
    <iact:property name="dataType"/>
    <iact:actionData xml:id="d72">
      <inkml:trace xmlns:inkml="http://www.w3.org/2003/InkML" xml:id="stk72" contextRef="#ctx0" brushRef="#br0">24325 4176 48 0,'0'0'64'7,"0"0"-21"-1,0 0-14 1,0 0-2 2,0 0-1-2,0 0-13 0,-6 0-6 0,-13 0-3 2,-7 3 3-2,-6 7 15 0,-5 3-7 1,1 1-4-1,-1-4-3 2,5 2-2-3,7-1-4 2,4-3 0 0,5-1-1 0,2 3-2-2,-2-2 2 1,4-2-2 2,1 0 0 0,4-2 0-4,4-2 0 2,1 1-4 2,2-3 2-1,0 0-3-2,0 0 0 2,0 0-3 0,0 0-11 0,0 0-31-2,23 0-15 2,7 0-32-1</inkml:trace>
    </iact:actionData>
  </iact:action>
  <iact:action type="add" startTime="121112">
    <iact:property name="dataType"/>
    <iact:actionData xml:id="d73">
      <inkml:trace xmlns:inkml="http://www.w3.org/2003/InkML" xml:id="stk73" contextRef="#ctx0" brushRef="#br0">24477 4309 33 0,'0'0'54'5,"0"0"11"3,0 0-32 0,0 0-4-1,-12 0 6 1,-6 0-20 0,-5 0-1 0,0 8-1-2,3 0-6 2,-6 3 1-1,3-3 4 2,-3 3-2-3,3-2-6 2,1 0-2 0,1-1-1 0,7-4-2-2,0 3 1 1,5-3-3 1,0 0-2 0,4 0-6-2,0-2-7 2,5-2-7 0,0 2-5 0,0-2-35-2,3 0-30 2,22 0 13 0</inkml:trace>
    </iact:actionData>
  </iact:action>
  <iact:action type="add" startTime="121427">
    <iact:property name="dataType"/>
    <iact:actionData xml:id="d74">
      <inkml:trace xmlns:inkml="http://www.w3.org/2003/InkML" xml:id="stk74" contextRef="#ctx0" brushRef="#br0">24629 4421 82 0,'-17'4'86'7,"-4"5"-70"-1,-1-2 23 2,-3 1-11 0,1-1-9 0,1 1 2 0,-4 1-10-2,0-1-8 2,1 0-3 0,3 0-2-3,2-2 2 4,8 1-6-1,1-1-3 0,3-2-17-3,4-2-16 3,5-2-85 1</inkml:trace>
    </iact:actionData>
  </iact:action>
  <iact:action type="add" startTime="125799">
    <iact:property name="dataType"/>
    <iact:actionData xml:id="d75">
      <inkml:trace xmlns:inkml="http://www.w3.org/2003/InkML" xml:id="stk75" contextRef="#ctx0" brushRef="#br0">15587 10900 10 0,'-16'0'98'7,"2"0"-51"1,3 0 0-1,6 0-15 1,5 0-11-1,-2 0-7 1,-1 0-2-1,-2-3-2 1,1 2 10-1,2-2-5 1,2 2-8-2,-5 1-2 2,1-3-1 0,-3 3 1 0,-7 0-4-2,0 0 0 2,-7 0 2 0,-2 0-3 0,-2 0 1-2,0 0 0 2,-3 0-1 0,3 4 3 1,2 0-3-4,-3-1 3 3,4-2-3 0,-6-1 1 1,0 0-1-3,1 0 0 2,-1 0 0-1,0 0 2 2,5 0-2-3,-1 0 0 1,0 0 0 2,-1 0 1-1,-3-9 2-3,-2-4-1 3,0-2-1 1,3-1-1-2,1-1 0 0,4-3 0 0,-1-5 0 2,2-6 0-1,0-5-1-2,0-1 1 2,0-4 0 0,4 1 0-1,-4 6 1-1,4-2-1 3,6 5 0-1,0 0 0-1,6-2 0 0,2-2 0 1,3-8 0 0,0-2 1 0,0-4-2-2,0-3 1 1,8 2 0 2,1 3 0-1,4 1 1-3,6 1-1 4,0-1-1-1,5 5 0 0,6-3 0-2,2 3 1 2,4 4-1-1,5 1-1 1,2 6 2-1,10 2 0 1,5 8-1 0,4-1 0 0,9 2 1-2,5 1 0 2,0 3 0 0,-4 0 0-1,-8 8 0-1,-7 2 0 3,-6 5-2-1,-5 0 4-1,-2 2-2-1,-8 15-2 2,-1 0 1 1,-3 3 1-1,0 5-1-2,-4 4 1 2,-1 2 0 0,-1 2 0-1,-3 4 0 0,-7 1 0 1,-2 2 0 0,-7 10 1-1,-7 4 0 0,0 7 1 1,0 3-2 0,0-2 0 0,-3 3 1-2,-11-6 0 1,-1-1 2 1,-6-2-2 1,-7-2 1-3,3-2-1 2,-5-4 3-1,-5-1-4 2,-6 3 2-3,-5-5-1 2,-5 1 0 0,3-4 0-1,2-5-1 0,-5-4 3 0,3-6-2 2,0-2 0-1,0-3-1-3,-1-3 1 3,8-5 0 1,9-5-1-1,9-5 1-3,14-4 1 3,3 0 0 1,6 0 6-2,0 0-5 0,-2 0-2 1,2 0-1-1,-2 0-2 1,2-2 0-1,0 0-3 0,0 0-15 2,0-3-38-1,19-3-15-3,6-4-38 4,7-3-4-1</inkml:trace>
    </iact:actionData>
  </iact:action>
  <iact:action type="add" startTime="127869">
    <iact:property name="dataType"/>
    <iact:actionData xml:id="d76">
      <inkml:trace xmlns:inkml="http://www.w3.org/2003/InkML" xml:id="stk76" contextRef="#ctx0" brushRef="#br0">15447 8779 25 0,'-12'-18'37'8,"3"5"42"0,7 7-42-2,0 4 3 1,-1 0-7 1,3 2-9 1,-2 0-14-3,2 0-6 2,-2 0-4 0,-6 6 1-1,-3 22 3-1,-3 13 4 2,-4 6-2 1,3-1-2-2,2-3 0 0,0-2-3 0,3-5 0 2,1-2 0-2,2-2-1 0,0-3 1 1,2-5-1 0,1-5-2 0,4-2-1-2,0-9-8 2,0-4-6 0,0-2-13 0,0-2-11-2,0 0-2 1,0-2-5 2,0-16-65-1</inkml:trace>
    </iact:actionData>
  </iact:action>
  <iact:action type="add" startTime="128221">
    <iact:property name="dataType"/>
    <iact:actionData xml:id="d77">
      <inkml:trace xmlns:inkml="http://www.w3.org/2003/InkML" xml:id="stk77" contextRef="#ctx0" brushRef="#br0">15368 8767 39 0,'0'-9'94'8,"0"1"-54"0,0 6 2 0,-2 0-23-2,0 2-6 2,2 0-13-1,0 0-6 2,0 17 0-3,0 10 8 2,0 2 1 0,0 3-1 0,0 2 0-2,0-1 2 1,0-2-1 2,0 0 2-1,2-1-1-2,5-8-3 1,2-4 0 2,-2-3 1-1,2-5-2-3,-4-2 0 3,-1-3 0 0,-2-5 0 0,-2 0 1-2,3 0-1 2,0 0 6 1,1 0 15-2,5-14-9-1,2-11-11 2,1-7 0 0,-3 2-1 0,-2-4 0-1,0 1 0 0,0 0 2 1,0 0-4 0,-2 0 4-2,-3 0-2 3,0 3 0-1,-2 8 0 0,0 3 0-1,0 6 1-1,0 9 3 2,0 3-1 1,0-2-3-4,0 3-1 3,0 0-1 0,0 0 0 0,0 0 0-1,0 0 2 0,0 0 0 2,0 0 0-1,0 0-3-2,0 0-11 1,2 0-14 2,-2 15-7-1,2 1-41-2,13 1-58 2</inkml:trace>
    </iact:actionData>
  </iact:action>
  <iact:action type="add" startTime="128845">
    <iact:property name="dataType"/>
    <iact:actionData xml:id="d78">
      <inkml:trace xmlns:inkml="http://www.w3.org/2003/InkML" xml:id="stk78" contextRef="#ctx0" brushRef="#br0">15792 8819 24 0,'0'-9'32'8,"0"7"33"-3,0 0-33 4,0 2-19-2,0 0 11 0,0 0-12 1,-5 0-5 0,-11 19 4-1,-10 16 3 0,4 11 2 1,3 1-5 0,5-1-4 0,7-9-4-2,7-6 0 1,0-8-3 2,0-6 1-1,10-5-1-2,6-4 0 2,3-4 1 0,3-4 0-1,8 0 2 2,5 0-1-3,2-12-1 2,2-11-1-1,-1-4 0 0,5-2 0 1,-7-1 0 1,-4 0-1-1,-8 1-1-3,-11 2 0 4,-6 0 0-2,-5 5 2 1,-2 3-1-2,0 2 1 2,0 7 2-1,0 3-2 2,0 4 3-3,0-2 1 2,0 5-1 0,0-1 0 0,0 1-1-2,0 0 0 2,0-3 1-1,0 3-3 2,0 0 2-3,0-2 0 2,0 2 0 0,0 0-1 0,-2 0 1-2,2 0-2 2,0 0 0 0,0 0 0 0,0 0-5-3,0 0-14 4,0 0-12-1,0 0-3 0,0 5-20-2,0-1-61 2</inkml:trace>
    </iact:actionData>
  </iact:action>
  <iact:action type="add" startTime="129445">
    <iact:property name="dataType"/>
    <iact:actionData xml:id="d79">
      <inkml:trace xmlns:inkml="http://www.w3.org/2003/InkML" xml:id="stk79" contextRef="#ctx0" brushRef="#br0">16376 8761 94 0,'-10'0'71'5,"8"0"-29"4,0 0-33-1,-5 0-7 0,-2 4 3-2,-7 16 1 1,-2 9 5 1,1 4-1 0,0 5 1-2,0-3-4 2,4-2 1 0,1 1-1 0,3-6-3-2,2 1-2 3,1-4 0-2,2-2-1 2,0-4 1-4,1-5-2 4,3-4 0-1,0-3 0 0,0-4 0-3,0 0 0 4,0 1-3-2,3-2 4 2,9 2-2-4,10 1 5 3,3-4 3 0,8-1-1 0,3 0-1-2,2 0-1 3,-4 0-3-1,-2 0 1-1,-2 0 0-1,-2 0-2 3,0 0 2-2,-8 0-2 1,-1 0 0-2,-8-1 1 3,-2-2-1-2,-4 3 0 1,-3-2-1-2,-2 2-7 2,3-4-14 1,1 0-30-1,-2-6-33-2,5-1-71 2</inkml:trace>
    </iact:actionData>
  </iact:action>
  <iact:action type="add" startTime="129956">
    <iact:property name="dataType"/>
    <iact:actionData xml:id="d80">
      <inkml:trace xmlns:inkml="http://www.w3.org/2003/InkML" xml:id="stk80" contextRef="#ctx0" brushRef="#br0">16797 8733 63 0,'0'-6'95'4,"0"4"-45"3,0 2-21 2,0 0-19-1,0 0-2-2,0 0-6 2,0 11 5 0,0 18 10 0,0 10 4-2,-20 4-8 1,-1-1-5 1,2-3-4 1,3-3-3-3,5-7 1 2,1-5-1 0,6-7-1 0,1-7 0-2,3-4 0 1,0-1-1 2,0 1 1-2,0 2 0 0,15-2 1 0,3 1-1 2,7-3 0-1,1-2 1-2,1-2 2 1,3 0 1 2,-2 0-1-2,-1 0 0 0,-6-6-2 0,-2-1 0 2,-8 6-1-1,0-4 1-1,-6 3-1 0,0 2 0 0,-3 0 0 1,0 0 0-1,0-2 1 0,-2 2-1 2,3 0 0-2,-3 0 1-1,0-2-1 3,0 0-1-1,0-2-1 0,4-3-19-2,-2-1-37 2,-2 2-6 0,0 0-23 0</inkml:trace>
    </iact:actionData>
  </iact:action>
  <iact:action type="add" startTime="130986">
    <iact:property name="dataType"/>
    <iact:actionData xml:id="d81">
      <inkml:trace xmlns:inkml="http://www.w3.org/2003/InkML" xml:id="stk81" contextRef="#ctx0" brushRef="#br0">15148 9293 10 0,'-17'0'23'4,"6"0"2"4,0 0 6 1,3 0-3-1,4 0-8 0,1 0 8-2,1 0-3 2,2 0 5 0,0 0-16-1,0 0-6 0,0 0 10 1,0 0-3-1,0-3-3 2,0 3-4-3,0 0-4 2,2 0-2-1,17 0 6 1,9 0 6-1,6 0-5 1,7-1-2 0,10-1-1 0,5-4-2 0,0 3-1-1,4-3-1 0,0 2 1 0,-2 2-1 2,-1 0-2-4,8 0 1 3,-3-2-1 1,0 2 0-1,5-1 0-2,-3 3 1 2,6 0-1 0,3 0 0 0,2 0 2-3,0 0-2 4,0 0 0-2,-1 7 0 2,-5-1 0-1,0 2 0-3,-5 0 0 4,-4-1 0-2,-2-1 1 1,-5 0-1-1,0-2-1 0,-3-4 2 2,1 2 0-2,-3-2-1 0,3 0 0 1,0 0 0 0,-4 0 2 0,2 0-2-2,-5 0 0 2,-8 0 0-1,-4 0-2 1,-6 0 4 1,-7 0-1-1,-6 0-1-3,-3 0-1 3,-6 0 2 0,-1 0-1-2,-3 0-1 2,0 0 3 0,0 0 1 0,0 0 0-2,0 0 1 3,0 0-4-2,0 0 1 1,0 0-2-2,0 0-7 2,0 0-22 0,0 0-49 1,-7 0-120-2</inkml:trace>
    </iact:actionData>
  </iact:action>
  <iact:action type="add" startTime="143879">
    <iact:property name="dataType"/>
    <iact:actionData xml:id="d82">
      <inkml:trace xmlns:inkml="http://www.w3.org/2003/InkML" xml:id="stk82" contextRef="#ctx0" brushRef="#br0">8443 11788 26 0,'-11'0'35'7,"6"-2"-8"-1,0 0-1 2,3 0 1 0,-3-2 0-2,3 1 1 2,-2 1-4 0,4 2-6 0,-3 0-3-2,3 0-8 2,0-2-2 0,0 2-2 0,0 0-4-2,0 0 1 2,0 0-3 0,0 0 0 0,0 0 2-2,0 0 1 2,0 0 1 0,3 0 0 0,3 0-1-2,4 0 3 2,1 7 1 0,5 3 3 0,3 2-5-2,4-1 1 2,0 1-3 0,2 1 2 0,0-1 0-2,1-1 0 2,-1-1-1 0,3 3 0 0,-3-4-1-1,5 2 0 1,-1-1 1-1,4 0 0 1,2 0 0-2,-1-3-1 2,1 1 3 0,1-1-3 0,1 1 0-2,-1 0 2 2,0-2-1 0,7 1 0 0,-4-1 1-2,3-1-2 2,-3 0 1 0,0 1 0 0,3-1-2-2,-3 1 2 2,2-5-1 0,0 4 0 0,1-3 1-2,1 2-2 2,-1 0 2 0,-1 0-1 0,-2 3 1-2,-2-1-1 2,0 2 0 0,-5 0 0 0,1 0-1-1,-1 1 2 0,0-1-1 1,2-1 0 0,1 1 0-2,1-2 0 3,-1 0 0-2,-3 0 0 1,-2-1 0-1,0 1 0 0,0-2 0 2,-3 0 0-1,1 0 0-2,-2 0 1 1,-1 0-1 1,1-1 0 0,-4 1 0-2,6-1 0 3,-3-2 0-2,3-1 0 2,2 0 0-2,0 0 0-1,0 0 0 2,0 0 2 0,-1 0-4-2,4 0 2 2,-3 0 2 0,-3 0-2 0,1 0 0-2,-3 0 0 2,-2 0 0 0,2 0 0 0,-1 0 0-1,1 0-2 1,-3 0 4-1,2 0-2 1,1 0 0-2,-2 0 0 3,0 0 0-2,0 0 0 2,0 0 0-3,-2 0 0 1,1 0 1 1,2 0-1 0,-6 0 0-2,2 0 0 3,-1 0 0-1,-1 0 0 0,1 0 1-2,0 0-1 2,-2-1 0 0,2-2 1 0,-5 1-2-2,-2 0 1 2,-3 2 1 0,-3-3-1-1,-3 3 0-1,-1 0 1 3,-2 0-1-2,0 0 0 1,2-1 0-2,-2 1 1 2,0 0 1 0,0 0-2 0,0 0 1-2,0 0 1 3,0 0-2-2,0 0 1 1,0 0-2-2,0-3-6 2,0 3-17 0,0-2-48 0,0-2-72-2</inkml:trace>
    </iact:actionData>
  </iact:action>
  <iact:action type="add" startTime="161765">
    <iact:property name="dataType"/>
    <iact:actionData xml:id="d83">
      <inkml:trace xmlns:inkml="http://www.w3.org/2003/InkML" xml:id="stk83" contextRef="#ctx0" brushRef="#br0">29621 3085 33 0,'0'2'15'7,"0"-2"-3"2,-4 2-3-3,2-2 21 2,2 0 17-1,0 0-31 2,0 0-12-4,0 0-7 3,0 2-4 0,0 1 8 1,0 1-1-4,0-3 0 4,0 3 1-1,0 1-1-1,0-1 2 0,0 0 0 0,0 0-1 1,0 0 2 0,0 3 2-2,0-3 9 3,0 2 9-2,0-2-3 1,0 2-5-2,-10 0-2 2,-3 1-2 0,-4-1 2 1,-9 2-1-3,-8-2-7 2,-7 5-1-1,2-5-3 2,-5 0 7-3,1-1 0 3,-1-5-7-2,-13 0-1 1,1 0 0-2,1 0 0 2,-1 0-1 0,-1 0 2 0,2-9-1-2,2-3 0 2,4-3 4 0,11-4 0 0,3-1 6-2,7-3-1 2,3-4-7 0,2-4 2-1,3-2-1 0,1-1 1 1,1 2-3 0,4-1-1 0,0 0 0-2,4-3-1 2,4-1-1 0,6-3-1 0,0-1 1-2,0-4-2 2,2-1 1 0,17 1 3 0,4-3-4-2,7 0 1 2,2 0 2 0,5 3-2 0,4 2 3-3,8-1-1 4,1 0-2-1,7 1 3 0,1 1 0-2,4 3-3 2,0 8 2 0,9 4 1 1,1 6-1-4,4 7 0 3,4 2 0-1,6 5 1 1,6 6 0-1,2 1-1 1,-2 0 2 0,-2 0-4-1,-6 6 1 0,-9 14 0 1,-7 2 1-1,-3 6 1 1,-1 1-2-2,-2 2 2 3,-2 2-1-2,-5 0 0 2,-1 4 0-3,-4 3 1 2,-6-3-1 0,-3 5 1 0,-7-3 0-2,-6 2-1 2,-5 1 1 0,-7-3 0 0,-2 0 0-2,-5 1 1 2,-4-1-2 0,-1 0 2 0,-2-1 0-2,-2-1-1 2,0-4 0 0,0-2 1 0,0-2-2-2,0-7 2 2,-6 1 0 0,-10-1 0 0,-5-2 1-2,-11 1 0 2,-17 6 0 0,-18 0-2 0,-8 4 3-3,-15-2-1 4,3 0-1-1,3-6-2-1,9-5 2-1,13-2 1 2,4-5-1 1,7-2-2-1,8-4 4-2,2 0-2 2,1-5-4 0,8 0 3 0,4 0-1-2,6 0-2 2,3 0-18 0,6 0-8 0,-2-2-18-2,7-6-75 2</inkml:trace>
    </iact:actionData>
  </iact:action>
  <iact:action type="add" startTime="163491">
    <iact:property name="dataType"/>
    <iact:actionData xml:id="d84">
      <inkml:trace xmlns:inkml="http://www.w3.org/2003/InkML" xml:id="stk84" contextRef="#ctx0" brushRef="#br0">29421 2498 19 0,'-18'0'18'5,"1"-3"9"4,11-1 8-2,1 2-27 1,1 0 38-2,4-1-21 2,-2 3-11 1,2 0-4-1,0 0-1-2,0 0 0 1,0 0-1 2,0 0 4-1,0 0-7-2,0 0-2 1,0 0-1 1,0-2-3 1,0 2 2-3,4-2 0 2,9 0 4-1,4 0-1 1,-1 1-3-1,0 1-1 1,-5 0 1 0,6 0-1 0,1 0 2-2,3 0-4 2,0 1 4-1,-3 7-2 2,-4-1 0-3,-5 0 1 1,-2 0-1 2,-5 0 0-2,-2 3-1-1,0 0 1 3,-2 4 3-1,-24 3 4 0,-6 0-7-2,0-4 0 2,4-4 1-1,6-1-4 2,5-2 6-3,6-3-4 2,7-1-2-1,4-2-7 1,0 2-10-1,0 2 4 1,0 2 16-1,8 3 0 2,16-1 2-4,6 1-1 4,2-4-1-1,4 4 1 0,-3 1 1-2,-1-1-2 1,-5 0 0 2,-3 4 0-1,-9-2-3-2,-6-1 3 2,-1-1 1 0,-4-4-1 0,-1 2 0-2,-3-5 0 2,0 0 0-1,-9 2 8 1,-23 5-3-1,-6-1-4 1,-5-2 0-1,4 0 2 2,-3-1-2-3,7-4-1 2,10-1 1 0,7 0 0 0,10 0-2-2,8 0-3 2,0 0-16 0,0 0-54 0,0 0-53-2</inkml:trace>
    </iact:actionData>
  </iact:action>
  <iact:action type="add" startTime="164721">
    <iact:property name="dataType"/>
    <iact:actionData xml:id="d85">
      <inkml:trace xmlns:inkml="http://www.w3.org/2003/InkML" xml:id="stk85" contextRef="#ctx0" brushRef="#br0">29196 2209 12 0,'-3'-6'5'5,"1"-1"7"3,0 4 3 0,-2-2 12 0,1 1-11-2,-2 2-3 2,3-2 8 0,-1 2-10 0,1-2 9-2,0 4 11 2,2-2-12 0,0 2-5 0,0 0-2-2,0 0-2 2,0 0-4-1,-2 0-2 2,2 0-1-3,0 0-3 1,0 0 3 2,0 0-4-2,0 0-2 0,0 0 0 1,0 0-3 0,0 0-6 0,0 0 5-2,0 2 9 2,0 13 3 0,0 7-1 0,0 5-2-3,0 4 4 4,0 2-4-2,0 0-1 2,0 0 2-3,0 3-2 3,0-6 1-2,0 2-1 1,0-1 2 0,0-2-1-2,0 0 0 2,0 1 0 0,0 0-1-2,0 1 0 2,0 2 1 0,0-2-1 0,0-2 1-2,0 0-2 3,0-4 0-1,0 2 0-1,0-2 0 0,0-2 1 0,2 2-2 1,2-6-1 0,-1 1 4-2,-1-2-4 3,3 1 4-2,0 2-2 1,1-3 1-2,-1-1-2 2,-3-3 1 0,3-3 0 0,-3-3 1-2,0-3-1 2,-2-5 1 0,0 1 0 0,0-1 1-2,0 0 3 2,0 0-1 0,0 0-1-1,0 0 1-1,0 0-3 3,0 0-1-2,0 0 0 2,0 0-1-3,0 0-3 3,0 2-5-2,0 3 4 1,0 1-9-2,5 2-17 2,9-2-70 0,5-4 2 0</inkml:trace>
    </iact:actionData>
  </iact:action>
  <iact:action type="add" startTime="165815">
    <iact:property name="dataType"/>
    <iact:actionData xml:id="d86">
      <inkml:trace xmlns:inkml="http://www.w3.org/2003/InkML" xml:id="stk86" contextRef="#ctx0" brushRef="#br0">29776 2182 22 0,'0'0'32'7,"0"-2"-17"2,0 2 4-4,-3 0 34 3,3-2-22 0,0 2-4 0,0-2-6-1,0 2-8 1,0 0-3-1,0 0-4 1,0 0-2-1,0 0-2 0,0 0-1 1,0 0 0 0,0 0-1-1,0 0-1 0,-2 0-1 2,2 0-2-2,0 0-1-1,0 0 5 2,0 12 2 0,0 9 0 1,0 6-1-4,0 2 3 3,0 4-2 0,0 2 0 0,0 1 0-1,0 1-1 1,0-2 0 0,0 2 1 0,0-2-2-2,-2 1 1 2,2-2 4 0,0 2-3 1,0-3 0-4,0 0 0 2,0-2-3 1,0-3 2 1,0-2 0-4,0-1-2 4,0-2 2-2,0 0 0 1,0-2-1-1,0-1 2 1,0 1-2 0,0-3 1-1,0 4-1-1,0-2 0 2,0-2 1 1,2 1-1-1,0-2 0-3,3-1 0 4,-3-1 0-1,3-2 1 0,-5-4-1-2,2-2 0 1,-2-1 0 1,0 0 0 0,2-1 1-2,-2-1-1 2,0-1 1 1,0 2-1-1,0-1 0-2,0 0 0 2,0-2 0-1,0 0 0 2,0-2 0-3,0 0 2 1,0 0-2 2,0 0-2-2,0 0-2-1,0 0-3 2,0 0-6 1,0 0-37-1,0 0-69-3</inkml:trace>
    </iact:actionData>
  </iact:action>
  <iact:action type="add" startTime="167127">
    <iact:property name="dataType"/>
    <iact:actionData xml:id="d87">
      <inkml:trace xmlns:inkml="http://www.w3.org/2003/InkML" xml:id="stk87" contextRef="#ctx0" brushRef="#br0">28892 2857 31 0,'0'0'57'7,"-5"0"-26"1,3 0-13 0,2 0-11-2,0 0 24 1,0 0-5 2,0 0-19-2,0 0-7-1,0 0-3 2,-2 0 3 0,2 0 2 1,-2 0-1-3,-1 0 5 1,-4 2 8 1,-2 10-5 0,-2 3-6-2,-1-1-1 2,-2 2 1 1,1-2 0-2,-4 4-2-1,4 0 0 3,-4 1 2-1,4 0-3 0,-1 0 1-2,3 0-1 2,-2-3 1 0,0 4 0 0,-1 1 0-2,0 0 2 2,-1 2-3 0,0 2 1 0,4-2 2-2,-3 2-5 2,3 2 2 0,2-1 2 0,-3 3-1-2,-2 0 1 2,2 2-1 0,-1-4-1 0,-4 0 1-2,4 0 0 2,0-2-1 0,-2 0 1 0,2-5 0-2,1 1-1 2,3-2 0 0,-4 1 2 0,0-1-2-2,0 2 0 2,-1 0 0 0,5-5 0 0,2-6 0-2,3 0 1 1,-2-7 0 2,4 1-1-2,-2 3 1 0,1-3-1 1,1 0 0 1,-2 0 1-2,1 0 2-1,1 0-3 2,0-4 0 0,2 0-1 0,0 0 2-2,0 0-1 2,0 0 0 0,0 0 0 0,0 0 1-2,0 0-2 2,0 0 2 0,0 0-5 0,0 0-7-2,0 0-25 1,0 0-30 2,0 0-32-1,0 0 31-2</inkml:trace>
    </iact:actionData>
  </iact:action>
  <iact:action type="add" startTime="168051">
    <iact:property name="dataType"/>
    <iact:actionData xml:id="d88">
      <inkml:trace xmlns:inkml="http://www.w3.org/2003/InkML" xml:id="stk88" contextRef="#ctx0" brushRef="#br0">28198 3526 132 0,'-6'-7'45'4,"2"4"-10"4,4 3-20 1,0 0 1-1,0 0 8-2,0 0-11 2,0 0-10 0,0 0-3-1,0 0-1 0,0 0 0 1,0 0 0 0,0 0-3 0,0 0 5-2,14 8 3 2,2 11-4 0,0 1 4 0,4 1 0-2,1 2-1 2,3 0 4 0,-3-1-4 0,1 3-1-3,-1-2-1 3,0-2-1 1,1-3 0 0,-3 1 1-4,-2-7-1 3,-6 2 2 0,-5-9-1 0,-1 1-2-2,-1-3 1 2,-4-3 1 0,0 0 0 0,0 0 0-2,0 0 1 2,0 0 1 0,0 0 0 0,0 0 1-2,0 0-1 2,0 0-2 0,0 0 0 0,0 0 1-2,0 0-2 2,0 0 1 0,0 0-1 0,0 0-1-3,0 0-9 4,0 0-20-1,0 0-55 0,0 0-107-2</inkml:trace>
    </iact:actionData>
  </iact:action>
  <iact:action type="add" startTime="168771">
    <iact:property name="dataType"/>
    <iact:actionData xml:id="d89">
      <inkml:trace xmlns:inkml="http://www.w3.org/2003/InkML" xml:id="stk89" contextRef="#ctx0" brushRef="#br0">28123 3773 76 0,'0'-7'86'6,"0"5"-37"2,0 0-27 0,0 2-18 0,0 0 3-2,0 0-3 2,0 0-7 0,0 0 0 0,0 0-2-3,0 0 8 4,0 0 1-1,0 0 0 0,12 8-1-3,2 7 2 4,2 1-1-2,2 5-2 2,3 0 4-3,-1-2-3 2,-3-3 0 0,-1-2-1 0,-4-1-1-2,-1-2 0 2,-5-3-1 0,2-2 2 0,-1-2-2-2,-3-2 0 2,1 0 0 0,-5-2 1 0,0 0-1-2,0 0 1 2,0 0-1 0,0 0 0 0,0 0-4-2,0 0-10 2,0 0-73 0,0-4-10 0</inkml:trace>
    </iact:actionData>
  </iact:action>
  <iact:action type="add" startTime="169191">
    <iact:property name="dataType"/>
    <iact:actionData xml:id="d90">
      <inkml:trace xmlns:inkml="http://www.w3.org/2003/InkML" xml:id="stk90" contextRef="#ctx0" brushRef="#br0">27974 3949 48 0,'0'0'18'5,"0"0"-4"3,0 0-4 0,0 0 0-1,0 0 2 0,0 0 19 0,4 4-5 2,10 7-10-1,-2 7-3-3,0-2-1 4,-1-1 2-1,0 1 9 0,3-2-6-2,-3-1-11 2,2-2-4 0,-4-5 1 0,-3 0-2-2,-1-1 1 2,-3-2-2 0,3-1 2 0,0 2-2-2,-1-2-10 2,3 1-25 0,2-3-45 0</inkml:trace>
    </iact:actionData>
  </iact:action>
  <iact:action type="add" startTime="169843">
    <iact:property name="dataType"/>
    <iact:actionData xml:id="d91">
      <inkml:trace xmlns:inkml="http://www.w3.org/2003/InkML" xml:id="stk91" contextRef="#ctx0" brushRef="#br0">28382 3404 17 0,'-4'-4'43'8,"4"4"10"-2,0 0-34 2,0 0-7 0,0 0 10-1,0-2-10-1,0 2-8 3,0 0-3-2,0 0 1 1,0 0 1-2,0 0 1 2,0 0 7 0,0 0 3 0,0 6-6-2,0 9 5 2,0 7 3 1,0 7-2-2,0 0-6 0,0 4-4 0,0-2-2 2,-2-2-1-1,2 0 0-1,0-4 2 0,0-5-3 1,0-9-2 0,0-3 1-2,0-4 2 2,0-1-2 0,0-2 2 0,0-1-1-2,0 0 4 1,0 0-1 1,6 0 6 1,11 0 3-4,9-4-1 3,6-10-8 1,-2 0-2-2,-7 1 1 0,-3 5-1 1,-3 4-2 0,-6 2 1-1,3 0 0 0,-2 0-2 1,-6-1 0 0,2 3 0 0,-6 0-13-2,0 0-27 2,-2 0-59 0,0 0-56 0</inkml:trace>
    </iact:actionData>
  </iact:action>
  <iact:action type="add" startTime="170691">
    <iact:property name="dataType"/>
    <iact:actionData xml:id="d92">
      <inkml:trace xmlns:inkml="http://www.w3.org/2003/InkML" xml:id="stk92" contextRef="#ctx0" brushRef="#br0">27532 2751 102 0,'0'0'64'4,"0"0"-47"5,0 0-41-1,0 0 21 0,0 5 7-1,0 14 4 0,0 1 8 1,0 5-2 0,0 3-4-2,-4-6-1 2,-3-1-3 0,-1-3-1 0,4-2-2-2,-3 3-3 2,3 0 0 0,-3-1-10 0,7-1-20-2,0-1-74 2</inkml:trace>
    </iact:actionData>
  </iact:action>
  <iact:action type="add" startTime="170967">
    <iact:property name="dataType"/>
    <iact:actionData xml:id="d93">
      <inkml:trace xmlns:inkml="http://www.w3.org/2003/InkML" xml:id="stk93" contextRef="#ctx0" brushRef="#br0">27682 3019 6 0,'0'0'27'7,"2"-5"3"1,3 2-10 1,-3-4 5-3,5 1 11 1,-5-3-21 2,1 0-2-2,-3 0 11-1,0-1-9 2,0 1-8 1,-8 1-2-2,-3 0-5-1,0 2 0 2,1 1 4 0,3 5 4 0,3 0-8-2,0 0-7 2,-9 0 6 0,2 5 1 0,0 13-5-2,1 0 4 2,6-3 2 0,4-2-1 0,0-3 1-2,0-3-1 2,0-1 1 0,0 0-1 0,0-1 1-1,9 0-1 0,1-3-1 1,1 0-2 0,5 0-11-2,2-2-20 2,5 0-38 0,3 0-29 0</inkml:trace>
    </iact:actionData>
  </iact:action>
  <iact:action type="add" startTime="171357">
    <iact:property name="dataType"/>
    <iact:actionData xml:id="d94">
      <inkml:trace xmlns:inkml="http://www.w3.org/2003/InkML" xml:id="stk94" contextRef="#ctx0" brushRef="#br0">28162 2664 35 0,'-15'-14'31'7,"0"2"4"2,2 4-6-2,0 4-23-1,0 1-5 3,-2 3-1-2,-4 0 1 1,3 4-2-2,-2 13 4 2,-1 3 1 1,3 3 7-2,0 6-4 0,-4 3 2 0,3 5 8 1,1 2-10 0,2 0 0-1,3-2-4 0,1-4 4 1,3 0-7 1,3-11-1-2,-1 1 2 0,3-6-2 1,-2-1-2 0,2-4-7-3,-3-2-4 4,2-6-8-2,-2 1-27 1,3-5-42-2</inkml:trace>
    </iact:actionData>
  </iact:action>
  <iact:action type="add" startTime="171652">
    <iact:property name="dataType"/>
    <iact:actionData xml:id="d95">
      <inkml:trace xmlns:inkml="http://www.w3.org/2003/InkML" xml:id="stk95" contextRef="#ctx0" brushRef="#br0">27824 2971 54 0,'0'-2'21'4,"0"0"-15"5,14-2 1-2,5 0 6 2,1 0 20-4,1-1-24 3,-3 3-7 0,3 0 0 0,-2 0-2-1,1 2-2 0,3 0-11 1,3 0-31 0,-3 0-44-2</inkml:trace>
    </iact:actionData>
  </iact:action>
  <iact:action type="add" startTime="171892">
    <iact:property name="dataType"/>
    <iact:actionData xml:id="d96">
      <inkml:trace xmlns:inkml="http://www.w3.org/2003/InkML" xml:id="stk96" contextRef="#ctx0" brushRef="#br0">28215 2812 41 0,'0'-5'58'5,"0"4"8"2,0 1-58 1,0 0-9 0,0 0 0-2,0 0 2 2,-4 16 22-1,-9 13 3 2,-4 4-13-3,1 0-2 2,4-2-7 0,6-4-2 0,1-2 0-2,1-2-1 2,1-4-2 0,3-3-1 0,0-1-2-2,0-5-6 2,0-4-12 0,0-1-21 0,0-5-25-2,-5 0 6 1</inkml:trace>
    </iact:actionData>
  </iact:action>
  <iact:action type="add" startTime="172116">
    <iact:property name="dataType"/>
    <iact:actionData xml:id="d97">
      <inkml:trace xmlns:inkml="http://www.w3.org/2003/InkML" xml:id="stk97" contextRef="#ctx0" brushRef="#br0">28057 3011 48 0,'-5'-5'136'7,"5"3"-118"1,0 2-31-2,3-2-1 2,27 0 28-1,11-4 0 1,10 0-5-2,-4-1-6 2,2 3-2 0,-8 2-3 0,-3 0-27-2,-4 2-68 2</inkml:trace>
    </iact:actionData>
  </iact:action>
  <iact:action type="add" startTime="173961">
    <iact:property name="dataType"/>
    <iact:actionData xml:id="d98">
      <inkml:trace xmlns:inkml="http://www.w3.org/2003/InkML" xml:id="stk98" contextRef="#ctx0" brushRef="#br0">30311 2834 74 0,'-6'0'72'6,"-3"0"-40"1,1 0-1 1,8 0-22 0,0 0 10-3,0 0 4 4,0 0-14-1,0 0-7 0,0 0-1-2,0 0 1 2,0 0-4 0,0 0 4 0,0 0-4-2,0 0 0 2,0 0-1 0,0 0 0 0,0 0 3-2,3 9 3 2,8 3 0 0,5 4-3 0,3 1 2-2,0 2 1 2,1 4-2 0,3-3 0 0,5 3 3-2,4 0-3 2,-2-2 0 1,0-1 0-2,0 4 0-1,-3-4 1 3,1 0-1-2,-3 3 0 1,0-1-1-2,0 2 0 2,1-3 1 0,-3 1 0 0,-5-3-1-2,1-1 1 3,-4-1-1-2,0 2 0 1,-2-3 2-2,1 1-2 2,-5-2 1 0,0-1-2 0,1-4 2-2,-3 3-1 2,-3-6 2 0,1 2-2 0,-1 0 0-2,2-5 0 2,-2-3 1 0,-2-1-1 0,3 3-1-2,-3-3 2 2,-2 2-2 0,2-2 1 0,0 2 1-2,-2 1-2 2,0-3 1 0,3 0 0 0,-3 0-2-2,0 0 2 3,0 0-1-2,0 0-1 1,0 0-1-2,0 0-9 2,0 0-25 0,0 0-63 0</inkml:trace>
    </iact:actionData>
  </iact:action>
  <iact:action type="add" startTime="174614">
    <iact:property name="dataType"/>
    <iact:actionData xml:id="d99">
      <inkml:trace xmlns:inkml="http://www.w3.org/2003/InkML" xml:id="stk99" contextRef="#ctx0" brushRef="#br0">31002 3226 28 0,'0'0'19'6,"0"0"-5"0,0 0-7 2,0 0 4 0,0 0 33 0,0 2-14-2,0 13 1 2,0 1-16 0,0 3-2 0,0 1-4-2,0-1 1 3,0 2-1-2,0-3-2 1,-12 1 2-2,-10 0 4 2,-8-2-2 0,-8-1-9 0,2 0-2-2,1 1 0 2,5-3 0 0,5-1-6 0,1-1-3-2,9-2-11 2,2 0-15 1,0-1-17-1,9 0-38-2,2-3 20 2</inkml:trace>
    </iact:actionData>
  </iact:action>
  <iact:action type="add" startTime="175827">
    <iact:property name="dataType"/>
    <iact:actionData xml:id="d100">
      <inkml:trace xmlns:inkml="http://www.w3.org/2003/InkML" xml:id="stk100" contextRef="#ctx0" brushRef="#br0">31317 3042 184 0,'0'-19'41'7,"0"13"10"2,0 3-26-2,0 2-20 0,0 1 6 0,0 0-8 2,0 0-1-2,0 0-6-1,0 0 3 3,0 6 3-2,-4 12 3 1,-3 6-2-1,-3-4 0 1,3 0-1 0,1-3 0 0,1-4-1-2,3-3-1 1,-1-2-1 1,1-4 1 1,2-2-2-4,0 0 2 3,0-2 0 1,0 0 1-2,0 0-1-1,0 0 0 2,0 0 1 0,0 0 2 1,0 0-5-4,7-8 2 4,9 0 0-1,3-1-1 0,-6 4 2-2,-4 2-3 2,-1 1 2-1,-4 2 0 2,-2 0-1-3,0 0-1 2,1 0-8 0,1 0-5 0,3 0-21-2,-2 0-54 1,0 0-60 2</inkml:trace>
    </iact:actionData>
  </iact:action>
  <iact:action type="add" startTime="176293">
    <iact:property name="dataType"/>
    <iact:actionData xml:id="d101">
      <inkml:trace xmlns:inkml="http://www.w3.org/2003/InkML" xml:id="stk101" contextRef="#ctx0" brushRef="#br0">31508 3103 44 0,'0'0'88'7,"0"0"-57"0,0 0-26 0,0 0-4 2,0 0 3-2,-2 0 9-1,-1 0-1 3,-3 9-8-2,1 1 1 1,0-4-1-2,3 1-1 2,-1-3-2 1,1-2 0-1,-2 3-1-3,-1 0-5 3,3 4-1 1,0-1-1-2,0-2-13 0,-1 2-11 0,3-3-33 1</inkml:trace>
    </iact:actionData>
  </iact:action>
  <iact:action type="add" startTime="176653">
    <iact:property name="dataType"/>
    <iact:actionData xml:id="d102">
      <inkml:trace xmlns:inkml="http://www.w3.org/2003/InkML" xml:id="stk102" contextRef="#ctx0" brushRef="#br0">31561 2948 39 0,'0'-12'97'6,"0"9"-60"1,0 2-11 1,0-1-15 0,0 2 22 0,0 0 0-2,0 0-19 2,0 0-13 0,0 0-3 0,0 0 2-2,0 0 1 2,4 0 3 0,8 3-3 0,0 7 1-2,1-3-1 2,1 2-4 0,-2-1-7 0,-6 2-22-2,-1-2-48 2,5-1-49 0</inkml:trace>
    </iact:actionData>
  </iact:action>
  <iact:action type="add" startTime="176931">
    <iact:property name="dataType"/>
    <iact:actionData xml:id="d103">
      <inkml:trace xmlns:inkml="http://www.w3.org/2003/InkML" xml:id="stk103" contextRef="#ctx0" brushRef="#br0">31814 3058 39 0,'0'0'84'5,"0"0"-39"4,0-2-15-2,0-3-11 1,0 2-7-2,-5-3 0 2,1-1-8 1,-6 0-4-2,-1 2 2-1,-2 3 4 2,-6 2-6 1,-2 0 2-2,-9 0-1 0,8 7-2 0,5 13 0 1,4 1-3 1,10-5 2-3,0-2-2 2,3-1 0 0,0-5-1-1,0 0 5-1,0-4 0 3,0 1 3-2,17-5 2 2,-6 2-4-3,3-2-2 2,-7 2 2 0,-3 2-1 0,-4 4-1-2,0 3 3 1,0 3 6 1,-6 4-7 0,-11 2 10-1,-3-4-7 2,-1-2-1-2,0-3 0 1,-1-5-3-2,5-2 1 2,6-2-2 1,7-2-3-2,4 0-3-1,0 0-22 2,0 0-67-1</inkml:trace>
    </iact:actionData>
  </iact:action>
  <iact:action type="add" startTime="177404">
    <iact:property name="dataType"/>
    <iact:actionData xml:id="d104">
      <inkml:trace xmlns:inkml="http://www.w3.org/2003/InkML" xml:id="stk104" contextRef="#ctx0" brushRef="#br0">32081 2866 82 0,'0'-9'90'6,"0"9"-81"1,0 0-7 1,0 0 0-1,0 0 11 2,-12 19 24-4,-14 10-14 4,-2 6-16-1,-2 0-2 0,2-1 0-3,5-6 0 3,2-3-3 1,3-4-1-1,-1-3 0-3,6-1-1 4,3-7-3-1,1-1-4-1,7-5-2-1,2-4 0 3,0 0-2-2,0 0 4 1,0 0-3-1,0 0 5 0,0 0 4 1,6 0 1 0,1 0-4-1,-3 0 1 0,0 0 0 1,-2 0 3 0,2 0 2-2,-1 2 0 2,-1 4-1 1,0 0 0-2,-2 3 2 0,0-3-3 0,0 2 1 2,0-2-2-2,2 3-4-1,3-3-9 2,7-2-22 0,12-4-7 0,12 0-80-1</inkml:trace>
    </iact:actionData>
  </iact:action>
  <iact:action type="add" startTime="177854">
    <iact:property name="dataType"/>
    <iact:actionData xml:id="d105">
      <inkml:trace xmlns:inkml="http://www.w3.org/2003/InkML" xml:id="stk105" contextRef="#ctx0" brushRef="#br0">32394 2884 56 0,'-12'-10'104'5,"-2"10"-83"2,-1 0-16 1,-15 19 8 0,-3 9 2 0,-2 8-2-2,5 3 3 1,4 0-4 2,0 1-3-2,5-3-5 0,2-4-1 0,4-6 1 1,4-3-3 1,1-3 0-4,3-4-3 4,0-2-4-1,5-5-8 0,2-3-13-2,0-6-16 2,0-1-43 0,0 0-13 0</inkml:trace>
    </iact:actionData>
  </iact:action>
  <iact:action type="add" startTime="178085">
    <iact:property name="dataType"/>
    <iact:actionData xml:id="d106">
      <inkml:trace xmlns:inkml="http://www.w3.org/2003/InkML" xml:id="stk106" contextRef="#ctx0" brushRef="#br0">32071 3103 25 0,'-4'0'29'8,"4"0"-27"-1,0 0 2-1,4 17 2 3,24-2 9-1,4-4 6-1,6 3-16-1,-4-2-6 2,-2-2-32 0</inkml:trace>
    </iact:actionData>
  </iact:action>
  <iact:action type="add" startTime="178663">
    <iact:property name="dataType"/>
    <iact:actionData xml:id="d107">
      <inkml:trace xmlns:inkml="http://www.w3.org/2003/InkML" xml:id="stk107" contextRef="#ctx0" brushRef="#br0">31347 3443 12 0,'0'-9'107'7,"0"3"-40"-1,0 6-43 2,0 0-18 0,0 0 1 0,0 0 3-2,0 0-9 2,-4 3 8 0,-17 17-1 1,-3 10 3-4,-6 3-3 3,3-2 2 0,-3-2-2 0,0 2-4-2,1 0 3 2,-1-1-3 0,2 0-3 0,0-1 0-2,3-4-2 1,2-1 3 2,5-3-3 0,4-4 1-2,5-7-1 1,2-1 1-1,1-3 0 1,4-4-1-3,0-2-1 4,2 0-8-2,0 0-10 2,0 0-16-4,0 0-50 3,0 0-13 0</inkml:trace>
    </iact:actionData>
  </iact:action>
  <iact:action type="add" startTime="179061">
    <iact:property name="dataType"/>
    <iact:actionData xml:id="d108">
      <inkml:trace xmlns:inkml="http://www.w3.org/2003/InkML" xml:id="stk108" contextRef="#ctx0" brushRef="#br0">31501 3623 56 0,'0'0'18'5,"0"0"2"3,0 0-3 0,0 0 21 1,0 0-5-4,-4 0-10 3,-17 9-5 0,-7 11 1 0,0 3-5-2,3 0 0 3,-2 0 0-1,-1 1-3 0,3-1-5-2,2-2-4 1,4 0-2 2,1-5 0-2,4 1 1-1,2-5-1 2,4-1-1 0,1-1 0 0,-1-2-4-2,4-1-3 2,-1-2-3 1,3 0-12-2,2 1-16 0,0-4-54 0,0-2-6 1</inkml:trace>
    </iact:actionData>
  </iact:action>
  <iact:action type="add" startTime="179421">
    <iact:property name="dataType"/>
    <iact:actionData xml:id="d109">
      <inkml:trace xmlns:inkml="http://www.w3.org/2003/InkML" xml:id="stk109" contextRef="#ctx0" brushRef="#br0">31568 3822 25 0,'0'0'29'6,"0"0"2"2,0 0 1-1,0 0 14 1,-9 13 19-2,-12 7-44 2,0 1-1 0,1-1-8 0,-1 0-5-2,0-4-3 2,1 1 1 0,1-5-3 0,0 0-6-2,6-1 4 2,-1-1-12 0,7-2-4-1,2-1-27 0,5-3-64 1</inkml:trace>
    </iact:actionData>
  </iact:action>
  <iact:action type="add" startTime="183065">
    <iact:property name="dataType"/>
    <iact:actionData xml:id="d110">
      <inkml:trace xmlns:inkml="http://www.w3.org/2003/InkML" xml:id="stk110" contextRef="#ctx0" brushRef="#br0">27624 1772 47 0,'-36'0'67'7,"-1"-16"-44"1,-7 1 6-1,12 9 9 0,18 2-17 2,4-2 14-2,6 4 0-1,-1-2-6 2,3 1-12 0,2 3-12 0,-2 0-4-2,2 0 0 2,0 0 1 0,0 0 0 0,0 0 5-2,0 0-1 2,0-2-6 0,0 0-2 0,25-2-1-2,14-4 6 2,10-1-3 0,1 1 0 0,-6 2 0-2,-3 2 0 3,-2 0 0-1,6-3 1 0,5 5-1-2,3-1 0 2,2 0 0-1,-5 3 0 2,-1 0 0-3,-8 0 0 1,-6 0-1 1,-6 0 1 0,-3 0-2-2,-1 6 1 2,-4 7 1 0,-1-1-1 1,-3 3-1-3,-4-1-3 4,2 3 5-4,-4-3-2 2,-1 3 1-3,-1-1 0 4,-1 4 1-1,1 0 0 0,1 3 1-2,1 1-2 1,2 1 1 1,0 0 0 0,0-2 0-2,2-2 0 2,-2-3 0 0,1-3-1 1,2 0 1-3,-2-3-1 1,2-4 0 2,0 0 0-2,0-4 1-1,1-2-3 3,-4-2 2-1,3 0-1 0,0 0-9-3,3 0-17 3,2-6-10 0,-6-6-32 0,2-7-64-2</inkml:trace>
    </iact:actionData>
  </iact:action>
  <iact:action type="add" startTime="183644">
    <iact:property name="dataType"/>
    <iact:actionData xml:id="d111">
      <inkml:trace xmlns:inkml="http://www.w3.org/2003/InkML" xml:id="stk111" contextRef="#ctx0" brushRef="#br0">28622 1830 28 0,'0'-6'72'7,"-2"6"-45"-2,2 0-30 4,0 0-7-1,0 0 8 0,0 0 22-2,0 17 4 2,0 7 6 0,0 5-5-1,0 3-3-1,0-6-11 3,0-1-6-2,0-2 6 1,-9-2-7-1,-6 2-11 1,-6-3-8-1,-3-1-26 2,1-7-86-4</inkml:trace>
    </iact:actionData>
  </iact:action>
  <iact:action type="add" startTime="184167">
    <iact:property name="dataType"/>
    <iact:actionData xml:id="d112">
      <inkml:trace xmlns:inkml="http://www.w3.org/2003/InkML" xml:id="stk112" contextRef="#ctx0" brushRef="#br0">26569 1447 81 0,'0'-8'130'7,"0"8"-130"2,0 0-13-1,0 14 17-2,0 16 3 1,0 2-1 1,0 2-1 1,0-1-2-3,0-5 1 2,-5-7 0 0,0-6 2-1,2-4-3-1,1-6 1 3,0 0-4-2,2-3 1 2,0-2-2-3,0 0 1 1,0 0 0 1,0 0 1 0,0 0 4-2,0 0 2 2,0-5-6 0,4-9 1 0,9-2 2-1,4 1-3 0,7-2-1 1,1 1 4 1,5-1-3-4,-2 5 0 3,-1 4 0 1,-4-1-1-2,0 7 0 0,-4-2 0 1,-4 4 0 1,0 0 2-1,-6 0-2-2,-3 0 1 2,-1 0-2-1,-5 0-1 1,0 0-1-2,0 0-5 2,0 2 3-1,0 11 4 2,0 1 0-4,0 3 1 4,0-3 0-1,0-1-1 0,0-5-2-2,0-2 2 2,0-2 0 0,0 1 1 0,0-1 0-2,0-3 0 2,0-1 1-1,0 0 1 2,0 0 2-4,7 0 3 4,2 0 0-1,0-4-2 0,0-10 1-3,-1-1 1 4,-4 3-4-1,-4-1 6 0,0 1-5-3,0 0-3 4,0-1-2-1,-2 1 0-1,-10 1-2 0,-1 6-2 1,1-2-4 0,3 5-25 0,-3 2-42-2,4 0-41 2</inkml:trace>
    </iact:actionData>
  </iact:action>
  <iact:action type="add" startTime="184843">
    <iact:property name="dataType"/>
    <iact:actionData xml:id="d113">
      <inkml:trace xmlns:inkml="http://www.w3.org/2003/InkML" xml:id="stk113" contextRef="#ctx0" brushRef="#br0">27121 1592 61 0,'0'-6'102'7,"0"6"-86"-1,0 0-11 2,-12 0-3 0,1 4 2 0,-2 11-3-3,7 1-8 4,4-2 5-2,2-1 3 2,0-4-3-3,0-4 4 2,0-3 0 0,4 1 5 0,6-3 6-2,1 0-4 2,6 0-2 0,-2-3 1 0,0-11-4-3,-4-1 3 4,-5-1 1-1,-3-1-6 0,-3 1 3-2,0-3 0 2,0 3 0-1,-7 3 0 2,-2 5-7-3,-1 8-31 2,6 0-76 0,-5 4 5 0</inkml:trace>
    </iact:actionData>
  </iact:action>
  <iact:action type="add" startTime="185187">
    <iact:property name="dataType"/>
    <iact:actionData xml:id="d114">
      <inkml:trace xmlns:inkml="http://www.w3.org/2003/InkML" xml:id="stk114" contextRef="#ctx0" brushRef="#br0">27383 1756 24 0,'2'-28'55'7,"2"4"-27"1,6-5-14 0,1-2 3-3,3-4-4 3,0-3-6 1,-1-3 29-1,-1 2-9-3,-3-3-10 4,-2 7 14-2,-2 2-3 2,0-2-12-3,-1 2-10 2,1-3-2 0,-1 7-3 0,1 9-1-2,-3 7 1 2,-2 7-1-1,0 4 0 2,0 2 1-4,0 0-2 3,0 0 1 0,0 0-1 0,0 0-1-2,0 0-2 2,0 10 4 1,-4 17 2-1,-10 10 1-2,2 3-3 2,1 3 0 0,6-1 1 0,1-3 0-2,4 3-1 2,0-5 1 0,0-2-2-1,0-6 1-1,0-7 0 2,0-5-1 0,0-6 0 0,7-5-3-2,-1-2 1 2,-1 0-3 0,-1-4 4 1,4 0-1-4,1 0 1 3,4 0-24 0,2-17-47 0,-4-5-90-2</inkml:trace>
    </iact:actionData>
  </iact:action>
  <iact:action type="add" startTime="185654">
    <iact:property name="dataType"/>
    <iact:actionData xml:id="d115">
      <inkml:trace xmlns:inkml="http://www.w3.org/2003/InkML" xml:id="stk115" contextRef="#ctx0" brushRef="#br0">27228 1468 73 0,'-13'0'102'6,"9"0"-91"0,4 0-24 2,0 0 8 1,13 0 25-1,17 0 15-2,9 0-11 2,5 0-14 0,-3 0-6 0,-9 4-1-2,-6 0-6 1,-5 4-23 1,-8 0-46 1,-2-1-72-3</inkml:trace>
    </iact:actionData>
  </iact:action>
  <iact:action type="add" startTime="191443">
    <iact:property name="dataType"/>
    <iact:actionData xml:id="d116">
      <inkml:trace xmlns:inkml="http://www.w3.org/2003/InkML" xml:id="stk116" contextRef="#ctx0" brushRef="#br0">26419 1874 92 0,'9'-3'113'4,"-9"-11"-67"5,0 6-17-1,0 8-22 0,0 0-3-2,0 0 3 2,0 0-3 0,0 0-4 0,0 0-1-2,0 0 2 2,0 0 0 0,0 0-2-1,0 0 1 0,0 0-3 1,6 0 1 0,13 0-3 0,9 0 12-3,11 0 0 3,7 0-1 0,-2 0-1 0,2 0-3-1,-3 0 1 1,-1 2-2 0,0 2 0 0,-6 1-2-2,1 0 1 2,2 1 1 0,3-1-1 0,5-1 1-2,2-2-2 2,-1 0 1 0,-4-2 0 0,-5 0 1-2,-2 0-1 2,-5 0 0 0,-2 0 1 0,0 0-1-2,-3 0 0 2,3 0 0 0,0 0 0 0,-2 0 0-2,-9 0 1 2,-6 0-1 0,-8 0 0 0,-3 0 0-3,-2 0 1 4,0 0 1-1,0 0 0 0,0 0 0-3,0 0 1 4,0 0-1-1,0 0-2 0,0 0-4-3,0 0-7 3,-5 0-18 0,-13 0-62 1,-9 0-36-3</inkml:trace>
    </iact:actionData>
  </iact:action>
  <iact:action type="add" startTime="192058">
    <iact:property name="dataType"/>
    <iact:actionData xml:id="d117">
      <inkml:trace xmlns:inkml="http://www.w3.org/2003/InkML" xml:id="stk117" contextRef="#ctx0" brushRef="#br0">26223 2122 17 0,'-9'0'76'6,"4"0"-26"3,5 0-3-3,0 0-27 2,0 0-10-1,0 0 11 2,0 0 0-3,0 0-9 1,0 0-4 1,0 0 0 0,0 0 4-2,0 0 2 2,0 0-4 0,21 0-4 0,12 0 1-1,10 0 1 1,8 0-3 0,2 0 0 0,-1-2-1-2,1 2-2 3,1 0-1-2,0-2 0 1,1 2-1-2,-1 0 2 2,1-3 0-1,-3 2-1 1,-3-1-1-1,-6 2 1 1,-3-2-1 0,-3 2 0 0,-10 0 2-2,-3 0-2 1,-6 0 0 1,-4 0 0 0,-5 0-1-2,-3 0 2 2,-3 0-1 1,-1 0 2-1,0 0-2-3,0-3 0 4,2 3 0-1,-4 0 1 0,0 0 1-2,0 0 0 2,0 0 1 0,0 0-1 0,0 0 0-3,0 0-2 4,0 0-9-1,0 0 6 0,0 0-13-3,0 0-18 4,0 0-33-2,-4 0-77 2</inkml:trace>
    </iact:actionData>
  </iact:action>
  <iact:action type="add" startTime="193391">
    <iact:property name="dataType"/>
    <iact:actionData xml:id="d118">
      <inkml:trace xmlns:inkml="http://www.w3.org/2003/InkML" xml:id="stk118" contextRef="#ctx0" brushRef="#br0">24886 5891 35 0,'-2'-30'124'7,"0"10"-61"1,0 11-15 0,-1 5-14-2,1 3-4 2,0-2-1 0,0 3-9 1,-1 0-7-1,-6 0-6-2,-7 0-6 2,-7 4 3 0,-7 15-4-3,2 8 1 4,0 4 0-1,5 6-2 0,8-1 1-1,6-1 0 2,9-4-1-3,0-4-2 2,13 2 0-1,28 0 1 0,12-6 1 1,14-5 2 0,-1-3-1-2,-8-7 2 2,-11 2-2 0,-11 1 0 0,-13-1 0 0,-7 2 0-2,-6-1 0 2,-8-1-1 0,-2 3 2-1,-2 3-1 0,-30 5 0 1,-15 4 0 0,-4-3-2-2,4-5-2 3,12-9-1-2,10-8-1 1,6 0-2 0,8 0-22-2,2-2-5 2,-1-14-9 0,10-7-36 0,0-6-52-2</inkml:trace>
    </iact:actionData>
  </iact:action>
  <iact:action type="add" startTime="193844">
    <iact:property name="dataType"/>
    <iact:actionData xml:id="d119">
      <inkml:trace xmlns:inkml="http://www.w3.org/2003/InkML" xml:id="stk119" contextRef="#ctx0" brushRef="#br0">24691 5895 16 0,'-12'-17'32'3,"5"5"48"6,5 3-20-1,0 5-14 0,2 3-13-2,0 1-16 2,0 0-14 0,23 0-3 0,23-3 8-2,11 3 8 2,12-4 6 0,1 0-8-2,-6 1-8 2,-6-3 2-1,-6 5-6 1,-10 1-2 0,-10 0 1-2,-9 0-2 2,-9 0-2 1,-7 0-9-2,-3 4-9 0,0 6-3 0,-4 2-11 2,0 7-16-1,0 2-43-2</inkml:trace>
    </iact:actionData>
  </iact:action>
  <iact:action type="add" startTime="194360">
    <iact:property name="dataType"/>
    <iact:actionData xml:id="d120">
      <inkml:trace xmlns:inkml="http://www.w3.org/2003/InkML" xml:id="stk120" contextRef="#ctx0" brushRef="#br0">24512 6709 120 0,'-22'0'69'7,"14"-2"-2"-1,5 2-35 0,3 0-11 3,0 0 4-2,0 0-15 1,0 0-9-1,0 0-5 1,3 0-3 0,20 0 8 0,13 0 12-2,6 2 2 1,8-2-3 2,6 0-3-1,2 0-1 0,-2 0-3-2,-3-7 0 1,1 3-3 2,-4-2 1 0,1 2-3-4,-5 0 1 3,-7-1-1 0,-9 1 0 0,-9 0 1-2,-14 3-2 2,-5 1 0 0,-2-3 1-2,0 3 0 2,0 0-8 0,0-2-6 0,-7-2-24 0,-16 2-42-2,0-1-102 2</inkml:trace>
    </iact:actionData>
  </iact:action>
  <iact:action type="add" startTime="194736">
    <iact:property name="dataType"/>
    <iact:actionData xml:id="d121">
      <inkml:trace xmlns:inkml="http://www.w3.org/2003/InkML" xml:id="stk121" contextRef="#ctx0" brushRef="#br0">24486 6838 93 0,'-2'1'85'3,"2"-1"-73"6,0 2-4-1,0 2-2 0,0 0 11-3,0 5 10 3,6-1-4 1,13 3-6-1,7-3 0-2,13-2-2 2,12-6 6 0,15 0-3 0,5 0-6 0,0-6-8-2,-9-2-4 1,-11-1 1 1,-7 5 0-1,-12 0-2 0,-7 0 1 2,-6 4 0-1,-10 0-1-1,-2 0-3 0,-4 0-2 1,-3-3 4 0,0 3 2-1,0 0-6 0,0 0 1 0,0 0-5 2,-8 0-23-1,-10 0-106-2</inkml:trace>
    </iact:actionData>
  </iact:action>
  <iact:action type="add" startTime="196415">
    <iact:property name="dataType"/>
    <iact:actionData xml:id="d122">
      <inkml:trace xmlns:inkml="http://www.w3.org/2003/InkML" xml:id="stk122" contextRef="#ctx0" brushRef="#br0">23289 6202 45 0,'-29'-32'87'7,"24"5"-38"-1,5 13 3 3,0 0-23-2,0-3-17 2,26 0-4-4,10-1 2 3,13-1 0 1,1 7-1-2,1 3 0-1,-6 7-1 2,-9 2-4 0,-12 2-2 1,-5 15 1-4,-10 6 0 4,-5-1 1-2,-4 5 0 1,0 4 2-2,-20 7 3 2,-22 3-1 0,-10 5-10 0,-5-3 0-1,-1-1 0 1,9-9 1 0,8-4 0-2,16-11-8 2,13-5-6-1,12-12-19 2,26-1-50-3,38-18-11 2</inkml:trace>
    </iact:actionData>
  </iact:action>
  <iact:action type="add" startTime="196746">
    <iact:property name="dataType"/>
    <iact:actionData xml:id="d123">
      <inkml:trace xmlns:inkml="http://www.w3.org/2003/InkML" xml:id="stk123" contextRef="#ctx0" brushRef="#br0">23876 5970 26 0,'-41'0'56'7,"0"16"-39"-2,-1 13 12 3,5 2-5 1,10 2-14-2,3 0 9 0,11 2-5 1,11 6-5-1,2-1-2 0,0 2-1 1,9-1-5 0,12-4 1 0,2-4-2-3,7-5-5 3,7-10-9 0,1-7-12 1,3-11-19-4,-5 0-40 4</inkml:trace>
    </iact:actionData>
  </iact:action>
  <iact:action type="add" startTime="197075">
    <iact:property name="dataType"/>
    <iact:actionData xml:id="d124">
      <inkml:trace xmlns:inkml="http://www.w3.org/2003/InkML" xml:id="stk124" contextRef="#ctx0" brushRef="#br0">23916 6177 33 0,'16'0'15'7,"2"0"22"-1,0 0-8 3,-1 0-15-1,-4 0-10-2,-1 0-2 1,-5 0-6 1,-5 0-22 0,-2 6-26-1</inkml:trace>
    </iact:actionData>
  </iact:action>
  <iact:action type="add" startTime="197233">
    <iact:property name="dataType"/>
    <iact:actionData xml:id="d125">
      <inkml:trace xmlns:inkml="http://www.w3.org/2003/InkML" xml:id="stk125" contextRef="#ctx0" brushRef="#br0">23895 6365 39 0,'43'2'80'5,"10"-2"-43"3,5 0-10 0,6-13-12-3,-6-1-6 4,-8-1-9-1,-8 10-9 1,-14 2-51-4,-10 3-61 4</inkml:trace>
    </iact:actionData>
  </iact:action>
  <iact:action type="add" startTime="217758">
    <iact:property name="dataType"/>
    <iact:actionData xml:id="d126">
      <inkml:trace xmlns:inkml="http://www.w3.org/2003/InkML" xml:id="stk126" contextRef="#ctx0" brushRef="#br0">31259 1219 16 0,'0'-10'34'7,"0"-3"55"-2,0-1-53 4,0 8-13-1,0 6 0 0,0-2-6-2,0 2-6 2,0 0-7 0,0 0-4 0,0 0 0-2,0 0 0 2,0 0 1 0,0 0 0 0,0 0 1-2,0 0 2 2,0 0 3 0,0 0 0 0,0 0 1-2,0 0 0 2,0 0-1 0,0 0-1 0,0 0 0-2,0 0-1 2,0-3-2 0,0 3 2 0,0 0-2-2,0 0-3 1,-2-1 0 2,-7-2 1-3,-1 3-1 2,1-2-3-1,-4 0 3 1,-1 2-2-2,-2 0-1 2,-5 0 0 0,0 0 2 1,-4 0-2-1,0 0 0-2,0 8 2 2,-5 1 1 0,2 1-3 0,0 1 1-2,3-3 2 2,-1 0-1 0,6 1 1 0,-1-3-1-2,0 2 1 2,-1 4 0 0,-4 1-2 0,-1 2 2-1,-3-1 0 0,0 5 0 2,2-1 0-2,-4-2 0-1,2 1-1 2,2 0 0 1,1-1 2-2,1 3-2-1,4 0 1 2,1-5-2 0,2 2 1 0,3-1-1-1,0 2 2 1,0-5 0 0,2 0-1-1,-2 5 1-1,-2 0 0 2,-5 1 0 0,0 5 0 1,0-4 0-4,4 0 0 3,3-3-1 0,5 1 1 0,-1-3 0-1,-1-1 0 0,-4 3-1 1,2-1 3 0,-2 1-3-2,1 1 1 2,4-5 0 1,3-1 0-2,1-3 0 0,3-2 0 0,0 0 0 1,2-4 0 0,1 3 0-2,2-5 0 2,-2 1 0 0,2-1 0 0,0 0 0-2,0 0 0 2,0 0 0 0,0 0 0 0,0 0 1-2,0 0 0 2,0 0 1 0,0 0-4 0,0 0 2-2,0 0-3 3,0 0-8-2,0 0-10 1,0 0-29-2,9-10-94 3</inkml:trace>
    </iact:actionData>
  </iact:action>
  <iact:action type="add" startTime="218681">
    <iact:property name="dataType"/>
    <iact:actionData xml:id="d127">
      <inkml:trace xmlns:inkml="http://www.w3.org/2003/InkML" xml:id="stk127" contextRef="#ctx0" brushRef="#br0">30194 1549 77 0,'-2'-3'62'6,"-1"3"-48"2,-3 0-12-2,-5 0 3 2,-4 7 0 0,-3 11-1-1,0 5-4 0,-1 4 4 1,1 4 2 0,1 0-2 0,4 0 1-2,1-3-5 2,7 0-4 0,3-6 6 0,2 1-4-2,0-1 2 2,0-6-6 1,0-2 9-2,0-3 1-1,7-3 0 2,5-2 5 0,1 1 4 0,11-3-4-2,3-2-6 2,8-2-1 0,-1 0 2 0,0 0-2-2,-4 0-8 2,-6 0-10 0,-1 0-28 1,-3-9-32-3,1-1-9 2</inkml:trace>
    </iact:actionData>
  </iact:action>
  <iact:action type="add" startTime="219259">
    <iact:property name="dataType"/>
    <iact:actionData xml:id="d128">
      <inkml:trace xmlns:inkml="http://www.w3.org/2003/InkML" xml:id="stk128" contextRef="#ctx0" brushRef="#br0">31427 884 75 0,'0'-15'90'6,"0"5"-43"1,0 6-25 1,0 4-14 0,0 0 0 0,0 0-3-2,0 0-4 2,0 0-2 0,0 0-1 0,0 0-2-2,0 0-3 2,0 0 7 0,0 16 5 0,0 7-2-2,0 4 2 1,-2 2 0 2,-7 1 0-3,-5-2 1 2,-2 5-1 0,-2 4 0 0,-3 5-3 1,2 1 2-4,4-1-2 3,2-3-2 0,7-6 0 0,4-3-1-2,2-7 1 2,0-7-1 0,0-6 1 0,0-4 0-2,0 1-3 2,0-2 4 0,6 1 2 0,4-3-2-2,-1-1 0 2,0-2 1 0,3 0 1-2,-1 0 0 2,-2 0-2 0,1-5 1 0,-3-9-16 0,-1 0-18-2,-3-8-12 2,-3 0 17 0,0-1-44 0,0 3 0-2</inkml:trace>
    </iact:actionData>
  </iact:action>
  <iact:action type="add" startTime="219724">
    <iact:property name="dataType"/>
    <iact:actionData xml:id="d129">
      <inkml:trace xmlns:inkml="http://www.w3.org/2003/InkML" xml:id="stk129" contextRef="#ctx0" brushRef="#br0">31094 1060 36 0,'-8'-8'81'5,"6"3"0"4,2 3-48-3,0 2-16 2,0 0-1 0,0 0-2 0,0 0-4 0,0 0-8-2,0 0-2 2,8 0 1 0,16 0 5 0,18 0 6-2,2 2-6 1,7 3-5 2,-6 1 0-1,-3-2-1-2,-1 0-12 1,-4 0-13 2,0 0-28-2,-10 5-29 0,-6-1-43 1</inkml:trace>
    </iact:actionData>
  </iact:action>
  <iact:action type="add" startTime="229472">
    <iact:property name="dataType"/>
    <iact:actionData xml:id="d130">
      <inkml:trace xmlns:inkml="http://www.w3.org/2003/InkML" xml:id="stk130" contextRef="#ctx0" brushRef="#br0">31611 1462 41 0,'-4'0'35'7,"-1"0"-23"1,5 0 2-1,0 0 16 0,0 0-6 1,-2 0-5 0,2 0-10-1,0 0-5 1,0 0-3-1,-2 0 2 1,2 0 1 1,-3 0-2-3,3 0 4 2,0 0-3 0,0 0 0-3,0 0 3 3,0 2-2 1,-2-2 3-1,-2 4-6 0,-1 0-2-2,-9 4 7 2,-5 4 10 0,-3 1-10-1,-4 2-5-1,5-5 0 2,-1-2 0 0,-1 0 3-2,0 1-1 2,-3-1 0 0,3-2-2 0,3-2 2 0,-6-1 9-1,1-3-8 1,-3 0 2 0,-6 0 3-1,2 0-6 0,-1-5 4 1,3-6 0 0,3 0 6 0,3-4-9-2,0 1-2 2,1-1 1-1,2-2 1 0,1-1 10 1,3 1-10-1,4 1 0 2,1-3-1-3,3 4 10 2,2 1-11 0,-1-2 0 0,2-3 2-2,1-8 0 2,1-4 1 0,2 2-5 0,2-2 2-1,0-2-2 0,0 0 0 1,0-3 0 0,0-1-1-1,4 0 1 0,5-3 0 1,1 1-2 0,-1 0-2-2,0-1 4 1,3 3 0 1,-3 4-2 0,0 4 0 1,3 4-1-4,1 7 1 4,0-1-5-1,4 1 0-3,2-2 3 4,3 4-2-1,6 3-7 0,-1 1 4-1,6 4 5 0,3 0-3 1,4 2 3 0,1 1 2-2,5 1 1 2,-2 2 0 0,-3 2-1 0,-4 0 2 0,-5 0-1-2,-7 0 1 1,-1 0-1 2,-1 0 0-1,2 8-1-2,-2 5 2 2,2 3-2 0,3 5 2 0,-7 0 0-3,6-1-1 4,-2 5 1-1,-2 0 0 0,-4 0-1-3,-1 2 1 4,-4 2 0-1,-3 2 0 0,-2 2 1-2,-3 4-1 1,-2 5 1 1,-2-3-1 1,3 1 0-3,-1-3 2 1,3-2-2 2,-3 2 1-1,0 1 0-2,-4-1 0 2,0 2 3 0,0 1-1 0,-17 1-1-3,-6 2 2 4,-3-1-1 0,-3-5-2-4,-6-6 3 3,5-2-3 0,-7-6 3 0,1-4-3 0,4-5-1-2,-7-2 0 2,2-3-1 0,0-1-2 0,2 0-1-2,5 1-11 2,5-1-32 0,11 0-53-2,8-2-75 1</inkml:trace>
    </iact:actionData>
  </iact:action>
  <iact:action type="add" startTime="241446">
    <iact:property name="dataType"/>
    <iact:actionData xml:id="d131">
      <inkml:trace xmlns:inkml="http://www.w3.org/2003/InkML" xml:id="stk131" contextRef="#ctx0" brushRef="#br0">29352 3069 23 0,'-2'-3'12'8,"0"3"0"0,-1-2 1-3,1 2-6 3,0-2 3 0,2 2 6-2,-2-1-5 2,2 1 3 1,-3 0 6-2,3-3 2-1,0 3 2 3,0-2-6-1,0 2-5 0,0 0-3 0,-3 0 0-2,3 0 3 1,0 0 0 1,0 0 0-2,0 0-2 2,0 0 2 1,0-2-5-1,0 2-2-3,0 0-1 3,0 0-2 1,0 0-3-1,0 0-1-3,3 0 1 4,13 0 1-2,5 0 2 1,7 0-1-2,0 0-1 3,-2 0-1-1,2 0 1 0,-5 0-1-3,3-3 1 3,-3 2 1 1,-3-1-1-1,-1 2-1 0,-6-2 1-2,-3 0 0 1,-6 2 1 1,-1-2 1-2,-3 2 0 2,0 0 2 0,0 0 1 1,0 0 2-3,0 0 3 3,0 0 3-3,0 0 1 3,0 0-2-3,0-3-3 2,0 3-2 0,0 0-2-1,0 0-4-1,0 0-2 2,0-4-4 0,0 0-23 0,-5 1-29-1,-9 3-68 1</inkml:trace>
    </iact:actionData>
  </iact:action>
  <iact:action type="add" startTime="243824">
    <iact:property name="dataType"/>
    <iact:actionData xml:id="d132">
      <inkml:trace xmlns:inkml="http://www.w3.org/2003/InkML" xml:id="stk132" contextRef="#ctx0" brushRef="#br0">7895 13873 31 0,'-6'-4'12'6,"6"4"34"2,-3 0-22 0,3 0-12 0,0 0 8-2,-2 0 3 2,2 0 12 0,0 0-3 0,-2 0-6-2,2 0-9 1,0 0-6 2,0 0-5-1,0 0 0-2,0-1-4 2,0 1-1 0,0 0-1-1,0 0-1-1,0 0 1 3,0 0-1-1,0 0 1 0,0 0 0-3,0 0 1 4,7 0 1-1,14-5 2 0,8-1 0-2,8-5 1 2,4 1-3 0,3 1 1 0,2-5-3-2,3 6 1 2,-4-2-1 0,2 1 0-1,-4 3 1 0,-1-2-1 0,-5 1 0 2,-1-1 0-1,-3 4 1-2,-6-4-1 2,-1 3 1 0,-8-1-1-1,-4 2 0 0,-3 2-1 1,-4 2 1 0,-5 0 0 0,1 0-1-2,-1 0 2 2,-2 0 0 0,0 0 0 0,0 0 1-3,0 0 2 4,0 0 0-1,0 0 0 0,0 0 0-2,0 0-1 1,0 0 2 2,0-4 0-1,0 4-3-2,0 0-2 2,0 0 2 0,0 0-4 0,0-2 1-3,-5 0-4 4,0-2-8-2,1 4-18 2,-5 0-53-3,0 0-89 2</inkml:trace>
    </iact:actionData>
  </iact:action>
  <iact:action type="add" startTime="245526">
    <iact:property name="dataType"/>
    <iact:actionData xml:id="d133">
      <inkml:trace xmlns:inkml="http://www.w3.org/2003/InkML" xml:id="stk133" contextRef="#ctx0" brushRef="#br0">8132 14329 7 0,'-6'-9'56'7,"4"7"-14"-1,2 2-8 2,0-6-14 0,0 4-7 1,0-2-8-4,0-2-4 3,0-3 2 0,0 4 6 1,0-1 9-4,0 6 8 4,0 0 5-2,0 0-7 1,0 0-12-2,0 0-10 2,0 0-3 0,0 0-2 0,0 0-2-2,0 0 1 3,-5 20 11-1,-3 9-5-1,0 1-3 0,1 0 2 0,2-5-1 2,3-3-2-2,2-3 2 0,0-1 0 1,0 3-5 1,0-2 4-2,7-3 1 0,4 5 0 0,6-8 0 2,-6-1 0-2,3 0 0-1,-3-5 0 2,-4 1 0 0,0-2 1-1,0-1-1 0,-5-2 2 1,1 1-1-1,-3-1 1 1,0-1 2-1,0-2 1 0,0 2 1 2,0 7-2-1,-7 5-4-2,-16 4-8 2,-3 5-5 0,-1-5-14 0,3-3-16-2,2-8-41 2,5-7-43 0</inkml:trace>
    </iact:actionData>
  </iact:action>
  <iact:action type="add" startTime="246052">
    <iact:property name="dataType"/>
    <iact:actionData xml:id="d134">
      <inkml:trace xmlns:inkml="http://www.w3.org/2003/InkML" xml:id="stk134" contextRef="#ctx0" brushRef="#br0">8002 14300 145 0,'0'0'23'5,"0"0"-33"4,0 0 3-1,23 0 8-2,9-7 5 2,9 0-2 0,2-9-1 0,-3 2 0-2,-5 6-1 2,-8 0 0 0,-4 4-3-1,-7 4-5 0,0 0-35 0,-2 0-42 2</inkml:trace>
    </iact:actionData>
  </iact:action>
  <iact:action type="add" startTime="246936">
    <iact:property name="dataType"/>
    <iact:actionData xml:id="d135">
      <inkml:trace xmlns:inkml="http://www.w3.org/2003/InkML" xml:id="stk135" contextRef="#ctx0" brushRef="#br0">8963 13964 30 0,'-19'-11'64'7,"13"8"-32"-1,3 3-1 2,1 0-20 0,0 0-8 0,2 0-1-1,0 0 0 0,0 0 5 2,0 0 0-2,0 0 3-1,0 0 0 2,0 0-4 0,0 0-1 0,0 0-4-2,0 0-1 2,0 0 2 0,0 0 10 0,4 0 8-2,5 0-6 2,1 0-5 0,1 0-3 0,0 0 4-2,6 0 0 2,-4 0 1 0,6 0-7 0,2 0 1-2,5-4-4 3,0 4 4-2,4-9-4 1,3 2 3-1,-4 0-2 0,1 0-1 1,0 4-1 1,0-4 0-3,2 3 1 1,4 0-1 1,-2-3 0 0,1 3 1-1,-1 0-1 1,-2 0 1 0,0-2-1 0,3 1 0-2,-5 0 1 2,0 0-1 0,0 1 0 0,-5 2 0-2,0-2 2 2,3 2-4 0,2-4 2-1,-1 0 2 0,4-1-1 1,-4-1-1 0,1 2 0 0,-4 0 0-2,-3 0 0 2,0 0 1 0,0-1-1 0,0 1 0-3,-2 0 0 4,0-1 0-1,-1 3 1 0,1 0-1-2,-2 0 0 2,-4 0 0-1,2-1 0 2,-4 4 0-1,-2-1 0-3,1 0 0 3,0 2 1 1,0-3-2-3,-1 3 1 2,0-1 0 0,1-2 1 0,-1 1-1-2,4-2 0 2,-2 2 1 0,0-2-2 0,4 0 1-2,-2 4 1 2,2-2-1 0,0 2 0 0,-2-2 0-2,-2 0 0 2,0 0 0 0,0 2 0 0,1-3 0-2,2 1 1 1,0 2-2 1,-2-4 2 1,-2 4-1-4,-3 0 0 4,-2 0 0-1,1 0 0 0,0 0 0-2,1-2 2 2,-2 2-4 0,2 0 4 0,-4 0-2-2,0 0 0 2,-1 0 0 0,0 0-2 0,3-1 4-2,1 1-2 1,-2 0 1 2,1-3-1-2,0 3-1 0,-3-2 2 1,1 0-2-1,0 2 2 2,0-2-1-3,1 2 1 2,1 0-2 0,3-4 1 0,-3 4 0-3,-1-3 0 4,-1 3 1-1,-1 0-2-1,-2 0 1 0,4 0 0 1,1-1 1 0,-3-2-1 0,0 3 0-2,3-1 0 2,-2-2 0-1,0 3 1 2,-1 0-1-4,1 0 2 3,-3 0-2 1,-2 0 0-1,0-4 2-2,0 4-1 2,0-4 0 0,0 4 1-1,0 0-2 0,0 0 0 0,0 0 0 2,0 0 0-2,0 0 0-1,0 0 0 3,0 0 0-1,0 0 0-1,0 0 0 0,0 0 0 0,0 0 0 2,0 0 0-1,0 0 0-3,0 0 0 4,0 0 0-1,0 0 0 0,0 0 0-2,0 0 0 2,0 0 0-1,0 0 0 2,0 0 0-4,0 0 0 4,0 0 1-1,0 0-1 0,0 0 3-2,0 0-2 2,0 0-1 0,0 0-5-1,0 0-11 0,0 0-12 0,0 0-49 1,-2-4-94 0</inkml:trace>
    </iact:actionData>
  </iact:action>
  <iact:action type="add" startTime="254930">
    <iact:property name="dataType"/>
    <iact:actionData xml:id="d136">
      <inkml:trace xmlns:inkml="http://www.w3.org/2003/InkML" xml:id="stk136" contextRef="#ctx0" brushRef="#br0">10091 13103 39 0,'-10'0'75'7,"3"-5"-38"2,5 4-11-2,2 1 1-1,0 0-11 2,0 0-11 0,0 0-1 0,0 0-2-2,0 0 9 2,0 0 1 0,0 0-2 0,0 0-4-2,0-2-2 2,0-4-4 0,21-5 2 0,11-6-1-2,7-3 0 2,-2 3-1 0,-5 5 0 0,-7 5-1-2,-6 7 2 2,-3 0 1 0,-2 0 0 0,-3 9 0-2,-2 5 1 2,-3 1-1 0,-6-1 0 0,0 3 1-2,0-1 4 2,-19 6-6 0,-11 4-1 0,-2-2-4-2,4-3 3 2,5-6-1 0,9-6 1 0,8-4 1-2,2-2-6 2,4-3-8 0,0 0-2 0,0 0 6-2,17 0 10 2,13 0 1 0,7 0-1 0,-1-4 0-2,2-3 1 2,-4 3-1 0,-4 2 0 0,-5 2 1-2,-7 0-1 2,-9 0-1 0,-1 0 4 0,-6 0-2-1,-2 0 2 0,0 0 5 1,0 2 3 0,-12 9-6-2,-10 1-3 2,-4 0 2 0,3-1-2 0,4-5-2-2,8 0 1 2,7-6-2 0,4 0-12 0,0 0-18-2,0 0-24 2,23-2 3 0,1-14-82 0</inkml:trace>
    </iact:actionData>
  </iact:action>
  <iact:action type="add" startTime="257068">
    <iact:property name="dataType"/>
    <iact:actionData xml:id="d137">
      <inkml:trace xmlns:inkml="http://www.w3.org/2003/InkML" xml:id="stk137" contextRef="#ctx0" brushRef="#br0">29573 3069 17 0,'-20'0'57'7,"-4"0"-11"1,6 0-23-2,2-7-15 2,4 3 3 0,3 2-4 0,-2 0 12-2,1-2-3 2,1 2-8 0,0-2 1 0,-1 2 17-2,1-3-18 2,0 1-2 0,1 2 1 0,-2-2-5-2,1 0 0 2,0 0 3 0,-5 2 5 0,2-4 0-2,-4-1-9 2,0-1 0 0,0-3 1 0,-2 1-2-2,1 2 3 2,4 0-3 0,-4-3 5 0,6 3-2-2,2-2 1 2,-1-1-1 0,6-3-2 0,-1 2-1-2,-1-5 2 2,1 0-1 0,-2 1-1 0,4-3-1-2,1 2 2 3,0-1-1-1,2 2 0 0,0-4 0-2,0 0-1 2,0-1-2-1,0-2 2 2,0-2 1-4,4 3 0 3,3 3 1 0,1-2-2 0,-4 7 1-1,3-3-2 1,2 1 1 0,1-1-1-1,1 1 1 0,0 1 0 0,1 1 1 2,1 1-1-2,0 1-3 0,0-3 4 1,1 5-2-1,2-2 0 1,3 1-2-2,-6 1 1 2,6-1 2 0,-1 1-1 0,3-1 2-1,2 2-1 1,-5-2 1 0,-2 1 0 0,-2 1 1-2,0 3-1 2,-1 0 0-1,0-2 2 1,-2 2-4-2,-2-1 2 2,3 1 2 0,-3 2-2 0,-3 2-2-2,1 0 2 2,3-2-1 0,3 2 0 1,8-1 0-4,3 1 1 3,-2 2 0 1,1 0 0-1,0 0-1-2,-5 0 0 2,-1 0-1-1,1 0 2 1,-2 2-1-1,1 9 0 1,0 0 1 0,-2 3 0-1,3 0-1-1,-2 3 0 2,0-1 1 0,-2 1 0 1,0 2 0-3,-3 2 1 2,1 4 0 0,-3 2-1-1,-5 3 1-1,-4 1-1 2,0 2 4 0,0 0-4 1,0-4 0-3,0-1 1 2,0-6-1-1,0-3 1 2,-4 0 1-3,-5-3 0 1,-3 2 1 2,-2 2 3-2,-9 0-5-1,-2 1 3 2,-2-3-3 0,-5 1 0 0,2 0 2-2,-3-5 0 2,0 2-2 1,3-3 1-2,2-2-1-1,2-3-1 2,3-2-1 0,4 0 1 0,-1 2-2-2,-1 1-4 2,0 1-6 1,-5 0-18-2,4 3-12-1,-3 4-42 2,4-3-34 0</inkml:trace>
    </iact:actionData>
  </iact:action>
  <iact:action type="add" startTime="262304">
    <iact:property name="dataType"/>
    <iact:actionData xml:id="d138">
      <inkml:trace xmlns:inkml="http://www.w3.org/2003/InkML" xml:id="stk138" contextRef="#ctx0" brushRef="#br0">8370 14693 16 0,'0'0'14'6,"0"0"-7"1,0 0-1 1,0 0 2 0,0 0 15-2,0 0 8 2,0 0-4 0,0 0-6 0,0 0-8-2,0 0-6 2,0 0-3 0,0 0-3 1,0 0-2-4,0 0 2 4,0 0 0-2,0 0 1 1,0 0-1-2,0 0 2 2,0 0 1 0,0 0-3 0,0 0 3-2,0 0-2 2,0 2-2 0,0 4 2 1,0-2-2-4,0-4 0 3,0 3 1 1,0-2 2-2,-2 4-2 0,2 1 1 1,0-2-2-1,-3 3 0 1,3-4 0-2,-2-3 3 2,2 0-3 0,-3 5 2 0,3-5 0-2,-5 8 1 2,1 2-2 0,-3 4-1 0,3-3 1-2,-3 0-1 2,4-3 1 0,-2-4-1 0,3 0 2-2,-2 0 1 2,2-2-1 0,-1 2 2 0,-1 0 2-2,2-4 7 2,-3 0-8 0,0 4-5 0,-2-1 0-2,-2 1 4 2,2 0-1 0,-2 0-2 0,0 0-1-2,0 2 3 2,0-1-3 0,-1-3 0 0,3 0 0-2,-2 0 3 2,2 0 2 0,0-1-1 0,-2 4-3-2,0-5 2 2,-3 0 0 0,1 4-1 0,0-4 1-2,-1 0-2 2,3 2 0 0,2 0 3 0,-1-2 6-2,2 0-4 2,-1 0-5 0,-2 0 1 0,2 0 2-2,-2 0-2 3,2 0 4-2,-2 0 0 1,-1 0 0-2,-1 0-3 3,0-4-2-2,1-5 0 1,-1 4 1-2,2-4-1 2,-3 1-1 0,1 2 4 0,-1-6-1-2,0 5 0 2,3-5-1 1,-3 3-2-1,1 1 0-2,5-4 0 2,-3 2 3 0,1-1-2 0,1 1-1-2,1-3 0 2,-3 3 2 0,1-5-1 0,4 3-1-2,-3 2 1 2,5-5-1 0,-3 1-1 0,3 1 1-2,0-3 0 2,2-5 0 0,0 0 0 0,0-5 0-3,0 3 0 3,0 1 0 0,0-4 0 0,0 5 0-2,0-4 0 2,0 5 0 0,0 1 1 1,0-2-2-4,0 3 1 3,0-5-1 0,0 2 1 0,2 1 0-2,0 4 0 2,3-4 0 0,-3 8 0 1,0-1 0-4,3 1 0 3,-3 2 0 0,2-1 0 0,-2 3-2-2,2-2 2 2,0 2-1 0,1-1 1 1,-1 4 0-3,1-4-1 1,-1 2-1 2,-2 3 0-2,4 1 0-1,-4 0 1 2,0 1-1 0,3 0 2 1,-3-2-1-3,2 4-1 2,-2 0 2-1,3-2-2 1,3 2 2-1,-2 0-1 0,1 0-1 1,0 0 1 0,2 0 0-2,3 0 1 2,-1 0-1 0,1 0 1 1,-1 0-1-3,0 2 1 2,1 4-1 0,-1 2 2 0,4-4-1-2,-4 3 0 1,0 2-1 2,3-6 1-1,-2 3 0-2,4 3 0 2,-3-1 0-1,4 0 0 1,-4 5-2-2,4-5 4 2,-6 2-2 0,2 1-2 0,0-3 1-2,-4 0 1 2,2 1 0 0,1 2 0 0,-1-2 0-2,1 2 0 3,-3 1 0-1,0 1 0-1,0-1 0-1,1 2 1 2,-4 1-1 1,3-5 0-1,1 3 0-2,-1-4 0 2,0 7 0 0,0-2 0 0,1 2 2-3,-1 1-4 4,0-1 2-1,-2 3 2-1,0-2-2 0,-3 2 1 1,3-1-1 0,-2 1 1 0,-3-5-1-2,-2 1 1 2,0 0-1-1,0-3 1 2,0 4 0-4,0 3 1 4,0 0-1-2,0-1 0 2,-5-1-1-3,-4 3 1 2,-2-6-1-1,1 2 2 1,-1-2-2-1,2-2 0 1,2-5 0 0,0 1 0 0,5-6-2 0,2-2 0-3,-3 0-2 4,3 0-3-1,0 0 0-3,0 0-4 4,0 0-10-1,0 0-17-1,0 0-54 0,0 0-40 1</inkml:trace>
    </iact:actionData>
  </iact:action>
  <iact:action type="add" startTime="267440">
    <iact:property name="dataType"/>
    <iact:actionData xml:id="d139">
      <inkml:trace xmlns:inkml="http://www.w3.org/2003/InkML" xml:id="stk139" contextRef="#ctx0" brushRef="#br0">10424 13221 11 0,'0'0'18'8,"0"0"-4"0,0-2-8 0,0 2 1-3,0 0-3 4,0 0 0-1,0 0 0 0,0 0-1-2,0 0 13 1,0 0 4 2,0 0-2-1,0 0-5-2,0 0 1 2,0 0-1-1,0 0 3 1,0 0-5-1,0 0-2 1,0 0-2 0,0 0-3 0,0 0 2-2,0 0-2 2,0 0-2 0,0 0-1 0,0 0-1-2,0 0 3 2,-7 0-2 0,-2 0 1 0,0 6-2-2,-1 2 0 1,1-1 0 2,3-1 2-1,-1 0-1-2,-1 0-2 1,-1 2 2 2,-2 3-1-1,-1-1 1-2,-1 0-1 2,-2 3 0 0,2-3 2 0,2 3-2-2,-3-3 0 1,5-2 0 2,0 3 1-2,3-7-1-1,4 0-1 2,2 0-1 1,-2-4 2-1,0 3 0-2,2 0-1 2,-3-1 2-1,1 2-1 1,2-1 0-2,-2-1 2 3,2 0-2-1,0-2 3 0,0 0-2-2,0 0-1 2,0 0 1 0,0 0-1 0,0 0 0-2,0 0 0 2,0 0 0-1,0 0 1 2,0 0-1-3,0 0 1 1,0 0-2 2,0 0 2-1,0 0-2-2,0 0-2 2,0 0-10 0,0 0-23 0,0 0-43-2,0 0 34 2</inkml:trace>
    </iact:actionData>
  </iact:action>
  <iact:action type="add" startTime="272038">
    <iact:property name="dataType"/>
    <iact:actionData xml:id="d140">
      <inkml:trace xmlns:inkml="http://www.w3.org/2003/InkML" xml:id="stk140" contextRef="#ctx0" brushRef="#br0">10633 16118 42 0,'0'-19'37'7,"0"0"-17"1,-4 9 14-2,1 6-30 2,3 4 3 0,-2 0 4 0,2-4-1-2,0 4 9 2,-2 0 1 0,2 0 0 0,0 0 1-2,0 0-8 2,0 0-6 0,0 0-4 1,0 0-3-4,0 0 1 4,0 0-2-2,0 0 0 1,0 0-2-2,0 0-1 3,0 0 1-1,0 0 1 0,0 0 1-3,0 0 0 4,0 0 2-2,0 0-1 2,4 0 0-4,8 0 1 4,4 0 0-2,0 0 0 1,5 0 2-2,0 0-3 3,-3 0 2-2,3 0-2 1,-3 0 2-2,0-5-2 3,3 3 0-2,0 2 0 1,-1-4-2-1,4 0 4 1,-1-2-2 0,0 4 0-1,-1 0 1 0,2-2-1 1,1 4 0 0,1 0 0 0,1 0 2-3,-2 0-4 4,5 0 4-1,-2 0-2-1,1 0 0 0,4 0 0 1,-6 0 0 0,3 0 0 0,-2-4 0-2,2 4 0 2,-2 0 1 0,2 0-1 0,-3 0 0-2,1 0 0 2,-4 0 0 0,0 0 0 0,1 0 1-2,-2 0-2 2,3 0 2 0,-4 0-1 0,2-7 0-2,-3 3 0 2,-4 0 0 0,-2 4 0 0,-4 0 0-2,-1-4 0 1,1 4 0 2,0-3 0-2,-4 2 0-1,5-1 1 3,-6 2-1-2,3-4 0 2,4-1 0-3,-5 5 0 2,4-4 0 0,0 2 0 0,-1 2 0-3,1-5 0 3,-1 2 1 1,2-1-1-2,4 0 0 0,-4 1 0 1,2 0 0 0,-4-2 0-1,1 5-1 0,-1 0 2 1,0 0-2 0,4 0 2 0,0 0-2-2,6 0 1 2,7 0 1 0,9 0-1 0,1 0 0-3,9 0 0 4,6 0-1-1,2-4 2 0,7 4-1-2,0 0 0 2,2-2 0 0,4 2 0-1,-4 0 0-1,3 0 0 3,-1 0 0-1,1 0 0-1,-1 0 0 0,-2 0 1 1,2-4-1-1,-2 4-1 1,3-4 2-2,4 4-1 3,0 0 0-1,7 0 2 0,6 0-4-2,0 0 2 2,6-4 2 0,6 1-4 0,4-1 4-2,-4 0-2 2,5-4 1 0,0 2-1 0,-1 2 0-3,-1 0 0 4,-3-1 0-1,-1 5-1-1,-3-2 2 0,-3 2-1 1,-1 0 0-1,-8 0 0 2,1 0 0-3,-3 0 0 2,-2 0 0-1,-3 0 0 2,-1 0 0-4,-3 0 1 3,-3 0-2 1,1 0 2-1,-3 0-2-2,1 0 1 2,4 0 0 0,-4 0 1 0,4 7-2-2,-5-3 1 2,-2 3 0 0,5-4 0 0,-8 1 0-2,4 4 0 2,-1-6 1 0,0 7-2-1,0-1 2 0,2-2-2 1,2-1 1 0,0-2 0 0,1-3 0-2,1 3 0 2,3-3 1 0,1 0-2 0,-1 0 2-2,-2 0-1 2,1 0-1 0,-8 0 2 0,0 0-1-3,-3 0 0 4,-1 0 0-1,-3 0 0 0,-2 0-1-2,-5 0 2 2,-1 0-1-1,-6 0 0 1,-1 0 0-2,-6 0-1 3,-2 0 1-2,-6 0 1 2,-6 0-2-3,-4 0 1 2,-9 0 0-1,0 0 0 2,-7 0 0-3,0 0 1 1,0 0-1 2,0 0 0-2,2-3 0 0,0 3 0 0,0-3 0 1,4-6 1 0,-2 3-2-2,1 2 1 2,-3 4 0 0,0-4 0 0,0 1 0-2,3 3 0 3,-1-2 0-2,4 0 0 2,-1-2 0-4,6 0 0 4,8-6 0-1,9 2 0 0,9-3-1-2,5 3 2 2,4 2-1 0,9-3 0 0,10 4 0-3,5 0 0 3,6-3 0 1,9 4 0-2,5 1 0-1,3 0 0 3,1-2 0-1,3 1 0 0,-1 2 0-2,4 0 0 2,2 2 0 0,-3-2 0 0,0 2 0-3,-4 0 0 4,-3 0 0-1,-2 0 0 0,-4 0 0-2,-1 0 0 1,-2 0 0 2,0 0 0-2,-2 0 0-1,-1 0 0 3,2 0 0-2,1 0 0 2,9 0 0-3,3 0 0 2,4 0 0 0,9 0-1 0,1 2 1-2,4-2 1 2,0 0-2 0,-2 0 1 0,-1 0 0-2,-1 0 1 2,-2 0-2 0,-6 0 1 0,-9 0 0-2,-4 0 0 1,-13-2 0 1,-7-2 1 1,-8-3-2-4,-16 7 1 4,-14-1 0-1,-11 1 0 0,-14 0 0-2,-5 0 1 1,-2 0 1 2,0 0 4-1,0 0 1-3,0-3 3 3,0 3-2 1,0 0-2-1,0 0 9-3,0 0-6 4,0 0 0-1,0 0 0-1,0 0-2 0,0-4-1 1,0 4-3 0,0 0-1 0,0-4-1-3,0 4-1 3,0 0 0 1,0 0 1-1,0 0-1-3,0 0 0 4,0 0 0-2,0 0 0 2,0 0 0-4,0 0-1 4,0 0-2-2,0 0 1 2,0 0-4-4,0 0 0 4,0 0 2-1,0 0 2 0,0 0 1 0,0 0-1-2,0 0 1 2,0 0 2-1,0 0-1 0,0 0-1 1,0 0 0 0,-4 0 1 0,-1 0 0-2,3-4 0 2,0 4-1-1,-1 0 1 2,3 0 0-4,-2 0-1 4,-1 0-1-2,-4 0-1 1,1 0 1-2,-1 0 1 2,0 0-3 1,0 0 1-2,2 0-2 0,1 0 1 1,-1 4-3-1,-1 0-11 2,-2 4-11-4,-1 3-6 3,0 4-27 0,2 3-8 1,0-8-25-3</inkml:trace>
    </iact:actionData>
  </iact:action>
  <iact:action type="add" startTime="287010">
    <iact:property name="dataType"/>
    <iact:actionData xml:id="d141">
      <inkml:trace xmlns:inkml="http://www.w3.org/2003/InkML" xml:id="stk141" contextRef="#ctx0" brushRef="#br0">30172 4294 60 0,'-26'0'23'5,"1"0"37"3,9 0-48-2,6 0 22 2,6 0-6 1,1 0-2-2,-1-2-2-1,4 0-7 2,0 0-4 0,0 2-6 0,0 0-3-2,0 0-2 2,0-2 0 0,0 2 2 0,0 0 0-2,0-2 1 2,0 2-5 0,0-2 0 0,0-2-1-2,25-5 1 2,12-3 1 0,11-4-1 0,7-1 0-2,1 0 0 3,1-1 0 0,1 1 1-3,-3 1-2 0,-5 1 1 2,-1 3 0 0,-10 3 0 0,-5 1 0-2,-6 4-2 2,-5 0-3 0,-3 2 5 0,-5 0 0-2,-2 0-1 2,-1-1 1 0,-1 1 0 0,-2 0 0-2,3 0 0 2,-5 0 0 0,-3 0 0 0,1 2 0-2,-3 0-2 2,0 0 0 1,4 0 1-2,0 0 1-1,-1-1-1 2,2 1-1 0,-3 0-1 0,4 0-1-2,-2 0-10 2,-1 0-7 0,-3 0-3 0,3 0 4-2,-1 0 5 2,0 0-11 0,2 0-10 0,-4 0-29-2</inkml:trace>
    </iact:actionData>
  </iact:action>
  <iact:action type="add" startTime="287631">
    <iact:property name="dataType"/>
    <iact:actionData xml:id="d142">
      <inkml:trace xmlns:inkml="http://www.w3.org/2003/InkML" xml:id="stk142" contextRef="#ctx0" brushRef="#br0">30776 4056 18 0,'10'0'6'6,"1"5"15"3,2 5-5-2,2 3-9-1,-4-2 2 2,1 4 0 0,-1 2 11 0,0-1 4-2,1 1-9 2,-5 2-7 0,0-2-3 0,-3 0-1-2,-2 0 0 2,-2 2 1 0,0-1-1 0,0 3 2-2,-9 2-4 2,-8 0-3 0,0-1-6 0,2-1-9-1,2-2-18 0,4-3-14 2,5-3 4-1</inkml:trace>
    </iact:actionData>
  </iact:action>
  <iact:action type="add" startTime="294542">
    <iact:property name="dataType"/>
    <iact:actionData xml:id="d143">
      <inkml:trace xmlns:inkml="http://www.w3.org/2003/InkML" xml:id="stk143" contextRef="#ctx0" brushRef="#br0">11395 16084 12 0,'0'-4'14'6,"2"4"-2"0,-2-4-2 2,0 4 5 0,2 0-8 0,-2 0-6-2,0 0 3 2,0 0 4 0,0 0 8 0,0 0-1-2,0 0 8 2,0 0-2 0,0 0 4 0,0 0 4-2,0 0-7 2,0 0 0 0,0 0-4 0,0 0-7-2,0 0-2 2,0 0-2 0,-2 0 0 0,0 0 1-2,-5 0 0 2,-3 0-5 0,-3 0 0 0,2 0-2-2,-3 8 0 2,2-8 0 0,-2 4-1 0,3-4 1-2,0 3 0 2,-1-1 1 0,1 0-4 0,-10 2 5-2,-5-1-1 2,-2 2-1 0,2 1 0 0,-2 3 1-1,2 1-1 1,1-6 0 0,2 0-1 0,3 3 2-2,-4-7 3 2,1 0-1 0,0 0 0 0,-2 0-2-2,0 0-2 2,2 4 4 0,-1 0-2 0,9-4 1-2,-6 0-3 2,2 2 3 0,1-2-2 0,-1 0 0-2,4 0 0 2,-2 0 0 0,2 0 1 0,-4 0-2-2,-2 0 2 2,1-2-2 0,-6-2 0 0,1-7 1-2,-1 3 0 2,1 0-1 0,0 2 2 0,2-5-1-2,0 3 0 2,5-3 1 0,-3 3 0 0,4-2-2-2,-1 2 0 2,2-3 1 0,5-1 1 0,0 2-2-2,1-1 0 2,1-3 0 0,-2-1 0 0,1-4 0-2,1 5 0 2,0-5 0 0,-3 1 0 0,5-1 0-2,-2 0 1 2,3 1-2 0,-2-1 1 0,3-3 1-2,-1 1-2 2,1-2 4 0,1 0-5 0,-2-1 4-2,4-6-2 2,-2 8 0 0,2-5 0 0,-1 6 0-2,3 2 0 2,0-6-2 0,0 4 2-2,0 1 0 2,0 1 0 0,0 1-1 0,0-3 1-2,0 5 0 2,0-2-2 0,0 2 4 0,3 2-4-2,-1-5 4 2,2 5-4 0,-2 4 2 0,4-5 0-2,-2 7-1 2,3-7 1 0,2 1 0 0,3-1-1-2,1-4 1 2,2 5-1 0,-2-5-1 0,-2 5 2-2,4-1 0 2,-4 3-1 0,1 2 1 0,3-5 0 0,4 1-1-2,1-2 1 2,6 1-1 0,-1-2 2-2,1 4-2 2,1-1 0 0,6 0 1 0,-3-1 0 0,2 0 0-2,0 0 0 2,-2 8 0 0,-2-5 1 0,-3 1-2-2,0 3 1 2,2 2-1 0,1-3 2 0,0 3-1-2,2-2-1 2,2-3 0 0,2 4 2 0,5 0-1-2,1-4 0 2,3 3-1 0,6-2 2 0,-1 2-1-2,-6-3 0 2,-1 3 0 0,-5 2 0 0,-1-2 0-2,1 1 0 2,2-1 0 0,-4 2 0 0,1 0-1-2,-3 4 2 2,2-3-2 0,-1 1 2 0,1 2-2-2,3 0 1 2,-2 0 0 0,-1 2 1 0,-2-4-1-2,1 4 0 2,-6 0 0 0,1-4 0-2,-3 2 0 2,-2 2-1 0,0-2 2 0,0 2-1-2,-3 0 0 3,-1 0 0-2,0 0 0 2,1 0 0-2,-1 0-1-1,4 0 1 2,-3 0 0 0,6 0 0 0,-3 0 0-2,2 2 1 2,-2 4-2 0,2-2 1 0,-4 0 0-2,2 2 0 2,-3 3 0 0,-3-4 0 0,1 4 0-2,-2-5 0 2,0 3 1 0,1 1-1 0,-4 2-1-1,1-3 1 0,-3 1 1 2,4 2-1-2,-4-2 0-1,0 0-1 2,3 3 2 0,-3-1-2 0,4 1 1-2,-4 1 1 2,0 3-1 0,-1-3 0-1,1 3 1 0,-4 1 0 1,3 3-1 0,-4-1 0-2,1 5 1 2,0-4-1 0,-1 2 1 0,4-3-1 0,-5-1-1-1,1 0 2 0,-1 0 0 2,-3 3 1-2,0 2-1-1,2 1-2 2,-2-2 2 0,-2 2 1 0,2-5-2-2,-2 3 2 2,2-2-2 0,-2 3 0-1,0-3 0 0,0 0 0 1,0-1 0 0,0-3 0 0,0-3 0-2,0 1 1 2,0-1-1 0,0-3 2 0,0-4-1-1,0 6 0 0,0 1 0 1,0 3 0-3,0-1 0 4,0 1 0-1,-2-7 1-1,-6 6-1-1,4-10-1 2,-3 3 2 0,-2 3 0 1,-5 5-1-1,1 5-1-3,-4 1 3 4,1 2-3-1,0-5 0-1,-2 2 0 0,1-6 1 1,2 0-1-1,-2 1 1 1,2-1-1-1,-6-3 1 1,-3 1 0 0,4 3-1 0,-3-1 0-3,4-5 1 3,4 0-2 1,-4-2 1-1,3 1 1-2,2 0-2 2,-2-1 1 0,2 1 1 0,3-4-1-2,-3 2-1 2,2-2 1-1,1-4 0 2,-1 4 0-3,1-2 0 2,2 0-1 0,-1 1 0 0,4 1 2-2,-3-4 0 2,4 0-2 0,0 0 1 0,0 4 0-2,3-4 0 2,0 0 0 0,-3 0 0 0,1 0 0-2,0 0 0 2,-4 0-1 0,-1 4 1 0,-2-4-1-2,-1 2 0 2,1 2-3 0,4-4-1 0,2 0-3-2,3 0-4 2,2 5-12 0,-2-2-19 0,-1 2-26-2,-2 4-50 2,3-2 20 0</inkml:trace>
    </iact:actionData>
  </iact:action>
  <iact:action type="add" startTime="305050">
    <iact:property name="dataType"/>
    <iact:actionData xml:id="d144">
      <inkml:trace xmlns:inkml="http://www.w3.org/2003/InkML" xml:id="stk144" contextRef="#ctx0" brushRef="#br0">31146 1399 12 0,'-2'-4'12'4,"2"4"0"4,0-3-6 0,0 3 1 0,0 0-2-2,0 0-5 2,0 0-3 0,0 0 0 0,0 0-4-2,0 0-1 2,0 0-2 0,0 0 1 0,0 0 7-2,0 0-1 2,2 0 4 0,1 5 1 0,0 0-2-2,-1-1 0 2,0 0 0 0,-2-2 1 0,2 0 2-2,-2 0 3 2,0-2-2 0,0 4 3 0,0-4 3-2,0 2-3 2,0-2 0 0,0 0 2 0,0 3 4-2,0-3 7 2,0 1 5 0,0 1-5 0,0 1-2-2,-2-1-8 2,-5 2-5 1,-5-4 2-2,-1 0 0-1,-1 0-3 3,0 0-1-2,-2 0 4 2,2 0 9-4,0 0-8 4,3-6-6-2,2-3-2 1,1 3 0-1,4-2-2 1,2-3 2 0,-1 3 2-1,3-4-5-1,-2-1-2 3,2-7 11-1,-2-3-2 0,2-2-3-2,0 0-1 2,0 0-3 0,0-4 5 0,0 1-4-2,9-4 0 2,-2 1 1 1,2 4 1-1,-2 0-1-2,0 0-4 2,0 2 1 0,2 1 3 0,0-3 2-2,0 4-2 2,3 0 0 0,-3 2 0 0,0 3 3-2,3 1-5 2,-3 1 4 0,0 1-2 0,1 3 1-2,-1 1 0 1,0 1-2 1,0-1 2 0,-2 2 0-2,5-2 0 2,-4 3-2 0,0 2 2 0,-1-1 0-2,-1 5-1 2,-1-2 0 0,2 4-2 0,0-1 1-2,2 1-2 2,0-3 1 0,3 3-1 0,2 0 2-2,2 0 1 2,0 0 0 0,3 0-1 0,-2 0 4-2,0 0-2 2,-1 0 0 0,-2 0-3 0,-3 0 3-2,3 0-1 2,0 3 2 0,0 2-1 0,-1-1 0-2,3 5 0 2,-4-3-1 0,4 0 0 0,-4 3 0-2,-1-1 1 2,0 0 1 0,3 2-2 0,-5 2 2-2,1-1-1 2,-1 2 1 0,2 1-1 0,-1-2 1-2,-3 3 2 2,2 0-2 0,-7-1 0 0,2 1-1-2,-1 1 0 2,1-3 1 0,6 1-1 0,-3-2-1-2,2 0 1 2,1 1 1 0,-6 0 0 0,0 1 1-2,-1-2-1 2,-1 5 0 0,0-2 1 0,-2-1-1-2,0 3-1 2,2-3 0 0,-2 1 2 0,0-1-2-2,0 2 2 2,0-1 0 0,0 2 0 0,0-3-1-2,0 3 0 2,0-3-1 0,0 3 1 0,0-1 0-2,-4 1 0 2,-5 4 1 0,-1-3-1 0,1-3 0-2,5-1 1 2,-5 1 0 0,-3-4 1 0,1 5-3-2,-1-2 2 2,-2-1 1 0,3-1 0 0,-3 0-3-2,-4-3 4 2,-1 1-1 0,3 0 1 0,-2-3-2 0,1-3-1-2,4 0 1 2,-6-4 1 0,3 2 1-2,-5-2-3 2,3 0-2 0,2 0 3 0,-2 0 2-2,1 0-3 2,-1 0 0 1,0 0 1-2,-1-8-2-1,1-1 0 2,-1 1 0 0,-2-2 1 0,-3-2-1-2,-2-4 0 2,1 2 0 0,-1-2 0 0,5 3 2-2,6 1 2 2,-2-2-4 0,6-1 1 0,0-4 2-2,-1 1-3 2,3-1-1 0,2 1 3 0,5 3-2-2,-3 1 0 2,5 1-4 1,0 1 1-2,-3-1 1-1,3-1 2 2,0-3-3 0,0 1 3 0,0-1 0-2,3 1-2 2,6 1-4 0,0 1 6 0,6-3-8-2,3-2 7 2,-2-4-2 0,2 1 1 0,-1-1 4-2,-2 0-3 2,-1 2 0 0,0 3 1 0,-2 2 0-1,-3 2 0 0,0-2 0 2,-3 4-2-2,7-1 3-1,-2 1-2 2,-2 2-1 0,5 0 1 0,-1-1-2-2,4 3 2 2,-2 0-1 0,0 1 2 0,-2 3 0-2,2 0-3 2,0 2-1 0,-1-1 2 0,2 3 2-2,1-1-2 2,-4 1 0 0,-1 0-1 0,-1 0 0-2,-4 0 1 2,2 0 1 1,1 0 1-2,1 4-1-1,3 4 2 3,0 1-3-1,-1 0 2-2,1 0-2 1,-3 2 4 0,4 1-2 1,-2-2 0 0,-1 3 0-2,-3-1 0 3,0 1 0-2,5 1 1 2,-7 1 0-3,0-1 0 2,-3 2 0-1,-4 1 2 2,2 2-2-3,-2 0 0 2,0-1 0 0,0-2 0 0,0 3-1-2,0-2 2 2,0-1-1-1,0 1 0 2,0-5 0-3,0 5 0 2,0-2 0 0,0-1-1 0,0 2 3-2,0-1-2 2,0-1-1 0,0 3 2 0,0 0-2-2,0-1 3 2,0 2-2 0,0-3 1 0,0 2-1-2,0-3 2 2,-4-2-2 0,0-1-1 0,-3-5 2-2,-3 0-1 2,1 4 2 0,0 1-2 0,0 4 1-2,-3-1 0 2,3-1-1 0,0-5 0 0,2 0 1-2,0-4-2 2,-2 5 1 0,0-1 1 0,-5-2 0-2,0 2 1 2,0-4-1 0,-4 0 0 0,2 3-1-2,-8-3 0 2,4-2 0 0,-1 0-1 0,0 0-1-2,-1 1 2 2,-1-2-5 0,4 1-3 0,3-2 0-2,9 0-16 2,2 0-7 0,5 0-37 0,0 0-44-2</inkml:trace>
    </iact:actionData>
  </iact:action>
  <iact:action type="add" startTime="313270">
    <iact:property name="dataType"/>
    <iact:actionData xml:id="d145">
      <inkml:trace xmlns:inkml="http://www.w3.org/2003/InkML" xml:id="stk145" contextRef="#ctx0" brushRef="#br0">16408 15900 10 0,'0'0'19'5,"0"0"-3"3,0 0-5 0,0 0-3 0,0 0 1-2,0 0 11 2,0 0-6 0,0 0 3 0,0 0-2-2,0 0 1 2,0 0-5 0,0 0-5 0,0 0-1-2,0 0-4 2,0 0-1 0,0 6 3 0,0 7 1-2,0 1 5 2,0 5 7 0,0 6-1 0,0 4 2-2,0 4-11 2,0-2-4 0,0 1 1 0,0 2-3-2,0-1 0 2,0 4 1 0,0-3 0 0,0 1 0-2,0 0-1 2,0-2 0 0,0 0 1 0,0 0-2-2,0 7 1 2,5 1 4 0,8 3 5 0,6 1-7-2,2-1-1 3,9 0-4-2,2-4 3 2,3 4 1-4,6-7-2 3,3-3 1 0,1 3-1 0,4-8 0-2,-3-2 1 2,0 2 1 1,0-4-1-2,0 1 1-1,-2-2-1 2,2 0 1 0,0-1-2 0,2 2 2-2,5-3-2 2,4-3 1 1,5 0 0-2,9 0 1-1,6-9-2 3,8 4 2-1,3-3-1 0,10-3 0-3,10 1 0 3,10-4 0 0,13-5 1 0,7 0-2-2,10 0 1 2,0 0 0 0,4 0 1 0,-2 0-1-2,0 0 0 2,-10-5-1 0,-4-4 2 0,-5 1-2-1,-7-3 1 1,2-3 0 0,2-1 0 0,-2-3-1-2,7-1 2 2,8-4-2 0,8-2 1 0,12 3 0-2,7-7-1 2,7-1 1 0,5-7-3 0,-2-5 2-2,0-5-1 2,-7-1-2 0,-11-3 4 0,-12-5-1-2,-6-2 1 2,-6-2-2 0,-3-2 2 0,10-8-1-2,2-7 1 2,4 3 0 0,8-12-1 0,-1 2 2-2,6-8-2 2,1-7 2 0,2-8-1 0,1-5 0-2,0-5 1 2,-6 2-3 0,-5 1 3 0,-6-4-2-2,1 6 1 2,2-6-5 0,6-6 7-2,11-9-3 2,-2-12 1 0,4-8-1 0,-6-10 2-2,-8-3 0 2,-10 0-1 0,-9 5 3 0,-8-1-1-2,-9 10 0 2,1 2-2 0,-3 5-1 0,-3 8 0-2,-3-3 1 2,-6-8-1 0,0-6 1 0,-4-6 0 0,-2-4-1-2,1-2 2 2,-8 9-1 0,0 0 1-2,3 8-1 2,-1 4 1 0,5 8-1 0,3 7-1-2,0 5 1 2,1 5-1 0,-3 0 0 0,-8-4 1-1,-12 2-2 0,-3 0 4 1,-10 0-2 0,-7 1 0-2,-2 1 0 2,-3 4 1 0,1 2-2 0,-5 3 2 0,2-6-1-2,0 5 0 2,3-3 0 0,2 5 0 0,4 7-3-2,5-1 0 2,5 2 0 0,1 5-1-2,4 0-6 2,-3 4 6 0,-2 1 1 0,-3 6 3 0,-5 1 0-2,-4 2-3 2,1-2 0 0,1 0 0 0,0-2-1-2,1 0 1 2,-3 2-1 0,-3 3 3 0,-3 5 0-2,-3 4 3 2,-5 5-3 0,-2 2 2 0,-2 1-1-2,-2 12-3 2,-3-1 1 0,-3 2 4 0,3 7-5-2,-4 1 3 2,-2 9 0 0,-3 4 0 0,2 4 0-2,2 2 0 2,9-2 0 0,6-2-2 0,3-2 1-2,4 0-4 2,-5-3-2 0,-4 6 7 0,-4-5-12-2,-5 2 7 2,1-5 1 0,1-3-1 0,6-4-20-2,2-9 16 2,5-2-6 0,-7-4 8 0,-5 4 6-2,-11 4 2 2,-7 7 6 0,-9 10-1 0,-4 4 1-2,-2 2 2 2,1 4 0 0,6 1-8 0,-6-3 0-2,5 0 4 2,-1-2-1 0,4 0-1 0,-1 2 3-2,-5-2 0 2,1 5-2 0,-1 1 4 0,1 0-6-2,1 0 3 2,1 1-1 0,0-3-2 0,2-2-1-2,0 0 6 2,0-2-4 0,3-2-2 0,-3 5 1-2,-2-2 1 2,2 6 2 0,-2 1 1 0,-3 1-3-2,3-1-2 2,-3-2 1 0,1 0-2 0,2 1 3-2,-5 0 1 2,0-2 2 0,-4 6 4 0,-3 4-1-2,-2 3 0 2,0 3 0 0,0-1-5-1,0 2 0-1,0-2-1 2,0 1 2 0,0 2-3 0,0 3 7-2,0-4-5 2,0 3-1 0,0-1-1 0,0 3-2-2,0 0 1 2,0 0-1 0,0-1 0 0,0 1 0-2,0-3 1 2,0-1-1 0,0 0 1 0,0 0-1-2,0 2 0 2,0 0 0 0,0 2 0 0,0 0-1-2,0 0-8 2,0 0-9 0,0-2 4 0,0 0 1-2,0-2 4 2,0-1-3 0,0 1-15 0,0-2 25-2,0 2 3 2,0-2-1 0,0 2 1 0,0 0 0-2,0-3 3 2,0 1-1 0,-4 0 1 0,1-3 5-2,-2 5 2 2,1-2 4 0,-1 4 0 0,-4 2-2-2,-5 0-7 2,-11 0-5 0,-2 4 4 0,-6 8-5-2,4-1 0 3,-6 2 2-2,-2-3-3 1,2 1 4 0,-1-2-3-2,3 0 0 2,6 0-3 0,6-2 0-2,5-1 0 2,9-1 0 1,5-3-4-2,2 1-6-1,0 0-8 2,0 1 8 0,0 4 7 0,0 3 0-2,0 1 3 2,11 2 0 0,0 2 6 0,4-2-3-2,0-1 3 3,2 0-1-2,-2 2 1 2,4 2 0-4,2-1-3 3,-3 3 2 0,3 0 0 1,-3-1-2-4,3 0 3 4,-2-1 1-1,-1-2-2 0,-4-5 1-3,-1-3-2 4,-1-3 2-2,-5 0 1 2,-2-4-2-4,-3 0 1 3,-2 0 9 0,0 0 7 0,2 0 2-2,-2 0 0 3,2-17-6-2,3-10-9 2,2-6-1-4,0-8-7 4,2-1 4-2,0-3-2 2,3 1 0-3,-5 6 0 2,-3 4 0 0,-2 7 1 0,1 6 0-3,-3 8 1 4,0 4-2-1,0 0 1-1,0 7-1-1,0-3 0 2,2 5-1 1,-2 0-7-1,0 0-5-3,0 0-11 4,10 0-7-1,-6 5 8 0,7 11-13-2,-4 5-43 2,-4 4-28 0</inkml:trace>
    </iact:actionData>
  </iact:action>
  <iact:action type="add" startTime="316944">
    <iact:property name="dataType"/>
    <iact:actionData xml:id="d146">
      <inkml:trace xmlns:inkml="http://www.w3.org/2003/InkML" xml:id="stk146" contextRef="#ctx0" brushRef="#br0">32591 2652 11 0,'0'0'26'7,"0"-2"0"1,0 2 24-2,0-4-14 2,0-2-13 0,0 4-5 0,0-3-3-2,0 3-2 2,0 1-4 0,0-3 1 0,-2 1-2-2,-2 1-2 2,1-2-2 0,-1 0 1 0,-1 0 0-2,-2 0-3 2,0-3 0 0,-2 3-1 0,-2 0 0-2,-3-3 0 2,0 4-1 0,-4-1 0 0,-1 2 2-2,-4-3-4 2,-2 3 1 0,-5-2 1 0,-4 1 1-2,4 0-2 3,-2 1 1-2,6-2 0 1,13 2 1-2,-2-1 1 2,9 2-2 0,-1 1 1 0,2-2-1-2,2 2 2 2,-1-2-3 1,2 2 2-2,2 0-1-1,0 0 0 2,-3 0 0 0,3 0 0 0,0 0 0-2,0 0 1 2,0 0 1 0,0-3-2 0,0 3 1-2,0 0-1 3,0 0 0-2,0 0 1 1,0 0-1-2,0 0 1 2,0 0 1 0,0 0 1 0,0 0-1-2,0 0 0 2,0-2-2 1,0 2 0-2,0 0 0-1,0 0-1 2,0 0 0 0,0 0-2 0,0-2-2-2,0 0-13 2,12-4-57 1,9 0-94-1</inkml:trace>
    </iact:actionData>
  </iact:action>
  <iact:action type="add" startTime="321302">
    <iact:property name="dataType"/>
    <iact:actionData xml:id="d147">
      <inkml:trace xmlns:inkml="http://www.w3.org/2003/InkML" xml:id="stk147" contextRef="#ctx0" brushRef="#br0">8830 4891 13 0,'0'0'20'5,"0"0"-5"3,0 0 0 0,0 0 14 0,0 2 3-2,0-2-15 2,0 0 1 0,0 0 0 0,0 2 0-2,-4 2 2 2,-2 2-11 0,-5 2-6 0,0 0 1-2,-4 1-4 2,0-3 3 0,-2 3 1 0,-1-4 0-2,0 2 5 2,1-3-3 0,-3-2 1 0,3-2 1 0,2 0-6-2,-4 0 0 2,3 0 4 0,0 0 2-2,-3 0-7 2,4-8 0 0,-2-2-1 0,1 1 0-2,2-3 3 2,1-1-1 0,2-1-2 0,-2-3 1-2,4 1 3 2,-2-3-3 0,4-2-1 0,-2-1 1-2,4-1-1 2,3 2 0 0,0 2-1 0,2 1 1 0,0-3 0-2,0-2-1 2,0-2 0 0,0 1-2-2,4 1 4 2,3 2-3 0,2 0 0 0,3 3-1-2,4-1 0 2,0 0-2 0,0 3 4 0,3 2-1-2,-1 1-3 2,0 5 3 0,1 0 0 0,-3 1 2-2,2 3-2 2,-4 2 2 0,0 2-3 0,-1 0 0 0,0 0 1-2,-2 0 0 2,-2 0-1 0,5 13 0-2,-1 3 3 2,2 1 0 0,-2 4-1 0,1-1 2-2,-2 3-1 2,-4-1 1 0,1 6-3 0,-1-2 3-2,-1 3 0 2,-3 1 0 0,3-8-2 0,-5-3 1-2,4-8-1 2,-4 0 1 0,0-2-1 0,-2-1 2 0,0 2-1-2,0 1 2 2,0-1-2 0,0 5 1-2,0-1 0 2,0-3-1 0,0-1 0 0,-2-2-1-2,0 0 2 2,-2-1 2 0,2-1-3 0,0-2 0-2,0 1 0 2,-5 0 1 0,0 2 1 0,3 4-2-2,-4-6 0 2,6-1 1 0,0-2-2 0,-1 1 2-2,3-3 1 2,0 1-1 0,-2 2 0 0,0-2-2-2,0 2-3 2,2-3-18 0,0 2-50 0,0-2-37-2</inkml:trace>
    </iact:actionData>
  </iact:action>
  <iact:action type="add" startTime="323792">
    <iact:property name="dataType"/>
    <iact:actionData xml:id="d148">
      <inkml:trace xmlns:inkml="http://www.w3.org/2003/InkML" xml:id="stk148" contextRef="#ctx0" brushRef="#br0">32863 2168 33 0,'2'-11'67'7,"-2"-1"-33"-1,0-3-8 2,0 10 0 0,0 0 3 0,0 3-4-2,0 2-10 2,0 0-8 0,0 0-1 0,0 0 1-2,0 0 0 2,0 0 2 0,0 0 1 0,0 0-6-2,0 0 0 2,0 0-2 0,0 0-1 0,0 0 0-2,0 0-1 2,-2 0-1 0,-11 2-1 0,-6 13 3-2,-2 7-1 2,-2 1 1 0,0 0-1 0,-2 4-1-2,-5 0 0 2,0-1 2 0,4 4 0 0,-1-4-4-2,2 1 4 3,2-2-1-2,4 0-1 2,-1-2 1-4,6 0-1 3,-7-3 1 0,5-3 0 0,2 0 0-2,-2-1-2 2,5-2 4 0,1-3-4 0,1-1 2-2,5-1 2 2,-3-5-4 0,2 2 2 0,0-2 0-2,1 0 2 2,-3 0-2 0,0 0 0 0,0 1 1-2,2-2-2 3,3 0-1-2,0-3 0 1,2 3 0-2,-2-3-1 2,2 0-1 0,0 0-1 0,0 0-1-2,0 0-8 2,0 0-8 0,0 0-17 0,-5 0-18-2,3 0-9 2,-3 0 0 0</inkml:trace>
    </iact:actionData>
  </iact:action>
  <iact:action type="add" startTime="324392">
    <iact:property name="dataType"/>
    <iact:actionData xml:id="d149">
      <inkml:trace xmlns:inkml="http://www.w3.org/2003/InkML" xml:id="stk149" contextRef="#ctx0" brushRef="#br0">32265 2478 4 0,'0'0'15'7,"0"0"-6"-2,-2 0 2 3,2 0 0 0,0 0 9 0,-2 0-13-2,2 0-4 2,-8 2 7 0,4 11 8 0,1-1-7-2,3 0-4 3,0-1-3-2,0 2 4 2,0-3 6-4,0-1-3 3,5 2-4 0,5 1-2 0,-6-1 1-2,3 2-3 2,2-3-2 1,-3 3 2-2,4-3-3-1,-1-2 0 2,2 0 1 1,4-1-1-2,6-3 1 0,-3 0 1 1,5-4 0 0,2 0 0-1,0 0 0 0,0 0-2 1,1 0 1 0,-3 0-1 1,-2 0 0-3,-1 0 2 2,-1-4-1 0,-1-3 0 0,-2 2 0-2,3-2 3 2,-3 1-1 0,-5-1 2 0,-1 5-3-3,-8 0 0 3,-2 1 3 0,0 1 3 0,0 0-1-2,0 0 4 2,0 0 2 0,0 0 5 0,0 0-5-2,0 0-5 2,0-3-6 0,0 3-1 0,0 0-2-2,0-1 0 2,0-4-5 0,0 0-23 0,0-9-119-2</inkml:trace>
    </iact:actionData>
  </iact:action>
  <iact:action type="add" startTime="325524">
    <iact:property name="dataType"/>
    <iact:actionData xml:id="d150">
      <inkml:trace xmlns:inkml="http://www.w3.org/2003/InkML" xml:id="stk150" contextRef="#ctx0" brushRef="#br0">33250 1294 38 0,'0'-5'25'7,"0"5"21"1,0 0-2-2,0 0 1 2,0 0-12 0,0 0-15 0,0 0-13-2,0 0-3 2,0 0-2 0,0 0 1 0,0 0-2-2,0 0 0 2,0 0-4 0,0 0-1 0,0 15 6-2,-2 5 4 2,-2 2-2 0,0 1 2 0,-3-3-2-2,1 5-1 2,-1 8-1 0,-3 4 1 1,1 5 2-4,-2 1 0 3,-3 1-3 0,5 0 4 0,-6-7-4-2,9-6 1 2,1-7-2 0,1-7 1 0,2-5 0-2,-1-1 0 2,3-1 0 0,0-1 0 0,0 1 0-2,0-4-1 2,0-2-1 0,0-2-1 0,0 2 1-2,0-1 0 2,5 1 1 0,4-3 2 0,-3 2 1-2,0-3 0 2,3 0 0 0,-3 0 1 0,3 0-1-2,6 0-1 2,-2-4 0 0,1-4 0 0,0-3 1-2,-2 1-2 2,-3 1-2 0,0 1 0 0,-7 2-3-2,0 2 1 2,-2-3-2 0,0 1-24 0,0 0-25-2,0-2-39 3</inkml:trace>
    </iact:actionData>
  </iact:action>
  <iact:action type="add" startTime="326132">
    <iact:property name="dataType"/>
    <iact:actionData xml:id="d151">
      <inkml:trace xmlns:inkml="http://www.w3.org/2003/InkML" xml:id="stk151" contextRef="#ctx0" brushRef="#br0">33105 1553 74 0,'-3'-4'39'7,"3"4"-34"-1,0 0-3 1,0-3-3 1,0 3 14 0,0 0 1-2,0 0-9 2,0 0-5 1,0 0 0-2,9 0 9-1,12 0 8 2,7 0 4 0,2 0-4 0,-2 0-11-2,-6 0-3 2,-1 0 0 1,-4 0-1-2,-6 0-2-1,0 0-5 3,-1 0-25-1,-4 0-8-1,-1 7-29-1,-3 0 2 2</inkml:trace>
    </iact:actionData>
  </iact:action>
  <iact:action type="add" startTime="326626">
    <iact:property name="dataType"/>
    <iact:actionData xml:id="d152">
      <inkml:trace xmlns:inkml="http://www.w3.org/2003/InkML" xml:id="stk152" contextRef="#ctx0" brushRef="#br0">32969 2058 37 0,'-3'-6'12'7,"3"6"-5"1,0 0-5 0,0 0 0-2,0 0 4 2,0 0 2 0,14 0-1 0,4 0 11-2,8 0 17 2,-5 0-14 0,2 0-8 0,-1 0-2-2,-1 0-6 2,3 0 3 0,1 0-2 0,-3 0-1-2,2 0 3 2,-6 0-1 0,-4 0 0 0,-2 0 1-2,-5 0-7 2,-1 0 3 0,-1 0-2 0,-3 0 0-2,-2 0 1 2,0 0 1 0,0 0-2 0,0 0-5-2,0 0-21 2,-9 0-28 0,-19 0-85 0</inkml:trace>
    </iact:actionData>
  </iact:action>
  <iact:action type="add" startTime="326944">
    <iact:property name="dataType"/>
    <iact:actionData xml:id="d153">
      <inkml:trace xmlns:inkml="http://www.w3.org/2003/InkML" xml:id="stk153" contextRef="#ctx0" brushRef="#br0">33024 2102 19 0,'0'1'4'7,"0"-1"4"-2,10 3-6 2,16-2 7 1,10 2-2 0,-2-3 1-2,-4 2-5 2,-2-2-2 0,-8 2 0 0,1-1 0-2,-8 6-3 2,-5-1-17 0</inkml:trace>
    </iact:actionData>
  </iact:action>
  <iact:action type="add" startTime="335138">
    <iact:property name="dataType"/>
    <iact:actionData xml:id="d154">
      <inkml:trace xmlns:inkml="http://www.w3.org/2003/InkML" xml:id="stk154" contextRef="#ctx0" brushRef="#br0">11878 11018 25 0,'-16'0'18'7,"11"0"-4"1,3 0 11-1,2 0-18 0,0-3-2 1,0 3 1 0,0 0 6 0,-2 0 6-2,2 0-5 1,-2 0 1 1,2 0-3 1,-3 0-2-3,-1 0-4 2,-1 0-3-1,0 0-1 2,1 0-1-3,-1 0 3 2,-1 0 0 0,-4 0 8 0,-1 9-14-2,-5-1 2 2,-3 3 1 0,3-3 3 0,0-2-3-2,-3 1 1 2,4-4-1 0,-4-1 0 0,1 1 0-2,-1-3 1 2,0 0-2 2,-1 0 8-4,2 0-8 0,0 0 3 2,1-3-3 0,1-2 3 0,0-2-4-2,-1-3 1 2,4-1-2 0,-6-3 2 0,6-1 4-2,-6-1-2 2,6 1-1 0,-2-1 1 0,0-3-2-2,-2 3 3 2,-1-5-2 0,2 0 2 0,2-2-2-2,0 3 0 2,3-3 2 0,2-2 0 0,1 2 0-2,4-4-2 2,2 0 0 0,-1 1-1 0,3 0 0-2,-2 0 2 2,2-1-3 0,0 4 2 0,0-4 0-2,0 2-1 2,0 0 1 0,0 1 0 0,0 0 0-2,0 4-2 2,0-1 2 0,5 3-1 0,7 1 1-2,-1 0-3 2,8 3 0 0,1-1 1 0,3-1-2-2,5-1 3 2,-1 0-1 0,6 3-2 0,-1-2 2-2,2 2 2 4,-4 1-1-4,-2 1-2 2,-3 1 1-2,-5 1 0 2,4 2 1 0,-1 1 1 0,-2 0 0-2,1 2-2 2,4-1 1 0,-3 4 2 0,2-1-1-2,-2 3 0 2,-2 0-1 0,4 0 1 0,-2 0 0-2,3 3 1 2,1 5-1 0,-2 0 2 0,1 0-4-2,-1-1 4 4,-2 1-4-4,-3 0 4 2,1 1-2-2,0-1 1 2,-3 2-1 0,-1 2 0 0,-2 3 0-2,0 2 0 2,-6 1 1 0,0 5 0 0,0 0 0-2,-2-1-1 2,0 3 0 0,0 0 0 0,-3 2 1-1,1-2-1 0,-2-2 2 1,-1 2-1 0,-2 2-1-2,0 2 1 4,0 0 0-4,0 2 0 2,0-3 1-2,0 0-2 2,0-8 1 0,-5-1 0 0,0-3-1-2,-4 3 0 2,0-1 2 0,-3 3-2 0,1 1 0-2,-2 0 0 2,-2-3 1 0,2-5-1 0,-2 1 2-2,0-1-1 2,-2-1-1 1,-3-1 1-2,-3 0 1-1,-5 1-2 2,-2-3 0 0,-2 2 0 0,-2-1 2-2,-1-1-2 2,3-2 1 0,0-1-1 0,2-3 1 0,5 0-1-2,1-2 1 2,-1-2 1 0,2 0 0-2,-2 0-2 2,0 0-2 0,-1 0 4 0,3 0-2-1,-3 0 0 0,2-6 0 2,-2-2 1-2,1-5-1-1,0-1 0 2,-1-3-3 0,-2-2 5 0,6 3 2-2,-1-3-2 2,2-1-1 0,3-1 0 0,6 0-1 0,1-2-4-2,4-1 2 2,3-2-2 0,4-2 4-2,0-3-1 2,0 0 1 0,0 1-1 0,0-1-2-1,2 0 0 0,4 0-2 2,6 0 1-2,-2 0 3-1,3 3-1 2,2-2 1 0,6 1-2 0,3-2 3-2,-1-2-2 2,-3 2 1 0,3 0 0 1,-4 4 0-2,1 4 0-1,-1 3-2 2,-3 3 2 0,0 0 1-1,-3 3 0 0,4-1-1 1,0 3 1 1,0 0-2-3,4 1 4 2,3 1-6 0,0 0 4-1,4-1-1-1,2 5 1 3,2-2 0-1,2 2 0-1,4-1 0 0,-4 3 0 1,1 4 0 0,-3 0 1 0,-4 0-1 0,-3 0 0-2,-3 0 0 2,4 6 0 0,-3 3 0-2,5 1 0 2,-3 2 2 0,3 1 0 0,-3 2-2-2,0-1 1 2,1 2 0 0,-3 1 1 0,-3 4-1-2,-6 4 2 2,-3 0-2 0,-1 3 2 0,-3 1-1-2,0 0-1 2,-3 0-1 0,-2-2 2 0,3 0-2-2,-5 2 1 2,0 2 0 0,0-2 1 0,0 0-2-2,0-2 0 2,0-4 0 0,0 2 0 0,0-3 0-2,-2 1 0 1,-5 6 1 1,0-3-1 0,-2 7 0-2,-1-7 2 2,1-1-2 0,1-5 0 0,-2-3 1-2,-1-2-1 2,-1-3 2 0,-2 0-1 0,-4 5 1-2,2-2-1 2,-5 3-2 0,1 1 1 0,-4-2 1-2,3 2-1 2,3-5-1 0,0-2 2 0,-1 0-1-2,1 1-1 2,-3-5 1 0,3 1 1 0,-3-3-1-2,2-2 0 2,-1 0 0 0,2-4 1 0,-1 0-2-2,3 0 2 2,2 0-3 0,3 0 3 0,2 0-11-2,0-2-3 2,1 0-16 0,4-2-28 0,4 1-4-2</inkml:trace>
    </iact:actionData>
  </iact:action>
  <iact:action type="add" startTime="348744">
    <iact:property name="dataType"/>
    <iact:actionData xml:id="d155">
      <inkml:trace xmlns:inkml="http://www.w3.org/2003/InkML" xml:id="stk155" contextRef="#ctx0" brushRef="#br0">31859 4035 10 0,'0'0'35'7,"0"0"-13"-1,0 0 18 1,0 0-11 1,0 0-12 0,0 0-8-2,0 0-6 2,0 0-2 0,0 0 1 0,0 0 0-2,0 0 0 2,0 0 3 0,0 0 0 0,0 0-1-2,0 0 5 2,0 0 1 0,0 0 0 0,0 0-4-2,0 0 1 2,0 0-1 0,0 0 1 0,0 0-1-2,0 0 2 2,0 0-1 0,0 0 1 1,0 0-4-4,0 0-1 3,0 0 0 0,0 0-1 0,0 0 1-1,0 0 1 0,-2 0-3 1,2 0 0 0,-4 0 0-1,-5 0 1 0,-8 0-1 1,-3 8 1 0,1 1-2-1,-1 1 0 0,2-4 2 2,1 1-3-2,-1-1 2 1,2-2 1-1,0 0-2 0,4 2 0 2,-6-1 0-3,-5 1 1 2,-3-2-1 0,-4 2 0 1,3-2 1-3,-1 0 0 2,1 1-2 0,0 0 2 0,-3-2-2-2,0 1 1 2,2 0 0 0,-2-3 1 0,0 5-1-2,2-6 0 2,1 1 0 0,-1-1 1 0,0 0-1-2,3 0 0 2,-4 0 0-1,-1 3 1 1,2-3-1-2,0 1-1 2,3-1 2 0,2 0 1 0,3 0-2-2,-1 0 2 2,2 0-1 0,-1 0 1 0,-1 0 0-2,2 0-2 2,1 0 1 0,-1 0-1 0,4 0-1-2,0 3 2 2,4 1-2 0,-1-2 1 0,1 0 0-2,-2 2 1 2,-4 0-1 0,-2 5 0 0,4-3-1-2,-4-1 2 2,3 2-2 0,0-3 2 0,0 2-2-2,2-1 2 2,3-1 0 0,4-2-2 0,-3 0 0-2,6 0 2 2,-1 0 0 0,-2-2-1 0,3 2-1-2,2 0 2 2,-4-2-1 0,0 2 0 0,-1 0 0-2,-2-2 0 2,2 3 0 0,2-2-1 0,3-1 2-2,2 3 0 2,0-3-1 0,0 0 0 0,0 0 0-2,0 0-1 2,0 0 0 0,0 0 1 0,0 0-1-2,0 0-1 2,0 0 2 0,0 0-1 0,0 0 1-2,0 1-2 2,0 5 1 0,0-1-2 0,0 5 5-2,0 3-4 2,0 1 2 0,0 3 0 0,0 2-1-2,0 1 1 2,0 3 0 0,0 2-1 0,0 0 2-2,0 0-1 2,0 1 0 0,0-1 1 0,0-2-1-2,0 0 2 2,0-2-2 0,0-1-2 0,0-1 2-2,0 0 2 2,0-1-2 0,0-1 0 0,2-3 0-2,0 0 0 2,-2-1 0 0,3-3 0 0,-3-2 1-2,3-3-1 2,-3-1 0 0,0-2 0 0,0-2 1-2,2 0-1 2,-2 0 1 0,0 0 1 0,0 0 1-2,0 0 0 2,0 0 0 0,0 0-1 0,0 0-1-2,0 0 0 2,0 0 0 0,0 0-1 0,0 0 1-2,0 0-1 2,0 0 0 0,0 0 0 0,0 0 0-2,0 0 0 2,0 0-1 0,0 0 1 0,0 0-1-2,0 0 1 2,0 2-1 0,0-1 1 0,0 4-1-1,0 4 2 0,0-1-1 1,0 0 1 0,0 3-2-2,0 1 2 2,0 2-2 0,0 1 1 0,0 3 0-2,0 3 0 3,4 5 1-2,-1-2 0 2,-3 3-1-4,0-2 0 3,0-1 1 0,0 1 1 0,0-6-4-2,0-2 4 2,0-7-2 0,0 0 0 0,0-3 0-2,0 1 1 2,0-2 0 1,0 0-1-2,0-1 0-1,0-4 2 2,0-1-2 0,0 0 0 0,0 0 0-2,0 0 0 3,0 0 0-2,0 0 0 2,0 0 0-4,0 0 0 3,0 0 0 0,0 0-1 0,0 0 0-2,0 0-1 2,4 3-1 0,5-1 3 0,1 2 0-1,3 2 0 0,4-4 0 1,3 2 3 0,5-2-2-2,7 0 5 2,9-2-2 0,6 0-1 0,6 0 0-2,3 0-1 3,-2 0 1-1,1 0-2 0,-1 0 0-2,-4 0-1 2,-2 0 1-1,1 0-1 2,-3 0 2-3,-5 0-2 1,3 0 2 1,-1 0-4 0,2 0 2-2,-4 0 0 1,0 0 0 1,-11 0 0 0,0 0 0-1,-5 0 0 1,-4 0 2 0,-1 0-2 0,1 0 0-2,0 0 0 2,2 0-2-1,0 0 4 2,-4 0-2-3,2 0 0 2,-4 0 0 0,4 0 0 0,3 0 0-2,2 0 1 2,4-2-1 0,6 2 0 0,-6 0-1-2,0 0 2 2,0 0-1 0,-6 0-1 0,-1 0 1-2,1 0 0 2,-3 0 0 0,-4 0 0 0,-2 0 0-2,-4 0 0 2,-4-2 1 0,-5 2-2 0,-2 0 2-2,0 0 0 2,0 0 1 0,0-2 2 0,0 2 0-2,0 0 3 2,0 0 2-1,0-2-3 2,0 2-3-3,0 0-2 2,0 0 1 0,0 0-1 0,0 0 0-2,0 0 0 2,2-2-1 0,0-2 1 0,0-7-1-2,4 0 1 2,-4 0-2 0,0-6 2 0,1 0 2-2,-3 0-3 2,0-5 0 0,0-2 0 0,0-3 1-2,0-3-2 2,0-1 3 0,-3-2-3 0,-9-4-4-2,1-2 4 2,2-6 0 0,-1 5 1 0,6-4 0-2,2 5 0 2,2-1 0 0,0 3 0 0,-3 2 0-2,1 6 0 2,2 4-1 0,-2 5 2 0,2 1-1-2,0 0 0 2,0-2 0 0,-2 1 0 0,2-3 0 0,-5-2 0-2,3 3 0 2,-2-3 0 0,-4 4 1-2,-1-2 0 2,0 3 1 0,-1-1 0 0,-1 2-2-2,0 1 0 2,1 1 0 0,1 2 1 0,0 4-1-2,-1 0 2 2,1 0-2 0,3 5 1 0,1-2-1-2,1 3 1 2,2 1 0 0,-2 0-1 0,4 4 4-2,-2 0-5 2,2 0 2 0,0 0-1 0,0 0 0-2,0 0 0 2,0 0 0 0,0 0 1 0,-2 0-1-2,2 0 1 2,0-1 0 0,0 1 2 0,-2-3 0-2,-1-1 0 2,-1 2-3 0,0-2 0 0,-3 0 1-2,1 0 0 2,0 0-2 0,1 0 2 0,-1-1-1-2,-3 3 0 2,-1 0 1 0,-1 0-2 0,-4 0 1-2,0 2 0 2,-6 0-1 0,-2 0 2 0,-4 0-2-2,-5 2 2 2,-4 4-1 0,4 0 0 0,-5 1 0-2,1 1 0 3,1-2 0-2,-1 1-1 1,1-3 2-2,-2 1-1 2,-2 2 0 0,2-3 1 0,1 0-2-2,-1 2 0 2,5-2 3 0,-6 1-3 0,8 1 1-2,-2-1 0 2,0 0 0 0,2 1-1 0,-2 1 0-2,2-3 1 2,0 2 0 0,2-2 0 0,2-2 0-2,-2 3 0 2,2-4 0 0,-1-1 0 0,1 3 0-2,-4-1-2 2,0-2 4 0,0 2-2 0,1-2 0-2,1 0 0 2,2 0 0 0,8 0 0 0,0 0 0-2,7 0 1 2,2 0-2 0,3 0 2 0,4 0-1-2,2 0 0 2,0 0 0 0,0 0 0 0,0 0 0-2,0 0 0 2,0 0 0 0,0 0-1 0,0 0 1-2,0 0 0 2,0 0 0 0,-2 0-3 0,2 0-6-2,0 0-5 2,-2 4-10 0,-1 4-29 0,1 6 26-2,2 3-43 2,0-4-32 0,7-7-25 0</inkml:trace>
    </iact:actionData>
  </iact:action>
  <iact:action type="add" startTime="353372">
    <iact:property name="dataType"/>
    <iact:actionData xml:id="d156">
      <inkml:trace xmlns:inkml="http://www.w3.org/2003/InkML" xml:id="stk156" contextRef="#ctx0" brushRef="#br0">29453 4209 1 0,'-7'-13'25'5,"5"-1"-1"3,-2 6 9 0,1 2 24 0,1-2-15-2,0 4-4 2,2 1-2 0,-2 3-10 0,2 0-14-2,0 0-11 2,0 0-1 0,0 0-1 0,0 0-3-2,0 0 1 2,0 7 0 0,0 13 6 0,0 7-2-2,0 7 1 2,0 3 2 0,2 4 3 0,0-1-6-2,0-3 0 2,-2-2 1 0,0-4-1 0,0-4 2-2,0-6-2 3,0-2 0-2,0-7 0 1,0-4 0-2,0-2-1 2,0-6 2 0,0 0-1 0,0 0 3-2,0 0 2 2,0 0 6 0,0 0 10 0,0 0-1-2,0 0-3 2,0-2-9 0,0-12-8 0,5-7-1-2,4-4 0 2,3-2-1 0,1 4 0 0,6 1 1-2,-1 3-2 3,7-2 1-2,5 3-1 1,2-3 0-2,7 4-2 2,-1 1 2 0,-4 3 1 0,-6 3 0-2,-6 2 0 2,-3 4-1 1,-2-1 1-2,-6 5 1-1,0 0-1 2,-4 0 0 0,-2 0-1 0,2 0-1-2,-5 0 3 2,0 0-1 0,0 0 1 0,-2 0 0-2,0 0 1 3,0 0-1-2,0 0 2 1,0 0-1-2,0 0 0 2,0 0 0 0,0 0-1 0,0 0 0-2,0 0-2 2,0 0-14 1,0 0-39-2,-18 0-30 0,-2 0-48 0</inkml:trace>
    </iact:actionData>
  </iact:action>
  <iact:action type="add" startTime="354212">
    <iact:property name="dataType"/>
    <iact:actionData xml:id="d157">
      <inkml:trace xmlns:inkml="http://www.w3.org/2003/InkML" xml:id="stk157" contextRef="#ctx0" brushRef="#br0">29380 4089 5 0,'-2'-2'40'5,"2"2"-33"3,0 0 2 0,0 0 0-1,0 0 11 0,0 0-3 0,0 0-6 2,0 0-4-2,-3 0 0-1,3 0 16 2,-2 0-13 0,2 0-10 0,0 0 0-2,0 11-2 3,0 14 11-2,0 5 3 2,0 10 3-3,0 1 0 2,0 3-5 0,0-5-3 0,0 0-4-1,0-3 4 1,0 1 0 0,0-4-1 0,2-2 0-2,-2-4-4 2,0-6 1 0,0-3-1 0,0-5-1-2,0-3 1 2,0-4-1 0,0-3 2-1,0-2-2-1,0-1 1 2,0 0 3 0,0 0 17 0,0 0 4-2,3 0 1 2,-1 0-8 0,2 0-2 0,3-10-5-2,5-11-9 2,6-6-4 0,3-1 1 0,0 3-2-2,-3 4 2 2,1 6 0 0,2 4-1 0,1-2 0-2,3 0 0 2,5 3-1 0,2-1 1 0,7 3-2-2,1-2 3 2,1 1 0 0,-2 1 0 0,-2 2 0-2,-7 0 0 2,-9 2 0 0,-10-1 0 0,-4 5 0-2,-4 0-2 2,-1 0 2 0,-2 0-1 0,0 0 1-2,0 0 1 2,0 0-1 0,0 0 2 0,0 0 1-2,0-1-2 2,0 1-1 0,0 0-4 0,0 0-29-2,0 0-65 2,0 0-80 0</inkml:trace>
    </iact:actionData>
  </iact:action>
  <iact:action type="add" startTime="355269">
    <iact:property name="dataType"/>
    <iact:actionData xml:id="d158">
      <inkml:trace xmlns:inkml="http://www.w3.org/2003/InkML" xml:id="stk158" contextRef="#ctx0" brushRef="#br0">29803 3876 47 0,'-10'-12'45'5,"8"10"2"3,2 2-3 0,0 0-36-2,0 0-7 2,0 0-4 0,0 0-3 0,0 0-2-2,0 2 8 2,10 8 6 0,3 3-1 0,9 1 1-2,1 1 1 2,3-3 5 0,4 2 19 0,3 1-24-2,4-1 8 2,2 3-4 0,2 0-3 0,3-1-4-2,4 2-2 2,1 4 0 2,4-4 1-4,2 3-2 0,-7-3 1 2,0 1 0 0,-4-3 1 0,-7 1-2-2,-5-2-1 2,-2-1 1 0,-2-2-1 0,-3-1 0-2,-5-3 1 2,-8-2-1 0,-3-1 0 0,-6-5 1-2,-1 1-2 2,-2-1 4 0,0 0 0 0,0 0 3-2,0 0 7 2,0 0 12 1,0 0-4-2,0 0-5-1,0 0 0 2,0 0-11 0,0 0-2 0,0 0-3-2,0 0-7 2,-5 0-13 0,-6-1-34 0,-1-4-20-2,-1-1-54 2</inkml:trace>
    </iact:actionData>
  </iact:action>
  <iact:action type="add" startTime="355818">
    <iact:property name="dataType"/>
    <iact:actionData xml:id="d159">
      <inkml:trace xmlns:inkml="http://www.w3.org/2003/InkML" xml:id="stk159" contextRef="#ctx0" brushRef="#br0">30512 3961 52 0,'0'-2'62'5,"0"2"-19"3,0 0-41-2,0 0-12 2,0 0 2 0,0 0 4 0,0 8 10-2,7 11 8 2,2 6 0 1,-3 2 5-2,0-1-2-1,-4 5-3 2,-2 1 0 0,0 1 1 0,0-2-4-2,0 2 0 2,-17-2 2 0,-6 0-1 0,-4 2-1-2,-10-2 4 3,-2-2-7 0,-2-6-2-1,-3-2-5-2,2-5 1 2,4-1-2 0,3-3-1 0,8-1-1-2,5-6-4 2,9 0-8 0,5-5 2 0,4 0 1-3,4 0-18 3,0-2-24 0,0-15-77 0</inkml:trace>
    </iact:actionData>
  </iact:action>
  <iact:action type="add" startTime="358268">
    <iact:property name="dataType"/>
    <iact:actionData xml:id="d160">
      <inkml:trace xmlns:inkml="http://www.w3.org/2003/InkML" xml:id="stk160" contextRef="#ctx0" brushRef="#br0">31110 4106 0 0,'0'-8'35'7,"0"1"-10"1,0 3 0 0,0 2 18-2,-7 1-9 2,7-2 2 0,-2 3-7 0,2 0-7-2,0-2-4 2,0 2-2 0,0 0 0 0,0 0-9-2,0 0-5 2,0 0-1 0,0 0-1 0,0 0 0-2,0 0 0 2,-2 0 0 0,2 0 0 0,-3 0-1-2,1 2 1 2,0 12-2 0,-4 7 4 0,2 6-1-2,0 2-1 2,-1 1 1 0,1 2 1 0,-1-2-3-2,1 4 3 2,-2-1-2 1,4 3 2-1,0-3-2-2,-3 2 1 2,3-4 0 0,0-2-1 0,0 0 0-2,-1 0 0 2,3-4 0 0,0-3 1 0,0-1-2-1,0-4 2 0,0-5-1 1,0-1 0 0,0-3 0-3,0 0 0 3,0-4 0 0,0 0 0 0,0 1 0-2,0-3 1 2,0 2-1 0,0-2 0 0,0 0-1-2,0 3 1 2,0-1 1 0,0 0-1 0,0-3-1-2,0 2 1 2,0-2 0 0,0 2 0 0,0-1 0-2,0 0-1 2,0 0 1 0,0-2 0 0,0 2 0-2,0-2 1 2,0 0-2 0,0 0 1 0,0 0-2-2,0 0-2 2,0 0-10 0,0 0-11 0,3 0-33 0,6 0-42-2</inkml:trace>
    </iact:actionData>
  </iact:action>
  <iact:action type="add" startTime="359432">
    <iact:property name="dataType"/>
    <iact:actionData xml:id="d161">
      <inkml:trace xmlns:inkml="http://www.w3.org/2003/InkML" xml:id="stk161" contextRef="#ctx0" brushRef="#br0">31004 4187 20 0,'0'0'21'4,"0"0"-13"5,3 0-7-2,-3 0 0 1,2 0 0-2,0 0 3 2,0 0-3 0,-2 0-1 0,5 0 7-2,1 0 2 2,6 0-3 0,2-2 1 0,0-1 2-2,-3 1 4 2,-4 1-8 0,0 1 2 0,-2-3 5-2,-3 1-7 2,1 2-3 0,-1 0-1 0,0 0 0-2,-2 0 2 2,0 0 4 0,0 0 12 0,0 0 9-1,0 0-3 0,0 0-1 1,0 0-9 0,0 0-5-2,0 0-1 3,0 0-5-1,0 0-1-1,0 0-2 0,0 0-2 0,0 0-3 1,0 0 0 0,0 0 0-1,0 11 4 1,0 7 1 0,0 3 0 0,0 1 1-2,0 6-1 2,0-2 1 0,0 5-1 0,0 2 2-2,0 1-1 2,0 3-1 0,-4-4 3 0,1 1-1-2,1-2-2 2,-3 0 0 0,2-1 1 0,3-3-1-2,-2-1 0 2,0 1-1 0,0-3 1 0,0-3 0-2,-1-1 2 2,3-5-5 0,0 1 4 0,0-3-2-2,0 1 0 2,0-1 1 0,0-2-2 0,0 4 2-2,0-4-2 2,0 3 2 0,0-3-1 0,0 2 0-2,0 1 0 2,3-3 0 0,1 1 0 0,0-3 0-2,-1-2 0 2,2 0 0 0,-3-1 0 0,3-1 0-2,-3 0 0 2,0-2 0 0,3-1 0 0,-5-2 0-2,0 1 0 2,0-2 1 0,0 0-1 0,0 0 1-2,0 0-2 2,0 0 2 0,0 0-2 0,0 2 1-2,0-2-1 2,0 0 2 0,0 0 0 0,0 0-1-2,0 0 1 2,0 0 0 0,0 0-1 0,0 0 2-2,0 0-2 2,0 0-4 0,0 0-5 0,0 0-17-2,4 0-28 2,8-10-24 0</inkml:trace>
    </iact:actionData>
  </iact:action>
  <iact:action type="add" startTime="360565">
    <iact:property name="dataType"/>
    <iact:actionData xml:id="d162">
      <inkml:trace xmlns:inkml="http://www.w3.org/2003/InkML" xml:id="stk162" contextRef="#ctx0" brushRef="#br0">31437 4087 11 0,'0'-8'22'6,"0"6"-5"-1,0 0 4 3,0 2-4 0,0 0 6 0,0 0-4-2,0 0-17 2,0 0-2 0,0 0 0 0,0 0 0-2,0 0 2 2,0 0-2 0,0 0 2 0,0 0 1-2,0 4 7 2,0 4-4 0,0 0-1 0,0 3 4-2,0 1-5 2,0 4 1 0,2-1 6 0,-2 4-1-2,0 4 5 2,0-1-5 0,0 6-3 0,2-2-1-2,3 3-2 3,-3 5-2-1,5-4 0-1,0 2 0-1,0-1 0 2,0 0 2 0,-3 0 0 0,-2 2-1 0,1-2 1-2,-1-2 0 2,3 0-3 0,0-2-1-2,1-2 1 2,1-3 1 0,0-1-2 0,-2-2 2-2,0-1-1 3,-1 1 0-2,-2-2-1 2,1-1 1-4,1 1-1 3,-2-2 1 0,3-3-1 1,-5 0 2-4,4-2-2 3,-4-1 0 0,3-1 1 0,2-2-1-1,-5 0 1 0,2-1-1 1,0-1 0 0,-2 0 1-2,0-1-1 2,0-2 0 0,0-1 1 0,0 0-1-2,0 0 3 3,0 0-1-2,0 0-1 2,0 0 0-4,0 0 0 3,0 0 1 0,0 0-2 0,0 0 1-2,0 0-1 2,0 0 2 0,0 0-1 0,0 0 2-1,0 0-2 0,0 0 0 1,0 0 0 0,0 0 0-2,0 0-2 2,0 0-5 0,0 0-5 0,0 0 9-2,0 0-1 3,0 0-5-2,0 0-2 2,0 0-11-4,0 0-41 3,0 0-67 0</inkml:trace>
    </iact:actionData>
  </iact:action>
  <iact:action type="add" startTime="362026">
    <iact:property name="dataType"/>
    <iact:actionData xml:id="d163">
      <inkml:trace xmlns:inkml="http://www.w3.org/2003/InkML" xml:id="stk163" contextRef="#ctx0" brushRef="#br0">31377 4387 20 0,'0'-10'51'7,"-5"6"10"1,5 2-20-2,0 2-10 2,0-2-1 0,0 2-7 0,0 0-10-2,0 0-2 2,-2 0-3 0,2 0 0 0,0 0-2-2,0 0-3 2,0 0-1 0,0 0-1 0,0 0 2-2,-2 0 0 2,-3 0 0 0,-4 0-1 0,0 12 3-2,-3 3-2 2,1-3 0 0,2 1-3 0,-1-3 0-2,1 2 0 2,2 3 0 0,-2 1 0 0,4 1 0-2,0-1 0 2,1-5-3 0,4 0 1 0,0-4-2-2,0 4 2 2,0-1 0 0,0 0 2 0,0 1-1-2,4-1 1 2,8-1-1 0,0 1 2 0,2 0-1-2,2-2 0 2,-3 3 1 0,-1-5 0 0,-3 0-1-2,-5-2 0 2,-1 1 0 0,-1-1 0 0,-2-2 0-2,0-1 1 3,0-1-1-2,0 0 2 1,0 3 0-2,0-3 0 2,0 0 2 0,0 0 1 0,0 4 0-2,-11 0-1 2,-10 5 1 0,-2-3-4 0,5-2 1-2,-1 0-1 2,1-2-4 0,1 0 2 0,2 1-6-2,3-3-11 2,5 0-12 0,7 0-47 0,0-11-77-2</inkml:trace>
    </iact:actionData>
  </iact:action>
  <iact:action type="add" startTime="362672">
    <iact:property name="dataType"/>
    <iact:actionData xml:id="d164">
      <inkml:trace xmlns:inkml="http://www.w3.org/2003/InkML" xml:id="stk164" contextRef="#ctx0" brushRef="#br0">31234 4356 45 0,'-7'-8'60'4,"7"8"-24"5,0 0-32-2,0 0-13 1,0 0 5-2,7 0 8 2,12 0 5 0,1 0-2 0,3 0-3-2,-2 4-2 2,-3-1 0 0,3-2-2 0,-5 3-3-2,-2 3-15 2,-3-1-39 0</inkml:trace>
    </iact:actionData>
  </iact:action>
  <iact:action type="add" startTime="364166">
    <iact:property name="dataType"/>
    <iact:actionData xml:id="d165">
      <inkml:trace xmlns:inkml="http://www.w3.org/2003/InkML" xml:id="stk165" contextRef="#ctx0" brushRef="#br0">30872 4760 12 0,'-2'0'18'8,"2"0"-3"-1,-2-2 23-1,2 2 0 2,-2 0-4 0,2 0-3 0,0 0-6-2,0 0-2 2,0 0-7 0,0 0-6 0,0 0-6-2,0 0-1 2,0 0-1 0,-2 0 1 0,2 0 1 0,0 0 0-2,0 0-1 2,-3 0-1 0,3 0 0 0,0 0 0-2,-4 0-1 2,-1 0 0 0,-7 0 2 0,-8 12 0-2,-3 5 3 2,2-1-5 0,1 1-1 1,1-2 0-4,0-3 1 3,1 2-1 0,-3 1 1 0,4 0-1 0,-2-1 0-2,0 1 2 2,-3-1-2 1,-4 2 2-1,-1 5-2-2,-8 0 0 3,-1 1 0-2,-2 1 1 2,6 0-2-4,4-6 2 3,4-1-1 0,0-1 1 0,1-3-1-2,-2 5 1 3,-3-2 1-1,3-1-2-1,0 1 1 2,4-1-1-3,5-2 0 1,0-3 0 2,2 1 0-2,2 0 1-2,-1-1-2 4,-1 3 2-1,0-2-1 0,0-1 0-2,5 1 0 2,0-4 0-1,2 1 1 2,0-3-1-3,0 2 0 1,3-4 0 2,-1 0 0-1,3 0 1-1,2-2-1 0,0 0-1 0,0 0 1 2,0 0-1-2,0 0 0-1,0 0-2 2,0 0 1 0,0 0-5 1,0 0-5-3,0 0-4 2,0 0-6-1,0 0-5 2,0-2-11-4,15-12-13 4,0-5-43-1</inkml:trace>
    </iact:actionData>
  </iact:action>
  <iact:action type="add" startTime="364867">
    <iact:property name="dataType"/>
    <iact:actionData xml:id="d166">
      <inkml:trace xmlns:inkml="http://www.w3.org/2003/InkML" xml:id="stk166" contextRef="#ctx0" brushRef="#br0">30013 5102 12 0,'-8'-2'29'6,"6"0"24"2,0 2-15-3,-3 0-30 4,1 0-8-1,-5 12 0-1,-1 13 9 2,1 4-3-3,5 0 2 2,1 0 0 0,3-6 3 0,0-5-7-2,0-3-4 2,0-3 2 0,0 2 0 0,7-3-2-2,2-1 9 2,1 1-5 0,3-3 1 0,6-2 2-2,3 3 3 2,6-3 7 0,0-1-10 0,2-4-5 0,-5-1 2-2,-4 0-1 2,-5 0-1 0,-5 0-1 1,-3 0 0-4,-4 0-3 3,-2 0-5 0,-2 0-12 0,0 0-7-2,0 0-19 2,0 0-19 0,-4 0-17 0</inkml:trace>
    </iact:actionData>
  </iact:action>
  <iact:action type="add" startTime="365356">
    <iact:property name="dataType"/>
    <iact:actionData xml:id="d167">
      <inkml:trace xmlns:inkml="http://www.w3.org/2003/InkML" xml:id="stk167" contextRef="#ctx0" brushRef="#br0">29487 5477 60 0,'-2'0'79'7,"2"0"-61"-1,0 0-15 2,0 0-3 0,0 0 0 0,10 0 11-2,6 0 3 2,2 11-1 0,0 0-1 0,3 4-5 0,0 6 3-2,3-3-3 2,-7 3 2 0,4-3-3 0,-3-1 0-2,-3-5-4 2,-4-1 2 0,1-3-3 0,-3 1 1-2,0-1-2 2,0-2 1 0,-2-2 1 0,-2 0 0-2,-3-2-2 2,-2-2 1 0,2 0 1 0,-2 0 2 0,0 0 0-2,0 0-3 2,0 0-6 0,0 0-9 0,0 0-25-2,0 0-19 2,0 0-64 0</inkml:trace>
    </iact:actionData>
  </iact:action>
  <iact:action type="add" startTime="365756">
    <iact:property name="dataType"/>
    <iact:actionData xml:id="d168">
      <inkml:trace xmlns:inkml="http://www.w3.org/2003/InkML" xml:id="stk168" contextRef="#ctx0" brushRef="#br0">29395 5679 5 0,'0'0'44'6,"0"0"-35"2,0 0-9-2,0 0 0 0,0 9 5 2,12 7 14 0,0 3 7 0,2 0 7-2,2-1-14 2,-2-1-1 0,4-3-5 0,-4 0-3-2,-1-1-2 2,0-4-2 0,-5-1 1 0,-1-2-5-2,0-2 1 2,-1-2-1 0,0 0 0 0,-4 1-2-1,0-3 0 0,-2 1-4 1,0-1-6 0,0 0-21-2,0 0-31 2,0 0-33 0</inkml:trace>
    </iact:actionData>
  </iact:action>
  <iact:action type="add" startTime="366049">
    <iact:property name="dataType"/>
    <iact:actionData xml:id="d169">
      <inkml:trace xmlns:inkml="http://www.w3.org/2003/InkML" xml:id="stk169" contextRef="#ctx0" brushRef="#br0">29307 5955 75 0,'-3'8'33'5,"3"4"-48"1,0 1 34 3,18 2 1-2,3-3 7-1,-5-4 0 2,9-2-9 0,-6 1-5 0,7-5-10-2,3 2-2 2,-4-2-5 0,5-2-14 0,0 0-31-2,6 0-35 2</inkml:trace>
    </iact:actionData>
  </iact:action>
  <iact:action type="add" startTime="366624">
    <iact:property name="dataType"/>
    <iact:actionData xml:id="d170">
      <inkml:trace xmlns:inkml="http://www.w3.org/2003/InkML" xml:id="stk170" contextRef="#ctx0" brushRef="#br0">31848 4827 43 0,'-6'-7'96'7,"-1"-1"-49"1,-1 4-6 0,6 2-27-2,2 2 2 2,-2 0 2 0,2 0-10 0,-2 0-7-2,2 0-1 2,0 0 0 0,0 0 0 0,0 0-1-2,0 0-2 2,0 0 0 0,0 12 6 0,9 5 0-2,0 0-1 2,5 1 0 0,-4 1 0 0,3 1-1-2,4 1 0 2,-4-1 0 0,6 1 2 0,-8 0-3-2,4-2 0 3,4 1 2-2,0 1-1 1,1-2-1-2,1 3 1 2,0 1 2 0,1 0-3 0,2 2 1-2,1-3-1 2,-2 3 1 0,3-6 0 0,-4 4-1-2,1-6 1 2,-2-1 2 0,3-2-3 0,-11-1 2-2,3-1-1 2,-2 0 0 0,-1-1-1 0,2 0 0-2,-4-3 2 2,1 0-1 0,1 1-2 0,-2-4 2-2,4 2 0 2,0 1-1 0,0-2 0 0,0 2 1-2,2 1 0 2,1-5-1 0,-2 0 0 0,1-2 1-2,-6 0-1 4,-2-2 0-4,-5 0 0 2,-1 2 0-2,-1-2 0 2,1 2 0 0,-3-2 3 0,0 0-6-2,0 3 3 2,0-3-1 0,0 0-2 0,0 0-12-2,0 0-15 2,0 0-26 0,0 0-40 0,7 0-23-2</inkml:trace>
    </iact:actionData>
  </iact:action>
  <iact:action type="add" startTime="367368">
    <iact:property name="dataType"/>
    <iact:actionData xml:id="d171">
      <inkml:trace xmlns:inkml="http://www.w3.org/2003/InkML" xml:id="stk171" contextRef="#ctx0" brushRef="#br0">32677 5282 48 0,'0'0'21'5,"0"0"-11"3,0 0-6 0,0 0 15 0,-7 13 4-2,-5 3-2 2,-4 5 16 0,-3-1-12 0,-1-2-2-2,-3-1-4 2,0 2-7 0,0-4-2 0,-2 1-5-2,0-1-2 2,-1-2-3 0,5 1 2 0,3-2-2-2,2 0 0 2,0 1-1 0,2-1-3 0,5-4-6-2,2-1-12 2,5-1-9 0,2-2-18 0,0 0-22-2</inkml:trace>
    </iact:actionData>
  </iact:action>
  <iact:action type="add" startTime="367714">
    <iact:property name="dataType"/>
    <iact:actionData xml:id="d172">
      <inkml:trace xmlns:inkml="http://www.w3.org/2003/InkML" xml:id="stk172" contextRef="#ctx0" brushRef="#br0">32766 5410 28 0,'0'0'65'7,"0"0"-39"0,0 0-11-2,0 0-12 3,0 0 16 0,-2 11 6 0,-10-1-2-2,-1 2-2 2,-8 0 15 0,-2 7-16 1,-2 2 1-4,-3 2-11 3,3 0-3 0,-3 0-3 0,8-3-4-2,3-1-1 2,-1-2-1 0,2-3 0 0,2-1-1-1,0-1-9 0,8-1-10 1,3-4-21 0,3-5-44-2,3-2-34 2</inkml:trace>
    </iact:actionData>
  </iact:action>
  <iact:action type="add" startTime="367999">
    <iact:property name="dataType"/>
    <iact:actionData xml:id="d173">
      <inkml:trace xmlns:inkml="http://www.w3.org/2003/InkML" xml:id="stk173" contextRef="#ctx0" brushRef="#br0">32861 5505 109 0,'0'5'19'4,"-14"20"3"3,-9 4 33 1,0-1-31 0,0-3-10-2,0-2-6 2,0 0-3 0,2-4-1 0,5-4-7-2,11-3-17 2,5-8-32 0,0-4-15 1,17 0-26-4</inkml:trace>
    </iact:actionData>
  </iact:action>
  <iact:action type="add" startTime="368181">
    <iact:property name="dataType"/>
    <iact:actionData xml:id="d174">
      <inkml:trace xmlns:inkml="http://www.w3.org/2003/InkML" xml:id="stk174" contextRef="#ctx0" brushRef="#br0">32792 5729 26 0,'-28'19'32'1,"-6"1"-4"0,-3 5-14 0,0-2-15 6,0-1-10 1,3-7-16 0</inkml:trace>
    </iact:actionData>
  </iact:action>
  <iact:action type="add" startTime="368958">
    <iact:property name="dataType"/>
    <iact:actionData xml:id="d175">
      <inkml:trace xmlns:inkml="http://www.w3.org/2003/InkML" xml:id="stk175" contextRef="#ctx0" brushRef="#br0">29048 5000 31 0,'0'-2'134'5,"0"2"-143"3,-2 6 2 0,-2 17 17 0,-3 2 0-2,2-4-2 2,0-1 0 0,-2-5 3 0,3 0-2-2,-1-3 1 2,1-2-2 0,-3 3 3 0,4-5-3-2,1 0-8 2,0-1 0 0,2-3-4 0,0-4 1-2,0 0-1 2,0 0 4 0,0 0 3 0,0 0 3-2,9 0 2 2,9-13-1 0,6-4-2 0,-1 3-1-2,5 0-3 2,-4 3 1 0,1 0 0 0,5 4-2-2,-9 2 0 2,-2 1 1 0,-3 2-1 0,-7 2-1-2,3 0 0 2,-1 0-3 0,0 0-15 0,1 0-19-2,2 0-44 2,-2 0-43 0</inkml:trace>
    </iact:actionData>
  </iact:action>
  <iact:action type="add" startTime="369354">
    <iact:property name="dataType"/>
    <iact:actionData xml:id="d176">
      <inkml:trace xmlns:inkml="http://www.w3.org/2003/InkML" xml:id="stk176" contextRef="#ctx0" brushRef="#br0">29373 5063 3 0,'0'0'8'6,"0"0"-10"2,0 0-1 0,0 0 11-2,0 0 14 2,0 0-4 0,0 0-2 0,-2 0 10-2,2 0 8 2,0 0-25 0,-2 0-7 0,2 0 1-2,0 0-4 2,0 0-2 0,0 0-3 0,0 0-11-2,0 0-23 2,0 0-4 0,0 0 11 0</inkml:trace>
    </iact:actionData>
  </iact:action>
  <iact:action type="add" startTime="369782">
    <iact:property name="dataType"/>
    <iact:actionData xml:id="d177">
      <inkml:trace xmlns:inkml="http://www.w3.org/2003/InkML" xml:id="stk177" contextRef="#ctx0" brushRef="#br0">29021 4907 28 0,'0'-12'47'7,"0"8"3"0,0 2-17-1,0-1-21 2,0 3 17 0,0 0 12 0,0 0-19-2,0 0-16 2,0 0-6 0,0 9-1 0,0 17 5-2,-3 10 8 3,1 4-3-2,0-2 2 2,-3-2-8-4,1-3 0 3,-3-5-1 0,0-5-1 0,0 0 0-2,2-4-1 2,-1-2-1 0,4-5-1 1,-1-2-2-2,1-3-1-1,2-1-8 3,0 0 0-1,0 0-12-3,0-1-41 4,0-1-14-1,0-4-19 0</inkml:trace>
    </iact:actionData>
  </iact:action>
  <iact:action type="add" startTime="370308">
    <iact:property name="dataType"/>
    <iact:actionData xml:id="d178">
      <inkml:trace xmlns:inkml="http://www.w3.org/2003/InkML" xml:id="stk178" contextRef="#ctx0" brushRef="#br0">29217 5191 30 0,'0'-5'30'5,"0"0"-13"3,11-8-12 0,5 0-2 0,-2-1-1-2,-5 2 7 2,-5 1 14 0,-4 1-16 0,0 2 0-2,0 1 20 2,0 1-9 0,-11 1 3 0,-14 5-9-2,-10 0-13 2,-6 5 6 0,-3 16-5 0,7-2 1-2,9-1 0 2,13-3 3 0,5-5-3 0,10 5-2-2,0-1 1 2,0-2 3 0,3 3 1 0,15-5-1-2,5-3 4 2,3-3 0 0,4-2 6 0,0-2 5-2,0 0-10 2,2 0-2 0,-5 0-2 0,-2 0-7-2,-2 0-1 2,3-2-21 0,-5-2-21 0,-6-3-27-2,4-1-25 2</inkml:trace>
    </iact:actionData>
  </iact:action>
  <iact:action type="add" startTime="370752">
    <iact:property name="dataType"/>
    <iact:actionData xml:id="d179">
      <inkml:trace xmlns:inkml="http://www.w3.org/2003/InkML" xml:id="stk179" contextRef="#ctx0" brushRef="#br0">29705 4725 41 0,'-45'0'9'6,"4"2"11"0,5 19-4 2,2 4 7 0,10 4 5 0,7 5 0-2,6 9-4 2,7-2 1 0,-2 2-2 0,2-2-13-2,4 1-7 2,-2-6 1 0,-1-2-2 0,3-5-1-1,-4-2 0 0,2-4-2 1,-3-7-3 0,1-1-5-2,-1-3-11 2,-2-3-10 0,-2-7-72-1</inkml:trace>
    </iact:actionData>
  </iact:action>
  <iact:action type="add" startTime="370993">
    <iact:property name="dataType"/>
    <iact:actionData xml:id="d180">
      <inkml:trace xmlns:inkml="http://www.w3.org/2003/InkML" xml:id="stk180" contextRef="#ctx0" brushRef="#br0">29373 5164 66 0,'0'-4'41'1,"11"-3"-40"2,21-5 0 3,10 0 2 2,4-3-1 0,-3 3 1 0,-3-1-6-2,-3 1-3 2,-7-1-19 0,-7-1-17 0</inkml:trace>
    </iact:actionData>
  </iact:action>
  <iact:action type="add" startTime="371144">
    <iact:property name="dataType"/>
    <iact:actionData xml:id="d181">
      <inkml:trace xmlns:inkml="http://www.w3.org/2003/InkML" xml:id="stk181" contextRef="#ctx0" brushRef="#br0">29727 4882 37 0,'0'0'84'1,"-5"0"-49"0,-1 0-36 1,-5 21 4 3,-1 12 17 3,0 6 0 0,2-1-6 0,6-3-3-2,2-2-6 2,2-9-5 0,0 2-1 0,0-5-1-2,0-5-6 3,0-2-14-2,0-5-24 1,0-7-37-2</inkml:trace>
    </iact:actionData>
  </iact:action>
  <iact:action type="add" startTime="371348">
    <iact:property name="dataType"/>
    <iact:actionData xml:id="d182">
      <inkml:trace xmlns:inkml="http://www.w3.org/2003/InkML" xml:id="stk182" contextRef="#ctx0" brushRef="#br0">29635 5064 64 0,'4'0'101'1,"24"0"-119"0,14 0 21-1,10-1 2 6,16-8-3 0,7-1 3 3,6 0-4-2,-5-1-1 1,-5 2-12-2,-11 2-51 2</inkml:trace>
    </iact:actionData>
  </iact:action>
  <iact:action type="add" startTime="371964">
    <iact:property name="dataType"/>
    <iact:actionData xml:id="d183">
      <inkml:trace xmlns:inkml="http://www.w3.org/2003/InkML" xml:id="stk183" contextRef="#ctx0" brushRef="#br0">32504 4739 151 0,'-5'-2'40'7,"-1"-3"-10"1,1 4-20 0,3 1-12-2,2 0 6 2,-5 1 0 0,1 13 4 0,-4 2 8-2,-1 3-10 2,0-2-2 0,2-1 2 0,-2 1-2-2,0-3-3 2,0-2 0 0,1 1-1 0,4-4 1-2,2-2-1 2,-3-2 0 0,5-1-3 0,0-2-6-2,0 0 6 2,0-2-2 0,0 0 2 0,0 0 4-2,0 0 5 2,0 0 9 0,19-15-4 0,3-5-11-2,8-1 0 2,-2 2-2 0,0 5 1 0,-5 3 0-2,-7 5 1 2,-2 2-1 0,-1 0 1 0,-1 4-2-2,2 0-5 2,-5 0-12 0,3 0-27 0,1 0-30-2,4 0-18 3</inkml:trace>
    </iact:actionData>
  </iact:action>
  <iact:action type="add" startTime="372348">
    <iact:property name="dataType"/>
    <iact:actionData xml:id="d184">
      <inkml:trace xmlns:inkml="http://www.w3.org/2003/InkML" xml:id="stk184" contextRef="#ctx0" brushRef="#br0">32730 4770 4 0,'0'11'15'5,"0"1"20"3,0 3-4 0,-2-3-9 0,-3-3 9-2,0-3-19 2,2 0-10 0,1-2-4 0,2 0-4-2,0 0-24 2,0-2-10 0,0-2-34 0</inkml:trace>
    </iact:actionData>
  </iact:action>
  <iact:action type="add" startTime="372558">
    <iact:property name="dataType"/>
    <iact:actionData xml:id="d185">
      <inkml:trace xmlns:inkml="http://www.w3.org/2003/InkML" xml:id="stk185" contextRef="#ctx0" brushRef="#br0">32730 4770 185 0,'15'-106'17'5,"-15"106"-9"3,0 0-17 0,0-1-21 0,15 1-5-2,-2 0 13 2,6 0-31 0</inkml:trace>
    </iact:actionData>
  </iact:action>
  <iact:action type="add" startTime="372722">
    <iact:property name="dataType"/>
    <iact:actionData xml:id="d186">
      <inkml:trace xmlns:inkml="http://www.w3.org/2003/InkML" xml:id="stk186" contextRef="#ctx0" brushRef="#br0">32978 4680 47 0,'-16'-5'43'7,"-4"3"-8"1,-6 2-26-1,5 0-3 1,8 0 6 0,-2 0-2 0,11 0-9-2,2 7-8 4,-3 0 4-4,3 2 5 2,2-3-1-2,0 2 0 2,0 0 0 0,0-1 3 0,0 3-1-2,0 3 3 2,0 3 1 0,0 5 1 0,0 4 9-2,0-3-3 2,-2-1 0 0,-10-2 0 0,-2-7-4-2,8-3-4 2,-2-7-2 0,6-2 1 0,2 0 3-2,0 0-1 2,0 0-5 0,0 0 0-1,0 0-2 0,0 0-18 1,0-9-9 0,0-5-39 0,16-5-16-3,10-2 23 4</inkml:trace>
    </iact:actionData>
  </iact:action>
  <iact:action type="add" startTime="373082">
    <iact:property name="dataType"/>
    <iact:actionData xml:id="d187">
      <inkml:trace xmlns:inkml="http://www.w3.org/2003/InkML" xml:id="stk187" contextRef="#ctx0" brushRef="#br0">33100 4503 24 0,'0'0'102'8,"0"0"-72"-1,0 0-23-1,0 0 7 2,0 15-9 0,-12 16 22 0,-1 8 7-3,-6 5-15 3,6-3-7 1,1-8-2-1,5-8-4-2,-2-4-6 2,4-7 2-1,1-3-2 1,2-6-3-2,2-2 1 3,0-1-3-1,0-2 1 0,0 0 1-2,0 0-3 2,0 0-2 0,0 0-3 0,4 0 5-2,3 0 5 1,-5 0-1 2,0 0-4-2,3 4 2 1,-1 7 6-2,4 1 0 3,1-2 0-2,2-2-2 0,3-1 0 1,2-3 1-1,5-4 1 1,2 0-1-1,3 0-2 0,-2-8-14 1,-1-11-18 1,-2-6-8-3,-1-6-6 1,4-8-24 2</inkml:trace>
    </iact:actionData>
  </iact:action>
  <iact:action type="add" startTime="373469">
    <iact:property name="dataType"/>
    <iact:actionData xml:id="d188">
      <inkml:trace xmlns:inkml="http://www.w3.org/2003/InkML" xml:id="stk188" contextRef="#ctx0" brushRef="#br0">33310 4491 88 0,'0'-2'89'0,"0"2"-52"1,0 0-29 0,0 0-13 0,0 25 3 6,0 8 11 1,-8 8 20-1,1 3-17 1,3-3-7 0,4-4-4-1,0-5 0-1,0-6 1 3,0-5-2-1,-2-2-2 0,-5-4-6-2,-7-3-7 2,-2-4-27 0,-3-8-104 0</inkml:trace>
    </iact:actionData>
  </iact:action>
  <iact:action type="add" startTime="373656">
    <iact:property name="dataType"/>
    <iact:actionData xml:id="d189">
      <inkml:trace xmlns:inkml="http://www.w3.org/2003/InkML" xml:id="stk189" contextRef="#ctx0" brushRef="#br0">33197 4789 130 0,'0'0'3'1,"0"6"-13"0,15 2 11 8,15-1 3-3,6-3 2 2,0-2-4 0,1-2-8 0,-7 0-42-3</inkml:trace>
    </iact:actionData>
  </iact:action>
  <iact:action type="add" startTime="376232">
    <iact:property name="dataType"/>
    <iact:actionData xml:id="d190">
      <inkml:trace xmlns:inkml="http://www.w3.org/2003/InkML" xml:id="stk190" contextRef="#ctx0" brushRef="#br0">29643 4520 0 0,'0'6'17'8,"0"4"29"0,-4 1-32-2,-9 3-9 2,-4 1-1 0,4 0 2 0,0-3 6-2,1-4-4 2,0-2 5 0,-2 2-1 0,-4-1 6-2,-3 3-5 2,-2-2-8 0,5-1 1 0,-3 0-1-2,0 0 0 2,1-3 0 0,-1 1 3 0,-2-4 1-2,-7-1-2 2,0 0 0 0,2 0 3-1,1 0-2-1,2 0-2 3,-1-4-7-1,3-6 3 0,0 2 3-2,3-3-5 1,-3 1 3 2,-1-3-3-1,7-3 2-2,-2-1 3 2,8-1 6 0,-1-3-7 0,3 0-3-2,4 0-1 2,1 1 2 0,4-1 5 0,0 0-3-2,2-3-4 2,18-5-5 0,8-3 1 0,4-2 1-2,0-2-3 2,3 3 4 0,4-4 0 0,-2 2-1-2,4-1 1 2,1 3 2 0,-3 4-3 0,4 5 1-2,4 5 1 2,-2 0-2 0,6 3 1 0,-4-1 2-2,-9 5 0 2,-1 1 0 0,-11 2 0 0,-1 8 0-2,-7 1-1 2,3 0 0 0,2 0-2 0,5 0 3-2,4 0 0 2,7 6-1 0,0 5 2 0,0 1-1-2,0 1 0 2,-4 1-1 0,-3 1 1 0,-4-1-1-2,-8 2 1 2,-1-3-1 0,-3-1 1 0,-5-1-1-2,-2-1-1 2,-2 0 1 0,-2 4 1-1,-2-2 1 0,-3 6-2 1,0 5 2 0,0-1 2 0,0 5-1-2,-5 0 1 2,-9 0-2 0,3 2 2 0,-6 0 0-2,1 0-2 2,0 0 2 0,-2-4-2 0,-1 0 3-2,-2 0-1 2,-1-3 2 0,-4 4 0-1,1-8-3-1,-1 1-1 3,-1-3 2-1,-12 1-1 0,-10 3 2-2,-11 3-3 2,-4-2-1 0,-5 1 3-1,-2-2-4 0,1-4 2 0,6 0-2 3,4-5 2-3,6-1-1-1,-4-4 1 1,7-2-1 1,8-4-2 1,3 0 3-4,10 0 0 4,6 0 1-1,0 0-4-1,10 0 5-1,1-6-1 3,1-2-3-1,5-4 4 0,-4-1 0-2,2-3-2 2,-1-3-1 1,1-2 0-2,-2-2 1-1,1 1-1 2,1-3 0 0,0-2 0 0,5 0-1-2,4-2 1 2,0 0-1 0,0-2 1 0,0 2-1-2,11 0-1 2,10 0 1 0,2 2 0 0,6 0 0-2,11 0 0 2,3-1 1 0,15 0-3 0,4-1 3-1,7 1-1 0,-3 2 1 2,0 7-1-2,-10 1 1 1,0 6-2-2,-3 3 2 2,0 3-3 0,-1-2 5-2,1 2-2 2,-2 2 0 0,-7 0 0 1,-2 1-2-4,-6 3 1 3,-1 0 1 0,-1 0-2-1,1 0 1-1,-1 0 1 3,3 9 0-2,-2 2-3 1,-1 0 5 0,-4 4-4-2,-3-1 2 4,-2 7-1-3,-1 0 0-1,-3 2 1 2,-3 1 0 0,0 1 0 0,-2 0-1-2,-2-2 1 2,0-2 1 0,-4-1-1 0,-6 3 1-2,-4 0-1 2,0 2 3 0,0 4-1 0,-14 0 3-2,-14 4-2 2,-11 0 2 0,-4 0-3 0,-6-6 2-2,-4 0-3 3,-2 0 2-2,-2-4-3 1,6-1-3-2,8-1-8 2,13-2-7 0,11-8-24 0,10 0-26-2,9-4-44 2</inkml:trace>
    </iact:actionData>
  </iact:action>
  <iact:action type="add" startTime="382982">
    <iact:property name="dataType"/>
    <iact:actionData xml:id="d191">
      <inkml:trace xmlns:inkml="http://www.w3.org/2003/InkML" xml:id="stk191" contextRef="#ctx0" brushRef="#br0">13148 15952 9 0,'0'0'22'6,"0"0"-5"2,0 0 31-2,0 0-8 3,0 0 1-1,0 0-6 0,0 0-6-3,0 0-6 4,0 0-6-1,-2 0-6 0,2 0 0-2,0 0-5 2,0 0-3 0,0 0 0 0,0 0-1-2,-2 0-2 2,2 0 0 0,0 0-1 0,-2 10 1-2,-1 9 1 2,1 4 0 0,-3 2 0 0,2 1-1-2,-1-1 1 2,-1-6-1 0,5-5 0 0,-2 1 0-2,0-3 2 2,0 3-2 0,-3-5 1 0,3 1-2-2,0 1 2 2,-4 2-1 0,2 6 0 0,2-6 1-2,-3 0-1 2,1-3 0 0,2 1 0 0,-3-8 1-2,0 2-1 2,0 2 0 0,1-1 1 0,-1 1-1-2,1-2 1 2,-3 2 0-1,0-1 1 1,0 0-2-1,0 2 2 1,1-2-1 0,1 0 3 0,-5 0-4-2,1-3 2 2,0 4 0 0,-1-5-1 0,-3 5 2-2,2-4 0 2,-6 6-1 0,-4-2 0 0,1 3-1-2,-3 3-1 2,0-3 1 0,-3 5-2 0,4-2 2-2,-3 1-1 2,-1-4 3 0,3-3-5 0,1 2 2-2,1-2 6 2,-3-1-3 0,3-3 0 0,3 0-1-2,0 0 0 2,-2-4-1 0,3 2-1 0,-2 2 0-2,4-4 3 2,0 0-2-1,2 0 0 2,2 0 1-3,-4 0 2 2,4 0-2 0,-3 0 0 0,3 0-2-2,0 0 1 2,-1 0 0-1,0-6-2 2,0-2 4-3,3 0-2 2,0-3 0 0,-2 1 2 0,-1-2-2-2,3-3 1 2,0 5-2 0,2-5 1 0,0 1-1-2,0-1 1 1,1-8-2 2,1 5 2-2,-2-5-1 0,4-1 0 1,-1 1 0 0,-1-7-1 0,3 8 1-2,0-3-1 2,0 7 1 0,0-2 1 0,2 6-2-3,-3-1 2 4,3 7-1-1,-3-2 0-1,3-2 0-1,-2 1 0 3,0 1 0-2,-1-3 0 2,1 6 0-3,0-2 1 2,0 0-1 0,0 1 0 0,-3 2 1-2,1-2-1 2,1 1 0-1,-2 3 0 2,3 0 0-3,2 0 2 2,-3 4 2 0,3 0-1 0,0 0-1-3,0 0-2 4,0 0 0-2,0 0 0 2,0 0 0-3,0 0 0 2,0 0 3-1,-2 0-2 2,2 0 0-3,0 0-1 1,0 0 0 1,0 0-1 1,0 0 0-3,0 0-2 2,0 0 3 0,0 4-1 0,-2 11 2-2,0-1 2 2,-3 5-3-1,-1 4 0 2,-2-5 1-3,-1 7-1 2,0-2 0 0,-3-1 1 0,5-3-2-2,1-4 1 2,1-5-1 0,3-2-2 0,0-5 0-3,2-3-3 4,0 0-2-1,0 0-13-1,0 0-8 0,0 0-2 1,0 0 5 0,0-7 9 0,0-11 2-2,0-5 1 2,2 2 2 0,0 2 8 1,0 1-1-4,1-1-2 3,-3 5 7 0,0 5 0 0,0 3 1-2,0 1 6 2,0 5 5 0,0 0 9 0,0 0-9-2,0 0-5 2,0 0 0 0,0 0 0 0,0-3-2-2,0 3-1 2,0 0 2 0,0 0 7 0,0 0 1-2,0 0 2 2,0 0-4 0,0 0-8 0,6 0-4-2,6 0-2 2,9 0 2 0,11 0 0-1,5 0 2 0,4 0-2 1,0 0 0 0,-4 0 1 0,-2 0-1-2,-2 0 1 2,-9 0-2 0,-1 0 2 0,-4 0 1-2,-5 0-4 2,-2-4 4 0,-6 0-4 0,-3 4 4-3,-3 0-2 4,0 0 1-2,0 0 0 1,0 0 1-1,0 0-1 3,0 0 3-4,0 0-1 2,0 0 1-2,0 0 1 2,0 0 3 0,0 0 0 0,0 0 0-3,0 0 0 4,0 0-1-1,0 0-3 0,0 0-1-2,0-3-2 2,0 3 0 0,0 0-2 0,0 0 2-2,0 0-2 2,0 0-2 0,0 0-2 0,0 0-10-2,-3-8-8 1,-3 4-40 2,-4-2 20-1,-4-9-13-2,2-1-19 2,-6-5 10 0,2-2 25 0,-2 3-1-2</inkml:trace>
    </iact:actionData>
  </iact:action>
  <iact:action type="add" startTime="385278">
    <iact:property name="dataType"/>
    <iact:actionData xml:id="d192">
      <inkml:trace xmlns:inkml="http://www.w3.org/2003/InkML" xml:id="stk192" contextRef="#ctx0" brushRef="#br0">11915 15872 37 0,'0'0'39'5,"0"0"43"4,0 0-41-2,0 0-11 2,0 0-4-4,0 0-10 3,0 0-7 1,0 0-7-2,0 0-1-1,0 0 0 3,0 0-1-2,0 0 1 2,0 0 2-3,0 0-2 1,0 0 4 1,0 0 4 1,0 0-1-3,-2 0-6 2,2 0 1 0,0 0-2 0,0 0 0-3,0 0-1 4,0 0 1-1,-2 0 3 0,2 0-1-3,-3 0 3 3,1 0-1 1,-6 0-1-1,0 0 0-3,-4 5-4 4,-2-1 0-1,1 3 0 0,4-6 1-3,-3-1-1 4,1 0 4-2,-2 0 9 2,0 0-8-4,2 0-1 3,-3 0-3 1,0-3 2-1,4-2-3-2,1 1 4 1,5-1 1 2,2 0-2-2,0 1 3 0,-1-3-4 0,-4 0-2 1,2-8 1 1,-4 0 1-4,3-3-4 4,1 3 5-1,-3-3-3 0,4-1 0-2,0-8-1 2,1 2 1 0,-1-2-2 0,2 2 4-2,-1 0-4 2,1 9 2 0,0-1 0 0,0 5 2-2,2 2-2 2,0-5 0 0,0-1-2 0,0-2 1-2,0 1 1 2,0-2-2 0,0 4 2 0,0-3 0-2,0 3 0 2,0-4-1 0,2 1-1-1,5 4 3-1,2-5-1 2,-3 4 0 1,2 1-1-1,-1 6-1-3,-3-1 2 4,-2 7-2-1,5-2 1 0,0 0-1-2,5-2 1 2,1-3-1 0,6 1 4 0,-4 2-4-2,4-5 2 2,0 3-1 0,-1 4 0 0,3 0 0-2,2 2-1 2,-1 0 1 1,0 0 2-2,1-3-2-1,-3 5 1 2,-4 0 0-1,1 0-2 2,-4 0 1-3,1 0-1 2,-2 13 2 0,-1 0-1 0,3 3 3-2,0 1-3 2,-3-1 2 0,1 3-1 0,1-1 0-2,-1 1 1 2,0 2-1 0,-4-3 0 0,2 5 1-2,-3 2-1 2,-3 0 3 0,-1 2-2 0,-3-4 0-2,0 2 0 1,0-3 1 2,0-3 0-1,0-5-1-2,-11 5 0 2,-6-5 0 0,-1 9 0 0,-3 2 1-2,2 0-2 2,6-6 2 0,1-7-2 0,5-6 1-2,5-2 1 2,-5 0 0 0,3 1-1 0,-6-3-1-2,-3 6 2 2,1 0-2 0,3-1 0 0,4-3 0-2,3 0 0 2,2-4 0 0,0 0-2 0,0 0 2-2,0 0 0 1,0 0 0 2,0 0 0-2,0 0 0 0,0 0-1 1,0 0-4-1,0 0-18 2,0 0-39-3,0-13-139 2</inkml:trace>
    </iact:actionData>
  </iact:action>
  <iact:action type="add" startTime="389874">
    <iact:property name="dataType"/>
    <iact:actionData xml:id="d193">
      <inkml:trace xmlns:inkml="http://www.w3.org/2003/InkML" xml:id="stk193" contextRef="#ctx0" brushRef="#br0">31531 1499 11 0,'0'-7'133'8,"0"-1"-88"0,0 7-29 0,0 1-1-3,0 0 9 4,0 0 2-2,0 0-6 1,-4-3-8-2,-4 3-1 3,-8 0-5-2,-5 0-2 2,-6 0-2-4,-10 0-1 3,-6 0 0 1,-2 0 4-2,-2 0 1-1,-2 0 10 2,6-12-3 0,1-3-5 0,7-3 0-2,5-3 0 3,6 4 0-1,0-3-6 0,1-7 5-2,4 0-4 2,2-7-2 0,2 2 0 0,4 1 3-2,4-3-3 2,5-1-2 0,2-2 0 0,0 0-3-2,0-2 1 2,0 1-1 0,14 5 2 0,4 2 0-2,6 4 1 2,2 0-3-1,10 2-4 2,7 1-1-3,6 1 2 2,1-1 2 0,3 4-5 0,-8 1 5-3,0 5 1 4,-9 3 1-1,-1 3-2 0,-3 4 2-2,2 2-1 2,1 2 2 0,-1 0-2 0,4 0 3-2,-13 9-2 1,0 7-2 2,-4 7 3-2,-5 4 1 0,4 4 1 1,-3 2 1-1,-6 4-1 2,-2 3 2-3,-7-3-1 2,1 0 0-1,-3 0-1 2,0 5 3-3,-12 1 1 2,-13 7-1 0,-3 2-1 0,1 0-1-2,-5-2 1 1,2-10 0 2,0-2-1-1,-2-9 0-2,-3-2 0 2,-4-7 3 0,-2-5-1 0,-1-2-3-2,1-8 3 2,0-5-3 0,-1 0 4 0,-2 0-1-2,-1-22 0 2,-2-9-3 0,-4 0 1 0,-3-10-2-2,3 3 1 2,8 1 1 0,7-6-3 0,14 7 4-2,8-3 0 1,11 2-2 1,3-3 0 0,3-1 0-1,22-3-2 0,12-1-4 2,5 5-2-1,1 3 1-2,3 4-3 2,2 4 5 0,8 2-2-1,4 2 0-1,2 2 0 2,-2 5 1 1,-5 3 3-1,-12 7 2-3,-8 6-1 4,-1 2 1-1,3 0-3 0,3 0-1-2,-4 16 4 2,3 7-2 0,-7 6 2 0,-2 4 2-3,-2 0-1 4,-9 5 3-1,-8-1 0 0,-5 2 1-3,-3 8-1 4,-3-3 4-2,0 6-2 1,0 0 0-1,-14 2 2 1,-2-4-4 0,-12-5 3 0,4-2-4-2,-9-4 3 2,-4-7-1-1,-4 4-1 2,-3-5 3-3,0-5-2 2,3-8-4 0,9-6 4 0,9-4-4-2,2-1 1 2,7-3-5 0,3 2-6 0,3-4-30-2,8 5-49 2,0 0-92 0</inkml:trace>
    </iact:actionData>
  </iact:action>
  <iact:action type="add" startTime="392778">
    <iact:property name="dataType"/>
    <iact:actionData xml:id="d194">
      <inkml:trace xmlns:inkml="http://www.w3.org/2003/InkML" xml:id="stk194" contextRef="#ctx0" brushRef="#br0">10532 15975 5 0,'-2'0'14'5,"-2"0"11"4,1 0-9-2,-1 0-6 1,-4 0 12-2,2 6-12 2,1-3-5 0,1-3 2 0,-1 5-2-2,3-3 0 2,0 2 3 0,-2-4 12 0,2 0 11-2,0 0-3 2,-2 5-4 0,1-5-8 0,-1 0 2-2,2 0-7 2,-1 0-1 0,3 4 1 0,0-4-7-2,0 0-1 2,0 0-2 0,0 2 0 0,0-2-1-2,0 0 1 2,0 0-1 0,0 0-1 0,0 0-3-2,0 0 1 2,0 0 2 0,0 4 5 0,9 4 0-2,0-8-1 2,3 4 0 0,4-1 3 0,1 1-2-2,0 0 1 2,4-4-1 0,3 4-1 0,-1-4-1-2,1 0 2 3,0 0-3-2,1 0 1 1,-2 2-1-2,2-2-1 2,0 2 2 0,1 0-2 1,-1 2 0-4,5-4 0 3,-2 0 0 0,6 0 2 1,1 0-2-3,1 0 0 2,1 0 0 0,3 0 1 0,1 0-1-2,5 0 0 2,-2 0 1-1,-5 0-1 1,-3 0 0-1,4 0 0 0,-3 0 0 1,-1 0 0 0,1 0 0-1,-3 0-1 1,2 0 2 0,-4 0-1 0,0 0-1-2,0 0 2 1,0 4-2 1,3 0 2 1,-1-4-1-4,3 0 0 4,-5 0-1-2,0 0 1 1,-4 0 0-1,-3 0 0 1,1 0 0 0,-3 0-1 0,-1 0 2-2,2-4-2 2,-6 4 2 0,0-4-2 0,-4 4 1-2,-2-4 0 1,-1 2 0 2,1 0 0-1,-3 0 0-3,0 2 0 4,-2 0 0-1,0 0 0 0,-3-4 0-2,-1 4 0 1,-1 0 0 2,-2 0 0-2,0 0 2-1,0 0 3 2,0 0-1 1,0 0 4-2,0 0 7-1,0 0 6 2,-9 0-7 1,-10-4-9-2,-8 0-2 0,-8 4-3 0,-10-3 1 1,-6 3 0 1,-5 0-1-4,-1 0 1 4,-3 0 1-2,-5 0-1 2,-3 0-1-3,-1 3 0 2,2 5 1 0,5-4-2 0,0-2 2-2,-5 2-1 2,0 0-1-1,3 0 2 1,1 2-1-2,4 3 0 3,6-1 0-1,7 2 0 0,3-1 0-2,6-3 0 2,7-3 1 0,2 2-1 0,3-5-1-2,2 0 2 2,2 0 0-1,3 0 0 2,-1 0 0-4,6 0-1 4,-2 0 0-1,6 0 3 0,-2 0-2-2,4 0-1 2,0 0 2 0,0 0-2 0,0 0 2-3,3 0-2 4,-1 0 1-2,0 0 0 1,1 0 1-2,-1 0-1 3,1 0-1-1,-1 0 0 0,1 0 0-2,1 0 0 2,3 0 1 0,0 0-1-1,0 0 0 0,0 0 0 1,0 0-1-1,0 0-3 2,16 0 1-3,10 0 1 2,8 0 1 0,7 0 2-1,3 0-1 0,4 0 0 1,3 0 0 0,0-5 0 0,1-4 1-3,4-4-1 4,-1-1 1-2,10 3-1 2,1-5 0-4,3 2 0 4,5 3 0-2,-5 1 0 1,-5-3 0-2,5 6 0 3,1-4 0-2,-4 0 0 2,3-3 0-3,-2 3 0 2,-5-3 0 0,-5 2 0 0,-8 5 0-2,-6-5 0 2,-8 6-1 0,-5 1 0 0,-7 1 0-2,-7-1 1 1,-2 5-2 2,-5-5 4-1,-5 5-2-3,1-4 0 4,-5 4 0-1,0 0 0 0,0 0 1-2,0 0-1 2,0 0 2 0,0 0-1 0,0 0 4-2,0 0 1 2,0 0 5-1,-9 0 3 1,-12-4-10-1,-9 1-3 0,-7-1 0 2,-8 4 0-1,-8 0-1-3,-7 0 0 4,-5 0 0-2,-1 0 0 2,-1 0 0-3,3 4 0 1,2 7 0 2,2-5 0-1,5 2 0-2,4-3 0 2,-3 1 1 0,7-2-2-1,-2 4 1 0,-9-1 0 1,8 1 0 0,-3-4 0-1,5 2 0 0,0 2 0 0,4-1 0 2,4 5 0-2,6-6 0 0,9 2 0 1,7-3 0-1,6 1 0 1,5-3 0-2,2-3 0 3,3 0 0-2,2 0 0 2,0 0-1-3,0 0 0 2,0 0 0-1,0 0 0 2,0 0 0-4,0 0-3 3,0 0 2 1,0 0-2-1,2 0-2-2,12 0 5 2,9 5 0 0,7-3 1 0,4 2 0-2,8 1 0 2,2-5 0 0,5 0 1 0,0 0-2-3,7 0 1 4,4 0 1-2,-3 0-2 2,3-9 2-3,2 2-1 2,-2 0 0 0,0 0 0 0,0-1 0-3,-2 2 0 4,-4-2 1-1,-3 4-2-1,-2-7 2 0,-4 7-2 1,-6-6 2-1,1 6-1 2,-6 0 0-3,-4-3 0 2,-5-1 0 0,-6 4 0 0,-8 1 0-3,-4 3 0 4,-4 0 0-1,-3 0 0 0,0 0 1-3,0 0-1 4,0 0 3-1,0 0-1 0,0 0-1-2,0 0 2 2,0 0 1 0,0 0 1 0,0 0 3-2,-19-1 1 2,-11-1-7 0,-11 2-2 0,-12 0 0-2,-9 0 0 1,-9 0-2 1,-6 0 2 0,-3 2 0-2,-1 2 0 3,6 0 0-1,5 0 0 0,8-4 0-3,0 4 0 3,7 3 0 1,13 1-1-1,8-4 1-2,13-2 0 2,3 2 0 0,4-4 0 0,5 4 0-2,-2-4-1 2,-1 4 2-1,3-4-1 1,0 0 0-1,2 2-1 1,4-2 2-1,3 0-1 2,0 0 0-4,0 0-1 4,0 0 0-1,0 0-3 0,0 0-2-3,10 0-3 4,18 0 5-1,15 0 3 0,10 0 0-2,9 0 1 1,0-2 0 2,3 2 1-2,-6 0-1-1,4-4-1 3,-1 4 1-1,0-4 0 0,2-3 1-2,-4 0-2 2,-2-8 2 0,-5 3-2-1,-10 1 2-1,-4 1-2 3,-9 2 3-2,-7 4-3 2,-10 1 1-3,-3 0 0 1,-5 3 0 1,-5 0 0 0,0 0 1-1,0 0 0 1,0 0 0-1,0 0 2 1,0 0 1-1,0 0 0 0,0 0 1 1,0 0-2 1,0 0-1-4,0 0 1 4,0 0 0-1,0 0-2-1,-2-5 0-1,-3 5 0 2,0 0-1 0,0 0 0 0,3-4 0-2,0 4-1 3,2-2-1-1,-2 2-8 0,2 0-19-2,0 0-20 2,0 0-53 0,0 0-53-1,16 0 41-1</inkml:trace>
    </iact:actionData>
  </iact:action>
  <iact:action type="add" startTime="398852">
    <iact:property name="dataType"/>
    <iact:actionData xml:id="d195">
      <inkml:trace xmlns:inkml="http://www.w3.org/2003/InkML" xml:id="stk195" contextRef="#ctx0" brushRef="#br0">31437 1499 9 0,'-2'6'22'7,"-6"-6"7"1,3 0 11-2,3 0-21 2,2 0 5 0,0 0-1 0,0 0 2-2,0 2-2 2,-2-2-2 0,2 0 2 0,-2 0-1-2,-5 2-4 2,-7 2-3 0,-11 0-3-1,-7 3-10-1,-6-1 3 3,2-2 7-2,-1-4 4 1,7 0-3-1,5 0-2 1,2 0-1 0,3 0 5 0,3 0-8-2,4-4-5 2,-2-5 11 0,4 1-6 0,0-2-5-2,1-5 1 2,1 1-2 0,0-2 1 0,-1-5 1-2,1 0 0 2,1-4-2 0,1-8-1 0,1-6 1-2,2-6-1 2,4 1-1 0,0 3 1 0,0-1-3-2,0 3 2 2,0 3-1 0,0 3 2 0,2 4-1-2,6 4 0 2,-1 0 0 0,-1 3-3 0,5-1 4-2,1 0-4 2,2 2-1 0,2 3 3 0,4-1-5-2,6 1-5 2,6 1 2 0,5 1 2 0,3 1 1-1,3 0 2 0,3 7 2 1,-2 0 1 1,4-1 0-4,0 4 1 3,1-2 0 0,-6 1 0 0,-6-1 1-1,-9 6 0 0,-14 1-1 1,-5 0-1 0,-3 0 0-2,1 0 1 2,3 0 0 0,-1 0 1 0,5 4-4-2,-3 6-2 2,3 7 2 0,2 1 3 0,2 7 1-1,3 0 0 0,-2 2 1 1,-1 0-1 0,-2-3 1-2,-4 4 1 2,-6 3-2 0,-3 0 1 0,-3 6 1-2,0 1 2 2,0 1-2 0,-7 0 0 0,-11-6-1-2,-3 1 0 2,-9-2 2 0,-7 4 0 1,-4 1 1-4,-7-7-1 3,1-2-2 0,6-6 1 0,9-7 1-1,2-2-2 0,7-7 2 1,-5-2 3 0,-4-4-1-2,-3 0-3 2,-3 0 1 0,-1 0 1 0,-1-9-1-2,-1 1-1 1,-3 0-2 2,-4-2 4-1,0-3-5-2,-1-4 1 2,8 3-3 0,7-5 7-1,8 3-2 0,5-1-1 1,2 1 1 0,6-1 2 0,2-1-1-2,1 1-1 2,6-1-1-1,1-1 1 1,3-2-4-1,0-1 2 1,0-6 0 0,0 0-1 0,17-4 0-2,3 2-2 3,3-4-2-2,5 3-4 1,2 2 8-2,4 0-6 2,5 2 1 0,3-2 0 0,6 2 0-1,3 1 2 0,2-2 0 1,-1 4 0 0,-1 1 1-2,-2 2 0 3,-1 4-1-3,-4 5 2 3,-10 1 0-3,-4 8-4 2,-7 3 4 0,-2 0-1 0,0 0 0-2,-6 2 0 2,4 14-3 0,-1 3 2 0,1 2 2-2,0 4 2 2,-2 1-1 0,0 1 2 0,-4 2-1-2,-4 3 0 2,1-2 2 0,-8 4-1-1,-2 1 2 1,0-2-2-1,0 4 0 1,0-2 1 0,0-2-2-2,-2 1 5 2,-12-4-4 0,0-1 1 0,0-1 0-2,3-4-1 2,0-3-1 0,1-2 2 0,1-1 2-2,0-3-2 2,5-1 0 0,-6-3 3-1,1-1-3 0,4-4-1 1,-1 1 1 0,6-5-2 0,0-2 2-1,0 0-1 0,0 0 1 1,0 0-2 0,0 0 2-2,0 0 2 2,0 0-2 0,0 0-1-1,0 0 0 0,0 0-3 1,0 0-6 0,0 0-28 0,0 0-29-2,0 0-57 2</inkml:trace>
    </iact:actionData>
  </iact:action>
  <iact:action type="add" startTime="401748">
    <iact:property name="dataType"/>
    <iact:actionData xml:id="d196">
      <inkml:trace xmlns:inkml="http://www.w3.org/2003/InkML" xml:id="stk196" contextRef="#ctx0" brushRef="#br0">29549 2971 17 0,'0'0'22'6,"0"0"7"1,0 0 2 1,0 0-11 0,0 2 10-2,0-2-14 2,-2 4-2 0,-7 0 3 0,0 0-6-1,-5 3-6 0,-1-3 5 2,-4 0 1-2,-1-2-6-1,-1 0-2 2,2-2 0 0,3 0 0 0,2 0-1-2,-4 0 7 2,-1 0 4 0,-2 0-8 0,1-10-1-2,-3-3-3 2,0-1 2 0,5-1 1 0,-1-1-3-2,8-1-2 2,1-2 1 0,6-1 1 0,4-5-2-1,0-2-2 0,0-2 0 2,9 0 1-1,3-2-6-3,3-2 5 3,4 2-2 0,-2 2-5 0,0 0 6-1,0 5 1 1,1-2-2 0,-2 2-3 0,0 3 5-2,3 0 0 2,0 0 0-1,3 3 1 2,6-3-3-3,-1 0-2 2,-3 3-1 0,-1-1 1-1,-3 0 5-1,-1 1 2 3,-2-1 1-1,0 5-1 0,-4 1 0-2,-1 3 1 2,0 3-1 0,0 1 0-1,1 2 0 0,4 0-1 0,1 2-2 2,5 2 2-1,2 0 0-3,1 0-1 3,-4 0 2 0,1 0-3 0,1 6 1-2,-4 7 2 3,3 3 0-1,0 3 1 0,-2-1 0-2,-1 5 0 1,-3-2 2 2,-6 2 0-1,-4 2 0-2,-5 4 4 1,-2 6 2 2,0 0 0-1,-5 2-2-2,-13 1-3 2,0-5 0 0,0-2-2 0,-3-4 1-2,0-7-3 1,1 1 1 1,-1-2 0 1,0 0-1-4,5-5 0 3,2-2-4 1,5-1-3-1,4-1-25-3,5-2-15 4,0-1-25-1,7-6-8-1</inkml:trace>
    </iact:actionData>
  </iact:action>
  <iact:action type="add" startTime="402895">
    <iact:property name="dataType"/>
    <iact:actionData xml:id="d197">
      <inkml:trace xmlns:inkml="http://www.w3.org/2003/InkML" xml:id="stk197" contextRef="#ctx0" brushRef="#br0">30293 2841 23 0,'-7'0'46'6,"0"-4"-15"2,0-1 1 0,1 1-12-2,-1 0 5 2,-1-2-6-1,2 2-4 2,-1 0-9-3,0 0 5 2,0 1 12 0,2 1-10 0,-1-1-7-3,3 0 5 4,-1 1 2-1,2 2 1 0,2-2-4-2,-3 2 2 2,3 0-1 0,0 0 1 0,0 0-1 0,0 0-3-2,0 0-4 2,0 0-3 0,0 0 0-2,0 0 0 2,0 0 1 0,0 0 0 0,0 0 0-2,0 0-2 2,0 0 2-1,0 0 0 1,0 0 0-2,0 0-2 2,0 0-2 1,0 0 2-1,0 0 0-3,0 0-2 3,0 0 1 1,0 0-2-1,0 0 0-3,0 0 0 4,5 0 4-1,8 2-1 0,-1 6 0-2,2-2 0 2,2 3 1 0,-2 1 0 0,-1-2-2-2,4 1 2 2,1-1-1 0,-2 3 0 0,3-2 1-2,-4 2-1 1,0 0 0 2,-2 1 0-1,4-1 0-2,1-2 2 2,3 4-2 1,-3-1 1-2,-2-1-1-1,3 1 0 2,-4 0 0 0,2-1 1 0,-4-1-1-2,2 1 0 2,-2-1 0 0,-2 0 0 0,1-1 0-2,2 3 1 2,0-1-1 0,-1-2 0 0,2 2 0-2,-4-2 0 1,-2-4 0 1,3 6 1 0,-3-3-1-1,2 2 0 1,1 3 0 0,1 2 0 0,2-3 0-2,-2 3 1 2,0-1-1 0,2-2 0 0,-4 5 0-2,3-1 1 2,-3 4-1-1,4 0 0 2,-2 0 0-3,0 1 2 1,2 0-2 2,-4 0 1-1,3-3 0-2,-3-1-1 2,1-2 0 0,0-3 0 0,-1 8 0-2,1-1 0 1,-1 2 1 1,0 0 1 1,-1-5-2-3,-3 1 0 2,-1-5 1 0,-1-6-2 0,-3 0 1-2,-2-4 0 2,0 1 1 0,0-3-1 0,0 0 3-2,0 0-1 2,0 0 0 0,0 0 1 0,0 0 0-2,0 0 0 2,0 0 2 0,0 0-4 0,0 0 0-2,0 0 0 2,0 0 0 0,0 0-2 0,0 0-2-2,0 0-14 2,-7-5-32 0,-1-5-19 0,5-3-17-2,1 4-58 2</inkml:trace>
    </iact:actionData>
  </iact:action>
  <iact:action type="add" startTime="403930">
    <iact:property name="dataType"/>
    <iact:actionData xml:id="d198">
      <inkml:trace xmlns:inkml="http://www.w3.org/2003/InkML" xml:id="stk198" contextRef="#ctx0" brushRef="#br0">31004 3255 49 0,'0'-2'119'7,"0"2"-96"-1,0 0-18 2,0 0-5 0,0 0-2 1,0 2 6-4,5 16 31 4,-1 9 4-2,-2 3-14 1,-2 1-7-2,0-3-5 2,-2-3 1 0,-21 4 4 0,-9 4 6-2,-9-2-8 2,-6-1-8 0,2-5-5 0,6-9-2-2,9-2-2 2,9-3-3 0,10-5-7 0,5-2-20-1,6-4-42 1,17 0-49 0,24-13 56 0</inkml:trace>
    </iact:actionData>
  </iact:action>
  <iact:action type="add" startTime="404350">
    <iact:property name="dataType"/>
    <iact:actionData xml:id="d199">
      <inkml:trace xmlns:inkml="http://www.w3.org/2003/InkML" xml:id="stk199" contextRef="#ctx0" brushRef="#br0">31797 3217 57 0,'0'4'9'8,"0"5"-6"-3,0 1 41 3,-4 3 0 0,-7 0 23 1,-10-4-31-4,1 2-6 3,-16-1 3 0,-9-1-4 0,-11-8-14-2,-12-1-11 3,-11 0 6-2,3-8 6 1,1-19-9-2,5-4-1 2,18-4 22 1,8-4-13-2,14 1-2-1,6-3-4 2,18 0-7 1,6-9 0-1,14-6-4-2,29-6-9 2,13-2-2 0,4 3 0 0,0 12 5-1,2 8 1 0,9 8-5 1,0 8 7 0,7 6-1-2,12 7 1 3,13 5 4-2,6 7 1 1,3 0-2-2,-8 27-1 2,-7 23 0 1,-22 16 3-1,-5 13 0-2,-16 3 1 1,-14-1 2 1,-12-8-2 0,-21-11 0-2,-7-8-2 2,-17-8 2 0,-33-7 1 0,-29-4 1-2,-15-2 0 3,-19-4 0-2,-3-8 0 1,2-11-4-1,4-10 3 0,2 0-1 2,9-20 0-2,4-16 0-1,3-9 7 1,14-7 8 2,5-6-12-1,8-2-3-3,6-2 2 4,15 0-1-1,23 3-1 0,21 0-1-2,14-4-2 2,41-5-12 0,19 0-7 0,13 4 11-2,14 10 6 2,10 12-5-1,9 16-3 1,2 13-2-1,-6 13 6 1,-12 0 4-1,-14 33 1 1,-14 13-1-2,-12 12 3 2,-11 10 1 0,-14 9 5 0,-16 4 1-1,-14-1 2 0,-9-7-1 1,0-9 2 0,-22-12-2-2,-10-13-2 2,-24-7 3 1,-18-6 7-1,-22-7 4-2,-12-11-14 2,-5-8 1 0,10 0-4 0,8-8 0-3,10-17 1 3,16-10 1 0,18-7-3 0,19-3-2-1,21-7-4 0,11-4 1 1,37-2-10 0,36 0-13-1,19 4-15 0,7 13-2 2,-7 17 23-1,-9 19 14-3,2 5 2 4,-7 5 4-1,-2 25 3-1,-7 3 6 0,-9 4 5 1,-11 3-2 0,-25-3-3 0,-19-6-4-2,-8-2 1 2,-53-4 6 0,-34 4-2-1,-23 0-8-1,2 0-16 2,17-6-30 1,34-7-79-2</inkml:trace>
    </iact:actionData>
  </iact:action>
  <iact:action type="add" startTime="405752">
    <iact:property name="dataType"/>
    <iact:actionData xml:id="d200">
      <inkml:trace xmlns:inkml="http://www.w3.org/2003/InkML" xml:id="stk200" contextRef="#ctx0" brushRef="#br0">33024 2263 4 0,'0'0'24'7,"0"0"11"1,0 0 36-1,0 0 6 1,0 0-33-1,0 0-14 2,-9 0-9-3,-2-8-18 2,-8-7 1-1,-2-4 3 1,1 1-1-2,-1-5 2 2,0 0 6 1,5-4-12-1,0-1 5-2,2-1-1 2,5-7 0 0,2-3 1-1,7-8 3-1,0-5-8 3,0-5-1-2,16 0 1 2,12-1-4-3,6 2-3 2,5 0-4 0,8 1-1 0,-6 8-2-3,4-1-1 3,4 9 3 0,-6 4 0 0,-3 2 5-2,-5 10 3 2,-3 2 1 1,-7 7 1-2,1 6-2 0,-6 4 1 1,1 4-2 0,2 0-2-1,-3 0-1 0,3 14 3 1,-2 7-1 0,-3 6 0 0,-1 10 2-2,-11 7 3 2,-6 12 1 0,0 14 4-1,-15 8 7-1,-17 3 0 3,-8 1-2-1,-6-13 0 0,0-9-4-2,-2-12-3 2,-1-13 5-1,2-12-3 2,-4-6 4-3,4-9 0 2,2-6-4 0,0-2-1 0,9 0 2-2,6 0-5 2,2-8-3 0,12-9 7 0,2-1-5-3,7-10-1 3,5-2-2 1,2-10-4-2,0-3-1-1,7-9-4 3,23-2 3-1,2 0-12 0,8 5 4-2,3 3 5 2,-4 13-3 0,-7 5 3 0,-6 14 9-2,-8 8 1 2,-2 4-2-1,3 2 1 1,-8 0-1-2,1 0-2 3,-1 8 4-2,-2 5-4 2,1-1 2-3,-1 1 3 1,0-1 0 1,-5 1 1 1,-2-5-1-3,2-2 2 2,-4-2-2-1,0-4 1 1,2 3 0-2,-2-3 2 3,0 0 1-1,0 0-1-1,0 0 1-1,0 0-1 3,0 0 0-1,0 0 2 0,0 0 0-3,0 0 2 3,0 0 1 0,0 0 1 1,0 0 0-4,0 0 0 3,0 0-3 1,0 0-2-2,0 0-3 0,0 0 1 1,0 0-2 0,0 0 0-1,0 0 0 0,0 0 0 1,0 0-1 0,0 0 1 0,0 0-1-2,0 0 2 1,0 0-2 2,0 0 0-1,0 0 1-2,0 0 0 2,0 0 0-1,0 0 0 2,0 0 0-3,0 0-2 1,0 0 2 1,0 0 0 0,0 0-1-2,0 0 1 2,0 0-1 1,0 0 1-2,0 0 0-1,0 0 0 2,0 0 0 1,0 0 0-1,0 0 0 0,0 0 0-2,0 0 0 2,0 0 0-1,0 0 0 0,0 0 0 0,0 0 0 2,0 0 0-1,2 0 1-3,-2 0-1 4,0 0 1-2,0 0 1 1,0 0-2-1,0 0 0 1,0 0 0 0,0 0 1-1,0 0-2-1,0 0 1 2,0 0 0 1,0 0 1-2,0 0-1-1,0 0 0 3,0 0 0-2,0 0 0 2,0 0 1-3,0 0 0 2,0 0 0 0,0 0 0 0,0 0 2-2,0 0 0 1,0 0 0 2,0 0 0-2,0 0-1 0,0 0 0 0,0 0-2 2,0 0 0-2,0 0 1 0,0 0-1 1,0 0 0 0,0 0 2 0,0 0-1-2,0 0-1 2,0 0 1-1,0 0 0 1,0 0 1-2,0 0-2 3,0 0 0-2,0 0-8 1,2 0-43-2,3 0-69 2,4 4-2 0</inkml:trace>
    </iact:actionData>
  </iact:action>
  <iact:action type="add" startTime="408272">
    <iact:property name="dataType"/>
    <iact:actionData xml:id="d201">
      <inkml:trace xmlns:inkml="http://www.w3.org/2003/InkML" xml:id="stk201" contextRef="#ctx0" brushRef="#br0">29643 3051 12 0,'-40'-9'10'8,"1"-8"-7"0,-2-2-3-2,-1 1-3 2,7-4-2 0,10 0-12 0</inkml:trace>
    </iact:actionData>
  </iact:action>
  <iact:action type="add" startTime="408559">
    <iact:property name="dataType"/>
    <iact:actionData xml:id="d202">
      <inkml:trace xmlns:inkml="http://www.w3.org/2003/InkML" xml:id="stk202" contextRef="#ctx0" brushRef="#br0">30769 2849 10 0,'-6'0'6'5,"1"0"0"3,-3 0 3 0,2 0-7 0,-3 0-2-2,2-4 12 2,1 2 7 0,-7 0-9 0,0-1-8-2,-4 3-3 2,0 0 1 0,-2 0-1 0,5-1 3-2,0-2-1 2,3-1 5 0,-1 0 6 0,1 0 33-2,0 0-40 1,-6-2-5 2,-4 1 2-1,-1 1-3-2,-4 0 1 2,-4 0 0-1,3 0 3 2,-1 0-1-4,5-1 5 4,3 1 5-1,-4 1 19 1,3-2-25-4,1 1-1 2,-1 0-1 2,5 0 8-1,5 2 21-2,4-1-12 2,2 1-6 0,3 0 10 0,-3 1-12-2,0-2-9 1,3 2 6 1,0 1 11 0,2 0-16-2,0 0-2 3,-2 0 2-1,2 0-2-1,0 0 3-1,0 0 1 2,0 0-5 0,0 0-1 1,0 0-1-3,0 0-2 1,0 0-1 2,0 0-1-1,8 0-3-2,11 5 8 2,5 10 1-1,-2-1-2 1,3 3 3-1,1 0-1 0,1-1 0 2,-1 4-1-1,2-1 1-2,-1 5 0 2,-2 2-1 0,5 1 1 0,0 4 1-2,4 3 0 1,4 1 0 2,1-2 2-1,-3 0-2-2,-4-4-2 2,1 0-1 0,-3-2 1 0,-1 2 1-2,1 2-2 2,-4 2 1 0,2-2 0 0,-3 0 1-2,-3-8-2 2,-1-2 0 0,0-1 0 0,-3 1 0-2,1 1 1 2,2 3-1 0,-3-2 1 0,1 0-2-2,-4-2 2 2,0-3-1 0,-4-3 0 0,-7-5 0-2,1-3 0 2,-2-1 0 0,-1-4 0 0,-2-2 0-2,0 0 0 2,0 0 0 0,0 0 0 0,0 0 0-2,0 0 0 2,0 0-9 0,0 0-17 0,9 0-13-2,7-17-8 2,2-6-73 0</inkml:trace>
    </iact:actionData>
  </iact:action>
  <iact:action type="add" startTime="409450">
    <iact:property name="dataType"/>
    <iact:actionData xml:id="d203">
      <inkml:trace xmlns:inkml="http://www.w3.org/2003/InkML" xml:id="stk203" contextRef="#ctx0" brushRef="#br0">31181 3246 119 0,'0'-3'73'7,"0"3"-10"0,0-3-21 0,-5 3-16 2,5 0-9-2,0 0 0-1,0 0-9 2,0 0-6 0,0 0-2 1,0 0-2-4,0 0 1 3,0 0 0 0,0 0-1 0,0 0 0-2,0 0 0 2,0 0 2 0,0 5 3 0,0-1-2-2,0 0-1 2,0-4 2 0,0 0-2 0,0 0 0-2,-6 0-4 2,-15 0-6 0,-4 0-9 0,-3 0 8-2,1 0 8 2,6-7 3 0,5 1-1 0,2 0 1-2,5 0 1 2,4 2 1 0,3 0 7 0,2 4 2-2,0-3-2 2,0 3-6 0,0 0-1 0,0 0-7-1,0 0-8 0,2 11 5 1,14 14 9 0,0 6 2-2,0 4 0 2,-2-2-1 0,-2-4 1 0,-1-4-2-2,-1-4 0 2,-4 0 0 1,1-1 0-2,-3 1 1-1,-4-5-1 2,0 1 0 0,0-1 1 0,0 1 2-2,0 3 1 2,-22 5 3 1,-12 5 2-1,-11-4-1-2,-6-5 4 2,-5-2 2 0,0-4 2-1,3-5-2 0,8-2-9 1,5-3 4 0,12-4 3 0,8 1-9-2,10-2 2 2,6 0 9 0,4 0-10 0,0 0-4-2,0 0 0 1,0 0-1 1,0 0 2 0,0 0-4-2,0 0 1 3,0 0-5-1,0 0-9-1,2 0-14 0,21 0-16 0,12-2 5 2,11-6-27-2,4-1-49 0</inkml:trace>
    </iact:actionData>
  </iact:action>
  <iact:action type="add" startTime="411992">
    <iact:property name="dataType"/>
    <iact:actionData xml:id="d204">
      <inkml:trace xmlns:inkml="http://www.w3.org/2003/InkML" xml:id="stk204" contextRef="#ctx0" brushRef="#br0">30296 2737 28 0,'-5'0'46'7,"2"0"1"2,1 0-3-3,2 0-25 2,0 0-7 0,0 0-5 0,0 0 10-2,0 0 11 2,0 0-4-1,0 0 2 2,0 0 0-3,0 0-3 2,0 0-5 0,0 0-5 0,0 0-6-3,0 0-4 4,0 0-2-2,0 0-1 2,0 0-1-3,0 0-1 1,0 0 1 2,14 0 0-2,7 8 4 0,6 5-1 0,3 2 6 1,2-1-3 0,0 2-2-1,-2 1 0 1,0 1 0 0,-2-1-2 1,-1 2 3-4,-3-2-2 3,-1-3-1 0,-3 0-1 0,3 0 2-2,1 1-2 2,-1 3 0 0,1-1 1 0,0 2 0-2,1 2 1 1,1-2-1 2,-3 1-1-2,-3-1 0 0,-1 1 1 1,-2 1 1 0,2 0-1 0,-2 2 0-2,-2 2 2 2,0 0-3 0,0 2 0 0,2-1 1-2,1 1 0 2,1-4-1 0,-4 0 2-1,-1-2-1 0,0-6-1 1,-2-2 0-1,-1 4 0 2,0-2 0-3,-1 1 0 1,-1 2 0 1,0-3 1 0,1 0-2-1,-3-1 1 0,1-1 1 1,1-1-1 1,1 0 0-4,-1 3-1 4,0-2 2-1,3 1-1 1,-5 2-1-4,2 4 2 3,3-2-1 0,-3 3 0 0,2-3 0-2,-2 2 0 2,1 1 1-1,-4 0 1 2,3 0-4-4,1 0 4 4,-3 0-2-1,2 1-2 0,0-1 2-2,1 2 2 2,-1-3-4 0,-3-1 2 0,1-1 0-2,1-1 2 2,-4 0-4-1,0-1 5 2,3 1-4-3,-2 0 2 2,2-1-1 0,-2-2 0 0,-3-1 0-3,2-3 0 4,-1 0 0-1,-1 1 1-1,2-1-2 0,-1 1 2 0,-1-3-1 2,-2 0-1-1,2-1 1-2,-2-3 1 2,3 0-2 0,-3-1 2 0,0-2-2-2,0-1 2 2,0 0-1 0,0 0 0 0,0 0 1-2,0 0 0 2,0 0-1 0,0 0 1 0,2 0-1-2,-2 0 1 2,0 0-2 0,0 0 1 0,0 0 0-3,0 0-2 4,0 0 2-1,0 0-1 0,0 0-3-2,0 0-5 2,0 0-14 0,0 0-3-1,0 0 0 0,0-11-18 1,0-3-18-1,0-5-34 2,0 1 15-3,0 3 11 1</inkml:trace>
    </iact:actionData>
  </iact:action>
  <iact:action type="add" startTime="413072">
    <iact:property name="dataType"/>
    <iact:actionData xml:id="d205">
      <inkml:trace xmlns:inkml="http://www.w3.org/2003/InkML" xml:id="stk205" contextRef="#ctx0" brushRef="#br0">31243 3959 1 0,'-9'-9'70'1,"4"5"28"0,3 2-40 0,2 2-23 3,0 0-3 4,0 0-14-2,0 0-11 3,0 0-3-2,0 0-3 1,0 0 0-2,0 0 0 2,0 0 0-1,0 0 3 2,0 2 2-3,7 11 4 2,5 1 2 0,1-1-3 0,4-3 0-2,-1-1 2 2,2-5 0 0,2-2-1 0,1-2 7-2,0 0-5 2,0 0 2 0,2-17 0 0,0-8 1-2,7-6-7 3,-2-8-6-1,-3 2-1-1,-7 1 0-1,-7 3-1 2,1 2 0 0,-1 0 0 0,-4 4-2-1,1 7 1 1,-8 5 2-1,0 12 0 1,2 3-1-2,-2 0 0 2,0 0-1 0,0 0-1 0,0 0 0-3,0 0-2 4,0 0-14-1,0 0-12 0,0 0-9-2,0 0-15 2,-19 5-3 0,-4 16-5 1,1 1-62-4</inkml:trace>
    </iact:actionData>
  </iact:action>
  <iact:action type="add" startTime="413681">
    <iact:property name="dataType"/>
    <iact:actionData xml:id="d206">
      <inkml:trace xmlns:inkml="http://www.w3.org/2003/InkML" xml:id="stk206" contextRef="#ctx0" brushRef="#br0">31738 3751 33 0,'-7'-22'34'6,"-2"-1"33"1,0-3-26 0,-8 1-25 1,4 0 9 0,-1 0 10-2,-4 4-16 2,-1-1-7 1,-6-3 9-2,-8 2-9 0,-3-2 1 0,-3 0-4 2,-3 6 0-2,-4 2-5-1,-2 3 5 2,-5 4-11 0,-9-5 4 0,-2 1-2-2,-8 0-2 3,-13 3 4 0,-12 5-6-2,-13 4 1-1,-5 2-1 2,-5 0 3 0,3 0 0 0,-1 6 0-3,2 9 1 3,3-1 1 0,-1 0 0 1,9 3-1-3,0-1 1 2,-4 8 0 0,8 4 0-1,5 3-1 0,8 5 3 1,9-1-3 0,11 6 1-1,1 3-1 0,0 6 0 0,0 1 3 2,-2 5-5-1,0 2 2-2,3 2 2 2,1 0 0 0,8 0 2-2,4 2-2 2,7 3 0 0,0 2-1 0,2 0 0-1,8-1-1 0,6-2 0 1,6-3-1 0,6-5 0-2,2-1-1 1,4-1 4 2,5-2-2-1,3 3 0-2,4 2 1 2,0 1 0 0,0 0-1-1,15 0 1 2,6-7-1-3,5-1 1 2,2 0-1 0,2-4 0-2,2-1 1 1,0 4 0 1,4 3 2 1,3-2-1-3,1 2-2 2,6-5 1 0,0-3-1 0,9-1 0-1,5-5 0-1,2-3 2 2,5-3-2 1,4-2 0-2,2-5 0 0,8-2 0 1,2-1 0 0,6-3 0-1,11 0 0 0,10-5 0 1,3-2 0 0,0-1 0 0,-1-1 0-2,1-3 0 2,2 1 0 0,2-5 0 0,-2 2 0-3,-2 1 2 4,-7 3-2-1,-4-1-2 0,-6-2 2-3,-8 1 2 3,-8-6-2 1,-4-1 0-2,-5 0 0-1,2 0 1 2,6 0-1 0,1-8 0 0,10 2 1-2,2 0-1 2,-5 2 2 0,-1 0-3 0,-8-3 1-2,2 0 1 2,-1 0-1 1,-1-4 0-2,3-1 0 0,2 2 0 1,-1-3 0 0,1 1 0-1,0-1 0 0,-5-1 1 1,-2 2-1 0,-11 1 0-1,-3-2 0 0,-5 1 0 0,-2-2 0 2,-2-1 3-1,0-1-2-2,-3-7 3 2,-1-2-1 0,0-6 2 0,-6-6-1-2,-4-3 1 2,-5 1 1 0,-6-2 7 0,0-3 4-3,-3 1-8 4,1-1-7-1,-3 0 0-1,-3 3-1 0,-1-2 0 1,-4 0-1 0,0-3-1 0,-4-3 2-3,1 1-2 3,-3-4 1 1,2 0-1-2,-4 4 1-1,-2 2-2 3,-5 1 2-2,0 2 0 1,0 0 2-1,0-1 1 1,-2-3 1 0,-10 2 2-1,3 0-2 0,-2-5 0 1,-4-3-4 0,0-5 1 0,-2 0 0-3,-4-2-1 3,1 4 0 1,-3 6 1-1,-5 2 0-2,-2 7-1 2,0 2 0 0,-4-1 0-1,2 1 0-1,-5 2 0 3,0 1 0-2,0 6 0 1,-2 2 2-1,0 4-1 1,-3-2 1 0,-3 2-1 0,-6 1-1-2,-2 3 2 2,-4 2-2 0,-8 2 1 0,-7 4-1-3,-5 4 0 3,-4 1 1 1,-2 3-2-1,3 2 2-2,-1 2-1 1,1 0 0 1,-3 0 0 0,-3 0 0-2,3 0 0 2,1 0 1 1,8 0-1-2,3 0 1-1,0 4-1 3,4-2 0-2,0 2 0 2,3 3 1-3,1-3-2 2,4 2 2 0,-6 2-1 0,-1 1 0-3,-8 3 0 4,0-1 0-1,1 1 0 0,4-2 1-2,14-2-1 2,8-1-1 0,11-3 3 0,8 0-2-2,8-2-1 2,6 1 3 0,5-3-3-1,6 0 2-1,1 0-1 3,2 0 0-1,0 0 0 0,0 0 0-3,0 0 0 3,0 0 1 0,0 0-1 0,0 0 0-1,0 0 0 0,0 0 1 1,0 0-1 1,0 0 0-3,0 0 0 2,0 0 0-1,0 0 0 2,0 0 0-3,0 0 0 2,0 0 0 0,0 0 0-1,0 0 0-1,0 0-1 2,0 0 0 1,0 0-1-1,0 0-3-2,0 0-10 2,0 0-27 0,-7 0-29 0,0 9-49-2,-2 2-54 2</inkml:trace>
    </iact:actionData>
  </iact:action>
  <iact:action type="add" startTime="420340">
    <iact:property name="dataType"/>
    <iact:actionData xml:id="d207">
      <inkml:trace xmlns:inkml="http://www.w3.org/2003/InkML" xml:id="stk207" contextRef="#ctx0" brushRef="#br0">21357 15763 13 0,'0'0'30'7,"0"5"-2"-1,0-5 31 3,0 0-8-1,-7 4-21-1,-2 2 1-1,-4 2-20 2,-4-4-6 0,-2 3 8 1,-1-7-1-4,-5 4 0 3,-7-4-2 0,-3 0-4 1,-7 0-2-4,-1 0-2 3,-6 0 0 0,1 0-2 0,-5 0 1-2,5-15 3 2,0-3-2 0,4-1 0 1,7-8 2-3,5-2-6 1,6 0 2 2,8-8 2-3,9-7-2 1,7-7 0 1,2-1-2 1,0 0 0-4,25-4 0 4,7 0-2-2,10 2-3 1,8-1 0-1,8 3 0 1,4 1 1-1,0 9 5 2,-2 9-1-3,-3 12 1 1,-4 6 0 2,-5 15 1-1,-4 0 0 0,-2 2 1-2,-1 19 2 2,-4 4-2 0,-5 2 1-3,-6 6 0 3,-4 0-2 0,-5 6 4 1,-4 3 1-3,-1 5-1 2,-5 5 0 0,-5 0-1 0,-2 0 1-3,0-2-2 4,-4-5 0-2,-17-4 1 1,-5-1 0 1,-6-3-1-4,-2-4 1 4,-10-4-2-1,-2 0 0 0,2 3-1-2,0-8 0 2,10-5 0-1,8-9 0 2,11-6 0-3,10 0 0 1,3-4-2 1,2 0-4 0,0 0-9-2,0-14-42 3,0-9-65-1,13-17 13 0</inkml:trace>
    </iact:actionData>
  </iact:action>
  <iact:action type="add" startTime="422072">
    <iact:property name="dataType"/>
    <iact:actionData xml:id="d208">
      <inkml:trace xmlns:inkml="http://www.w3.org/2003/InkML" xml:id="stk208" contextRef="#ctx0" brushRef="#br0">31489 1447 10 0,'0'-5'48'7,"0"0"15"2,0 5-25-3,0 0-11 2,0 0 3 0,-4 0-3 0,-5 0-8-2,-5 0-1 2,-7 0-16 0,-6 0 0-1,-6 0 2 0,-5 0 0 0,-9 0 3 1,-6 0 0 1,-4 0 4-4,-10-4-1 4,-2-9-9-2,5-1 2 1,8-1 3-1,15-3 14 0,11 1 10 2,11-4-21-1,8-1 6-2,7 3-5 2,1-2-5 0,3-6-2 0,0-6-3-2,14-9 0 2,14-5-6 0,6-7 5 0,3 0 0-2,2-2-1 2,0 3 1-1,-2-1 1 1,-1 2-1-1,0 0-3 0,0 0 2 1,-3 2 1 1,-3 9 0-4,-3 6 0 4,-2 10-2-1,2 7 0 0,6 3 0-2,6 3 0 2,5 0-2-1,0 5 2 2,-1 3 0-3,-8 4-2 2,-3 0 2 0,-4 0-2 0,-5 8 1-2,2 15-1 2,2 4 1 0,3 6 4 0,8 2 0-2,-8 5 0 2,-6-1 1 0,-5 5-1 0,-8 1 0-2,-3 4 3 2,-8 9-1 0,0 3 1 0,0 3 2-2,-12-2-2 1,-6-6 0 1,-3-4 1 1,-14-3-2-3,-9-3 2 2,-18-1 6 0,-16 3-4-1,-12 2-2 0,1-4-2 1,13-1-1 0,14-8-2 0,18-8 0-2,14-6-8 1,14-6-14 2,12-3-39-1,4-6-60-2,0-8-72 2</inkml:trace>
    </iact:actionData>
  </iact:action>
  <iact:action type="add" startTime="428590">
    <iact:property name="dataType"/>
    <iact:actionData xml:id="d209">
      <inkml:trace xmlns:inkml="http://www.w3.org/2003/InkML" xml:id="stk209" contextRef="#ctx0" brushRef="#br0">26561 9145 13 0,'0'0'23'5,"0"0"-3"4,0-1-7-1,0 1 24 0,0 0-16-2,0 0-5 1,0 0-4 1,0 0 1 0,0 0 9-2,0 0-1 2,0 0-1 1,0 0-1-2,0 0 1 0,-5 0 1 1,-1 0-3 0,-5 0-8 0,-4 0-5-2,4 0 1 2,0 0 2 0,-1 0 0-1,-4 4-4 0,0 0-1 0,-2 0-1 2,-1 0 6-1,-2 3-7-3,-2-2 0 4,-2 2 1-1,2-1-2 0,-2 1 2-2,-5-2 0 3,-5-1 0-2,-1 1 4 2,-3-5 2-4,-6 0-3 3,2 0-1 1,-1 0-4-1,1 0 0-2,4 0 1 2,1-5 1-1,4-3 0 2,-1 0 2-4,5-2 0 4,3 2-3-1,1-3 0 0,4-1 0-2,1-1-2 2,2-1 2 0,4-5-1-1,0 0 0 0,2-3 1 0,2 1-1 2,1 0 3-1,1-1-3 0,4 1-3-3,3-2 6 3,2 0-6 0,0-2 6-1,0-1-6 1,0-4 3 0,9-1-3 0,10-2 2-1,3-2-1 0,6 2 0 1,0-3 1 0,-1 6 0-2,1-3 0 2,0 4 0 0,-1 0 1 0,1-1-1 0,2 1 1-2,2 1-1 2,3-3 1 0,4-3-2 0,-3 5 2-2,-1 5 0 1,0 0 0 1,-1 6-1-1,1 2 1 0,1 1-2 1,1 3 2 1,0 2 0-1,0 1-1-2,-5 5 0 1,0 0 2 1,-2 4-2-2,-2 0 1 3,-1 0-1-2,3 0 1 2,-3 0 0-4,3 4 0 4,3 4 0-2,-3 2 0 2,-1 1 0-3,-1-1 0 2,-2 3 0-2,-3 1 0 3,0 1 1-2,-3 1-1 0,-1 3-1 1,-1-1 1 0,1 1 1-2,-1 2-1 2,0 0-1 0,1-1 2-1,-3 1-1-1,0 0 0 3,-2-2 0-1,-2-1 1 0,-6 3 0-2,1-1-1 2,-2 3 0 0,-3 0 2 0,2 2-2-2,2-2 0 1,-6 0 1 2,0-5-2-1,0 1 2-2,0 3 1 2,0 1-1 0,-3 4 1 0,-11 2-1-2,3-2 0 2,-1-2 0-1,1-4-1 1,2-5 0-1,-3-1 2 1,-4 1-1-1,-5 3 1 2,-4-1 0-3,-3 3-2 2,6-5 5 0,-4-3-5 0,3 0 3-2,4-5-2 1,-1 2-1 2,-3-2 1-1,2 1-1-2,-2-1 1 2,-2 1 1 0,-3-1-2 0,1 0 0 0,-3 0 1-3,4 1-1 4,3-3 0-1,7-5 0 0,5 2 0-2,6-1 1 1,2-2-1 1,-1 0 2-1,0 0 0 0,-1 0-1 1,1 0-1 0,1 0 4-1,1 0-4 0,0 0 2 2,2 0-2-2,0 0 0-1,0 0-1 3,0 0-5-2,0-5-7 2,4-7-21-3,16-6-51 2,1-1 51 0,-4 2-32 0,-6 1-45-1</inkml:trace>
    </iact:actionData>
  </iact:action>
  <iact:action type="add" startTime="430644">
    <iact:property name="dataType"/>
    <iact:actionData xml:id="d210">
      <inkml:trace xmlns:inkml="http://www.w3.org/2003/InkML" xml:id="stk210" contextRef="#ctx0" brushRef="#br0">26184 8676 0 0,'-7'-2'14'8,"5"2"2"-1,-3-2 1 1,1 2 2-1,2 0 23 1,-4-2-10 0,4-1-4-2,0 3-6 1,0 0-8 2,2-2 5-2,-3 2 1 0,3-2-7 1,0 2-4 0,0-2 0 0,0 2 0-3,0-1 5 4,0-5-1-1,12-1-10 0,2-1-1 0,2-1-2-2,0 3 0 1,7 0 0 2,5-2 1-3,2 1-1 1,-3-1 1 2,-4 2 0-1,-4 2-1-2,-4 1 0 1,0 3 0 2,-4 0 0-1,-2 0 0-2,1 0 1 2,-4 0-1 0,-1 5 0 0,-3 3 0-2,-2 4 1 2,0 7 3 0,-7 6 0 0,-16 1 2-2,0 1-2 2,1-4-3 0,1-6 0 0,2-4 0-2,1-3 0 2,-1-2-1-1,1-2 2 1,4 1-2-2,5-5 1 3,7 0 0-1,2-2 0 0,0 0-1-2,0 0-1 2,0 0-5 0,0 0 6 0,0 0-2-2,0 0 2 2,0 0 0 0,0 0 0 0,0 0-3-1,4 0 2 0,17 0 0 1,9 0 2 0,7 0 0-2,-1-7 2 2,-1 3-2 0,-10 4-2 0,-4 0 1-2,-7 0 1 2,-3 0-1 0,-6 13 1-1,0 3 3 0,-5 3-1 1,0 2 0 0,0 0 2 0,-10-3 3 0,-8 1-3-2,-3-3-2 2,-4-1-1 0,0-3 3 0,-3-3-3-2,3-1 1 2,4-4-1 0,5-2-1-2,6-2 2 2,1 0 7 0,5 0 3 0,0 0-9-2,1 0-4 2,3 0 0-1,0 0 0 1,0 0-3-2,0 0 1 3,0 0-1-1,0 0-8 0,0 0-13-2,0 0-21 2,0 0-25 0,0 0-48 0,16 0 30-2</inkml:trace>
    </iact:actionData>
  </iact:action>
  <iact:action type="add" startTime="432354">
    <iact:property name="dataType"/>
    <iact:actionData xml:id="d211">
      <inkml:trace xmlns:inkml="http://www.w3.org/2003/InkML" xml:id="stk211" contextRef="#ctx0" brushRef="#br0">26623 8327 18 0,'0'0'23'7,"0"0"-1"2,0-1 0-4,0 1 6 3,0-2 19 0,0 0-22 0,-2 0 0-2,0 2 3 2,-1 0-4 0,3 0-5-1,0 0-5 0,0 0-3 1,0 0-5 0,0 0-3 0,0 0-1-2,0 0-2 2,0 0 0 0,0 0 1 0,0 0-1-2,0 0-2 2,0 0 1 0,-2 6-1 0,2 14 4-2,0 5-1 2,0 7 0 0,0-2 1 0,0 0-2 0,0-1 1-2,0-2 2 2,0 1-2 1,0-1 0-3,2 0 0 2,5-2 1 0,-4 0 1-1,-1 0-2 0,1-2 1 0,-3-1-2 2,4 1 1-2,-2-2-1 0,3-1 0 0,-1-5 2 1,1-1-2 0,2 1 0-1,-2-2 1 1,-3-4-1-1,0 4 1 2,-2-2-1-3,0-1 0 2,0-2 1-1,3 0 0 2,-3 1 2-3,0-1-2 2,0-2-1 0,0-2 1-1,0 3-2-1,2-5 2 2,-2 3-1 1,0-2-1-2,0-1 2-1,0 0-1 2,0-2 1 0,0 0-1 0,0 0 1-2,0 0 0 3,0 0 2-2,0 0-3 2,0 0-2-3,0 0-3 2,0 0-12 0,-2 2-22 0,-12-2-66-3,2 0-67 4</inkml:trace>
    </iact:actionData>
  </iact:action>
  <iact:action type="add" startTime="433413">
    <iact:property name="dataType"/>
    <iact:actionData xml:id="d212">
      <inkml:trace xmlns:inkml="http://www.w3.org/2003/InkML" xml:id="stk212" contextRef="#ctx0" brushRef="#br0">25980 8519 43 0,'-4'-5'36'7,"2"-1"6"1,0 2-18-2,0-3-4 2,-3 2 17 0,3 1-16-2,0-1-1 2,2 3-1 0,0 0-3 0,-2 2 0-2,2 0-5 1,0 0-8 2,0 0-5-2,0 0 0 2,0 0-3-3,0 9 4 2,0 13 2-1,0 7 3-1,0 4 1 3,0 2-2-1,0 1-1 0,-3-2 2-2,1 2 1 3,0-1-3-1,0 0 1 0,-4 1-2-2,2-4 1 1,-3 0 1 1,-2 1-2 0,-1-2 2-2,-1-2-1 2,2-2 1 1,-1-4-1-2,6-9-1-1,4-5-2 2,-2-3 3 0,2-4-3-1,0 1 0-1,0-3-1 3,0 1 1-2,0-1 0 2,0 0-1-4,0 0-1 3,0 0 0 1,0 0-2-1,6 0-2-2,18 0-4 2,3 0-23 0,6-4-51 0,3-13-96-2</inkml:trace>
    </iact:actionData>
  </iact:action>
  <iact:action type="add" startTime="434260">
    <iact:property name="dataType"/>
    <iact:actionData xml:id="d213">
      <inkml:trace xmlns:inkml="http://www.w3.org/2003/InkML" xml:id="stk213" contextRef="#ctx0" brushRef="#br0">26828 8710 26 0,'0'0'24'5,"-2"0"-8"3,2 0 19 1,0 0 8-2,0 0-14 0,0 0-7 0,0 0-12 1,0 0 0 0,0 0 3-2,0 0 3 3,0 0-2-1,0 0-5 0,0 0-5-3,0 0 3 4,0 0 5-2,0 0 0 1,4 0-6-2,3 5-2 2,1 1 0 0,1 0-1 1,-3 0 2-3,3 3-2 1,-1-1 0 2,1 3 1-2,0-1 0-1,-2 0-2 2,2 1 0 0,2 3 0 0,2-1 1-2,0 1-1 2,-2-2 1 0,3 3-2 1,0-3 1-3,2 1 2 1,0 1-4 2,-2-1 1 0,2-1 0-3,3 3-1 1,-4-5 2 2,0 2-2-2,-2 1 0-1,1 0 0 3,4 1 1-2,5 0-2 1,-2-2 2-2,-3 3 0 2,1 0 1 0,-2-1-1 0,0 1 0-1,2-1 0 1,-1-1 0 0,3-1-1-1,-2 1 0 0,-1 1 0 1,0-2 1 0,-2 3-1 0,1-1 1-3,0 1-1 4,2-1 2-2,0 1-2 2,-1-1 1-3,3 1-1 1,-3 0 1 1,0-1 0 0,-1-2 0-1,-4 0 0 0,-1-1-1 2,2-1 0-1,-1 1 1-3,2-1-1 3,-4 0 0 0,1 1 2 0,-1-3-4-2,-2 2 4 2,0-3-2-1,-1 1 1 2,-2-4-1-3,1 2 0 2,0-2 1-1,-2 0-2 2,2 1 2-3,-5-3-1 1,2 0 0 2,-1 0-1-1,-1-2 1-2,0 2-3 2,0 0-3 0,0 0-23 0,1 0-35-2,-1-2-78 2</inkml:trace>
    </iact:actionData>
  </iact:action>
  <iact:action type="add" startTime="435076">
    <iact:property name="dataType"/>
    <iact:actionData xml:id="d214">
      <inkml:trace xmlns:inkml="http://www.w3.org/2003/InkML" xml:id="stk214" contextRef="#ctx0" brushRef="#br0">27762 9192 73 0,'0'0'126'8,"0"0"-104"0,0 0-20 0,0 12 0-2,-2 9 23 2,-3 5-10 0,1 4 3 0,2-4-7-2,-3 1-4 2,1-6-2 0,-1-5 2 0,-7 3 2-2,-6 4 0 2,-7 4 2-1,-10 0-1 1,-2 0-7-1,5-7-4 1,2-5-5 0,3-9-2 0,4 2-2-2,2-6-17 2,0-2-31 0,3 0-55 1</inkml:trace>
    </iact:actionData>
  </iact:action>
  <iact:action type="add" startTime="436000">
    <iact:property name="dataType"/>
    <iact:actionData xml:id="d215">
      <inkml:trace xmlns:inkml="http://www.w3.org/2003/InkML" xml:id="stk215" contextRef="#ctx0" brushRef="#br0">26895 8519 54 0,'0'-9'47'6,"0"7"-2"1,0 2-38 1,0 0 19 0,0 0 12-1,0 0-10 0,0 0-5 2,0 0-7-2,0 0 1-1,0 0-5 2,0 0-2 0,0 0-6 0,-7 0-3-2,-9 17 2 3,-5 3-3-2,0 4 1 1,6-4-1-1,-4 1 1 0,0-1-1 1,4-1 1 1,-6 2-1-4,3-3 0 4,1-3-1-2,4 2 0 1,3-5-1-1,1 2-1 0,5-2-6 2,1-3-7-1,3-4-17-2,0 0-5 1,0-3-18 2,0-2-8-1,9 0-19-3</inkml:trace>
    </iact:actionData>
  </iact:action>
  <iact:action type="add" startTime="436366">
    <iact:property name="dataType"/>
    <iact:actionData xml:id="d216">
      <inkml:trace xmlns:inkml="http://www.w3.org/2003/InkML" xml:id="stk216" contextRef="#ctx0" brushRef="#br0">26937 8620 6 0,'0'0'31'8,"0"0"-14"-1,0 0-8 2,0 0 13-3,0 0 12 1,0 0 20 1,0 0-19 1,-17 17 4-3,-1 3-17 2,-7 3-10 0,-1 4-3 0,1-2-4-2,-1 1-2 1,3-3-2 1,5-2-1 1,2-4 0-3,2-3 2 1,3-2-6 2,1 1-2-1,1-2-3-2,5-1-13 1,0 0-17 1,1-2-69 0</inkml:trace>
    </iact:actionData>
  </iact:action>
  <iact:action type="add" startTime="437596">
    <iact:property name="dataType"/>
    <iact:actionData xml:id="d217">
      <inkml:trace xmlns:inkml="http://www.w3.org/2003/InkML" xml:id="stk217" contextRef="#ctx0" brushRef="#br0">28011 9315 73 0,'0'-12'84'7,"0"8"-46"2,0 2-9-2,0-5 1-1,0 4-3 2,0-3-5 0,-3 3-6 0,-4 1 4-2,1 0-2 2,-8 0-5 0,-2 2-2 1,-5 0-6-4,-4 0-3 3,-2 0 1 0,-1 0-2 0,-2 9 0-1,-2 5-1 0,0 2 1 1,-6 7-1 0,1 6 0-2,-2 7 2 3,5 1-2-1,0-1 0 0,4 2 0-2,4 2 0 2,3-1 1-1,3 4-2 1,-1 7 1-1,0 0 0 1,3 1 0 0,4 1 0 0,3 0 0-3,2-6 0 4,5-1 0-1,4-5 0-1,0-3 0-1,0-2-2 3,4-2 2-2,5-1-1 2,2-4 1-4,3-1 0 4,2 0 1-1,0 0-1 0,4-2-1-2,6-3 2 2,-1-3-1-1,5-2-1 2,-2-6 1-3,2 3 1 2,2-4 1-1,2 0-2 2,7 1 0-3,4-1 1 2,0 1-1 0,4 1-1 0,-1-2 1-3,1-2 1 4,-1-4-1-1,0 0 0 0,-7-4 0-2,3 0 0 2,-5 0 2 0,2 0-2 0,4 0 0-2,-2 0 0 2,1 0 1 0,-1-5-1 0,4-10 1-2,-1-2-1 2,2-5 2 0,2-3-2 0,-3 2 4-2,-8-2-1 2,-3 0-2-1,-6 3 0 1,-2-3 3-2,0 0-3 3,-1-4 2-1,1-6 2 0,0-6 1-2,-3-7-2 2,0 0-2 0,-4 1 0-1,-7 1 2 0,-3 4 5 0,-6 1-4 1,-3 2 3 1,0 1-5-3,-2 1 3 2,0 0 1 0,0 1-1 0,0 2 2-2,-4-4-3 2,-5 9-2-1,-1-2-2 2,1 0 0-3,-2 0-1 2,-4 0-1-1,0 8 2 2,-2 1-1-3,-1 3 0 2,0 0 3 0,-6 1-3 0,0-1 1-2,-6 2-1 2,2 3 0-1,1 2-1 1,1 3 2-1,3 1-1 1,3 2 0 0,-3 1 0 0,1 1-1-2,-1 2 2 2,-4 2-2 0,-3 0 0 0,-5 0-1-2,1 0 0 2,-1 2-1 0,1 9 2 0,-3 1-1-2,-1 1-3 1,-5 3 1 2,2 2-4-1,3 1-5-2,8 3-11 2,4-2-14-1,5 3-8 1,6 2-32-2,0-3-19 3,9 0-61-1</inkml:trace>
    </iact:actionData>
  </iact:action>
  <iact:action type="add" startTime="438760">
    <iact:property name="dataType"/>
    <iact:actionData xml:id="d218">
      <inkml:trace xmlns:inkml="http://www.w3.org/2003/InkML" xml:id="stk218" contextRef="#ctx0" brushRef="#br0">28025 9669 133 0,'0'-4'117'4,"0"2"-59"4,0 2-19 0,-5 0-25 0,-4 0 5-2,-10 0-3 3,-4 6-15-2,-2 15-1 2,5 4 0-3,3 0 2 2,8 0-4 0,3-4 2-1,6 1-1 0,0 1 1 1,0 2 0 0,0 0-2 0,15 2 4-2,6-2-2 2,2-2 0-1,0-1 1 2,-2-3-2-3,-2-3 2 1,-6 1 1 1,-4-5-2 2,1-1 1-6,-1-1 0 5,-5-2 0-1,0-1-1 0,-4-5 0-2,0 0 1 1,0-2 0 1,0 0 3 0,0 0-1-1,0 0 2 1,0 0-2 0,0 0-1-1,-2 0 0 0,-9 0-14 0,-1-8-5 1,3-9-36 0,2-10-57-1</inkml:trace>
    </iact:actionData>
  </iact:action>
  <iact:action type="add" startTime="439202">
    <iact:property name="dataType"/>
    <iact:actionData xml:id="d219">
      <inkml:trace xmlns:inkml="http://www.w3.org/2003/InkML" xml:id="stk219" contextRef="#ctx0" brushRef="#br0">28059 9595 182 0,'9'0'49'7,"10"0"-49"0,8 0 0 0,12-2 4 1,0-2 6 0,1-2 2-1,-6 2-5 0,-14-1-4 2,-3 5-3-1,-8 0 2-2,-5 0-2 2,2 0-7-1,-6 0-39 2,0 0-62-3</inkml:trace>
    </iact:actionData>
  </iact:action>
  <iact:action type="add" startTime="439666">
    <iact:property name="dataType"/>
    <iact:actionData xml:id="d220">
      <inkml:trace xmlns:inkml="http://www.w3.org/2003/InkML" xml:id="stk220" contextRef="#ctx0" brushRef="#br0">27700 9510 23 0,'5'-2'21'7,"0"-2"12"2,-1 0 18-1,-2-1-13-2,1 4-2 2,-1 1-3 0,-2 0-1 0,0 0-17-2,0 0-5 2,0 0 3 0,0 0-3 0,0 0-5-3,0 0-2 4,0 0-1-1,0 0-2-1,2 16 5 0,2 9 2 1,-4 6 2 0,0 9-2 0,0 3 0-2,0 2-2 2,0 3 0 1,0-3-2-1,0 1 3-3,0 0-2 4,0-2-1-1,0-1 2 0,0-6-3-2,0 0-1 1,0-6-1 2,0-6 0-1,0 0 0-2,0-2 0 2,0 2 0 0,3 4 2 0,-1-2-2-3,-2-2 0 4,3-1 0-1,-3-5 0 0,2-5 1-3,1-3-2 4,-1-3 1-1,2-2 0-1,-1-2 0-1,1 3 0 2,0-6-2 0,1 4 1 0,3-3 1-2,-4-2 0 2,3 0-1 0,-1 0 1-1,6 0 0-1,0 0-1 3,4-7-4-1,0-11-9 0,5-7-21-2,-1-6-28 2,3-4-87 0</inkml:trace>
    </iact:actionData>
  </iact:action>
  <iact:action type="add" startTime="440380">
    <iact:property name="dataType"/>
    <iact:actionData xml:id="d221">
      <inkml:trace xmlns:inkml="http://www.w3.org/2003/InkML" xml:id="stk221" contextRef="#ctx0" brushRef="#br0">28418 9289 76 0,'0'-11'120'5,"0"11"-93"4,0 0-25-1,0 0-2-1,-2 7 3 0,-6 18 16 1,-3 9 10 0,2 10-7-1,-1 6-8-1,4 0-3 2,-1-3 26 0,3 1-25 1,4 1-9-3,0 1-1 2,0 2 2-1,0 0-1 2,0-1 5-4,0 5 3 4,0 0-5 0,0 2-4-1,0-4 3-2,0-2-4 2,2-10-1 0,0-8 1 0,3-6-1-3,-3-10 0 4,-2-3 0-1,2-5 0-1,-2-4 0 0,0-2 0 0,0-4-2 1,0 0-1-1,0 0 1-1,0 0-12 2,0 0 4 0,0-8-13 0,-9-11-49-1,-6 1 0 0,-7-1-61 2</inkml:trace>
    </iact:actionData>
  </iact:action>
  <iact:action type="add" startTime="441100">
    <iact:property name="dataType"/>
    <iact:actionData xml:id="d222">
      <inkml:trace xmlns:inkml="http://www.w3.org/2003/InkML" xml:id="stk222" contextRef="#ctx0" brushRef="#br0">27505 10042 16 0,'0'-10'121'5,"0"8"-86"3,0 2-22 0,0 0-12 0,0-2 4-2,0 2 16 2,0 0 0-1,0 0-5 2,0 0-1-3,0 0 2 1,0 0-3 2,0 0-1-1,0 0-3-2,0 0-1 2,0 8-4 0,-7 11 8 0,-10 8 5-3,-1 8-6 3,0 3-2 1,0-1-3-2,-3 2-2 0,0-2-3 2,-5 2 2-1,2 3-2 0,-4-3 2-3,0 2-2 4,3 1 0-2,2-5 1 1,3-3-1-2,3-5-2 3,4-4 0-2,1-5 1 1,3-4-1-2,0-2 0 2,3-5-1 0,4-3 1 0,2-4-2-2,0 0-1 2,0-2 3 0,0 0-2 0,0 0-2-2,0 0-1 2,0 0-8 0,0 0-11 0,0-2-18-2,0-12-86 2,0-7-42 0</inkml:trace>
    </iact:actionData>
  </iact:action>
  <iact:action type="add" startTime="441551">
    <iact:property name="dataType"/>
    <iact:actionData xml:id="d223">
      <inkml:trace xmlns:inkml="http://www.w3.org/2003/InkML" xml:id="stk223" contextRef="#ctx0" brushRef="#br0">27106 10556 51 0,'-13'17'56'3,"3"3"-20"6,4 0-4-1,3-1-22 0,3-5 0-2,0-3 7 2,0 0 2-1,0-1-6 2,5-2 4-3,14-1 4 2,10-6 2 0,6-1-3-1,4 0-1 0,9-9-11 1,-2-4-6 0,3 1-1 0,-4-1-2-3,4 1-19 3,-6-3-40 1,-1-4-84 0</inkml:trace>
    </iact:actionData>
  </iact:action>
  <iact:action type="add" startTime="442126">
    <iact:property name="dataType"/>
    <iact:actionData xml:id="d224">
      <inkml:trace xmlns:inkml="http://www.w3.org/2003/InkML" xml:id="stk224" contextRef="#ctx0" brushRef="#br0">28765 9900 128 0,'-11'-11'70'7,"7"7"-20"1,1 4-28 0,3 0-18-2,0 0 5 2,0-2 11 0,0 2-12 0,0 0-4-2,0 0-3 2,0 0 0-1,0 0 4 1,0 0-1-1,0 0-3 1,0 0 2 0,0 0-2 0,0 0-1-2,0 0 0 2,5 4 2 0,6 13 2 0,0 2-4-2,6 3 1 2,-4 1 0-1,4-1 0 2,-4-1 0-3,2 2-1 2,0 0 1 0,4 2 1 0,2 1 0-1,3 2-1 2,2-2 0-2,-1 1-1 1,-1-4 1-2,-4-2-2 2,-1-3 2-1,-1 1-1 1,0 1 0-1,3 1 1 1,-5-2-1 0,0-2-1 0,-5-3 2-2,-3-6-1 2,-3-3 0 0,-3-3-1 0,-2-2 4-3,0 0-3 3,0 0 2 0,0 0-3 0,0 0 0-2,0 0 1 3,0 0-3-2,0 0-4 1,0 0-16-2,0 0-54 2,2 0-60 0</inkml:trace>
    </iact:actionData>
  </iact:action>
  <iact:action type="add" startTime="442750">
    <iact:property name="dataType"/>
    <iact:actionData xml:id="d225">
      <inkml:trace xmlns:inkml="http://www.w3.org/2003/InkML" xml:id="stk225" contextRef="#ctx0" brushRef="#br0">29182 10121 119 0,'-7'0'91'5,"4"-2"-41"3,3 2-32 0,0 0-18 0,0 0-1-2,0 0-1 3,0 13-1-2,0 10 11 1,0 3-4-2,0 1 1 2,0-2 0 0,3 0 0 0,-1-5 1-2,-2 3-2 2,0-2-1 0,2 0 1 0,-2-1-2-2,0-1 0 2,0-2-2 0,0-1 2 0,0-3-1-2,0-1 0 2,-7-2 3 0,-6 1 1 0,-6-3 2-2,-4-2-1 2,1-2-5 0,1 0 1 0,5-1-2-2,2-2-1 2,5-1-2-1,2 0-8 2,7 0-6-3,0 0-17 2,0 0-54 0</inkml:trace>
    </iact:actionData>
  </iact:action>
  <iact:action type="add" startTime="443328">
    <iact:property name="dataType"/>
    <iact:actionData xml:id="d226">
      <inkml:trace xmlns:inkml="http://www.w3.org/2003/InkML" xml:id="stk226" contextRef="#ctx0" brushRef="#br0">29487 10250 95 0,'0'-10'103'5,"0"9"-66"3,0 1-22-1,0 0-11 0,-2 0 7 1,-11 1 2 0,-10 21-2 0,-1 3 5-2,-2 6 1 2,-4 0-1 0,11-6-4 0,-4-3-8-2,9-3-3 2,2-5 1 0,-1 1-2-1,6 2-3-1,-3 0-5 2,3 1-14 1,7-4-31-1,0-5-116-3</inkml:trace>
    </iact:actionData>
  </iact:action>
  <iact:action type="add" startTime="443628">
    <iact:property name="dataType"/>
    <iact:actionData xml:id="d227">
      <inkml:trace xmlns:inkml="http://www.w3.org/2003/InkML" xml:id="stk227" contextRef="#ctx0" brushRef="#br0">29630 10320 83 0,'0'0'138'5,"0"0"-115"4,-13 0-17-2,-8 19 0 1,-7 3 5-2,1 3-4 2,3-3-3 0,4-2 1 0,4-6 2-2,7-3 0 2,-2-2 0 0,3 0-7 0,4-1 0-2,-1-1 0 2,3-3-3 0,0-2-7-2,2 0-1 2,0 2-16 1,0-4-35-2,21 0-22 1</inkml:trace>
    </iact:actionData>
  </iact:action>
  <iact:action type="add" startTime="443898">
    <iact:property name="dataType"/>
    <iact:actionData xml:id="d228">
      <inkml:trace xmlns:inkml="http://www.w3.org/2003/InkML" xml:id="stk228" contextRef="#ctx0" brushRef="#br0">29780 10390 6 0,'-9'11'52'6,"-10"12"1"2,-2 1-11 0,-1 1-18-1,-1-4 3 0,0-3 3 1,-3-1-10-1,6-4-12 0,-1-1-3 0,2-2-4 2,4 2-9-1,2-1-35-3,9-5-84 3</inkml:trace>
    </iact:actionData>
  </iact:action>
  <iact:action type="add" startTime="444700">
    <iact:property name="dataType"/>
    <iact:actionData xml:id="d229">
      <inkml:trace xmlns:inkml="http://www.w3.org/2003/InkML" xml:id="stk229" contextRef="#ctx0" brushRef="#br0">26858 10496 77 0,'-16'-13'53'5,"9"8"0"4,2 2-16-1,3 1 7-1,0 0-7-1,2 2-16 3,0 0-5-2,0 0-1 1,0 0-4-2,0 0-4 2,0 0-1 0,0 0-7 0,0 0-2-2,0 0-2 2,4 12 7 0,13 7 1 0,5 7 5-2,1 2 0 3,3 3-1-2,-1 0-3 2,1 2 0-3,4-4-1 2,-2-1-2 0,4 2 3 0,-6-5-4-2,2-2 1 2,0-1 3-1,-5-5-3 2,-4 0 0-3,-4-7 0 2,-6-2-2 0,-1-1 2 0,-6-6-1-2,1 2 1 2,-1-3-1 0,-2 0 1-1,0 0 0-1,0 0 5 2,0 0-5 0,0 0-2 0,0 0-18-1,-11-3-32 1,-6-7-27-1,-2 0-70 2</inkml:trace>
    </iact:actionData>
  </iact:action>
  <iact:action type="add" startTime="445246">
    <iact:property name="dataType"/>
    <iact:actionData xml:id="d230">
      <inkml:trace xmlns:inkml="http://www.w3.org/2003/InkML" xml:id="stk230" contextRef="#ctx0" brushRef="#br0">26826 10715 60 0,'-5'0'141'8,"5"0"-111"-1,0 0-32 1,0 2 0-2,0 9 8 2,7 3 12 1,7 7 9-2,2-3-4-1,1 1-8 2,-4 0-4 0,4-5 3 0,-6 1-3-2,2-3-3 2,-1 1-5 0,-1-3-1 0,-2-1 0-1,3-1 0 0,-3-2-1 1,-2 0-2 0,1-4 2-2,-6 0-3 3,0-2-5-1,-2 0-10-1,0 0-3-1,0 0-22 2,0-2-75 0</inkml:trace>
    </iact:actionData>
  </iact:action>
  <iact:action type="add" startTime="445584">
    <iact:property name="dataType"/>
    <iact:actionData xml:id="d231">
      <inkml:trace xmlns:inkml="http://www.w3.org/2003/InkML" xml:id="stk231" contextRef="#ctx0" brushRef="#br0">26783 10887 82 0,'-8'10'107'8,"8"5"-105"0,0 3 30-2,0 6-6 2,0-4-19 0,0-3 1 0,8-3 9-2,3-5-3 2,-5-4 1 0,4 2 0 1,-1-3-5-4,0 0-5 2,0 1-3 1,3 0 0 0,-3 2-4-2,-2-1-10 2,0 1-36 0,-4-2-71 0</inkml:trace>
    </iact:actionData>
  </iact:action>
  <iact:action type="add" startTime="448263">
    <iact:property name="dataType"/>
    <iact:actionData xml:id="d232">
      <inkml:trace xmlns:inkml="http://www.w3.org/2003/InkML" xml:id="stk232" contextRef="#ctx0" brushRef="#br0">20044 7477 38 0,'-21'0'44'7,"7"0"25"-2,2 0-30 4,1 0 4-2,2 0-1 1,1 0-8-1,4 0-4 1,2 0-1 0,2 0-9-1,0 0-4 0,0 0-4 0,0 0-2 1,0 0-1 0,2-10-4-1,14-7-4 0,8-2 1 1,-4 5-2 1,-1 5 0-4,-4 9-2 4,0 0 2-1,0 0 0 0,-3 3 0-3,-1 10 2 3,-2-2-2 0,-3 2 0 0,-4-1 1-2,-2 0 0 2,0 5 1 0,-10 8 3 0,-22 13-2-1,-5 5-1 0,1 4-2 2,-1-3 1-1,5-2-1-2,2-7 0 2,7-9 0 0,6-5 0-1,8-10-1 0,5-5-3 1,4-2-5 0,0-4-8 0,0 0-25-2,0 0-35 1,25-9 31 2,10-13-48-2,-1-9-49-1</inkml:trace>
    </iact:actionData>
  </iact:action>
  <iact:action type="add" startTime="448706">
    <iact:property name="dataType"/>
    <iact:actionData xml:id="d233">
      <inkml:trace xmlns:inkml="http://www.w3.org/2003/InkML" xml:id="stk233" contextRef="#ctx0" brushRef="#br0">20313 7293 124 0,'0'-7'97'1,"0"5"-36"4,0 1-19 3,0 1-19-2,-3 0-1 2,-26 12-12-1,-11 25-8 1,-6 14 0-2,0 14 0 3,5-1 1-2,9-2 2 2,4-4-2-4,15-6 2 3,7-3-5 0,6-7-1 0,0-3 0-2,10-6-1 2,8-3 2 0,3-5 2 0,2-9-4-2,-3-3 4 2,6-9-2 2,-1-4-2-3,7 0 1-1,-2-7-6 2,-2-14-17-1,-2-1-8 2,-11-5-12-3,-1 0-64 2</inkml:trace>
    </iact:actionData>
  </iact:action>
  <iact:action type="add" startTime="449027">
    <iact:property name="dataType"/>
    <iact:actionData xml:id="d234">
      <inkml:trace xmlns:inkml="http://www.w3.org/2003/InkML" xml:id="stk234" contextRef="#ctx0" brushRef="#br0">20418 7500 169 0,'0'0'49'6,"0"0"-47"2,19-3 12 0,11 2 22-2,7-6-2 2,2 1-20 0,-1 0-12 0,2 0 0-2,-8 3-2 2,-14 3-34 0,-11 0-76 0</inkml:trace>
    </iact:actionData>
  </iact:action>
  <iact:action type="add" startTime="449206">
    <iact:property name="dataType"/>
    <iact:actionData xml:id="d235">
      <inkml:trace xmlns:inkml="http://www.w3.org/2003/InkML" xml:id="stk235" contextRef="#ctx0" brushRef="#br0">20345 7810 130 0,'-5'4'91'1,"5"-4"-74"0,0 0-10 5,23 0 10 1,14-1 13 1,7-19-13-2,-3 2-10 2,-2-1-4 0,-2 3-2 0,-4 0 1-1,3 0-5 0,-6 3-17 2,5-7-24-2,-3-1-55-1,-5-3-51 2</inkml:trace>
    </iact:actionData>
  </iact:action>
  <iact:action type="add" startTime="449411">
    <iact:property name="dataType"/>
    <iact:actionData xml:id="d236">
      <inkml:trace xmlns:inkml="http://www.w3.org/2003/InkML" xml:id="stk236" contextRef="#ctx0" brushRef="#br0">20864 7278 118 0,'-6'-4'103'5,"1"2"-36"1,5 2-33 3,0 0-30-1,-4 0-4-2,1 18 1 1,1 13 16 1,-2 11 2 0,2 3-2-2,2 3-1 3,-3 2-5-2,3-3 0 1,0 6-2-2,0-2-6 2,0-4-1 0,0-3 0 1,3-7-2-1,3-1 0-2,1-1 1 3,0-2-1-1,-3-2 0-3,1-6 0 3,-2-2 0 0,-3-9 0-1,0-4 0 0,0-3-1 0,0-5-1 1,0-2 0 1,0 0 1-3,0 0-2 2,0 0-7 0,-6 2-34 0,-7-1-38-3,-3 2-63 4</inkml:trace>
    </iact:actionData>
  </iact:action>
  <iact:action type="add" startTime="449853">
    <iact:property name="dataType"/>
    <iact:actionData xml:id="d237">
      <inkml:trace xmlns:inkml="http://www.w3.org/2003/InkML" xml:id="stk237" contextRef="#ctx0" brushRef="#br0">19659 8388 112 0,'-11'0'45'6,"4"0"5"0,5 0-13 3,2 0-7-2,0 0 2 2,0 0-6-4,0 0-8 4,0 0-8-2,4 0-7 2,20 0 7-4,5-2 11 4,10 0-6-2,9-5-4 1,5 1-2-2,9-4-3 2,5 2 2 1,7-3-3-1,10 3 2-2,12 0-3 3,5-5 0-3,4-1-2 3,4-3-1-4,-6 1-1 3,-2 1 2 1,-9 3-1-2,-9 4 0-1,-12 1-1 2,-11 3 0 0,-14 0 0 0,-13 0 3-1,-18 1-3 1,-5 3 0 0,-8-1 1 0,-2 1-1-2,0 0 2 1,0 0 2 2,0 0 4-1,0 0 3-3,0 0 2 3,0-2 1 0,0 2 0 0,0 0-4-1,0 0-5 0,0 0-4 2,0 0-1-2,0-2-1 0,0 2-2 1,0-3-14-1,0 3-26 1,0 0-20-2,-4 0-17 3,-8-4-71-2,5 2-47 2</inkml:trace>
    </iact:actionData>
  </iact:action>
  <iact:action type="add" startTime="450587">
    <iact:property name="dataType"/>
    <iact:actionData xml:id="d238">
      <inkml:trace xmlns:inkml="http://www.w3.org/2003/InkML" xml:id="stk238" contextRef="#ctx0" brushRef="#br0">20862 8216 127 0,'-9'0'57'7,"7"0"-3"1,-3 3-34-1,1-2-9-1,-3 3 11 2,-9 3 3 0,-5 4-7 0,-2 3-2-2,-6 0 3 3,-4 3 0-2,-9-3 1 2,-3 0-6-4,-11 1-4 4,-6 0-3-2,-4-3-1 2,-6 1-1-3,1-8 2 1,-7-1-1 2,4-1-4-1,3-3 0-2,2 0 1 2,5-3 5 1,2-11 3-2,4 0-7 0,2-5 0 0,8-2 1 1,4-5-3 1,12-3 2-3,5-7 1 2,6-8-3-2,5-7 0 2,2-9-1-1,2-4 1 0,6-6-2 2,1-3 1-2,2-2-1 0,3 0 0 0,0 1 0 2,0 4 0-1,0-1 0-2,0 3 1 2,10 2-1-1,8 8-1 2,5 4-2-4,5 2 2 4,2 7 1-1,4-1-3 0,5 5 3-2,5-1-1 2,4 1 0-1,3 0 0 1,2-1 0-2,-1 7 0 2,2 4 1 0,1 4 0 0,0 6-1-1,3 2-2 1,2 5 3 0,2 4-1 0,2 1 1-2,-2 7-1 2,5 2 0 0,-3 0-1 0,5 2 2-3,0 15-1 4,3 2 1-1,-3 5 0-1,-3 3-1-1,-1 4 1 3,-8 3 0-2,-10 3 1 1,-11 0-1-2,-6 1 0 2,-10 1 1 0,-1 6-1 1,-2 5 2-3,-8 2-1 2,-3 3 1 0,-6 4 0 0,0 0 0-2,0 2 0 1,0 1 1 2,-4-4-1-1,-11 2-2-2,-2 4 0 1,-2-4 1 2,-1 0 0-1,-3-4-1-2,-5-6 2 2,-2-4-1-1,-7-1-1 2,-5-1 1-3,-3-3-1 2,-4 2 1 0,-5 1-1-1,0-6-2 0,3-2 1 1,8-7-4 0,11-6-1 0,11-7-18-2,10-7-17 1,6-5-38 2,5-4-48-2,0 0-74 0</inkml:trace>
    </iact:actionData>
  </iact:action>
  <iact:action type="add" startTime="456316">
    <iact:property name="dataType"/>
    <iact:actionData xml:id="d239">
      <inkml:trace xmlns:inkml="http://www.w3.org/2003/InkML" xml:id="stk239" contextRef="#ctx0" brushRef="#br0">27541 7276 86 0,'0'-25'26'8,"-11"13"67"0,-3 9-44-1,7 3-27 0,-2 0-16 1,-7 0-5 0,-7 5 1 0,-11 15 2-2,-6 12 1 1,-5 9 6 1,-9 8 16 1,-3 7-10-4,-1 2-7 3,0 2-2 1,-1-3-6-1,2 4 0-2,-1 0 2 1,3-4-1 2,2 4-2-1,5-8-1-2,6 1 1 1,5-2-1 2,7-11 0-2,12-5-1-1,4-13 0 2,10-9 0 1,1-10-3-2,3-4 4-1,0 0 0 3,0 0 0-2,0 0-4 2,0 0-8-4,0 0-10 3,0 0-14 1,0 0-10-1,0-6-17-2,0-13-124 1</inkml:trace>
    </iact:actionData>
  </iact:action>
  <iact:action type="add" startTime="456731">
    <iact:property name="dataType"/>
    <iact:actionData xml:id="d240">
      <inkml:trace xmlns:inkml="http://www.w3.org/2003/InkML" xml:id="stk240" contextRef="#ctx0" brushRef="#br0">26603 7889 112 0,'-14'0'39'4,"0"14"-12"5,0 9-10-2,3 4-2 1,2-3-2-2,7 3 11 2,2 1-3 1,0-6-15-2,0-1 2-1,15-6 2 2,8-3 11 0,3-4-3 1,4-3-7-4,7-5 1 3,4 0-3 0,5 0-3 0,2-9-3-2,-4-3-2 2,-3 0 1 0,-9 1-2 2,-2 5-3-6,-4-1-14 4,-3 3-16 1,-1 3-35-2,-1-3-63 0</inkml:trace>
    </iact:actionData>
  </iact:action>
  <iact:action type="add" startTime="457802">
    <iact:property name="dataType"/>
    <iact:actionData xml:id="d241">
      <inkml:trace xmlns:inkml="http://www.w3.org/2003/InkML" xml:id="stk241" contextRef="#ctx0" brushRef="#br0">27882 6650 90 0,'-3'-14'59'8,"-6"0"15"-2,5 12-23 1,4 2-30 2,0 0-7-2,0 0-6 0,0 0-5 0,0 0-3 2,-2 0-1-1,0 0 0-3,-6 8-1 4,-5 17 12-2,-11 10 14 2,-3 6-1-4,-1 7-9 3,6-4-4 1,5 1 2-1,10-5-10-2,5-1-2 2,2-2 1 0,0-2 0 0,0-4 3-2,13-2-4 2,4-6 1 0,-1-6 0 0,5-3 1-2,2-6 2 2,0 0 0 0,2-3-1-1,0-5 2 0,1 0-3 1,-3 0 2 0,5 0-2 0,-4-2-1-3,2-9-1 4,-5 1-1-2,-8-1-9 2,-3-1-7-3,-3 2-9 1,-7-2-19 2,0-5-8-2,0 2-62 0,-9-1-57 1</inkml:trace>
    </iact:actionData>
  </iact:action>
  <iact:action type="add" startTime="458222">
    <iact:property name="dataType"/>
    <iact:actionData xml:id="d242">
      <inkml:trace xmlns:inkml="http://www.w3.org/2003/InkML" xml:id="stk242" contextRef="#ctx0" brushRef="#br0">27505 6885 119 0,'-16'-4'62'6,"6"1"2"0,8 3-29 3,2 0-13-1,0 0-20 0,0 0-4-2,2 0-6 2,24 0 18 0,12 7 14-1,13-1 0-1,9 0-4 2,5-4-11 0,-3-2-2 1,-9 0-2-3,-12 0-4 1,-7 0-1 2,-10 0-10-1,-8 2-17-3,-5 0-18 3,-4 5-24 1,-5-2-47-1,-2 4-6-2</inkml:trace>
    </iact:actionData>
  </iact:action>
  <iact:action type="add" startTime="465092">
    <iact:property name="dataType"/>
    <iact:actionData xml:id="d243">
      <inkml:trace xmlns:inkml="http://www.w3.org/2003/InkML" xml:id="stk243" contextRef="#ctx0" brushRef="#br0">8259 12651 5 0,'0'-1'7'7,"0"-2"6"-1,0 0 5 2,-2 0 0 0,-1-1-12 0,1 0 7-2,0 1 26 3,0 0-13-1,0-2 0 0,2 4 4-3,-3-4-10 4,3 3 1-2,0-2-2 1,-2-2 0-2,2 4-7 3,0-3 1-2,-2 4 5 2,2 1-1-3,0 0-5 1,0 0-4 1,0 0-4 0,0 0 2-2,0 0 1 2,0 0-3 0,0 0 0 1,0 0-3-3,0 0 0 2,0 0-1-1,0 0 0 1,0 0 0-1,0 0 0 1,0 6 0 0,0 10 0 0,0 7 1-3,0 2-1 3,0 3 3 0,0 4-2 0,0-1 0-2,0-2 0 2,0-3 1 0,0 2-2 0,0-3 0-2,0 0 1 3,-3-1 1-2,3 1-1 2,-3-2 0-4,1-5 1 4,2-1-2-1,-2-5 1 0,2-4-1-2,0-1 0 2,0-3 0 0,0-2 1 0,0 0-1-2,0-2 0 2,0 0 2-1,0 0-2 2,0 0 2-3,0 0-1 2,0 0 2-1,0 0 1 2,0 0 0-3,0 0 4 2,0 0 1 0,0-2-3 0,-4-12-6-2,1-9 0 2,1-2-1 0,2-4-1 0,0-2 2-2,0 0-1 1,0-2 1 2,0-6 0-2,0-5 0-1,0 0-1 2,7 1 0 0,-1 8 1 0,0 6 0-2,-2 8 0 3,1 5-1-2,-3 5 2 1,0 1-2-1,-2-1 1 0,2 5 0 1,-2 3 0 1,0-2 1-3,0 5-1 2,0 0 0 0,0 0-1 0,0 0-1-2,0 13-4 2,0 11 4 0,0 9 4 0,0 3-4-2,0-3 4 2,3-5-2 0,-1-2-2 0,0-7 2-2,0-7 0 2,-2-2 0 0,3-6 0-1,-3 0 2-1,0-4-4 3,0 3 2-2,0-3 0 1,0 0 2-2,0 0-2 2,0 0 0 1,0 0 0-1,0 0 0-2,0 0-7 1,0 0-7 1,0 0-21 0,2 0-22-2,1 0-25 3,4 4 8-1,-1 6-24 0</inkml:trace>
    </iact:actionData>
  </iact:action>
  <iact:action type="add" startTime="466434">
    <iact:property name="dataType"/>
    <iact:actionData xml:id="d244">
      <inkml:trace xmlns:inkml="http://www.w3.org/2003/InkML" xml:id="stk244" contextRef="#ctx0" brushRef="#br0">7839 14675 36 0,'-15'0'91'7,"11"0"-30"1,2 0-11-1,2 0-21 1,0 0-21 0,0 0-6 0,0 0 9-3,0-3 4 3,11-11-5 1,12-8 0-2,11-12-5 0,13-14 4 0,3-4-2 1,7-10-2 0,-1 6 3-1,-5 5-6 1,-10 9 0-1,-7 11 0 2,-8 11-2-3,-8 5 0 2,-2 5 0 1,-9 3 0-2,0 6 1-2,-7-2-1 3,0 3 1 1,0 0 2-2,0 0 1 0,0 0 7 0,-3 3-5 2,-19 23 5-1,-10 14-11-2,-15 12 1 2,-4 4-3 0,-5 2 0 0,-7-3 1-2,1 1 1 2,-3 0 0 0,9-8 0 0,11-7 0-3,15-5 0 3,19-13 0 1,11-12-3-1,0-2-12-3,22-9-4 4,21 0 0-1,6-15 21 0,11-24 0-2,2-13 0 1,-2-6-1 2,-6 5 0-1,-3 3-1-2,-8 8 2 1,-7 9 0 1,-3 6-2 0,-10 11 1-2,-9 8-1 3,-9 5 0-2,-5 3-1 1,0 0 2-1,-7 29 1 0,-26 21 6 1,-8 14-6 1,-5 5 0-3,0-5-2 2,2-17-2 0,10-7 4 0,9-13-2-2,8-13 1 2,12-6 1 0,5-8-3 0,0 0-9-3,9-4-15 3,29-34 17 0,12-15 12 1,10-11-1-4,-7 2-3 3,-10 9 1 1,-13 21 2-1,-13 17-2-3,-13 9-2 3,-4 6-1 1,0 6 5-2,-9 30 7 0,-21 13 3 1,-4 5-9 0,-4-4-4 0,4-13 3-2,12-12-1 2,5-6-1 0,8-13 1 0,9-4 1-3,0-2-7 4,0 0-7-1,0 0-3 0,3 0-1-2,17-19 15 2,5-8-13-1,9-10-34 2,2-2-35-3,3 1-64 1</inkml:trace>
    </iact:actionData>
  </iact:action>
  <iact:action type="add" startTime="476084">
    <iact:property name="dataType"/>
    <iact:actionData xml:id="d245">
      <inkml:trace xmlns:inkml="http://www.w3.org/2003/InkML" xml:id="stk245" contextRef="#ctx0" brushRef="#br0">11947 13142 48 0,'0'-12'88'6,"0"5"-51"1,0 3-20 1,0 3-16 0,0-2-1 0,2 0 1 0,1 2 1-2,-3-1 0 2,2 2 10 0,-2 0 8 0,0 0 5-2,0 0-6 2,0 0-3 0,0 0-1 0,0 0-9-2,0 0 0 2,0 2-4 0,-9 17 4 1,-5 10-3-4,-2 6 1 3,-3 4 0 0,1-1-1 0,2 3 0 0,0-6-2-1,0-2 2 1,5 1-1-1,-4-5 1 2,0 1 1-3,0 4 2 1,-3-1-2 1,4 0-2 0,3 0 3 0,0-9-4-1,3-1-1 1,4 0 0-1,-3 1 1 0,-2 0-1 1,1 0 0-1,0 4 1 1,-1 1 1 0,0-4-2-2,1-3 1 3,4-6-2-2,1-9 2 1,1 0-1-1,2-6 0 1,-2 2 1-1,0-3-1 2,2 0 0-4,0 0-1 4,0 0-2-1,0 0-6-1,0 0-8 0,-3 0-11 0,-1 0-26 1,2-18-98 0</inkml:trace>
    </iact:actionData>
  </iact:action>
  <iact:action type="add" startTime="476619">
    <iact:property name="dataType"/>
    <iact:actionData xml:id="d246">
      <inkml:trace xmlns:inkml="http://www.w3.org/2003/InkML" xml:id="stk246" contextRef="#ctx0" brushRef="#br0">11418 13736 94 0,'0'19'26'6,"0"2"-9"2,5 0-8 0,8 0 1-2,6-3 15 2,0-4 1 1,1-1-2-2,5-3-6-1,1-4 0 2,8-6-3 1,3 0-3-1,5 0-2-3,3-14-2 4,2-9-4-2,-2-1-1 2,-4-4 1-4,-3 6-2 3,-8 1-2 0,-8 2-2 1,-3 0-4-2,-6 3-7-1,-1 3-7 3,-5-1-14-2,-2 1-5 2,-3 3-9-3,0 4-14 1,-2-2 0 2</inkml:trace>
    </iact:actionData>
  </iact:action>
  <iact:action type="add" startTime="483421">
    <iact:property name="dataType"/>
    <iact:actionData xml:id="d247">
      <inkml:trace xmlns:inkml="http://www.w3.org/2003/InkML" xml:id="stk247" contextRef="#ctx0" brushRef="#br0">25425 9074 28 0,'0'-5'118'7,"-7"-7"-68"-1,-2 4-3 2,4 3-28 1,3 3-13-2,0 0-4-1,2 0 0 3,-2 2 1-2,2 0-4 2,0 0-9-4,-3 0-19 3,-4 0-27 0,0 4-3 0</inkml:trace>
    </iact:actionData>
  </iact:action>
  <iact:action type="add" startTime="483670">
    <iact:property name="dataType"/>
    <iact:actionData xml:id="d248">
      <inkml:trace xmlns:inkml="http://www.w3.org/2003/InkML" xml:id="stk248" contextRef="#ctx0" brushRef="#br0">25032 9353 69 0,'-7'0'94'5,"4"0"-58"2,3 0-24 1,0 0-22 1,0 0 3-4,0 0 2 4,0 0-6-1,0 0-21 0,0 0-19-2,0 0 7 2,0 0 11 0</inkml:trace>
    </iact:actionData>
  </iact:action>
  <iact:action type="add" startTime="483886">
    <iact:property name="dataType"/>
    <iact:actionData xml:id="d249">
      <inkml:trace xmlns:inkml="http://www.w3.org/2003/InkML" xml:id="stk249" contextRef="#ctx0" brushRef="#br0">24865 9601 69 0,'-2'0'43'7,"2"0"-50"1,0 0-25 0,0 0 4-2,0 0-11 2</inkml:trace>
    </iact:actionData>
  </iact:action>
  <iact:action type="add" startTime="485033">
    <iact:property name="dataType"/>
    <iact:actionData xml:id="d250">
      <inkml:trace xmlns:inkml="http://www.w3.org/2003/InkML" xml:id="stk250" contextRef="#ctx0" brushRef="#br0">25678 8887 30 0,'0'-4'77'8,"0"4"-28"-1,0 0-34-1,0 0 3 2,0 0 8 0,0 0-6 0,0 0-1-1,0 0-4 0,0 0-6 1,0 0-2 0,0 0-1-2,0 0-3 2,0 0-2 0,0 0-1 0,0 0 0-2,0 0 2 2,0 0 0 0,0 0 1 0,0 0 1-2,-10 0 1 2,-10 4 4 0,-8 13-6 0,1 1-2-2,1 2-1 2,6-6 0 0,4-1 1 1,-1-2-1-4,4 2 1 3,-1-3-1 0,-2 2-1 0,0 3 1-2,0-1 1 2,-1 2-2 1,4-5 1-2,2 1 0 0,1-1-1 1,3-3 2-1,-2 1-2 2,-3-1 2-3,1 0-1 2,-5 3 1-1,4-1 0 2,3-4-1-4,2-2-1 4,5 1 2-1,2-5 0-1,0 0-1 0,0 0 2 0,-2 0-1 2,-3 1 0-1,-7 2-1-3,1 2-1 4,-3 2 0-1,5-3 1 0,2 2-2-3,5-3 0 3,0 0 0 0,2-1 0 1,-3-2-4-3,3 3 2 2,-3-2 2-1,-1 4 3 2,-3 1-1-4,1 2 0 4,-4-2 1-1,3 1 0-1,0-1-1 0,-1-2 0 0,5 0 2 2,1-2-2-1,-1-2 0-3,3 2-2 4,0-2 1-2,0 0-3 2,0 0-7-4,0 0-15 4,0 0-12-1,0 0 3 0,0 0-22-2,0 0-3 2,0 0-9 0</inkml:trace>
    </iact:actionData>
  </iact:action>
  <iact:action type="add" startTime="485831">
    <iact:property name="dataType"/>
    <iact:actionData xml:id="d251">
      <inkml:trace xmlns:inkml="http://www.w3.org/2003/InkML" xml:id="stk251" contextRef="#ctx0" brushRef="#br0">24923 9206 60 0,'0'0'80'3,"0"0"-80"5,0 0-13 0,0 0 13 0,0 0 11-2,0 2 2 3,0 8 8-2,0 3 3 1,0 3 1-2,0 3-5 2,0 0-3 0,0-3-11 0,8-2-6-2,5-1 0 2,6-4 0 1,-1 1 1-2,5-6 1-1,-2-2-1 2,1 0 0 0,4-2 0 0,-3 0 0-2,2 0 0 2,-2 0-1 0,-7 0 0 0,-2-4 2-1,-4 0-4 3,-8 1 2-3,0 3-2 0,-2 0-3-2,0 0-3 4,0 0-12-1,0 0-28 0,0 0-75 0</inkml:trace>
    </iact:actionData>
  </iact:action>
  <iact:action type="add" startTime="486375">
    <iact:property name="dataType"/>
    <iact:actionData xml:id="d252">
      <inkml:trace xmlns:inkml="http://www.w3.org/2003/InkML" xml:id="stk252" contextRef="#ctx0" brushRef="#br0">24612 9433 22 0,'0'0'48'7,"0"0"-16"1,0 0-29 0,7 0 20-1,10 9 7 0,2 7-3 2,3 4-4-1,1 0 0-2,0 0-11 2,-3-3-5 0,-1-5 0-1,-2 1 1-1,-4-5-4 2,0 0-1 0,-3-3 0 0,1-1-3-2,-4 0 2 2,1-4-2 0,-6 4 1 0,-2-4 1-2,0 0 0 2,0 0 0 1,0 0 1-2,0 0-2-1,0 0-6 2,0 0-4 0,0 0-14 0,0 0-29-2,-8 0-15 2,-3-4 2 0</inkml:trace>
    </iact:actionData>
  </iact:action>
  <iact:action type="add" startTime="486751">
    <iact:property name="dataType"/>
    <iact:actionData xml:id="d253">
      <inkml:trace xmlns:inkml="http://www.w3.org/2003/InkML" xml:id="stk253" contextRef="#ctx0" brushRef="#br0">24548 9570 19 0,'0'0'29'7,"0"2"-25"0,0 9 5 1,2-1 9-1,10 4 16 2,-3 1-4-4,3 0 2 4,-4 1-4-1,5-1-2-1,2-1-4 0,-1 1-9 1,2-1-2 0,-2-4-4-1,0 3-5-1,0-5 1 2,-5 3-2 1,2-3-1-1,-1-2 1-2,-5-2-1 2,1 0 1 0,-4-4-1 0,1 3-2-2,-1-2-5 2,0 2-7 0,-2-3-13-1,0 0-5-1,0 0-1 3,0 0-72-2</inkml:trace>
    </iact:actionData>
  </iact:action>
  <iact:action type="add" startTime="487120">
    <iact:property name="dataType"/>
    <iact:actionData xml:id="d254">
      <inkml:trace xmlns:inkml="http://www.w3.org/2003/InkML" xml:id="stk254" contextRef="#ctx0" brushRef="#br0">24514 9794 22 0,'0'0'28'5,"0"14"1"4,0 7 33-2,0 2-38 1,0-2 0-2,9-4-6 2,5-1-7 0,-1-4-4 0,2-4-1-1,0-1-3 1,2-3-2-1,-2-4-2 1,0 0-28-2,-2 0-67 1</inkml:trace>
    </iact:actionData>
  </iact:action>
  <iact:action type="add" startTime="491990">
    <iact:property name="dataType"/>
    <iact:actionData xml:id="d255">
      <inkml:trace xmlns:inkml="http://www.w3.org/2003/InkML" xml:id="stk255" contextRef="#ctx0" brushRef="#br0">16116 13341 35 0,'0'-14'53'6,"0"9"-24"0,0 5-8 2,0 0 14 1,0 0 23-1,0 0-31-3,0 0-3 3,0 0 3 1,0 0-8-4,0 0-8 3,-2 0-5 1,2 0-4-1,0 0 4-2,0 12 4 2,0 22-1 0,0 12-3 0,-5 9-4-2,-2 1 1 2,1-4-1 1,-6 4-1-2,-4 4 0-1,-3 4-1 2,1 6 0 0,2-6 0 0,7-7-3-1,1-16-6 0,8-16-3 1,0-15-13 0,0-4-5-2,0-6-31 2,0 3-3 0,0-3 5-1,0 0-22 0</inkml:trace>
    </iact:actionData>
  </iact:action>
  <iact:action type="add" startTime="492343">
    <iact:property name="dataType"/>
    <iact:actionData xml:id="d256">
      <inkml:trace xmlns:inkml="http://www.w3.org/2003/InkML" xml:id="stk256" contextRef="#ctx0" brushRef="#br0">15835 13946 71 0,'-13'29'10'5,"6"5"17"2,4 5-3 1,3-3-10 0,0-11 2 0,0-8-13-2,5-9 14 2,15-4-1 0,4-4 11 0,3 0-3-3,8 0-9 3,4-19-11 1,9-7 0-1,6-8-2-2,0-5-11 2,-3 2-3 0,-6 2-10 0,-2 2-23-2,-11 8-46 2</inkml:trace>
    </iact:actionData>
  </iact:action>
  <iact:action type="add" startTime="504371">
    <iact:property name="dataType"/>
    <iact:actionData xml:id="d257">
      <inkml:trace xmlns:inkml="http://www.w3.org/2003/InkML" xml:id="stk257" contextRef="#ctx0" brushRef="#br0">23848 9311 11 0,'-20'-8'25'7,"13"4"-12"-1,4 0-4 2,-1-1 3 1,2 0 11-2,0 1-5-1,-1-1-3 3,1-1-2-2,-5-2 8 1,3-1-2-2,-4 1 0 2,2 2-3 0,1-2-5 0,-1 3 2-2,-1-3-4 2,-1 2-3 0,1 0 2 0,1-3-4-2,-3 1 3 2,-1 2 3 0,-1-2-4 0,-4 0-4-2,0-1 2 2,-2-1 1 1,0 2-2-2,-2-3-1-1,1 4 0 2,-1 0 1 0,-2-1 0 0,3 1 2-2,-1 1-3 2,4 0 3 1,-4 0-4-2,-2 1 0-1,3 2 0 3,-5 0 0-2,2 1-1 1,3 2 2-2,2 0-2 3,-2 0 0-2,-1 0 1 2,-2 0-1-3,-1 0 1 1,-4 0-1 1,3 0 1 1,-3 2-1-3,-1 6 0 2,-1 1 0 0,1 1 0 0,-3 0 0-3,3 7 0 3,-3 0 0 0,0 1 0 1,0 5 1-3,0 0-1 2,2 2 1 0,0 0-1 0,1 6 2-2,-1 0-4 2,3 6 4 0,2 2-1-1,2-1 0 0,5-3-1 1,5 2 0 0,-1-6-1-1,8 4 0 0,4 2-2 0,0-1 1 2,0-1 2-2,7-2-4-1,10 2 6 3,2-2-2-2,-3-1 0 1,3-4 0-1,-3 0 1 0,-2-5 1 1,-3 5-2 0,-1-1 0-2,-4 2 2 2,5 0-2 0,2 0 0 1,0 0-1-4,3-4 1 4,4 0 0-1,6-3 0 0,-3-3 0-2,3 2 0 1,-4-5 0 2,3 1 1-2,1-5-2-1,2 1 1 3,-1-5 0-1,1-1 0-1,2-3 0 0,0 0 1 1,-2 0-2 0,2 0 2 0,0 2-1-2,2-1 0 2,2-2 2 0,5-1-2 0,0-2 1-3,1 0 0 3,-2 0-1 0,-3-8 1 1,-3 0-1-3,-4-3 1 1,-3-1-1 2,1-4 1-2,-4-1 1 0,1-2-1 1,1 1 0 0,-1-5 0 0,-1 0 2-2,-1 0-3 2,0-2 2 0,-1 1-1-1,-1 1-1 0,2-4 1 1,-3 0 0 0,1 0-1-1,-4 0 2 0,2 0 1 1,-4 1 0 0,-1-4-2 0,-3 1 2-2,-2 0 3 2,-1 3-4 0,0-2 0-1,-4 0-2-1,0-4 2 2,1-1-2 1,-1-4 2-1,2 6 0-2,-4-4-1 2,0 1 1 0,0 6-3 0,0-3 2-2,0 5-1 2,0 2 1 0,0 1 0-1,-4 3 2 0,-3-4-2 1,-5 4 3 0,-1 2 1 0,-2-1 1-2,0 2-2 2,-2 1-3 0,2 1 4-1,-2 2-4-1,-1 1 0 2,-3 2 1 0,2-2 2 0,-1-1-3-1,-3 1 2 1,0 1-3 0,0 2 0 0,0 0 1-2,0 1-1 2,0 1 0 0,-1 1 1-1,-2 4-1 0,0 0 0 0,1 2 0 2,-1 0-1-1,1 0-3-2,-3 0-10 2,4 12-13 0,-2 7-14 0,3 2-16-3,2 2-27 4,3 1-63-1</inkml:trace>
    </iact:actionData>
  </iact:action>
  <iact:action type="add" startTime="506150">
    <iact:property name="dataType"/>
    <iact:actionData xml:id="d258">
      <inkml:trace xmlns:inkml="http://www.w3.org/2003/InkML" xml:id="stk258" contextRef="#ctx0" brushRef="#br0">23313 9229 6 0,'0'-7'17'5,"0"1"-3"4,-2-2 5-2,-1 1 4 1,1 1-3-1,0 0 1 1,0 2-2-1,-4 0 2 1,4-2-8-1,-3-1 10 0,1 2-9 1,0 0 3 0,1 3 0-2,1 2-3 2,2 0-4 0,-2 0-7 0,2 0-3-1,0 0 1 0,0 0-3 1,0 0 2 0,0 0 1-2,-2 0 3 3,-4 0 1-2,2 8-1 1,-3 3 1-1,-2 3 1 0,0 3-2 1,-1 2 0 0,4 3-4-2,-1-1 1 2,0 4 1 0,0 1 1 0,2 8-3-1,1-1 2 2,-1 2-1-1,3 2 2 0,-2-3-2-2,-2 3 0 1,4-4-1 1,0-2 1 1,0 2 0-4,2-2-1 4,0-2 0-2,0 0 0 1,0-2 0-2,0 0 0 2,2 2 0 0,5 1 0 0,-2 0 0-1,-1 1 1 0,-1-2 1 1,-1-2-2 0,-2-4 0-2,2-6 0 2,-2-5 0 0,0-2 1 0,0 2-1-3,0-1 1 3,0-1 0 0,0 3-1 0,0-5 0-2,0 0 0 3,0-2 0-2,0-1 0 1,0-1 1-1,0-4-2 1,0 0 2-1,0 0-1 1,0 0-2-1,0 0-3 0,0 0-9 2,0 0-17-2,0 0-36-1,0 0-61 2</inkml:trace>
    </iact:actionData>
  </iact:action>
  <iact:action type="add" startTime="506965">
    <iact:property name="dataType"/>
    <iact:actionData xml:id="d259">
      <inkml:trace xmlns:inkml="http://www.w3.org/2003/InkML" xml:id="stk259" contextRef="#ctx0" brushRef="#br0">23647 9231 3 0,'0'-9'30'8,"-5"3"-5"-1,1 2 0 1,-2 2-3-1,6 0-6 1,-2 2 1 0,2 0-10 0,0-2 26-2,0 2-9 2,0 0-4 0,0-2 0-1,-2 2-4 0,2 0 3 0,0 0-7 1,-3 0-4 0,3 0-3-2,0 0-3 2,0 0 0 0,0 0 0 0,0 0 1-2,0 0 1 2,0 0 0 0,0 0 4 0,0 0-1-2,0 0-1 2,-2 0-2 1,0 0-2-2,-2 10 2-1,-1 9 5 2,-3 6-5 0,6 2-4 0,0-1 1-2,2 0 2 3,0 0-3-2,-2 1 2 2,2 2-1-2,-2 2 1-1,-1-2-1 2,1 0 1 1,2 0-2-4,0 2 1 4,0 0-2-1,0 1 1-1,0-3 0 0,0-3 1 0,0 5-1 2,5-2 0-2,-1 3 1 0,-2-2-1 0,4-3 1 2,-4-4-1-2,0-5-1-1,0-4 1 3,1 0 0-1,-1-2 0-1,-2-2 0 0,0 4 0 1,0-1 1-1,0 2 0 1,0 2-1-1,0-1 1 0,0-2-1 2,0 5 0-1,0-2 0-2,0-1-1 2,0-1 1-1,0 2 0 2,0-3 0-3,0-4 0 1,0 3 0 2,0-5 0-2,0-2 0-1,0-1 0 3,0-4 1-2,0 1-2 1,0-2 2-2,0 0-1 3,0 0 0-2,0 0 1 1,0 0-2-1,0 0 2 0,0 0-2 2,0 0 0-2,0 0-2 0,0 0-5 0,0 0-8 1,-2 2-24 0,-7 0-11-1,-1-2-3 1,3 0-21 0,0 0-15 0</inkml:trace>
    </iact:actionData>
  </iact:action>
  <iact:action type="add" startTime="507994">
    <iact:property name="dataType"/>
    <iact:actionData xml:id="d260">
      <inkml:trace xmlns:inkml="http://www.w3.org/2003/InkML" xml:id="stk260" contextRef="#ctx0" brushRef="#br0">23465 9531 3 0,'0'-3'20'7,"-3"3"-7"1,3-7 0-2,0 3 8 2,0 0 1 0,0-1-1 0,-2 3 2-1,2-2 24 0,0 0-25 2,0 1 7-2,0 0-5-1,-2 3-7 3,2-3-2-2,-2 2-1 1,0 1-2-2,-2-5-4 2,2 3 1 0,2 0-1 0,-2 1-1-2,2 1-3 2,0-3-1 0,-2 3 1 0,2-3-2-2,0 3 0 2,0 0-1 0,0 0-1 0,0 0 0-2,-3 0 1 2,3 0-1 0,0 0 0 0,-2 0-1-2,-2 0 0 3,-3 13 5-2,-3 8-4 1,-1 8 1-2,2 2-1 3,-1 2 0-2,4 3 1 1,-3 1 0-1,4-2-1 2,1 0 1-1,4-4-1-1,0-2 1-2,0-6-1 3,0-3 0 0,0-3 0 1,0-3 1-3,0-3-1 2,0-5 0 0,0-2 0 0,0-1 0-2,0-3 0 2,0 0 2 0,0 0-1 0,0 0 0-2,0 0 0 2,0 0 0 0,0 0 0-1,0 0-1 0,0 0-2 0,0-7-17 2,0-7-27-1,0-5-38-2,0 2-64 2</inkml:trace>
    </iact:actionData>
  </iact:action>
  <iact:action type="add" startTime="509253">
    <iact:property name="dataType"/>
    <iact:actionData xml:id="d261">
      <inkml:trace xmlns:inkml="http://www.w3.org/2003/InkML" xml:id="stk261" contextRef="#ctx0" brushRef="#br0">22602 8593 43 0,'-5'-23'30'7,"1"-2"31"2,2 17-18-3,2 4-15 1,0 2-2 2,0 0-2-1,0 2-12-2,0 0-9 1,0 0-1 2,0 0-2-2,0 0 0-1,0 0 9 3,0 6 4-2,13 10-3 2,8 3-4-4,9 3-1 3,4-4-4 0,8 2 2 0,-1-1 0-2,1-1-2 2,-3 2 0 0,-3-3 0 1,-6-1 0-3,-7-4-1 2,-7-2 1 0,-6-4 0-1,-6 0-1-1,1-3-1 2,-1-2-11 0,1 2-22 0,2-1-22-1,0-2-22 1,0 0-18 0</inkml:trace>
    </iact:actionData>
  </iact:action>
  <iact:action type="add" startTime="509604">
    <iact:property name="dataType"/>
    <iact:actionData xml:id="d262">
      <inkml:trace xmlns:inkml="http://www.w3.org/2003/InkML" xml:id="stk262" contextRef="#ctx0" brushRef="#br0">23101 8562 28 0,'0'-11'42'0,"0"9"20"9,0 2-38-2,0 0-21 2,0 15 6-4,0 10 0 3,0 4 0 0,0-2 1 0,0 0-5-1,0-3-2 0,0-3 3 2,0-5 1-2,-9 1 0-1,-3-2 0 2,-4-1-3 1,-5 1-4-1,1-3-4-2,-3 1-7 2,2-3-24-1,3-4-11 1,4-2-27-2</inkml:trace>
    </iact:actionData>
  </iact:action>
  <iact:action type="add" startTime="510111">
    <iact:property name="dataType"/>
    <iact:actionData xml:id="d263">
      <inkml:trace xmlns:inkml="http://www.w3.org/2003/InkML" xml:id="stk263" contextRef="#ctx0" brushRef="#br0">22413 8160 11 0,'-2'-21'52'4,"0"7"5"4,2 8-22 1,-2 2-11-2,2 4-2-1,0 0-5 3,0 0-10-1,0 0-10-1,0 6 16-1,0 21 14 3,2 6-12-2,5 5-4 1,-3 0-7-2,-2 2 1 2,1-3-1 0,-3-1-3 0,0-6 1-2,0-3-2 2,0-6 1 0,0-6 0 0,0-7-1-1,0-7 0 0,0-1 3 1,0 0 0 0,0 0 1-1,0 0-4 0,0-12-3 1,0-15 0 0,2-8 2-1,12-2-2 0,2 0 1 1,0 2 2 1,2 5-1-4,-1 10 0 3,4 1 0 0,-1 7-1 0,1-1 1-2,2 3 0 3,5 0-1-1,-6 6 2-1,-1 2-3 0,-5 2 1 1,0 0 1 0,0 0 1-1,-4 0 0-1,-1 6 0 3,-7 0 1-1,-1-2-1 0,0-3 1-2,-1 2-1 1,0 0 0 2,-2 0 0-1,3-1 0-3,-1 5-13 3,0-2-36 1,3 5-75-2</inkml:trace>
    </iact:actionData>
  </iact:action>
  <iact:action type="add" startTime="511225">
    <iact:property name="dataType"/>
    <iact:actionData xml:id="d264">
      <inkml:trace xmlns:inkml="http://www.w3.org/2003/InkML" xml:id="stk264" contextRef="#ctx0" brushRef="#br0">22949 9660 12 0,'-7'-15'32'7,"1"9"3"1,1 2 27 0,3 1-33-2,-3 2 2 2,0-2-7 0,3 1-2 0,-3 0-2-2,5 2-3 2,0-2 3 0,-2 2-4 0,2 0 1-2,0 0-2 2,-2 0-3 0,2 0-1 0,-2 0-5-2,0 0 1 2,-1 0 1 0,3 0-5 0,-2 0-1-2,-1 0-2 2,1 0-1 0,-7 0 2 0,-5 4-1-2,-2 13-1 2,-5 5 1 0,3 1 0 0,-3 2-1-2,1 2 1 2,-3 2 0 0,-3 4 0 0,1 2 0-2,-3 1 0 2,0 5 0 1,6-4 0-2,3 1 0-1,-2-3 0 3,6-2-2-1,-4 0 2-1,5-4-1-1,0-4 1 2,5-7 0 0,0-2 0 1,2-7 1-3,4 0-1 1,-3-1 2 1,-3 2-2 1,-3 2 0-4,0 1 0 3,4-2 0 1,3-5 0-1,5 0-2-2,-4-4 2 1,4-2-1 1,0 0 2 1,0 0-2-3,0 2 1 2,-8 5 0 0,4 1 0-1,-3 0 0 0,2 2 0 1,3-4 0 0,0 0-2 0,0-1-1-3,2-3-7 3,0 0-16 0,0 0-17 0,0 0 1-2,0-2-5 3,0 0-7-2,9 0-27 2,-5-11 6-3</inkml:trace>
    </iact:actionData>
  </iact:action>
  <iact:action type="add" startTime="511873">
    <iact:property name="dataType"/>
    <iact:actionData xml:id="d265">
      <inkml:trace xmlns:inkml="http://www.w3.org/2003/InkML" xml:id="stk265" contextRef="#ctx0" brushRef="#br0">22420 10142 7 0,'-7'-6'42'1,"-3"3"-8"0,4 3 11 0,-3 0-4 1,2 0-9 4,1 0-17 2,0 0-7 0,4 4-1 0,2 5-3-1,0 0 10 1,0 1-3 0,0 4 1 0,0 0 3-2,10 7-7 1,1-2-4 1,2 4 0 0,8-5-3-1,3 1-1 0,5-7 1 1,1-6 0 0,0-1 1-2,-7-5-1 2,-9 0 0 1,-5 0 0-2,-9 0 1-1,0 0 0 2,0 0-1 1,0 0 0-2,0 0 0-1,0 0-2 2,0 0-6 0,0 0-1 0,0 0-13-2,0 0-37 2,0 0-42 0,-16 0-23 0</inkml:trace>
    </iact:actionData>
  </iact:action>
  <iact:action type="add" startTime="512300">
    <iact:property name="dataType"/>
    <iact:actionData xml:id="d266">
      <inkml:trace xmlns:inkml="http://www.w3.org/2003/InkML" xml:id="stk266" contextRef="#ctx0" brushRef="#br0">22125 10276 66 0,'-4'-2'36'5,"4"2"22"3,-3 0-46 0,3 0-9 0,0 0 7-2,0 0 0 1,0 0 2 1,0 0-2 1,0 0 16-3,0 2-1 2,7 11-8 0,5 3-1 0,2 3-7-3,2 1 1 4,2 5-3-2,-1 0 0 2,0-4-3-4,0-2-2 4,0-5-2-1,-2-1 2-1,-4-1 0 0,4-4-1 1,-4 3 0-1,1-5 0 2,-3-2-1-3,-3 0 0 2,-1 0 1 0,-1-2-1 0,-4-2 0-2,0 2 1 1,4-2 0 2,-4 0 3-2,0 0-4-1,0 0-2 3,0 0-12-2,0 0-14 1,0 0-62-2,0 0-116 3</inkml:trace>
    </iact:actionData>
  </iact:action>
  <iact:action type="add" startTime="512726">
    <iact:property name="dataType"/>
    <iact:actionData xml:id="d267">
      <inkml:trace xmlns:inkml="http://www.w3.org/2003/InkML" xml:id="stk267" contextRef="#ctx0" brushRef="#br0">22098 10502 92 0,'-9'0'68'7,"4"0"-24"1,3 0-26 1,2 0-20-3,0 0-1 2,0 2 6-1,0 8 8 1,0 4 12-2,0 1-6 3,4 4-1-2,8-2-8 2,0 0-1-3,1-1-4 2,-1-5 1 0,-3-2-2 0,0-4-1-3,-5-1-1 4,2-2 1-1,-4-2 1 0,-2 0-2-2,0 0 0 1,0 0-7 1,0 0-13 1,0 0-20-3,0 0-42 2</inkml:trace>
    </iact:actionData>
  </iact:action>
  <iact:action type="add" startTime="513619">
    <iact:property name="dataType"/>
    <iact:actionData xml:id="d268">
      <inkml:trace xmlns:inkml="http://www.w3.org/2003/InkML" xml:id="stk268" contextRef="#ctx0" brushRef="#br0">23752 9808 61 0,'0'-12'48'5,"0"8"-27"3,2 4-32 0,3 0 13 1,0 0 4-4,0 0 8 4,-3 0 10-1,0 0-3-1,-2 0 3 0,0 0-5 2,0 0-1-2,2 0-7 0,3 0 0 0,-1 0 1 0,4 8-4 2,-2 4-3-2,3 5 0-1,2 4 0 2,-1 5 1 0,4 8 0 0,0 3-2-2,-1 2-1 3,4 1-1-2,-4-3 0 2,4-1 1-4,-4-3-2 4,4 0-1-2,-4-2 2 2,6 2-1-3,-1-2-1 2,3-1 0 0,0-4 1 0,1-3-1-2,-3-4 0 2,2 1 0-1,-3-4 0 2,-4-2 0-3,0-1 2 1,-3 0-2 2,-4-3 0-1,-2-1 0-2,-1-1 1 2,1-2-1 0,-3 0-1 0,2 0 1-2,1 1 0 2,0-1 1 0,0-2-2-1,-3 0 2-1,0 0-1 3,0-2 0-1,-2-2 0-1,0 0 0 0,0 0 0 0,0 0 1 1,0 0 0 1,0 0-1-3,0 0 0 2,0 0 0 0,0 0-12 0,0 0-17-3,0 0-47 4,0 0-60-1</inkml:trace>
    </iact:actionData>
  </iact:action>
  <iact:action type="add" startTime="514227">
    <iact:property name="dataType"/>
    <iact:actionData xml:id="d269">
      <inkml:trace xmlns:inkml="http://www.w3.org/2003/InkML" xml:id="stk269" contextRef="#ctx0" brushRef="#br0">24334 10475 58 0,'0'0'80'7,"0"0"-37"1,0 0-26 0,-2 0-6-3,-7 0 15 3,-3 4 8 0,-4 13-9 0,-7 4-8-2,-2 4-1 3,-1 0-6-1,4-1-6-1,3 1 0-1,3-4-3 3,4-3-1-2,1 1-1 2,4-4-6-4,2-1-7 4,1-4-20-1,4-1-42-1,0-5-57 0</inkml:trace>
    </iact:actionData>
  </iact:action>
  <iact:action type="add" startTime="514484">
    <iact:property name="dataType"/>
    <iact:actionData xml:id="d270">
      <inkml:trace xmlns:inkml="http://www.w3.org/2003/InkML" xml:id="stk270" contextRef="#ctx0" brushRef="#br0">24401 10571 100 0,'0'-9'143'1,"0"9"-112"2,0 0-24 3,-3 17-3 2,-14 9 2 0,-9 8 0 0,1-5-1-2,-1-4-2 3,5-3 1-2,3-6-2 2,4-3-2-3,7-7-3 1,5-3-14 1,2-3-32 0,0 0-38-2,9 0 7 3</inkml:trace>
    </iact:actionData>
  </iact:action>
  <iact:action type="add" startTime="514699">
    <iact:property name="dataType"/>
    <iact:actionData xml:id="d271">
      <inkml:trace xmlns:inkml="http://www.w3.org/2003/InkML" xml:id="stk271" contextRef="#ctx0" brushRef="#br0">24417 10731 33 0,'0'24'69'1,"-16"7"-16"0,-12 6-25 0,-6 4-6 0,-1 1-16 0,3-2-5 7,4-10-1 0,13-9-9 0,5-8-25-2,10-8-55 2</inkml:trace>
    </iact:actionData>
  </iact:action>
  <iact:action type="add" startTime="515643">
    <iact:property name="dataType"/>
    <iact:actionData xml:id="d272">
      <inkml:trace xmlns:inkml="http://www.w3.org/2003/InkML" xml:id="stk272" contextRef="#ctx0" brushRef="#br0">21825 11022 41 0,'0'-15'63'8,"0"9"1"-1,0 2-10-1,0 3-42 2,0 1-11 1,0 0 7-2,0 0 0 0,0 0 2 1,0 0-4 0,0 0-2-1,0 0 1 0,0 0-3 1,0 0 4-1,0 3 7 1,0 9-8-2,0 1-3 3,0-1 2-2,0 1-3 1,0-1 3-1,0 5-1 0,-3 5-2 1,-4 3-1 1,0-2 0-4,2-2 0 3,3-7-1 0,2-5 0 0,0-5-2-1,0-2 2 0,0-2 1 2,0 0 0-1,0 0 0-2,0 0 0 2,0 0 0-1,0 0-1 2,0-11 0-4,5-7 1 3,8-5 0 0,4-2-1 1,-1-2 2-3,2 0-2 2,1 3 1 0,-1 3 0 0,-4 4 0-3,-1 3 0 4,-1 5-4-1,-3 5 3-1,-2 4-3-1,-2 0 3 3,1 0 0-1,2 0 2 0,-1 15 0-2,-3 7 4 2,-2 7 1 0,-2 5-3 0,0 2 2-3,0-4-4 4,0-2 3-1,0 0-3 0,0-7 0-2,0-5 0 2,-2-5 0 0,2-5 0 0,-2-4-1-3,2-4 2 4,0 0-2-1,0 0 1 0,0 0-2-2,0 0 1 2,0 0-2 0,0-2-3 0,0-17-5-2,0-3 7 2,0-8-3 0,0 2 1 0,2 3 0-2,5 4 3 2,0 7 2 0,2 3-1 0,2 5-1-2,4 3 1 2,-2 0 1 0,-4 3-1 0,3 0 2-2,-5 3 1 2,-3 14 2 0,1 4 3 0,-3 0-4-2,-2-2-1 2,0-3 1 0,0-5 1 0,0-3 0-2,0 0-2 2,0-2-1-1,0 2 1 2,-2-1-7-4,0-3-4 4,2-4-15-2,0 0-25 2,0 0-28-3,0 0-12 1</inkml:trace>
    </iact:actionData>
  </iact:action>
  <iact:action type="add" startTime="518045">
    <iact:property name="dataType"/>
    <iact:actionData xml:id="d273">
      <inkml:trace xmlns:inkml="http://www.w3.org/2003/InkML" xml:id="stk273" contextRef="#ctx0" brushRef="#br0">22172 11202 14 0,'-30'6'17'6,"2"4"-4"3,3-3 22-4,-1 1 18 3,2-2-20 1,-6-3 3-2,0-3-8 0,2 0-3 0,0 0-7 2,1-7-7-2,3-14-2 0,-1-3 1 1,3-8-3 0,-2-5-1 0,3-6-4-2,3-3-1 2,9-8-1-1,9-1 0 1,0-10-1-1,2-5-1 2,21-5-2-2,9-3-1 1,3-3 4-2,7 0 1 1,3 2 0 1,2 7-1 0,-2 12 1-1,-4 15 0 0,-3 13-1 2,-4 12 0-1,-4 10-2-2,-2 5 1 2,-4 5 0 0,-3 0 2-1,3 15 0 0,-1 12-1 1,5-1 1 0,-2 6 0 0,2 1 1-2,-2 0-1 2,-5 4 2 0,-4 4 2 0,-7 9 0-2,-7 10 2 2,-3 7-1 0,0 5 1 0,0 0-4-2,-7-4 0 2,-10-5 0 0,-2-8 0 0,-3-7 1-2,-3-6-1 2,-5-5 2 0,-2-7-1-1,-3-4 2 0,-1-3-3 1,-2-5-1 0,-1-5 1 0,0-3-1-2,0-4 0 2,-3-3 0-1,6-3-2 2,1 0 1-3,5 0-5 2,5 0 1 0,7-7-2 0,6-5-9-2,10-1-29 2,2 2-154 0</inkml:trace>
    </iact:actionData>
  </iact:action>
  <iact:action type="add" startTime="519303">
    <iact:property name="dataType"/>
    <iact:actionData xml:id="d274">
      <inkml:trace xmlns:inkml="http://www.w3.org/2003/InkML" xml:id="stk274" contextRef="#ctx0" brushRef="#br0">24809 11136 79 0,'-10'2'78'8,"1"2"-64"0,7 0-14-2,2 0 0 2,0 0 1-1,-3-1 4 2,3-2 8-4,-4 2 15 4,-2-3 16-2,4 1-11 2,-4 4-6-4,-6 1-10 4,-2 0-6-2,-1 2 3 2,-7 1-6-4,7-6-1 4,-8 2 1-1,2-1-1 0,1-2 2-2,-4-2 7 1,3 2-13 2,-4-2 1-2,-3 0-1-1,1 0-2 2,0 0-1 0,-5 0 0 1,2 0 2-3,0-2 1 2,0-9-1 0,0 2 0 0,2-6-1-2,-2-2 0 2,0-1 1 0,0-5-1 0,0 0 0-3,-2-2-1 4,2 3 1-1,5-3 0-1,6 2-1 0,3-2-1 1,7-2 2 0,5-2-2 0,1-2 0-2,3-4 0 2,0-5-2 0,0 3 2 0,0-2 1-2,5 0-1 2,0-3 1 0,1 0-1 0,1-3 0-2,2-2-1 2,1-3-1 0,1-2 1 0,1 5 1-2,1 5 1 2,1 8-2 0,0 6 2 0,2 7-5-2,5 7 4 2,0 4-1 0,1 4-1 0,1 6-2-2,1 0 2 1,-1 0 2 2,2 1 1-1,5 14-3-2,2-1 2 2,3 3 2 0,4 2-2 0,-1 1 2-2,5 3-1 2,-5 2 1 0,-3 4-1 0,-3 2-1-2,-7 4 2 2,-1 2 1 0,-2 3-2 0,-3 4 1-2,-4-3 0 2,2 0-1 0,-6 1 1 0,1-5-1-2,-3 0 1 2,-4 1 1-1,-3 1 2 2,-2 0-3-4,0 1 1 4,0-1-2-1,0-2 1 0,-5-4-1-2,1-5 1 2,-1 0-1 0,-1-6 1 0,-6 1 3-2,-6 3-2 2,-5-7-1 0,-1 3 1-1,1-2 0 0,5-5 0 1,4-2-1 0,3-8 1 0,6-2-1-2,3-3-2 1,0 0 2 2,0 0-4-1,-6 0-12-2,3 0-35 2,1 0-32 0,4 0-129 0</inkml:trace>
    </iact:actionData>
  </iact:action>
  <iact:action type="add" startTime="521373">
    <iact:property name="dataType"/>
    <iact:actionData xml:id="d275">
      <inkml:trace xmlns:inkml="http://www.w3.org/2003/InkML" xml:id="stk275" contextRef="#ctx0" brushRef="#br0">20119 3335 19 0,'-25'-29'69'7,"9"1"-24"2,7-1-13-3,-3 6-15 2,3 0-1-1,-2 2 6 2,1 3 6-3,1 0-8 1,0 7 0 2,-1 0-6-2,4 3-4 0,-8 0 3 0,2-1-3 2,-3-1 2-2,-6 2-2 2,-5-3 2-3,-4 3 0 1,-7 0-2 2,-4 2-2-3,-7 6-4 2,-8 0-2 0,-6 0 0 0,-4 14 0 0,-3 11-2-3,-2 8 0 4,1 7 2-1,6 12-2-3,-1 7 2 4,5 9 2-1,3 7-3 0,0 10-1-3,8 4 0 4,11 3 1-2,10-2-3 2,17-7 1-3,11-4 1 1,0-5-4 2,18-3 3-1,14-9 0-2,4-6 1 2,9-6-1 0,2-9 2 0,7-6-2-2,1-10 2 2,3-8-1 0,6-9 0 0,5-8 0-2,7 0-1 2,2-8 1 0,1-15-2 0,-6 0-2-2,-7 0 2 1,-8 0-2 2,-3-6 3-1,1-4 1-2,-2-6 0 2,6-8 0 0,0-5 0 0,-5-5 0-2,-8-2 0 1,-13-5 1 2,-11-3 1-2,-11-3-2 0,-10 0 1 1,-2-3-1-1,0 3 2 2,-7 3 3-3,-16 4 6 2,-9 4-6 0,-3 9 4 0,-4 3-2-2,0 9-2 1,0 9 0 2,0 7-1-1,-1 2-4-2,8 9 0 2,2 3 0 0,8 3 0 0,3 5-4-3,6 0-8 4,-2 0-12-1,2 0-9-1,-6 13-10 0,-2 12-6 1,-1 8-45 0,-1 4-82-1</inkml:trace>
    </iact:actionData>
  </iact:action>
  <iact:action type="add" startTime="522282">
    <iact:property name="dataType"/>
    <iact:actionData xml:id="d276">
      <inkml:trace xmlns:inkml="http://www.w3.org/2003/InkML" xml:id="stk276" contextRef="#ctx0" brushRef="#br0">18976 4827 191 0,'-21'-24'67'7,"14"14"-8"0,3 6-21 0,-1 4-17 2,5 0-6-1,-2 0-5-2,-5 0-4 2,-7 2-4 0,-12 27 0 0,0 6 3-3,-4 7-2 4,4-5-1-2,7-4-1 2,4-6 0-4,3-4-1 4,5-3-1-2,5-3-4 2,2-7-21-4,0-1-19 4,0-9-13-1,13 0 1 0,10-10-46-2,1-22 11 1</inkml:trace>
    </iact:actionData>
  </iact:action>
  <iact:action type="add" startTime="522566">
    <iact:property name="dataType"/>
    <iact:actionData xml:id="d277">
      <inkml:trace xmlns:inkml="http://www.w3.org/2003/InkML" xml:id="stk277" contextRef="#ctx0" brushRef="#br0">18976 4827 33 0,'-62'-100'69'1,"64"91"6"0,0 8-44 0,-2 1-17 0,5 0 4 0,-2 8 6 0,1 17 3 0,3 2-13 0,0-1-8-1,1 0-1 8,2-6-2 0,4-3 1-2,0-3-2 1,2-3-1 1,2-7 0 1,5-2 4-3,0-2 2 2,0 0 3 0,-2-11 5-1,-1-11-3-1,1-6-8 3,-4-6-1-1,-6-2-2 0,-2-1 6-2,-5 0 4 2,-1 4-9-1,-3 2 6 2,0 6 0-3,0 8 6 1,0 5-5 1,0 5-7 0,0 6-4-1,0 1-10 1,0 0-23 0,0 0-26-1,0 16 2 0,-3 9-122 1</inkml:trace>
    </iact:actionData>
  </iact:action>
  <iact:action type="add" startTime="522905">
    <iact:property name="dataType"/>
    <iact:actionData xml:id="d278">
      <inkml:trace xmlns:inkml="http://www.w3.org/2003/InkML" xml:id="stk278" contextRef="#ctx0" brushRef="#br0">19393 4652 274 0,'0'0'25'6,"-3"11"-19"2,-7 7-7-2,4 6 3 2,-5 3 0 1,-1 3-1-2,0 3 3 0,-4 3 2 0,0 1 5 2,0-2 3-1,0-4 1-3,2-4-6 4,3-2-7-2,6-9-1 2,3-1-2-3,2-9 1 1,0-2-2 2,0-4-2-2,0 0-5-1,0 0-14 3,0 0-21-1,0 0-65 0</inkml:trace>
    </iact:actionData>
  </iact:action>
  <iact:action type="add" startTime="523211">
    <iact:property name="dataType"/>
    <iact:actionData xml:id="d279">
      <inkml:trace xmlns:inkml="http://www.w3.org/2003/InkML" xml:id="stk279" contextRef="#ctx0" brushRef="#br0">19402 4607 241 0,'0'0'51'7,"-3"-2"-15"-1,3 0-37 2,0 2 0 1,0 0 1-2,0 0-2-1,0 0 4 2,0 0 0 1,7 0 0-1,4 0-2-2,1 0 0 2,6 2-19 0,5-2-39-1,5 0-67-1,0 0-3 3</inkml:trace>
    </iact:actionData>
  </iact:action>
  <iact:action type="add" startTime="523432">
    <iact:property name="dataType"/>
    <iact:actionData xml:id="d280">
      <inkml:trace xmlns:inkml="http://www.w3.org/2003/InkML" xml:id="stk280" contextRef="#ctx0" brushRef="#br0">19723 4576 42 0,'2'0'143'1,"-2"0"-79"0,0 2-41 0,0 23 23 0,0 10-22 0,0 7-5 0,-13-5-2 6,0-2-7-1,1-5-7 2,5-6-2-2,2-6-2 2,5-6-4 0,0-5 3 0,0-1-2-2,0-2 2 2,3 0 2 0,10 0 1 1,6-1-1-4,2-1 0 4,-1 0-8-2,1-2-21 1,-2 0-19-2,-1 0-36 2,-4 0-72 0</inkml:trace>
    </iact:actionData>
  </iact:action>
  <iact:action type="add" startTime="530845">
    <iact:property name="dataType"/>
    <iact:actionData xml:id="d281">
      <inkml:trace xmlns:inkml="http://www.w3.org/2003/InkML" xml:id="stk281" contextRef="#ctx0" brushRef="#br0">22782 8382 5 0,'-13'2'51'7,"9"0"-27"2,0 0 20-1,4-2-13-2,0 0-16 2,0 2-10 0,0 0-7-1,0 0 2 0,0 4 10 1,0 5 2 0,0-1-4 0,0 0 1-2,0-1-1 1,0-3 3 1,0-2 7 1,0-2 2-4,-3 4 0 4,-3 0 1-1,-9 5-6 0,-3-1-8-3,-7 2 0 4,-5 3 0-1,-4-1-1 0,-8 2 2-2,-6-2-1 2,-14 0-3 0,-9 1 0 0,-6-1-2-2,4-3 1 2,3-6-2 0,6-5 6 0,9 0 1-2,9 0 5 2,14-8 4 0,11-10-9 0,7-5-7-2,10-4-1 2,4-6 1 0,0-9-2-1,0-7 0 0,9-9-3 0,12-6 3 2,-1-5-1-1,8-5-3 0,11-5 2-2,5-6-3 2,5 5 3-1,3 7 3 0,-1 15-1 1,0 16-1 0,1 12 0 0,6 11 1-2,-1 9-1 2,-1 10 2 0,-3 0-2 0,-8 21 1-2,-4 13-1 2,4 12 2 0,-9 4 0 0,-1 4 3-2,-8 2-1 1,-3 6 1 2,-9 4 0-1,-3-2-1 0,-7-2-2-2,-5-6 3 2,0-2 1 0,-26 1 0-2,-27-1-2 1,-16 2-2 2,-12-4 2-1,-5-4-2-2,3-9 0 1,2-8 0 2,5-8 0-1,4-13 1-2,4-10-1 1,1 0 0 2,5-13-1-1,6-15 1-2,15-11-4 1,18-5 6 1,16-10 0 0,7-10-2-2,28-16-2 2,25-14-2 0,16-7-2 1,11-3 0-3,10 9 3 2,6 6 2 0,2 12 0 0,-2 20 1-2,-8 17-1 2,-10 23 0 0,-12 17-2 0,-13 3 2-2,-12 34-1 2,-8 19 4 0,-10 10-1-1,-9 10 2 0,-12 7 0 0,-2 2-1 2,0 0 1-2,-25-11-2 0,-9-6 3 1,-20-5 2-1,-12-8-2 2,-11-5-1-3,-7-3 0 2,1-10 0 0,4-4 1 0,15-8-6-2,14-7 3 2,20-10 0 0,18-3-3 0,7-5-15-2,5 0-51 2,0 0-32 0,5 0-26 0</inkml:trace>
    </iact:actionData>
  </iact:action>
  <iact:action type="add" startTime="533321">
    <iact:property name="dataType"/>
    <iact:actionData xml:id="d282">
      <inkml:trace xmlns:inkml="http://www.w3.org/2003/InkML" xml:id="stk282" contextRef="#ctx0" brushRef="#br0">13638 13358 64 0,'-12'-17'105'7,"3"6"-57"0,7 8-15 0,2-2-12 2,0 3-10-1,0 0-1-2,0 2 9 2,0 0 3 0,0 0-10-1,0 0-7-1,0 0 0 2,0 0 0 0,0 0-1 0,-2 2 7-2,-3 17 10 2,1 6-4 0,-1 6-9 1,0-2-4-3,5-1-3 2,0-4 0 0,0-4-1 0,0-1 0-2,0-9 2 2,0-3-2 0,0-4 1 0,0-3-1-2,0 0-1 2,0 0 1 0,0 0-4 0,0 0 0-2,0 0 0 2,0-6-2 0,12-16 4 0,8-8 2-2,10-4-1 2,6-2 0 0,0 3 1 0,3 0-2-2,-2 6 1 2,-5 6 1-1,-7 5 0 2,-1 5-1-3,-9 7-1 1,-1 4 1 2,0 0 2-2,2 0-1-1,0 0 1 2,1 4 0 1,-2 5-1-1,2-1 0-2,-2-2 1 2,-3 1-1-1,-3-2 1 1,0 0-1-2,1-1 0 3,-3 0 0-1,0-2 0-1,-1 0 0 0,-1-2 2 0,0 0-7 1,0 0-14 0,-1 0-14-2,3 0-16 3,-1 0-43-1,0-4-51 0</inkml:trace>
    </iact:actionData>
  </iact:action>
  <iact:action type="add" startTime="533975">
    <iact:property name="dataType"/>
    <iact:actionData xml:id="d283">
      <inkml:trace xmlns:inkml="http://www.w3.org/2003/InkML" xml:id="stk283" contextRef="#ctx0" brushRef="#br0">14092 13566 48 0,'-12'7'75'6,"5"-1"-41"1,0 2-14 0,3 3 10 1,-6 1 1-1,1 3 9 1,-4 3-17-1,1 1-7 0,1-2 11 1,-6-1 1 0,-1-2 1-1,-7-1-9 0,-10 1-7 2,-11 1 0-1,-6-2-8-2,-4-5 1 2,-2-7 15 0,10-1-7 0,4 0 0-2,10-12-6 3,0-10-3-2,6-8-1 1,5 0-2-2,-3-2-2 2,1-1 0 0,2-2 0 0,0-4-1-2,-2-5 0 2,1 5 0 0,2-3-1 0,-1 1 1-2,2 1-1 1,5 2 1 2,2 2-1-1,7 1-1-3,7 2 0 4,0 2-4-1,0 4 1 0,9 2 0-2,5 9 3 2,2 1 1 0,3 2-2 0,-1 3 3-3,7 0 0 4,5 2-1-1,9 1 0 0,3 4 1-2,8 0 0 2,10 3-2 0,2 0 3 0,10 0 0-2,1 6 3 2,6 5-3 0,-1-2 1 0,-4-2 0-2,-8 1-1 2,-10 3 1 0,-13 3-1 0,-9 3 1-2,-15 4 1 2,-5 6 2 0,-12 6-1 0,-2 6 1-2,0 5-1 2,-9 1 0 0,-14-2-1 0,-7-1 0-2,0-3-1 2,-2-2 0 0,2-2 0-2,0-1-2 3,4-9-5-2,6-5-9 1,-1-8-6 0,6-1-8-3,-2-3-10 4,4-1-30-1,-4-3-17 0,-2 0-100-2</inkml:trace>
    </iact:actionData>
  </iact:action>
  <iact:action type="add" startTime="535301">
    <iact:property name="dataType"/>
    <iact:actionData xml:id="d284">
      <inkml:trace xmlns:inkml="http://www.w3.org/2003/InkML" xml:id="stk284" contextRef="#ctx0" brushRef="#br0">11966 14693 19 0,'2'0'30'7,"-2"0"16"0,2 0 16 1,-2 0-17-1,0 0-10 1,0 0-4-2,0 0-7 2,0 0-1 0,0 0-8 0,0 0-4-2,0 0 2 2,0 0 2 0,0 0-4 0,0 0 3-2,0 0 2 2,0 0-3 0,0 0 0 1,-4 0-11-4,-8 0 0 3,1 8-1 0,1-4 2 0,-1 0-2-2,2 3 0 2,-6 1-2 0,2-4 2 0,-3 2-1-2,-5 1-1 2,0 0 1 0,-2 2 0 0,-2-2-2-1,-2 0 0 0,-1-4 0 1,-2-1-1 1,0 0 1-3,-2-2-1 2,2 0-3 0,0 0-1 0,3-2 1-2,-1-15 3 2,5-3-10 0,-1-10-10 0,9-3 5-2,6-7-11 1,3-5 15 2,6 0 8-1,0 1-3-2,10-1-3 1,10-1-5 1,8 1-4 0,0-3 2-2,4 5 13 3,-2 5 4-1,0 5 2-1,2 6-4 0,0 5 5 1,3 1-1-1,4 5 3 1,5-1-3-1,2 5 2 0,2 5 3 1,-4 7-3 1,-7 0 0-3,-7 7 5 1,-15 19 5 2,-7 16-1-1,-8 9-1-3,0 10-3 3,-21 3-3 1,-4-6-2-1,-3-9 1-2,2-5-3 2,4-7-3 0,1-8-3 0,5-10-12-2,4-1-22 1,8-11-41 1,-1 1-28 1</inkml:trace>
    </iact:actionData>
  </iact:action>
  <iact:action type="add" startTime="538075">
    <iact:property name="dataType"/>
    <iact:actionData xml:id="d285">
      <inkml:trace xmlns:inkml="http://www.w3.org/2003/InkML" xml:id="stk285" contextRef="#ctx0" brushRef="#br0">28052 7435 162 0,'-2'0'83'7,"-14"-2"-47"2,9 2-22-2,7 0-7 0,0 0 4 1,0 0 2-1,0 0-2 2,0-2-2-3,0 0 2 2,-2 2 5 0,-1-2-1 0,1 0-4-2,-2-2 3 2,-1 0 3 0,-5-2-8-2,4 1 0 2,-3 1-4 0,-1 0 0 0,1 0 0 0,2 0-2-2,-4 0 0 2,1-3-2 0,-3 3-1 0,1 3 3-2,1-5-2 2,0 5 0-1,-2-3 1 1,2 0 2-1,-3-1-1 0,-4-3 0 2,-10 0 2-1,-4-2-2-2,-4-3-3 2,-6 1 1 0,-2-1-1 1,-4-1-1-4,-5-1 2 3,0-1-2 0,0-2 2 0,5-3-1-2,11 0 3 2,4-2 3 0,11 0 3-2,3 1-7 2,6-1 0 0,3-4-3 0,6-4 1 0,4-2 0-2,0-3-2 2,0 2 2 0,6 2-2 0,6-1 1-2,0 0 1 2,2 0-2 0,1-5 1-2,7-1-3 2,5-4 3 0,1-1-1 0,2 6-2 0,2 2 2-2,5 10-2 2,8 0-1 0,6 3 1 0,7 5-2-2,-1-1 3 2,-4 5 2 0,-2-1-2 0,-10 7 2-2,-4 3-3 2,2 5 1-1,4 0-1 2,11 8 3-3,3 13 0 2,1 5 1 0,0 4-1-2,-8 2 1 2,-4 5 0 0,-14 5 0 0,-4-2 0 0,-12 6 1-2,-8 0 0 2,-2 1 0 0,-6-1 1-3,0-3-2 3,0-3 2 1,0-1 1-1,-17-2-2 0,-4 1 0-2,-3-5 2 2,-6 0 0 0,-10-2-3 0,-3-2 1-2,-8-2-1 2,3-5 1 0,1-1-1 0,6-2-1-2,7-3 0 1,6 1-6 2,7-5-3-2,6 3-17 0,3-5-14 1,5-3-41-1,7-3-34-1,0 0-74 2</inkml:trace>
    </iact:actionData>
  </iact:action>
  <iact:action type="add" startTime="539673">
    <iact:property name="dataType"/>
    <iact:actionData xml:id="d286">
      <inkml:trace xmlns:inkml="http://www.w3.org/2003/InkML" xml:id="stk286" contextRef="#ctx0" brushRef="#br0">25766 8914 23 0,'0'0'20'8,"0"0"-5"0,0 0-4-2,0 0 1 2,0 0 6-1,0 0-4 1,0 0 3-2,0 0 5 2,0 0 4 0,0 0 3 0,0 0-5-2,0 0 3 3,0 0-5-2,0 0-5 1,0 0-3-2,0 0-1 2,0-2-3 0,0 2-3 1,-3-2 2-4,0 0-5 3,3-2 2 0,-2 1-2 0,0-1 1-2,0 2-1 2,2 0 2 0,-3 1-2 0,3-2-3-1,-2 3 1 1,2-2-2-1,-2 2 1 1,2 0 1-2,-2 0 1 2,-1 0-1 0,-3 0 0 1,-9 0-1-4,-8 0-1 4,-11 6 0-2,-5 15 0 2,-2 2 2-3,-3 1-2 1,2 2 0 1,-1-2 1 0,1-1 0-1,-1 3-1 1,-1-3 0-1,0 2 1 2,5-2-1-3,7-4 0 2,13-6-1 0,8-5-1-1,9-7-1-1,2-1-1 2,0 0-2 1,0 0-3-1,25 0 7-2,19-12 3 2,16-15 0 0,8-6-1 0,1-2 1-3,-2-3-1 4,3 1 0-1,-6 0 0-3,-6 4 0 4,-8 5 0-1,-8 5-1 0,-16 5 1 0,-7 6 1-2,-10 4-1 2,-7 6 2 0,-2 2 2-1,0 0 0-1,0 0 2 3,0 0 3-2,0 0 0 2,-9 0-3-3,-18 0-7 2,-8 10 1 0,-8 7 0 0,1-1 0-2,-1 5 1 2,-1 2-1 0,0 0 1 0,3 2-2-3,1 0 1 4,6-1 0-2,6-1 0 2,6-4 0-3,7-5-2 2,9-4-2 0,3-6-1-2,3-4 0 1,0 0 0 2,7 0 1-2,28-1 5 2,13-20 1-3,10-6-2 2,-6 0 0 0,-3-2 0 0,-8 7 0-2,-9 1 0 2,-11 6 0 0,-10 7 0-1,-11 6 1 0,0 2 2 1,0 0 4 0,-24 0-7-2,-23 10-2 2,-10 13 1 0,-3 6 1 0,0 0 0 0,5 0 0-2,4-2 0 1,10-5 0 2,9-3 0-1,11-6-1-3,12-7-2 3,4-4-6 0,5-2 4 0,0 0 3-1,0 0 1 1,28-2-1 0,9-15 2-1,6-8 0-1,6-1-1 3,1-1 1-2,3-2 0 1,1 1-1-2,-7 5 1 3,-5-1-1-1,-12 7 1 0,-14 8-1-2,-9 4 3 2,-7 5 0-1,0 0 2 2,-16 0 0-3,-26 14-2 1,-10 11-2 2,-8 5 1-1,0-2-1-2,9-5 0 2,6-3 1 0,5-5-1-1,15-4 1 0,9-4-2 1,11-6-4-1,5 1-4 1,0-2-2-2,14 0 6 2,28 0 5 0,15-14 0 0,14-11-2-2,-2-5 0 3,-9 1 3-2,-14 7-1 0,-11 5-1 1,-13 7 1 0,-8 4-2 0,-9 2 2 0,-3 4 0-2,-2 0 2 2,0 0-1 0,0 0 2-1,-11 0 1 0,-17 4-1 0,-8 12-2 2,-6 3 0-1,3-3-1-2,2 1 1 2,3-2 1 0,4-4-1-1,7 0-1-1,1 0 1 2,11-5-1 0,2-2 0 1,4-2 0-3,5 0-4 1,0-2 0 2,0 0 0-1,0 0 3-2,0 0 1 1,0 0-1 2,0 0 1-2,0 0 0-1,0 0 0 3,0 0 0-1,5 0 0 0,0 0 0-2,-3 0 0 1,0 0-2 2,-2 0 2-4,0 0 0 4,0 0 0-1,0 0 0-1,0 0 2 1,0 0-2-1,0 0-2 1,0 0 2 0,0 0 2 0,0 0-2-3,0 0-2 4,0 0 4-1,0 0-2 0,0 0 0-2,0 0 0 1,0 0 0 2,0 0 0-4,0 0 1 4,0 0 3-1,0 0-1 0,0 0 4 0,0 0 3-2,0 0 2 2,0 0-2-1,0 0-2 2,0 0-5-3,0 0 2 1,0 2-2 2,-6 0-2-1,-4 3 1-2,1 1 0 2,-2 0 1 0,-4 2-1 0,2 0 3-2,-4 1-2 2,2 1-2 0,3-4 1-2,3 0 0 2,2-1-2 0,3-1 3 0,-1-2 0-2,-2 0 1 2,-2-1-1 0,0 4-1 0,2-1 5 0,-1-2-3-2,4 0-2 2,0 1-1 0,-1 1 1-2,3-2-2 2,-3-1 1-1,1 2 0 2,-6-1 0-1,-1 0 0-3,-3 4 3 4,-2-1-3-2,-1 0 2 0,2 2-2 1,0-3 0 0,7 2-2 0,-4-2 2-1,2 2 0 0,2-4-2 0,3 5 2 2,-2-3-1-2,-2 0 0-1,4 0 0 3,-2-2 0-1,5-2 0 0,2 2 0-2,-2-2 0 1,2 0 0 2,-2 0 0-1,0 2 0-2,2 1 0 1,-3-2-2 2,3-1 2-1,0 3-3-2,0-3 3 2,0 0-1 0,-2 0 1-1,2 0 0-1,0 0 0 3,0 0 0-2,0 0 0 2,0 0-2-3,0 0-3 2,0 0-3 0,0 0-3 0,0 0-1-3,0 0-4 3,0 0 1 1,0 0 1-2,0 0 1-1,0 0-2 2,0 0 3 1,0 0 0-1,0 0 2-2,0 0 5 2,0 0 2 0,0 0-1-2,0 0 1 1,0 0-1 1,0 0 3 0,0 0-1 0,0 0 2-2,0 0 0 3,0 0 1-2,0 0-1 1,0 0 0-2,0 0 0 2,0 0-1 1,0 0-6-2,2 0 6-1,9 0-4 3,4 0-15-1,-4 0-1 0,4 0 6-2,2 0-3 2,2-4-2 0,-1-3 13 0,1-1 6-2,-4-1 0 2,-1 3 0 0,-5 3 1 0,-4 3 0-2,-3 0-1 2,-2 0-2 0,0 0 4-1,0 0 1 0,0 0 6 1,0 0 2 0,0 0 6 0,0 0 0-2,0 0 4 2,0 0-3 0,0 0-6 0,0 0-4-2,0 0-1 2,0 0 3 0,0 0 6-1,0 0 6-1,0 0 1 3,0 0 2-1,0 0 1-1,0 0-6 0,-4 0-16 0,-10 0-3 2,-2 0 1-1,0 0-1-2,4 0 0 1,3 0 1 2,0 0-1-2,1 0 0 0,0-3 1 1,-1 1 0-1,-1-2 3 2,1 2 5-3,0-4-3 2,-2-1-1 0,1 2-3 0,-1-4 0-3,2 3-2 4,-1-2 1-2,1-1-1 2,0 0 0-3,-1 2 0 1,1-3 0 1,0-3 1 1,3 3-1-3,-4-1 1 2,1 0 0 0,0-3-1-2,-3 0 0 2,1-1 1 0,0-1-1 0,1 2 0 0,-1-4 0-2,2 5 0 2,-3-1 0 0,3-2 2 0,2 4-2-2,-1-3 0 2,2 1 1 0,-3 0-1-2,-2-1 0 2,-2 1-1 0,-2 1 3 0,1 3-3-2,0-3 2 2,-2 2 0-1,0-3 0 2,2-2-1-1,-4-1 1-2,1-2 0 2,-2 3-2 0,4 2 1-2,2-1 2 2,0 3-2 0,4 1 1-1,3 1-1 2,-4 2 0-3,1-1 1 2,0 1-1 0,-1 0 1 0,4 0-1-2,-3-1 2 1,0 1-2 1,-1 2 1 1,1-3-1-3,2 5 0 1,1-1 1 2,-4 0-1-1,1 1 0-3,-2 2 0 4,-2 0 0-2,2-3 0 2,2 3 0-3,-3 0 1 2,-1 0-1 0,1 0 0-1,1 1 0-1,-3 1 0 3,2-3 0-1,3 3 0 0,-5 0 0-3,5 0-1 3,-4 0 1 0,-4 0 0 0,2 6 0-1,-2 3 0 1,-2 1 0-1,4 0 0 2,-4 1 0-4,1-1 0 3,-1 5 0 0,-1 1 0 1,-1 1 0-3,-2 3 0 2,0 1-1 0,5-5 2 0,-1-1-1-2,3-1 0 2,0-1 0 0,2 2 0 0,-2-1 0-2,2 3-1 2,0-1 1 0,1 1 0 0,1 0 0-3,3-4 0 4,2 0 0-1,3-5-1 0,1-4 2-2,-1 3-1 2,1-3 0 0,-2 2 1-1,1 0-2 0,2 1 2 1,-3-3-1 0,5 0-2 0,-2-4 0-2,2 2 0 2,0-2-3-1,0 2-1 1,-2-2 1-2,2 0-1 2,0 0-1 1,0 0-7-1,0 0-5-2,0 0-10 2,0 0-18 0,0 0-13-1,0 0-41-1,0-4 16 3,0-6 13-1</inkml:trace>
    </iact:actionData>
  </iact:action>
  <iact:action type="add" startTime="543289">
    <iact:property name="dataType"/>
    <iact:actionData xml:id="d287">
      <inkml:trace xmlns:inkml="http://www.w3.org/2003/InkML" xml:id="stk287" contextRef="#ctx0" brushRef="#br0">23794 8808 42 0,'0'-4'29'6,"0"2"8"2,0 0 15 0,0 2-1 0,0 0-24-1,0 0-20 0,0 0-4 1,0 0-1 0,0 0 5-2,0 0 4 2,0 0 6 0,0 0 6 0,0 6-4-2,0 9 4 2,0-1-2 0,0 5-9 0,0-1 1-2,-5 5 1 2,-7 4-2 0,4 4-5-2,-7 3-4 2,6-4 2 0,0 2-4 1,3-6 1-4,0-5-2 3,2-2 0 0,2-5 1 0,-1-3-1 1,3-3 2-3,0 0-2 1,0-4-2 1,0-1 4 0,0-3-5-2,0 0 3 2,0 0-1 0,0 0 2 1,24 0 3-2,6 0 2-1,8 0-1 2,9 0 0 0,-2 0 0-2,-1-7-3 2,-2 1 0 1,-8 1-2-2,-4 4 0-1,-2-1 1 3,-8 2-1-1,-4 0 0-1,-2 0 0-1,-4 0 0 2,-6 0 4 0,-4 0-4 0,2 0 1-2,-2 0 1 2,0 0 0 0,0 0-1 0,0 0-1-2,0 0-7 2,0-2-36 0,5-5-43-2,4 1-30 2,3-4-112 1</inkml:trace>
    </iact:actionData>
  </iact:action>
  <iact:action type="add" startTime="546349">
    <iact:property name="dataType"/>
    <iact:actionData xml:id="d288">
      <inkml:trace xmlns:inkml="http://www.w3.org/2003/InkML" xml:id="stk288" contextRef="#ctx0" brushRef="#br0">23780 7365 16 0,'-7'-27'4'5,"-12"4"9"4,8 14 8-1,4 0-1 0,3 0-8-2,-2 4 3 2,2 0 8 0,0 3 6-2,-3-4-5 2,0 1 7 0,-1-1-10-1,-3-2-3-1,-2 2-4 3,-1-3-4-1,-4 1 8 0,-1 4-4 0,2-4 0-2,-3 1-1 2,-1 1-5-1,4-2 0 2,-4 2 6-3,2 0-6 2,-1-2-4-1,-1 1 0 2,-3 1-1-3,-1-2-1 2,5 1 1 0,-1 3 0-2,2 0 3 2,6 0-2 0,-4 2-1 0,2 0 0 0,-4 0-2-2,1 2 2 2,-8 0-3 0,1 0 1 0,-3 0 1-2,-2 0-2 2,3 0 1 0,1 0 0 0,2 0-1-2,0 0 1 2,1 0-1-1,0 0 3 2,-4 0-3-3,-1 0 1 2,1 0 1 0,-3 0-1 1,2 0 0-3,-2 0 1 1,2 0-2 1,3 0 2 0,2 4-1-2,3-2-1 2,-4-1-1 0,1 6 3-2,-2-3-3 2,0 3 1 0,0 1 1 0,1-2-1 0,-1 3 2-2,-1 0-2 2,-6 2 0 0,5 0 0 0,0-1 0-2,-1 5 1 2,0-1-1 0,-2 4 0 0,1 1 0-2,1 0 1 2,-2 2 2 0,0 0-2 0,2 1-1-2,-2 3 1 2,3 4 0 0,-3-2-1-1,2 6 0 1,-2 0 1-1,0 0-2 1,-2 9 2 0,0 3-1-2,0 5 1 2,-1-1-1 0,-1 3 0 0,4-1 0-2,0 2 0 2,2-2-1 0,3 1 0 0,5-4 1-2,-1 2 1 1,3-2-2 1,-1 3 1 0,3 3 0-1,-2 2 1 1,-3 4-2-1,3-2 1 2,-3 2 0-3,2-2 1 2,1-1-1-1,2-9 0 2,-5 2 1-3,3-4-1 2,-1-1 0 0,4 1 0 0,-2-1 1-2,4-1 0 2,-2-3 1-1,4 3-2 2,-2 1 1-3,-2 1 0 2,4 4 0 0,-1-3 0 0,3 1 1-2,0 2-2 2,2-3 1 0,2 5 2 0,3 0-2-2,0-1-1 2,2 3 2 0,0 0-3-2,0 0 2 2,0 2-2 0,0 0 2 0,0 2-2-2,0 2 2 2,0-2 0 0,0 0-1 0,6 0 0 0,2-2 0-2,1 0 0 2,4 2 1 0,2 0-3 0,3-2 3-2,0 4-1 2,3-5 0 0,2 1 1 0,2-2 0-2,3 0 0 2,-3 0-2 0,5 0 2 0,0-1-1-2,0 1 2 2,5-2-2 0,1 2 0 0,3-2 2-2,3 1-2 2,1-1 2 0,4 2-1 1,1-2-1-4,3 2 1 3,4 2 1 0,5 0 2 0,2 2-3-2,2-3 1 2,5 6 0 0,8 1-1 0,2 0 0-2,11 2 1 2,9-4-2 0,3 4 0 0,8-2 0-2,10-2 1 2,4 3 0 0,4-4-1 0,9 0 1-2,-2 0-1 2,0 2 0 0,2-3-1 0,-4-3 2-2,-2 1-1 1,-4-4 0 2,-3 0 0-4,-2-2 1 4,3-3-2-1,1 0 1 1,7-1 0-2,12-2 0-2,7-3 1 4,7-4-1-2,2 1 0 3,-1-5 0-6,-1 0 0 5,1-2 0-1,-4-1 1 0,-4-2-1-2,-8-1 0 2,-3-2 1 0,-6-2-2 0,-1 0 2-2,2-3-1 2,1-1 0 0,2-3 0 0,2 1 0-2,-4-7 1 2,6-1-1 0,-7-3 0 0,-6-4 1-3,-5-2-1 4,-8 0 0-1,-6 0 0 0,-12 0 1-2,-12-6-1 2,-9-7 1 0,-6-4-1 0,-8-3 2-2,-2-5-1 2,-2 0-2 0,0-3 1 0,-3-4 2-2,6-1-3 2,1 0 2 0,1-4 0-2,6 1-1 2,2-3 0 0,-1 0 0 0,1-2 0 0,-6 1 0-2,2-1 1 2,2-3-1 0,0 3 0 0,4 0 0-2,-2-1 0 1,-2 3 0 2,1-3 0-2,-3 3 1 0,-5 2-1 2,-4 0 0-2,-2 3 0 1,-1 1 0-2,3-2 0 2,-3 0 0 0,0-1 1-2,-1-1-1 2,-3 0 1 0,-3-4-1 0,1-5 1 0,-2 2-1-2,-6-1 1 2,-2-5 0 0,-1 3-1 0,-1-4 3-2,-5-4-3 2,-2-1 1 0,3 0 0 0,-5-2-1-2,0 2 0 2,-3-2 1 0,-1 2-1 0,-3 2 0-2,-5 1 0 2,-2 3 2 0,-4 2-2-2,-4 1 1 2,2-3 0 0,-3 0-1 0,0-3 1 0,-5-3-1-3,2-1 0 3,-1-2 2 1,0-5-2 0,-3-1 2-3,0-2-2 1,0-8 1 1,0 0 0 0,0-4 0-2,0-3 1 2,0-2-1-1,-8 0 2 0,-1-1-2 1,0 0 0 0,-3 2 1 0,1 0-1-2,0 1-1 2,-3-4 2 0,2 4-2 0,-2-1 0 0,1 2 1-2,-2 4-2 2,2 7 1 0,-4 4 0-2,2 4-1 2,-2 3 2 0,0 2 0 0,-2 0-1-2,1 2 1 2,-1-1-1 0,-2 0 0 0,3 0 0 0,-3 0 1-2,2 0-1 2,2 0 0 0,-2-1 0 0,3 0 1-2,-5 0-1 2,2-1-1 0,-1-1 2 0,2 4 0-2,-3 1-1 1,3 0 0 2,-3 2 1-1,3 2-1-2,-1 1-1 2,0 1 2 0,-1 5-1 0,-1-3 1-2,-2 3-1 2,-2-2 1 0,-2-2-1 0,-1 0 0-3,-2-1 0 4,0 3 1-1,-4 0 0 0,-3-3-1-2,2 2 0 2,-2 3 0 0,0 1 0 0,1 3 0-2,-1-1 0 2,-3 6 0 0,2-2-1 0,-1 1 2-2,-3 0-2 2,3-1 2 0,-2-1-1 0,-6 2 0-2,2-2-1 2,-4 0 2 0,-1-3-2 0,-3 1 2-2,2 0-2 2,1-1 1 0,3 0 1-2,0 1-2 3,-2 0 2-2,0 2-2 1,-1 0 1 0,1-3 0-2,2 5 1 2,0 0-2 0,2 2 2 0,0-3-1-2,2 1 0 2,1 0 0 0,1 2 0 0,-2 2 0-2,-4 0 0 2,-1 0 2 0,-5 2-4 0,-2-1 4-2,-5 4-2 2,-5-3 1 0,-3 2-1 0,-7 0 0-3,-2 1-1 4,-2 0 1-1,-1 2 1 0,-3 3-2-2,0 2 1 2,1 3 0 0,1 1 1-2,5 2-1 2,-2 1 0 0,2 4 0 0,2 2-1-2,1 1 1 2,2 2 1 0,-1-2-2 0,5 3 1 0,3 0 0-2,0 2-2 2,6-2 2 0,5 2 0 0,3 0 0-2,3 0-4 2,4 0 5 0,-1 4-2 0,3 8-1-2,-3 5 1 2,-2 4-2 0,-5 2 0-1,-6 0 1 0,-5 2-1 1,-8-1 1 0,-12 1 0 0,-10 0-1-2,-14 2 0 2,-12-2 0 0,-8-2 2 0,-3-3-3-2,-2-1 2 2,5-3 1 0,8-1 1 0,7-1 0-2,15 1 0 2,6-3 0 0,8 3 0 0,8-3 0-2,3 1 0 2,4 1-2 0,9-2 2 0,1 3-1-2,-1-2 1 2,1 1 0 0,-6-2 0 0,1 3 0-2,-2-1 0 2,2 2 0 0,-2 2 0-1,1-2 0-1,4-2 0 2,1-1 0 0,5 0 0 0,5-1 0-1,7 2 0 0,6 1-1 2,2-1 1-1,3 1 0-2,0-1 0 2,-4 2 0 0,0 3 0 0,-7 0 0-3,-1 0 0 4,-4-1 0-1,-5 1 0 0,-7 4 0-2,4-1 0 2,1-1 0 0,4 0 0-2,8-4 0 2,2-3 0 0,7 0 0 0,0-3 1 0,4 1-1-2,0-4 0 2,1 3 0 0,-1-3 0-1,-2 0 0 0,-2 3 0 1,-3-3 0 0,6 1 0 0,-4-1 0-2,6 0 0 2,-3-2 1 0,2-2-1 0,0 0 0-2,1 0 0 2,4 0 0 2,0 1 0-5,2-1 0 2,1 0-1 1,-3 4-8-1,4 5-42 2,3 1-21-3,12 5-23 2,4 0-62 0</inkml:trace>
    </iact:actionData>
  </iact:action>
  <iact:action type="add" startTime="551815">
    <iact:property name="dataType"/>
    <iact:actionData xml:id="d289">
      <inkml:trace xmlns:inkml="http://www.w3.org/2003/InkML" xml:id="stk289" contextRef="#ctx0" brushRef="#br0">23379 9442 37 0,'0'-17'58'8,"0"5"-21"-1,0 4 0 2,0 2-21-4,0-1 0 4,0 1-13-1,0 0 3 0,0-3 5-2,0 5 23 2,3 2 0 0,-3 0-8 0,0 2-4-2,0 0-7 1,0-2-4 1,0 2-7 0,0 0-4-1,0 0-2 1,2 0 2 0,-2 0-1-1,4 0 0-1,2 0 1 2,0 0 1 0,1 13 2 0,-3 7 0-2,-1 8 3 2,-3 6-1 0,0 4 1 0,0 5-4-2,0 1 0 3,0-3-2-2,0-2 1 2,0-3-1-4,2-5 0 3,2-4 0 0,6-3 1 1,-3-5-1-3,0-2 0 2,-1-7 0 0,-2-4 0 0,-2-4-1-2,0-2 1 2,-2 0 1 0,0 0 0 0,2 0 1-2,5 0-1 2,2-16 1 0,5-14-1-2,-3-4 0 2,0-4-2 0,2-3 1 0,-5 2 0 0,5-1 0-2,-7 5 1 2,1 4-1 0,-3 0 0-2,3 0-2 2,1-3 2 0,-4 6-2-1,1 5 2 2,-3 8 0-4,0 3 2 4,-2 6-2-1,2 1 0 0,-2 4-2-2,0-2 1 2,3 3-1 0,-3 0 1 0,0 0 0-2,0 0 0 2,0 0-2 0,0 7 3 0,0 20 3-2,0 16-1 1,-9 9 2 2,-6 1-1-3,4 4-2 2,0-8 0-1,-1-3 1 2,3-7-1-1,0-6 1-2,1-8-1 2,4-6-1 0,2-11 1-1,0-4 2 0,2-4 3 0,0 0 5 2,0 0 9-3,-3 0-7 1,-1-15-13 1,2-14-2 0,2-10 1 0,0-11 0-2,0-3-1 2,0-7 1 0,9-1-1 1,3 2-1-3,-8 5 3 2,1 15-1 0,-5 15 1 0,0 15 0-3,0 4 0 4,0 5-3-1,0 0-3-3,2 0 2 4,-2 14 5-1,2 20-1 0,-2 16 2 0,0 3 0-2,0 9-2 1,0-4 2 2,0-10-1-1,-2 0 1-2,-5-9-2 2,-1-8 0 0,4-6 2 0,0-9-1-2,-1-7 0 2,3-3 2 0,0-6 0 0,-1 0-2-2,1 0-1 2,-2-2-2 0,-2-21 0 0,6-12-1-2,0-15 0 2,0-7 0 0,8-2-1-1,3-3 2 0,0 10 1 1,-5 15 3 0,-6 16 5-2,0 11 3 2,0 10-11 0,0 0-2 0,0 4 3 0,0 30 1-2,0 7-1 2,-8 4 1 0,4-3-2 0,-1-9 1-2,5-10 0 2,0-11-3-1,0-8 1-1,0-1-8 3,0-3-23-2,0 1-12 2,0 2-45-2,23-3-103-1</inkml:trace>
    </iact:actionData>
  </iact:action>
  <iact:action type="add" startTime="554493">
    <iact:property name="dataType"/>
    <iact:actionData xml:id="d290">
      <inkml:trace xmlns:inkml="http://www.w3.org/2003/InkML" xml:id="stk290" contextRef="#ctx0" brushRef="#br0">28119 7154 11 0,'-5'0'20'8,"5"0"3"0,-2 0 5-2,0 0 41 2,0 2-43-1,-3 0 0 1,-2 2-1-2,-2 0 2 2,-2 5-4 0,-6-1-6 0,-4 2-1-1,-1 0-4 0,-4 3-4 1,3-1-1 0,0 1-3-2,3-3 1 2,-1 0-2 0,0-1 2 0,-2-1 1-2,-7 0-3 3,-4 3 0-2,-1-2 3 0,-2-4 5 1,3-1-7 0,-3 1-3 0,3-5 2 0,1 0 6-2,4 0 2 2,3 0 4 0,1 0-12 0,1-9-1-2,4-1 2 2,-1-3-2 0,2-1-1 0,-1-1 1-2,-1-1 1 2,3-3-1 0,0 1 1 0,-3-2-2-2,5 2 1 2,0 0-1 0,2-3 0 0,0 5 0-2,3-6-1 1,2 2 2 2,1 1 0-2,4-4-2 0,4-2-1 1,0 1 2 0,0 0-1 0,0-2 0-2,0 3-2 2,0 1 1 0,0-3 0 0,10 3 1-2,1-6-2 2,2 3 2 0,4-1-1 0,-2-4-1-2,6 3 1 2,0 0-1 0,5 2 1 0,0 1-1-2,0 1 1 2,2 3-1-1,-1-2 1 1,1 4 1-2,6-1-2 3,1 1 2-2,-1 1-1 1,1 3 1-2,2 4-3 2,2 1 3 0,2 3-3 0,10-1 3-2,0 3-1 3,1 0 1-2,2 4 0 1,-9 0-1-1,-3 0 1 1,-5 0-3 0,-7 11 2-1,2 8-1-1,-2 4 4 2,0 1-2 1,-3 2 0-4,-1 0 0 4,2-1 0-2,-6 1 1 1,1 1-1 0,-4 2 0-2,-6-2 1 2,-2-2-1 0,-3 2 2 0,-3 0-2-2,-3-2 1 3,-2 4-1-1,0 0 1 0,0-3 0-3,-7 2-1 4,-5-6 0-2,3-2 0 1,-2-4-1-2,-1-4 0 2,1-1 0 1,-4-3-6-2,-5 4-4 0,-3 1-12 1,-9 3-20-1,2-1-41 1,0 0-65-1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1T06:52:40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114">
    <iact:property name="dataType"/>
    <iact:actionData xml:id="d0">
      <inkml:trace xmlns:inkml="http://www.w3.org/2003/InkML" xml:id="stk0" contextRef="#ctx0" brushRef="#br0">6667 6009 14 0,'-5'-6'30'7,"-2"-1"31"1,3 3-42 0,4 0-4 0,-2 2 12-2,-3-2-14 2,1 1 0-1,-2 2-3 0,2-2-2 1,2 1 15 0,-1 0-7-1,1 2-9-1,0-1 2 3,0-2-5-1,0 3-2 0,-1-1 5-2,3-2 5 2,-2 3 0 0,2 0-4 0,-2 0 2-2,2-2 3 2,-2 2-1 0,-2 0-3 0,4 0 0 0,0 0 1-2,0 0-2 2,0 0-1-1,0 0-2 0,0 0-2 1,0 0-3-1,0 0 0 2,0 0 0-3,0 0-3 2,0 0-3 0,4 0 0 0,13 0 6-2,4 0 3 2,5 2-2 0,-2 5-2 0,2 1 1-2,-1 0 1 2,8-2-1 0,3 2 0 0,4-1 0 0,-1-1 1-1,0 2 0 1,2-2-3 0,1 3 2-2,1-5-1 2,4 2 2 0,3-2-2 0,5-2 1-1,3 0 0-1,4-2 0 3,-2 2 0-2,-5-2-6 0,-5 3 6 0,-1-2-1 0,-3 2-1 2,-2-1 0-3,-3 0 1 2,1-2-1 0,-1 0 4 0,0 0-3 0,3 0 1-2,-3 0 0 2,-4 0 1 0,-5 0-1-2,-9-2-2 1,-6 2 2 2,-8 0-3-1,-3 0 0-2,1 0 3 2,-2 0 1 0,-5 0-1 0,0 0 0-2,0 0 0 2,0 0-1 2,0 0-3-4,0-2-8 0,0 2-18 2,0 0-20 0,0 0-49 0</inkml:trace>
    </iact:actionData>
  </iact:action>
  <iact:action type="add" startTime="7069">
    <iact:property name="dataType"/>
    <iact:actionData xml:id="d1">
      <inkml:trace xmlns:inkml="http://www.w3.org/2003/InkML" xml:id="stk1" contextRef="#ctx0" brushRef="#br0">6409 6189 10 0,'-13'0'54'4,"3"0"3"5,5 0-29-1,3 0 11 0,2 0-25-2,0 0-8 2,0 0-3 0,0 0-2-1,0 0-2-1,0 0 2 2,0 0-1 0,0 0 6 1,5 2 7-4,7 6 4 3,3-2-8 0,4 0 2 0,4 1-1-2,4-3 9 2,5 2-11 1,2 1-5-2,4-1 0 0,3 3-2 1,4 0-1 1,2 2 1-2,9-3 2-1,-1 2-3 1,7 1 2 2,3-3-1-1,-3 0 0-2,0 0 2 2,2 1-3 0,1-1 0 0,3 2 1-2,4-3-1 2,-3 1 1 0,4-2-1 0,-6 0 0-2,-3 1 1 2,-8-3-2 0,-8 2 2-1,-6-2-1-1,-6 2 0 2,-8-1-1 1,-9-1 1-1,-6-2 0-2,-5 0 0 4,-6-2 0-5,-2 0 1 3,0 0 1-2,0 0 0 2,0 0-2 0,0 0 1 1,0 0-6-4,0 0-2 3,0 0-13 0,0 0-34 0,0 0-135-2</inkml:trace>
    </iact:actionData>
  </iact:action>
  <iact:action type="add" startTime="14778">
    <iact:property name="dataType"/>
    <iact:actionData xml:id="d2">
      <inkml:trace xmlns:inkml="http://www.w3.org/2003/InkML" xml:id="stk2" contextRef="#ctx0" brushRef="#br0">3380 3580 35 0,'-5'0'71'5,"5"0"-39"3,0 0 7 1,7-5 2-1,23-8-1-2,11-4-14 2,8-4-13-1,8-2 18 1,0-2-12-1,-2 2 13 1,-6 7-24 0,-10 3-9 0,-9 8 0-2,-5-3 2 2,-9 1-2 0,-4 4 0 0,-3-2-3-3,-5 5 4 4,1-2-4-1,-1-1-8 0,2 3 1-2,-6 0-10 1,0 0-30 2,0 0-44-1,0 0-34-3</inkml:trace>
    </iact:actionData>
  </iact:action>
  <iact:action type="add" startTime="15130">
    <iact:property name="dataType"/>
    <iact:actionData xml:id="d3">
      <inkml:trace xmlns:inkml="http://www.w3.org/2003/InkML" xml:id="stk3" contextRef="#ctx0" brushRef="#br0">3502 3562 10 0,'-3'0'98'6,"3"0"-72"1,-2 1-16 1,-1 3-8 0,3-2 1 0,-2 3 6-2,2-5 1 4,0 0-1-4,0 0-2 2,0 0 0-2,0 0 0 1,0 4-7 2,-3 8 0-1,-1 11 5-2,-3 14 16 2,-4 13 8 0,-1 6-8 0,3-2-5-2,0-7-4 3,7-3-9-1,2-9 0 0,0-2 1-2,0-2-1 2,0-4-1-1,7-2 0 2,4-6-2-4,0-5 3 4,3-4-3 0,2-3 1-3,3-5 10 1,2-2-1 1,1 0-5 0,3 0 3 0,-1-2-10-3,-6-9 8 4,-4 1-7-2,-3 0 1 1,-6-3 0-1,0 3-11 1,-1-3 8-1,1 1-13 2,1-5-27-3,2-3-42 2,-8-3-74 0</inkml:trace>
    </iact:actionData>
  </iact:action>
  <iact:action type="add" startTime="15564">
    <iact:property name="dataType"/>
    <iact:actionData xml:id="d4">
      <inkml:trace xmlns:inkml="http://www.w3.org/2003/InkML" xml:id="stk4" contextRef="#ctx0" brushRef="#br0">3451 3869 25 0,'0'0'124'8,"0"0"-68"0,0 0-44 0,0 0-8-2,8 0-2 2,16-10 10-1,3-6 1 2,3 4-6-4,0 1-6 5,-2 1 0-4,0 1-3 3,2 3-5-3,-5 2-24 2,-5 2-94 0</inkml:trace>
    </iact:actionData>
  </iact:action>
  <iact:action type="add" startTime="15806">
    <iact:property name="dataType"/>
    <iact:actionData xml:id="d5">
      <inkml:trace xmlns:inkml="http://www.w3.org/2003/InkML" xml:id="stk5" contextRef="#ctx0" brushRef="#br0">3913 3727 195 0,'0'0'50'6,"0"0"-64"2,0 7-14 0,0 15 45-2,-2 9-9 2,-5 0 12-1,0-4-12 2,2-8-8-3,3-11 2 2,2-6-3 0,0-2 5-1,0 0-1-1,0 0-2 3,0 0-2-1,0 0 1 0,0 0 17-1,0 0-7 0,0-15 5 1,4-3-22 0,8 1 3-2,-5 5 12 2,0 7-5 0,-5 5-3 0,0 0-4 0,4 0-4-2,-2 0-3 2,0 9 0 0,-1 7 4-2,-1 5 0 2,-2-2-3 0,0-3 20 0,0-5-4-2,0-3-6 2,2-6 1 0,0-2 1 0,-2 0-4-2,3 0-8 2,-1 0 12 0,8-4 8 0,5-21-5-3,6-4 6 4,5-4-10-1,-8 6-2 0,-4 13 2-1,-7 7-1 0,-3 7-1 1,-2 0-10 0,1 4-1-2,1 17 8 2,-2 6 5-1,0 0 2 2,-2-4 18-3,0-7-19 2,4-8 0 0,-4-5-4-1,2-3 1 0,-2 0-4 0,2 0 9 2,-2 0 10-2,5 0 1 1,3-15-2-1,7-10-11 1,-4 3-2 0,0 5-1 0,-9 11 2-2,-2 6 0 2,0 0-5 0,4 0-6-3,-2 0 4 4,0 0 2-1,5 0 5 0,2 10 0-2,-3 1 1 2,2-1-2 0,-4 0-1 0,1-1-3-2,-1-5-10 2,5 0-19 0,-3-4-40-1,0 0-64-1</inkml:trace>
    </iact:actionData>
  </iact:action>
  <iact:action type="add" startTime="16494">
    <iact:property name="dataType"/>
    <iact:actionData xml:id="d6">
      <inkml:trace xmlns:inkml="http://www.w3.org/2003/InkML" xml:id="stk6" contextRef="#ctx0" brushRef="#br0">4274 3700 120 0,'0'0'19'7,"3"0"-30"2,3 13 10-1,3 15 60-2,-1 15-1 1,-1 8-22 2,-1 6-8-2,-3 4-9 0,-1-3-9 1,-2-2-2 0,0-3 0 0,0-7-9-2,0-10 1 2,0-10 0-1,0-9-4 2,0-10 1-4,0-6-1 3,0-1 2 0,0 0 3 0,0-11-7-1,-11-20-45 1,-2-8 8 0,5-9 6 0,1-3 16-2,0-3-5 2,7-2 19 1,0 0-1-1,0 4 16-3,5 9 3 3,12 8-6 0,7 9-2 1,-3 14-1-4,-6 8 0 4,-3 4-1-1,-5 0-9 0,0 19 13-3,-5 8 6 3,-2-1 35 0,0 4-16 0,0-8-19-2,0-5-7 2,0-5 0 0,-7-4-3 0,3 1 0-2,-1-3-10 2,3-1 0 0,2-5-37 0,0 0-42-2,0 0-14 2</inkml:trace>
    </iact:actionData>
  </iact:action>
  <iact:action type="add" startTime="17193">
    <iact:property name="dataType"/>
    <iact:actionData xml:id="d7">
      <inkml:trace xmlns:inkml="http://www.w3.org/2003/InkML" xml:id="stk7" contextRef="#ctx0" brushRef="#br0">4527 3141 214 0,'-2'-2'34'5,"-2"2"-22"4,-3 31-27-3,1 20 35 2,4 16 0-1,2 6-7 2,0-6-5-3,0-4-1 2,5-9-5 0,0-9-2 0,2-3 3-2,-5-7-2 2,0-4 0 2,1-8-2-4,-3-7 1 0,0-3-3 2,2-9-4 0,-2 0-5 0,0-4-17-2,0 0 8 2,0 0-21 0</inkml:trace>
    </iact:actionData>
  </iact:action>
  <iact:action type="add" startTime="17433">
    <iact:property name="dataType"/>
    <iact:actionData xml:id="d8">
      <inkml:trace xmlns:inkml="http://www.w3.org/2003/InkML" xml:id="stk8" contextRef="#ctx0" brushRef="#br0">4343 3634 83 0,'0'0'53'6,"0"0"-57"2,0 0-3-2,11 0 20 2,13 0 14 0,1-4-10 0,1-1-7-2,-3 1-8 2,1 0-4 0,4-2-1 0,2-2-17-2,0-3-43 2,-2 3-14 0</inkml:trace>
    </iact:actionData>
  </iact:action>
  <iact:action type="add" startTime="17605">
    <iact:property name="dataType"/>
    <iact:actionData xml:id="d9">
      <inkml:trace xmlns:inkml="http://www.w3.org/2003/InkML" xml:id="stk9" contextRef="#ctx0" brushRef="#br0">4739 3516 23 0,'-2'21'71'6,"0"-1"-14"3,2-2-39-1,0 1-5-3,0-10-6 3,0-1-5 1,0-6 5-1,0-2-7-2,2 0 6 2,11 0 5 0,10-10 5 0,3-13-6-2,-3 0-8 2,-7 7-1 0,-7 7 0 0,1 9-2-2,-4 0-12 2,3 13 2 0,6 16 9 0,-7 8 22-2,4 0 23 2,-2-1-25 0,-6-7-5 0,3-7-6-3,-5-6-4 4,-2-5-2-2,0-5 0 2,0 0-1-3,-2-1-1 2,-19 0 5 0,-4-4-5-1,-3-1-3-1,3 0 2 3,4-1-2-1,5-13 0 0,6 2 0-2,6 2 5 2,4-1-4-1,0 3-2 2,0-4-1-1,14-1-1 0,11-2-1-2,7 1 5 1,-4 5-46-1,-3 4-90 4</inkml:trace>
    </iact:actionData>
  </iact:action>
  <iact:action type="add" startTime="18174">
    <iact:property name="dataType"/>
    <iact:actionData xml:id="d10">
      <inkml:trace xmlns:inkml="http://www.w3.org/2003/InkML" xml:id="stk10" contextRef="#ctx0" brushRef="#br0">5088 2967 113 0,'-13'-12'73'7,"11"12"-56"1,2 0 3 0,0 0-23-1,0 0-8 1,0 8-10 0,7 18 24 0,4 10 18-2,3 1 23 1,-3 2-16 1,0 1-8 0,-1-3-4-2,-3-2-5 2,-3-2-5 0,1-1-3 0,2-1 1 0,-4-6 0-2,1-3-3 2,-2-3 2 0,1-7-2-2,-3 1-1 2,0-5-1 0,0-4-1 0,0 3 2-2,0-6 0 2,0 2 0 0,0-3-3 0,0 0-3-2,0 0-9 2,0 5-26 0,-12 1-54 0,-2-1-83-2</inkml:trace>
    </iact:actionData>
  </iact:action>
  <iact:action type="add" startTime="18572">
    <iact:property name="dataType"/>
    <iact:actionData xml:id="d11">
      <inkml:trace xmlns:inkml="http://www.w3.org/2003/InkML" xml:id="stk11" contextRef="#ctx0" brushRef="#br0">4919 3391 204 0,'0'-2'16'7,"0"-6"-15"1,25-9 0 0,14-1 10-2,7-5-3 2,0 2-4 0,2 5-4-2,-4 1 2 2,-3 1 0 0,-4 2-2 0,-7 1-2-2,-3 5-1 2,-1 2-3 0,-1 0-8 0,-1 4-33-2,-6 0-67 2</inkml:trace>
    </iact:actionData>
  </iact:action>
  <iact:action type="add" startTime="18812">
    <iact:property name="dataType"/>
    <iact:actionData xml:id="d12">
      <inkml:trace xmlns:inkml="http://www.w3.org/2003/InkML" xml:id="stk12" contextRef="#ctx0" brushRef="#br0">5487 3282 44 0,'0'0'3'7,"0"2"6"1,14-2 4-3,4 0 25 4,5 0-8-2,2 0-5 2,1-4-12-3,-2-9 1 2,-3 1-1 0,-4 0-7 0,-4-3-3-2,-6 3 1 2,-2-3 1 0,-5 5-5 0,0-1 3-1,0 3-2 0,0 2-1 1,0 2 3 0,0-1-2-2,-5 3 5 2,5 0 7 0,0 2-5-1,0 0-3-1,0 0-3 3,0 0 0 0,0 0-4-2,0 0-2-1,0 0 0 2,-2 0-5 0,2 0-1 0,0 0 6-2,0 0 4 1,0 0 0 2,-2 0-6-1,2 0 5-2,-3 0-1 2,-1 0 2 0,-3 0 0 0,-5 0-12-2,-3 4-35 2,0 5-77 0</inkml:trace>
    </iact:actionData>
  </iact:action>
  <iact:action type="add" startTime="19218">
    <iact:property name="dataType"/>
    <iact:actionData xml:id="d13">
      <inkml:trace xmlns:inkml="http://www.w3.org/2003/InkML" xml:id="stk13" contextRef="#ctx0" brushRef="#br0">5487 3282 73 0,'44'-108'65'6,"-44"108"-47"2,0 0-19 0,0 0-14 2,0 21 59-6,0 4 17 4,2 1-24-1,0 1-13 2,-2-4-11-3,0-2-1 2,0-4-6 0,0-5-3 0,0-4-2-2,0-6-1 1,0 0 0 2,0-2 1-1,0 0 3 0,0 0-1-2,0 0 0 2,0 0-3 0,9-14 1-2,5-11-9 1,7-2 3 2,0 1 4-1,2 0 3-1,1 7-3 0,2 3-1 1,-1-1 2 0,-4 7 1-2,-1 2-1 2,1 4-4 0,0 0 2 1,2 2-7-4,0-1-32 3,0-1-2 0,-4 2-57 0,-3 2 21-2</inkml:trace>
    </iact:actionData>
  </iact:action>
  <iact:action type="add" startTime="19562">
    <iact:property name="dataType"/>
    <iact:actionData xml:id="d14">
      <inkml:trace xmlns:inkml="http://www.w3.org/2003/InkML" xml:id="stk14" contextRef="#ctx0" brushRef="#br0">5938 3151 6 0,'13'0'54'6,"4"-8"-24"3,3-4-3-3,-4-3-4 2,-2 0-13 0,-4 1 3 0,-8 0 19-2,-2-5-19 2,0 2-7 0,0 3-4 0,-5 0-2-3,-9 5 7 4,-1 3 13-1,-2 6 1-1,1 0-5-1,-5 0-7 2,5 19-8 0,0 5 0 0,9 3 0-1,7-4-1 1,0-4-2-1,0-3 3 2,5-3 3-3,10-3 3 2,7-4 2 2,3-4 4-4,5-2-5 0,4 0 1 2,5-2-5 0,0-17 0-1,3-1 0 0,-10-3-2 1,-4-2 0 1,-10 5-5-1,-8-3 1-3,-6 6-1 3,-4 5-2-1,0 1-2 2,-2 7-7-3,-17 4 17 2,1 0 1 0,-3 0-3-1,5 21-1 0,5 2-3 2,8-2 3 0,3-2-2-3,0-10 2 0,9-1 4 2,12-5 1 0,3-3 5 0,5 0-1-2,1 0 1 2,5-4-5-1,-5-9-1 2,-3-1-2-3,-2 3 0 2,-8 3-3 0,-6 4-3 0,-5 0 0-2,2 4-10 2,-4 0-18 0,-1-2-19 0,-1 2-29-2,0 0-62 2</inkml:trace>
    </iact:actionData>
  </iact:action>
  <iact:action type="add" startTime="20928">
    <iact:property name="dataType"/>
    <iact:actionData xml:id="d15">
      <inkml:trace xmlns:inkml="http://www.w3.org/2003/InkML" xml:id="stk15" contextRef="#ctx0" brushRef="#br0">8682 3584 25 0,'-25'6'127'6,"0"-4"-129"1,2 11 9 2,2 1-7-1,-2 7-1-2,-5 6 4 2,-4 4 0-1,-5 5 0 1,-4 0-3-2,-3 4 12 2,-4 3 0 0,-5 0-2 0,0 3 2-2,-2 2-9 2,5-4-1 1,3-3 4-1,8-6 0 0,5-2 0-3,4-2-2 4,4-3 0-1,3-4-3-2,5-1-1 2,2-5 0 0,5-5 1-1,6-5 2 0,1-4-3 1,4-4 0 0,0 0 2-1,0 0-3-1,0 0-10 3,0 0-17-1,0-2-61 0</inkml:trace>
    </iact:actionData>
  </iact:action>
  <iact:action type="add" startTime="21289">
    <iact:property name="dataType"/>
    <iact:actionData xml:id="d16">
      <inkml:trace xmlns:inkml="http://www.w3.org/2003/InkML" xml:id="stk16" contextRef="#ctx0" brushRef="#br0">7728 4218 62 0,'-15'24'30'5,"6"1"-3"2,7 0-5 2,2-3 2-1,0-2-6-3,0-4 1 3,0-3-6 1,9-3-6-2,5-2-4 1,4-4 6-1,12-4 10 1,12 0-8-1,10 0-3 0,4-16-5 1,2-3-6-1,-5-1-5 1,0 1-18-2,-8 0-60 2</inkml:trace>
    </iact:actionData>
  </iact:action>
  <iact:action type="add" startTime="22263">
    <iact:property name="dataType"/>
    <iact:actionData xml:id="d17">
      <inkml:trace xmlns:inkml="http://www.w3.org/2003/InkML" xml:id="stk17" contextRef="#ctx0" brushRef="#br0">8858 2944 36 0,'0'-20'123'5,"0"9"-103"3,0 11 30-1,0 0-31 0,0 0-7 2,0 0-8-1,0 0-8-3,0 0-8 4,-3 6-1-1,-9 19 43 0,3 11 6-2,-7 5-18 2,5 7-7-1,0-3-6 2,1 1-2-3,5-5 0 2,3-4-2-1,2-2 2 2,0-3-3-3,0-10 2 2,0-1-1 0,0-6-1 0,0-5 1-2,4-2 0 2,5-4 3 0,3-2 5 0,2-2-2-2,7 0-1 2,0 0-3-1,1-9-2 2,1-2-1-3,-2-6-4 2,-5 2-11 0,1-1-4-1,-6-1-12 0,-5 3-9 1,0-3-22 0,-6 3-48-1</inkml:trace>
    </iact:actionData>
  </iact:action>
  <iact:action type="add" startTime="22691">
    <iact:property name="dataType"/>
    <iact:actionData xml:id="d18">
      <inkml:trace xmlns:inkml="http://www.w3.org/2003/InkML" xml:id="stk18" contextRef="#ctx0" brushRef="#br0">8544 3127 68 0,'-5'0'187'5,"5"-3"-166"1,0 1 2 3,5-2-17-2,25-6 0 1,12-3 0-1,3 1-1 0,6-1-4 1,0 4-1 0,-5-2 0-2,-5 5-4 3,-3 4-5-1,-8 2-24 0,-2 0-46-2,-6 0-46 1</inkml:trace>
    </iact:actionData>
  </iact:action>
  <iact:action type="add" startTime="23058">
    <iact:property name="dataType"/>
    <iact:actionData xml:id="d19">
      <inkml:trace xmlns:inkml="http://www.w3.org/2003/InkML" xml:id="stk19" contextRef="#ctx0" brushRef="#br0">8609 3680 30 0,'-16'0'136'5,"13"0"-100"3,3 0 0-1,0 0-24 1,0 0-4-1,0 0-2 1,0 0-9-1,24 0 11 2,8 0 7-3,9 0 2 2,10 0-7 0,3 0-3 0,4 0-3-2,2-9-6 2,-5 4 2 0,-6 0-1-1,-12-1-2 0,-7 1-5 1,-7 5-11 0,-12 0-28-1,-4 0-72-1</inkml:trace>
    </iact:actionData>
  </iact:action>
  <iact:action type="add" startTime="33930">
    <iact:property name="dataType"/>
    <iact:actionData xml:id="d20">
      <inkml:trace xmlns:inkml="http://www.w3.org/2003/InkML" xml:id="stk20" contextRef="#ctx0" brushRef="#br0">9006 4970 17 0,'-9'0'115'5,"-2"-3"-96"3,-5-3 5 0,14 2-7 0,2 2 8-2,-3 2-11 2,3-2-4 0,0 2-6 0,0 0 6-2,0 0 5 2,-2 0 2 0,2 0-3 0,0 0-6-2,0 0-4 2,0-3-2 1,0 3-1-2,0 0-1 1,0 0-1-2,0 0-6 2,0-1 4 0,0-1 1-2,7-3 2 2,5-1-1 0,8-2 3 0,3 0-1-2,3-1-1 2,-1 1 0 0,-5 4 0 0,-1 4-4-2,-8 0-7 2,-1 0 10 0,-3 0-3 0,-7 21 2-2,0 1 7 2,0 7-9 0,-19 0 9 0,-7-2-9 0,6-4 6-2,2-6-6 2,2-3 6 0,2-2-6-2,9 0 3 2,-2-3-7 0,5-3 5 0,2-1-2-2,0-3-5 2,0-2 4 0,0 0 0 0,0 0-5-2,0 0 11 2,28-9 7 0,6-9-4 0,5-3-3-2,0-2 0 2,-1 2-6 0,-2 3-31 0,1-2-23 0,-3 1 31-1,1-4 3 0,-5 2 12 1,-5 3 13-2,-6 4 3 2,-8 5 1 0,-7 7 0 1,-1 2-2-4,-3 0-11 4,0 0 20-1,0 4 12 0,0 14 5-3,-5 3-16 3,1 0-4 0,2-6-2 1,2-6-11-3,0-1-7 2,4-3 6 0,15-3 35 0,10-2-6 1,8-4-4-1,-2-15-11 1,-7-2 0-4,-15 3 2 4,-9 2-2-2,-4-1-1 1,0 0 9-2,-9 5-7 3,-16-1 2-2,-7 5-10 1,-9 6 0-1,-6 2-3 1,2 0-1 0,0 6 4-1,7 13-4 0,8 6-33 1,12-2-38-1</inkml:trace>
    </iact:actionData>
  </iact:action>
  <iact:action type="add" startTime="36296">
    <iact:property name="dataType"/>
    <iact:actionData xml:id="d21">
      <inkml:trace xmlns:inkml="http://www.w3.org/2003/InkML" xml:id="stk21" contextRef="#ctx0" brushRef="#br0">14278 3373 29 0,'0'-9'85'5,"-12"-1"-41"3,5 2-6 0,5 8-24 1,2 0-2-4,-2 0 0 4,2 0-5-2,0 0-6 2,-2 0-3-4,2 0 3 3,-5 0 9 1,-2 0-6-2,-9 4 1 0,-7 13 3 0,-5 7-7 1,-6 4-1 1,-1 2-1-3,-4 6-2 1,-5 7 5 2,1 3 1-2,-2-1-5 0,4-1 3 1,5-3-3 0,4-6 5-1,-3 0-6-1,5-2 4 2,-2 3 0 1,0-1 0-1,4-2-2-2,3-4 2 2,6-2-3-1,3-8-1 2,4-3 2-3,3-4-3 2,3-5 1-1,3-1-9 0,3-4-5 0,0-2-15 1,0 0-37 1,0 0 22-1,0 0 0-2</inkml:trace>
    </iact:actionData>
  </iact:action>
  <iact:action type="add" startTime="36731">
    <iact:property name="dataType"/>
    <iact:actionData xml:id="d22">
      <inkml:trace xmlns:inkml="http://www.w3.org/2003/InkML" xml:id="stk22" contextRef="#ctx0" brushRef="#br0">13553 3810 90 0,'-2'0'24'5,"0"16"-19"3,-1 20 20-2,3 7 29 2,0 7-31 0,0 0-6 0,0-5-5-2,0-6-2 3,0-8-6-1,0-10 1-2,0-5-4 2,0-5 1 0,18-3 3 0,8-8 7-1,6 0-3 0,4 0-1 1,4-8-3 0,-3-8-5-2,-3-1-7 2,-4 0-6 0,-4-1-31 1,-3-1-22-1,-1-1-72-3</inkml:trace>
    </iact:actionData>
  </iact:action>
  <iact:action type="add" startTime="37240">
    <iact:property name="dataType"/>
    <iact:actionData xml:id="d23">
      <inkml:trace xmlns:inkml="http://www.w3.org/2003/InkML" xml:id="stk23" contextRef="#ctx0" brushRef="#br0">14581 2748 10 0,'-4'-11'161'7,"-3"9"-117"2,5 0-2-3,2 2-17 4,0 0-3-4,0 0-6 2,0 0-10-2,0 0-5 2,0 0 0 0,0 0-1 0,0 0-2-2,0 0-6 2,0 6 6 0,0 13 8 0,0 4 0-2,0 2 5 2,0 1-3 0,0 4-1 0,0 1 2-2,0 0-4 2,0 2-3 0,0-1-1 1,0 0 1-3,2-3 0 1,-2-4-2 1,2-5 1 0,3-1-1-1,-1-5 0 1,6 1 0-1,-3-3 0 1,4-1-1-2,-4-5 1 2,2-2 0 0,0 0 1-1,0-4-1-1,1 0 7 3,-1 0-9-2,-2 0 6 1,-3 0-4-1,-1 0 1 1,0 0-3-1,-3-6 2 1,0-8-11-1,0-3 3 0,0-2-2 2,0 1 1-1,0-1-21-2,0 1-10 2,0 0-14 0,-8 4-64 0,-6 2 33 0</inkml:trace>
    </iact:actionData>
  </iact:action>
  <iact:action type="add" startTime="37730">
    <iact:property name="dataType"/>
    <iact:actionData xml:id="d24">
      <inkml:trace xmlns:inkml="http://www.w3.org/2003/InkML" xml:id="stk24" contextRef="#ctx0" brushRef="#br0">14409 2961 42 0,'-9'0'114'6,"4"0"-61"0,5 0-13 2,0 0-22 0,0 0-4 0,0 0-5 0,10 0 0-2,15-4 1 2,9-1-3-1,3-1 1 0,0-2-6 1,-1 0 2 0,-6 2-6 0,-4 1 5-2,-7 3-7 2,-4 2-10 0,2 0-5 0,-4 0-38-2,-6 0-76 2</inkml:trace>
    </iact:actionData>
  </iact:action>
  <iact:action type="add" startTime="39882">
    <iact:property name="dataType"/>
    <iact:actionData xml:id="d25">
      <inkml:trace xmlns:inkml="http://www.w3.org/2003/InkML" xml:id="stk25" contextRef="#ctx0" brushRef="#br0">12705 5418 7 0,'-4'-1'51'5,"2"1"-34"4,0-2-16-3,0 2 6 1,-1 0 5 2,-1 0 0-4,2 0-2 4,2 0-3-2,-2-2 1 2,-1 2-2-3,1 0 5 1,0 0-5 2,0 0 4-2,-2 0 3-1,2 0-5 2,0 0-5 0,0-3-3 1,0 3 2-2,-1 0 2-1,1 0-1 3,0 0 6-2,-3 0-2 0,1 0 3 0,-2 0-3 2,2 0-5-1,0 0-6-2,-3 0 6 1,2 0-5 1,-1 0-1 1,-2 0 5-1,1 7-5-3,-1 1 10 4,1-1-8-2,-3 2 2 1,1-4 3-2,0 4-2 3,1 4-2-2,0 1 0 2,-1 2 3-4,0-2-2 4,-3 2-1-1,0-1 4 0,-2-1-5-3,1 3-2 3,-1 0 10 1,0-3-6-1,1 2-2 0,-2 1 2-2,2-2 2 2,1-3-2 0,3-2 0-2,-2-1 0 2,-1 4-3 0,1-1 4 0,-4 0 3-2,2 1-3 4,2-1 0-4,-1-2-1 2,0 2 2-2,4-3-2 2,-5 2-3 0,2-2 4 0,-1-1-3-2,3 3 4 2,3-3-2 0,-1-4-2-2,0 6 3 4,-3-3-8-4,-1 5 13 2,-1 1-4-2,3-1-2 2,-4 1 2 0,1-1-1 0,-4 3 1 0,2-1-2-3,-2 0-2 4,0 3 5-1,0 0-4 0,-1-1 1-2,2-1 1 2,-2-1 0 0,4-1-1-2,1-1 0 2,1-3 0 0,2 1-1 0,-6 1 2-2,6-2-2 4,-2 2 2-4,-1-3-1 2,1 2 0-2,0-1 0 1,-1 1 1 2,1-1-2-1,-1-1 1 0,3-2 1-2,2-2-1 2,5-2 1-1,-1 0-2 2,1-2 1-4,-2 5-3 3,-2-1 3 1,-3 0 1-4,-2 2 0 3,4 0-1 1,0-1 2-2,3-4-2 2,1 1 0-1,-1-2 1-2,2 2-1 2,2 1 0-1,-5-2 0 0,0 4-1 1,0-3 0 0,1 2 2 0,-1-4-1-2,1 2 0 2,-1 0 0 0,-1 0-2 0,0 0-6-2,2 1-2 2,-1-1 0 0,1-2-47-2,0 0-4 2,1 0 14 0,-1 0 2 0</inkml:trace>
    </iact:actionData>
  </iact:action>
  <iact:action type="add" startTime="40952">
    <iact:property name="dataType"/>
    <iact:actionData xml:id="d26">
      <inkml:trace xmlns:inkml="http://www.w3.org/2003/InkML" xml:id="stk26" contextRef="#ctx0" brushRef="#br0">11634 6122 5 0,'-4'0'23'8,"2"0"-3"0,-6 0-10 0,6 7 11-2,-5 7 5 1,1 7 1 2,1 4-3-1,1 2 1-2,-2 0-11 2,4-2 0 0,0-2 1 0,2-1-5-3,0-1-7 4,0-1-2-1,0-1 10 0,0-2-15-3,12-1 0 4,1-4 10-1,8-1-3-1,5-5 3 0,0-3 2 0,4-3-5 1,-2 0 1-2,-2 0-5 2,-3 0-1 1,-5 0-13-1,0 0-34 1,-3 0-32-3,-4 0-3 0</inkml:trace>
    </iact:actionData>
  </iact:action>
  <iact:action type="add" startTime="41418">
    <iact:property name="dataType"/>
    <iact:actionData xml:id="d27">
      <inkml:trace xmlns:inkml="http://www.w3.org/2003/InkML" xml:id="stk27" contextRef="#ctx0" brushRef="#br0">12363 6183 136 0,'0'0'55'7,"0"0"-36"-1,0 0-6 2,-2 0-5 0,-3 0-6 0,-1 16 8-2,1 7-4 1,1 4 5 2,2 2-4-1,2-4 0 0,0-3-4-2,0-3-3 2,0 2 3-2,0 0-3 2,0-3 1 0,0 3-4 0,0-3-5 0,0-3-9 0,0-5-47-2,0-7-59 2</inkml:trace>
    </iact:actionData>
  </iact:action>
  <iact:action type="add" startTime="41681">
    <iact:property name="dataType"/>
    <iact:actionData xml:id="d28">
      <inkml:trace xmlns:inkml="http://www.w3.org/2003/InkML" xml:id="stk28" contextRef="#ctx0" brushRef="#br0">12495 6439 0 0,'9'0'42'6,"0"-1"-30"3,1-6 29-3,1-1-29 2,-4-2 8-1,-1-3-4 1,0 1 6-1,-6-1 5 0,0 1-14 2,0-3-1-2,0 1-12-1,-4 1 0 3,-9 1-2-1,-3 3-6 0,-5 5 8-2,3 3-4 1,2 1 15 2,2 0 9-4,3 0-13 4,4 8-3-2,-1 9-4 2,8 3 2-2,0 1-4-1,0-3 0 3,0 1-4-1,8-2 12-2,5-3-1 2,2-4-3 0,-2-2 5 0,0-3-4-2,-1-1-2 1,0-2-4 1,-3-2 2 1,3 0-6-3,1 0-5 2,1 0-11 0,0 0-45 0,-2 0-31 0</inkml:trace>
    </iact:actionData>
  </iact:action>
  <iact:action type="add" startTime="42123">
    <iact:property name="dataType"/>
    <iact:actionData xml:id="d29">
      <inkml:trace xmlns:inkml="http://www.w3.org/2003/InkML" xml:id="stk29" contextRef="#ctx0" brushRef="#br0">12684 5979 69 0,'-5'0'43'7,"1"0"-29"0,-4 3-16 1,-1 19 8 1,0 14 11-4,1 3 9 3,4 7-1 0,4-3-5-2,0-1-4 3,0-5 3-2,0-2-10-1,2-4-3 2,6-2-2 0,1-6 0 0,-2-2-3-2,-1-7 0 3,0-1 1-2,-2-3-2 1,-4-4 0 0,2 0-2-1,-2-3 1 0,0 0-2 1,0-1 0-1,0 1 3 1,0-3-1 0,-14 0-5 0,5 0-2-2,0 0-6 1,-3 0-1 2,5-8 0-2,1-5-5 0,1 1-21 1,3-5-6 0,0 0-16 0</inkml:trace>
    </iact:actionData>
  </iact:action>
  <iact:action type="add" startTime="42460">
    <iact:property name="dataType"/>
    <iact:actionData xml:id="d30">
      <inkml:trace xmlns:inkml="http://www.w3.org/2003/InkML" xml:id="stk30" contextRef="#ctx0" brushRef="#br0">12573 6284 30 0,'0'0'37'8,"0"0"-19"0,0 0-13-2,0-2-1 2,16 2 13 1,14-4 8-3,5-1 4 1,1-2-17 1,3 0 0 0,-5-2-5-2,0 0-2 4,-8 1-4-4,-5 1-2 1,-10 3-4 0,-3 4-7 1,-6 0-10 0,-2 0-15 0,0 0-17 0</inkml:trace>
    </iact:actionData>
  </iact:action>
  <iact:action type="add" startTime="43210">
    <iact:property name="dataType"/>
    <iact:actionData xml:id="d31">
      <inkml:trace xmlns:inkml="http://www.w3.org/2003/InkML" xml:id="stk31" contextRef="#ctx0" brushRef="#br0">10843 7303 81 0,'-9'-2'89'7,"4"-2"-50"1,5 0-5-2,0 1-8 2,0 3-6 0,0 0-6 0,0 0-7-2,0-2-5 2,0 0-1 0,0 0 2 0,16-4 4-2,7-2-2 2,9-3-1 0,3-1-2 0,4 0 1-2,5-1-2 2,4 0 1 0,3-1-1-1,2 0-1 1,-5 1 0-2,-6 1 0 3,3 2 0-1,-8-1 0-2,-5 1 0 2,0 2 0 0,-6 0 1 0,-3 1-2-2,-4 3 1 2,-8 2-1 0,2 0 0 0,-3-1-1-2,-3 2-1 2,-3-1 3 0,1-1 0 1,-5 3-2-4,0 0-2 3,2 0 0 0,-2 0-3 0,0 0-8-2,0 0-19 2,0 0-23 0,-14 0-85-1</inkml:trace>
    </iact:actionData>
  </iact:action>
  <iact:action type="add" startTime="43712">
    <iact:property name="dataType"/>
    <iact:actionData xml:id="d32">
      <inkml:trace xmlns:inkml="http://www.w3.org/2003/InkML" xml:id="stk32" contextRef="#ctx0" brushRef="#br0">10912 7297 30 0,'0'0'20'7,"0"2"-19"1,0 0 4-2,0 0 3 2,0 2 3 0,0-2 10 0,0 2 0 0,7-4 3-1,7 0 6 0,4 0 8 1,7 0-16 0,10 0-3-1,4-7-8 0,7-11-3 2,5-2-3-2,2 1 3 0,-1 1-3 0,1 1-2 1,-2 2-1 0,-5 1 0-1,-4 1-1 2,-10 3 2-1,-4 0-2-2,-6-1 2 1,-3 5-2 2,-4-2 1-1,-3 2 5-2,0 2-6 1,-4 0 1 1,0 1-1 0,-3 2-1-2,-1-4 0 1,3 5 1 2,-3-2-1-1,1 2 2-3,0-2-2 4,-5 2 0-1,2 0 3-1,-2 0-2 0,0 0 2 1,0 0 6 0,0-2 1 0,0 2-5-2,0 0 2 2,0 0 0 0,0 0 0-1,0 0-2-1,0 0-1 3,0 0-1-2,0 0-1 2,0 0 0-2,0 0 0-1,0 0 1 3,0 0-2-1,0 0 2-1,0 0-3 0,0 0 0 1,0 0 1-1,0 0 5 1,0 0 1-2,0 0-1 3,0 0-1-2,0 0 1-1,0 0-4 3,0 0-1-2,0 0-1 2,0 0 0-1,0 0 0-2,0 0 1 1,0 0-1 1,0 0 0 0,0 0-1-2,0 0 0 2,0 0-3 0,0 0-5 0,0 0-14-1,-4 0-45 1,-4 2-39-1,4 7-73 2</inkml:trace>
    </iact:actionData>
  </iact:action>
  <iact:action type="add" startTime="56262">
    <iact:property name="dataType"/>
    <iact:actionData xml:id="d33">
      <inkml:trace xmlns:inkml="http://www.w3.org/2003/InkML" xml:id="stk33" contextRef="#ctx0" brushRef="#br0">17315 3526 36 0,'-12'0'159'3,"-6"-12"-139"5,4-7-11-1,10 13 23 1,4 4-20 2,0 2-9-5,0 0-5 2,0 0 0 0,0 0 2 2,4 0 7-1,10 0-4 0,0 0 2-2,-3 0-4 2,3 4 1 0,-2 4-4-2,-4 5 0 2,5 1-1 0,-7 3 0 0,1-1-1-2,0 0 0 2,-5 1 2 0,-2-4-5 0,0-1-4-2,0-2-5 2,0-3 18 2,0 1 10-4,-2-2-3 0,-3-2-1 2,5 0-6 0,0-4-1 0,0 0-2-2,0 0-3 1,0 0 0 2,0 0 4-2,11 0 13-1,8 0-6 2,2 0-1 0,5 0-5 1,-2 0 0-3,2 0-4 2,-1-4-7 0,-2-4 1 0,-3 0-32 0,1-1-34-2,-4-2 3 2</inkml:trace>
    </iact:actionData>
  </iact:action>
  <iact:action type="add" startTime="56746">
    <iact:property name="dataType"/>
    <iact:actionData xml:id="d34">
      <inkml:trace xmlns:inkml="http://www.w3.org/2003/InkML" xml:id="stk34" contextRef="#ctx0" brushRef="#br0">17646 3325 5 0,'2'6'30'7,"1"9"-7"1,1 2 5-2,4-2-7 2,-4-2 2 0,3 0-14-1,-1-3 5 3,1 3-2-5,1 3-2 3,-4 1-4-1,-2-1-6 0,1 1 2 1,-3-1-12 0,0-1 6 0,0-2-9-2,0-4-22 2,-7-6-50 1</inkml:trace>
    </iact:actionData>
  </iact:action>
  <iact:action type="add" startTime="56988">
    <iact:property name="dataType"/>
    <iact:actionData xml:id="d35">
      <inkml:trace xmlns:inkml="http://www.w3.org/2003/InkML" xml:id="stk35" contextRef="#ctx0" brushRef="#br0">17736 3406 10 0,'41'-8'4'6,"-1"4"-4"3,-6 1-5-3</inkml:trace>
    </iact:actionData>
  </iact:action>
  <iact:action type="add" startTime="57309">
    <iact:property name="dataType"/>
    <iact:actionData xml:id="d36">
      <inkml:trace xmlns:inkml="http://www.w3.org/2003/InkML" xml:id="stk36" contextRef="#ctx0" brushRef="#br0">17704 3971 61 0,'-21'13'20'6,"1"3"-2"2,-8-3 1-2,-2-1 4 2,0-2-6 0,-2-2-4-1,-2-1-2 0,0-1-3 1,0-1-4 0,2-2 1 0,2-3 1-2,0 0 3 2,2 0-1 0,4 0 4 0,0-8 1 0,3-5 1-2,1 1-7 2,4-5 0-1,-3 1-2 1,6-2-1-2,-1-5 2 3,4-2-4-1,1-4 7-2,5-2-8 2,2-4-1 0,0-3 0 1,2 1 0-5,0 0 1 5,0 1-2-1,0-1 3 0,0 4-2 0,0 2 0-2,2 0-1 2,4 4 1 0,6-2-1-2,4 0-4 1,7-2 3 2,7-6 4-1,3 2-5 0,8 0 4-2,0-1-4 2,3 5 3 0,-1 4-2 0,-4 7 3-2,1 3-2 2,-3 2 0 0,-1 3-1 0,5 2-1-2,8-3 6 2,2 3-3 0,-1-1-3 0,5 3 3-2,-1 4 1 2,-2 2-1 0,-6 2-2 0,-7 0 0-2,-7 0-1 2,-8 17-1-1,-1 5-1 1,-3 9 3 0,-4 2-1-1,-4 7 0 1,-3-1 0-2,-6 0 3 2,-3 6-8 0,0-2 8 0,0 0-1 0,-3 3 0-2,-22 1-3 1,-3 1 5 1,-11-4-6-1,-7-1 3 1,-2-4 14 0,-14 3-12-1,0-3-2 0,2 0-6 0,9-1-8 1,10-8-50 0,11-6-19-1</inkml:trace>
    </iact:actionData>
  </iact:action>
  <iact:action type="add" startTime="65678">
    <iact:property name="dataType"/>
    <iact:actionData xml:id="d37">
      <inkml:trace xmlns:inkml="http://www.w3.org/2003/InkML" xml:id="stk37" contextRef="#ctx0" brushRef="#br0">16300 5616 20 0,'-18'-9'93'7,"14"5"-29"1,0 1-36-2,4 3-13 3,0 0-14-2,0 0-2 2,0 0-3-3,0 0 0 1,0 0 3 1,0 0 1 0,0 0-1-1,0 0 2 0,0 0-1 1,0 0 0 2,0 0-1-6,0 0-1 4,0 0 4 0,6 3-1 0,3 5-1-2,0 2 1 2,3 1 1 0,1 2-2 0,0 1 1-2,4 2-2 2,0 1 3 1,0 1-3-1,0-1 3-2,-1-1-1 1,-2 1-1 2,2 0 0-2,-4 2 0-1,-1 0-1 3,0 1-4-1,3 2 4 0,-3-1 0-2,4 0 5 2,-2-2-2 0,0-5-2 0,2 1 1-2,-6-3-1 2,0-1-3 0,-2-6 4-1,-2 2-2-1,-3-3-2 2,0-2 3 1,-2 0-2-1,0-2 0-2,0 0 2 1,0 0-2 2,0 0-8-2,0 0-30 0,0 0-66 0</inkml:trace>
    </iact:actionData>
  </iact:action>
  <iact:action type="add" startTime="66278">
    <iact:property name="dataType"/>
    <iact:actionData xml:id="d38">
      <inkml:trace xmlns:inkml="http://www.w3.org/2003/InkML" xml:id="stk38" contextRef="#ctx0" brushRef="#br0">16659 5767 10 0,'0'10'33'7,"2"6"-19"1,1 1-7-2,-1 0-1 2,-2-1 3 0,0 1-1 0,0 1-1-2,-9 1 4 2,-8 2-2 0,-3-1-5 0,-1-1-3-2,-2 2-3 2,-3-3-7 0,2-1-4 0,1-3-8-1,2-3-44 0</inkml:trace>
    </iact:actionData>
  </iact:action>
  <iact:action type="add" startTime="75744">
    <iact:property name="dataType"/>
    <iact:actionData xml:id="d39">
      <inkml:trace xmlns:inkml="http://www.w3.org/2003/InkML" xml:id="stk39" contextRef="#ctx0" brushRef="#br0">16610 7065 10 0,'-11'0'27'5,"2"-4"24"4,7 2-20-1,0 2-7-1,2 0-1 0,0-2-4 1,0 2-1 0,0 0-4 0,0 0-7-3,0 0 2 4,0 0 1-1,0 0-6-1,0 0-4 0,7 0-2 1,18 0 5 0,7 0-2 0,3 0 0-3,3 6 2 3,-3 2-3 0,1 0 1 0,4 1 0-1,-3-1 1 1,2-2-1 0,2 1 3 1,-1-6-2-3,3-1 2 2,1 0 20 0,-3 0-13-1,0 0-5 0,-6 0-3 0,-8 0-2 2,-3 0-2-1,-9 0 1 0,0 0 1-3,-6 0-1 3,-3 0 0-1,2 0 0 0,-6 0 0 0,0 0 2 2,-2 0-2-2,0 0-2-1,0 0 1 2,0 0 1 1,0 0 0-2,0 0 0-1,0 0-1 3,0 0-4-2,0-8-19 2,7-9-120-4</inkml:trace>
    </iact:actionData>
  </iact:action>
  <iact:action type="add" startTime="84310">
    <iact:property name="dataType"/>
    <iact:actionData xml:id="d40">
      <inkml:trace xmlns:inkml="http://www.w3.org/2003/InkML" xml:id="stk40" contextRef="#ctx0" brushRef="#br0">11526 7214 35 0,'-2'0'38'5,"-1"0"-9"4,3 0 7-3,0 0-6 2,0 0 0 0,-2 0-11-1,2 0-7 2,0 0 1-3,-2 0-5 2,2 0-4 0,0 0-4-2,0 0 0 2,0 0-4 0,0 0 2 0,0 0-2-2,0 0 2 2,0 0 1 0,0 0-2-1,0 0-2 0,0 0 0 1,0 6 2 0,4 7 1 0,11 1 4-2,3 3 0 2,-2 2 2 0,6-1-2 0,2 1-1 0,1 3 2-2,1-1-2 2,-1 4-1 0,3 4 0-2,-1-7 0 3,0 6 0-2,1-4 3 1,-3-1-3-3,1 2 0 4,-3 2 0-1,-3-3 0 0,1 4 0-2,0-4-3 2,-3-3 6 0,-1-4-3 0,-6-5 0-2,-4-5 2 2,-2-3-1 0,-5-3 0 0,0-1 1 0,0 0 0-2,0 0 2 2,0 0-3 0,0 0 0-2,0 0 0 2,0 0-1 0,0 0 0 0,0 0 0-2,0 0-1 2,0 0-4 0,0 0-4 0,0 3-12-2,-5 1-36 2,-7-2-82 0</inkml:trace>
    </iact:actionData>
  </iact:action>
  <iact:action type="add" startTime="84900">
    <iact:property name="dataType"/>
    <iact:actionData xml:id="d41">
      <inkml:trace xmlns:inkml="http://www.w3.org/2003/InkML" xml:id="stk41" contextRef="#ctx0" brushRef="#br0">12037 7512 6 0,'0'0'46'7,"0"7"-30"1,0 15-13 0,0 5 2-2,0 0 1 2,0 0 1 0,0 0 3-1,-2-1 3 2,-10 3 18-4,-4 3-12 3,-5-1-9 1,-4 0 8-4,0-2-10 4,2-6-5-1,0-3-3 0,4-1-2-2,1-2-6 2,1-3-10 0,4-2-27-1,2-4-13 0</inkml:trace>
    </iact:actionData>
  </iact:action>
  <iact:action type="add" startTime="85456">
    <iact:property name="dataType"/>
    <iact:actionData xml:id="d42">
      <inkml:trace xmlns:inkml="http://www.w3.org/2003/InkML" xml:id="stk42" contextRef="#ctx0" brushRef="#br0">12244 7606 125 0,'-14'1'37'7,"-2"14"-29"0,-2 10-6 0,-6 8 3 2,-1 4-3-1,0 4-2-2,0-1 2 1,2-7-1 2,-1-5 0-2,7-1 4-1,2-2-8 3,4-4 1-2,7-2-15 2,4-6-11-3,0-9-20 2</inkml:trace>
    </iact:actionData>
  </iact:action>
  <iact:action type="add" startTime="85705">
    <iact:property name="dataType"/>
    <iact:actionData xml:id="d43">
      <inkml:trace xmlns:inkml="http://www.w3.org/2003/InkML" xml:id="stk43" contextRef="#ctx0" brushRef="#br0">12219 7775 29 0,'-23'39'19'4,"4"-3"-4"5,3-3-1-1,2-9-9-1,7-5-2 0,7-6-3 0,0-9-8 1,0-4-12 0,5 0-31-2</inkml:trace>
    </iact:actionData>
  </iact:action>
  <iact:action type="add" startTime="90144">
    <iact:property name="dataType"/>
    <iact:actionData xml:id="d44">
      <inkml:trace xmlns:inkml="http://www.w3.org/2003/InkML" xml:id="stk44" contextRef="#ctx0" brushRef="#br0">18725 9543 94 0,'-13'0'40'5,"7"0"-15"3,2 4-9 0,2-1-14 0,2-2 0 0,-3 2 3-2,1-1-5 1,-5 4 1 2,-1 2 3-3,-7 7 5 2,2-3 3 0,-4 3-21-1,4-5 41-1,-1-1-15 3,-2-3-3-1,-1 0-6-1,-4 0-3 0,-1-2 9 1,-3-2 6-1,-3-2-14 2,0 0 1-3,-2 0-5 2,-2 0 2 0,0 0-3 0,0 0 9 1,-3-6-2-3,3-6 6 2,0-1-7 0,0 1 2-2,2 1 1 1,-4-1-6 2,4-3-1-1,-5 3 1-3,0 0-2 4,3-5 1-1,-3 1 1 1,5-6 4-4,3-1-2 4,4-1 0-2,5-2-5 0,6 4-1 0,0-4 1 1,3-1 0-1,3-2-1 2,-1-2-1-2,-1 0 1 0,2 0 0 0,1 1 0 1,5 2-1-1,-2 1 1 1,2-5 0 0,0 6 0 0,0-3 0-2,0 0-1 2,0 2 1 0,11-2-2 0,1 3 1-2,4-2-2 2,3-1 2 0,-4 6-2 0,2 3 3-3,-6 5-1 3,1 2 0 0,1 5 0 0,6 0-2-2,1 0 2 2,8-3 0 0,-3 1-1 0,3-2 1-2,7-1 1 2,-3 1-1 0,7 0 2 0,3 3-2-2,-4 1-1 2,-1 4 2 0,-3 4-1 0,-1 0-2-2,-3 0 2 2,0 0 0 0,2 0 1 0,-5 0-2-2,3 5 1 2,3 6 1 0,-4 3-2 0,4 3 2-2,-3 2-1 2,2-1 0 0,-2 1 0 0,0 0 1-3,-3-1-2 4,-1 3 1-1,-5 4 2 0,-1 4-2-2,-1 2 0 2,-6 4 1 0,1 0 0 0,-3-1 0-2,2 0 0 2,-4 0 1-1,-5 1-1 1,-4-2 0-1,0 2 1 1,0 5 1 0,-17 3 0 0,-9 7 2-2,-7 8 0 2,-6-4-1-1,-5 2-2 2,-2-7 1-4,-2-9-2 4,-3-3 0-1,-4-6 1 0,-5 1-4-2,-7-6 2 2,1 1-3 0,6-3-35 0,4-3-35-2,18-4-62 2</inkml:trace>
    </iact:actionData>
  </iact:action>
  <iact:action type="add" startTime="94726">
    <iact:property name="dataType"/>
    <iact:actionData xml:id="d45">
      <inkml:trace xmlns:inkml="http://www.w3.org/2003/InkML" xml:id="stk45" contextRef="#ctx0" brushRef="#br0">20722 4048 49 0,'-4'-5'44'7,"2"4"-9"-1,-4-2 6 3,4 2-12-2,-3-2-3 1,3-1-1-2,-2 2-6 2,-1 0-4 1,1 2-3-2,-1 0-8 1,0-2-2-1,3 2-2 1,-3 0 1 0,3 0 0-3,-2 0 1 4,-1 0-1-2,1 0 2 1,-1 0 0-2,-2 4 1 2,-2 10-1 0,-2 7 2 1,-2 4-3-4,7 0 0 3,-1-2 0 0,7-3-2 0,0 2 0-2,0-6 1 2,0 2-1 1,0-1-1-1,7 2 2 1,4 1-2-5,5-1 2 4,8-2-1 1,3-5 1-4,8-4 1 3,4-3-1 0,-1-5 1 1,-3 0-2-4,-5 0 0 3,-2 0-3 1,-7 0 1-1,-6 0-3-2,-3 0-2 2,-5 0-1-1,-3 0-1 1,-4-3-17-2,3-1 2 2,-3 0-35 1,0-2-135-2</inkml:trace>
    </iact:actionData>
  </iact:action>
  <iact:action type="add" startTime="95237">
    <iact:property name="dataType"/>
    <iact:actionData xml:id="d46">
      <inkml:trace xmlns:inkml="http://www.w3.org/2003/InkML" xml:id="stk46" contextRef="#ctx0" brushRef="#br0">20846 3996 184 0,'-6'-2'56'5,"1"2"-41"1,-5 4-16 2,-1 23 3 1,-3 10 3-1,-4 5 1-2,4-1-1 2,3-4 6-1,-3-1 3 1,4-5-8-2,1-5-5 2,1 2 1 0,-5-1-2 1,7-2-1-3,1-5-2 1,3-3-5 2,2-5-8-2,0-6-4-1,20-6-54 2,13 0-42 1</inkml:trace>
    </iact:actionData>
  </iact:action>
  <iact:action type="add" startTime="95490">
    <iact:property name="dataType"/>
    <iact:actionData xml:id="d47">
      <inkml:trace xmlns:inkml="http://www.w3.org/2003/InkML" xml:id="stk47" contextRef="#ctx0" brushRef="#br0">21082 4369 13 0,'20'8'43'8,"5"-1"-16"0,3-4 2-1,2-3 11-1,4 0-10 3,-2 0-20-1,-2 0-3 0,-9-10-3-2,-7 0 1 2,-10 2 21-1,-4-1 14 2,0-4-17-4,0-1 0 4,0 0-4-2,-13-3-12 1,-6 0-1-1,1 3-4 0,-5 6-1 1,-5 4-2 0,0 4-1-2,-2 0-5 2,0 4-6 0,3 17-11 0,5 3-13-2,0 1-17 2,4-2-52 2</inkml:trace>
    </iact:actionData>
  </iact:action>
  <iact:action type="add" startTime="99729">
    <iact:property name="dataType"/>
    <iact:actionData xml:id="d48">
      <inkml:trace xmlns:inkml="http://www.w3.org/2003/InkML" xml:id="stk48" contextRef="#ctx0" brushRef="#br0">18798 5105 20 0,'-15'0'16'5,"10"-1"-5"4,3 1 8-1,2 0-16-2,-2 0 1 2,2 0-3 0,0 0 2 0,-6 0 2-2,4 0 9 2,0 0 15 0,0 0-4 0,-1 0-7-2,3 0-3 2,0 0-7 0,0 0-1-1,0 0-1 0,0 0 1 0,0 0 3 2,0 0-2-1,0 0-4-2,0 0-4 2,0 0 1 0,0 0 5 0,5 4 1-2,11 4 3 2,5 1-5 0,4-2 3-1,13 0 0-1,0-5-2 2,4 0 0 1,2-2-5-1,-5 0 3-1,2 0-2 0,-2 0-2 1,0 0 2-1,2 0-2 0,1 0 2 1,-3 0-2 0,0 0 0 0,-9-2 1-2,-2-2-2 2,-5 4 1 0,-5-2-2 0,-7 2 2-2,-1 0-1 2,-6 0 0 0,1-3 1-1,-5 3-2 0,0-1 2 1,0 1 0 0,0 0-1 0,0 0-2-2,0 0 1 2,0 0-4 0,0 0-5 0,0 0-14-3,0 0-36 3,-5 0-75 0</inkml:trace>
    </iact:actionData>
  </iact:action>
  <iact:action type="add" startTime="100345">
    <iact:property name="dataType"/>
    <iact:actionData xml:id="d49">
      <inkml:trace xmlns:inkml="http://www.w3.org/2003/InkML" xml:id="stk49" contextRef="#ctx0" brushRef="#br0">18762 5257 11 0,'-3'0'18'6,"3"0"10"0,0 0-21 3,0 0 2-1,0 4 4-1,0-2 14 0,0 2 10 1,0 3-8 0,3-1-4 0,11 2-14-3,2-1 1 3,7 1 1 0,7-2 2 1,9-2-1-3,5 0-5 2,4-4 2 0,5 0-5 0,0 0 0-3,-1 0 1 4,-1 0 0 0,-5-4-6-1,-6 0-1-2,-6 2 1 2,-6-1-1 0,-8 3 0-1,-4 0 0 0,-5 0 0 0,-8 0 0 1,-1 0 0-1,-2 0-1-1,0 0 1 2,0 0 1 0,0 0 0 1,0 0 0-3,0 0 3 2,0 0-2 0,0 0 0 0,0 0-1 0,0 0 1-3,0 0-2 3,0 0 0 0,0 0 1 0,0 0-1-1,0 0 2 3,0 0-2-5,0 0 1 3,0-1-1-1,0-2 1 1,0 2-2 0,0-3 0 0,0-1-2-2,0 3-1 2,0 2 1 0,0-2-2 0,0 2-2-2,0 0-2 2,0 0-2 0,0 0 3 0,0 0 3-2,0 0 2 1,0 0 2 1,0-2 1 1,-5 0-2-3,3-2 2 4,0 2 0-4,0-3 0 2,0 1 0-2,-1 3 0 2,3-2 0 0,0 3-1 0,0-2-3-2,0-4-34 1,0 4-22 2,0-2-13-1,0 2 18 0</inkml:trace>
    </iact:actionData>
  </iact:action>
  <iact:action type="add" startTime="107931">
    <iact:property name="dataType"/>
    <iact:actionData xml:id="d50">
      <inkml:trace xmlns:inkml="http://www.w3.org/2003/InkML" xml:id="stk50" contextRef="#ctx0" brushRef="#br0">18815 3553 48 0,'-5'-10'18'4,"3"1"5"4,0 3-4 0,2 2 12 0,0 2 9-2,-2-1-14 2,2 2-6-1,0 1-3 2,0 0-8-4,0 0-10 4,0 0-8-1,0 0-9 0,0 14 23-2,0 11 10 2,0 6-10 0,0 0 1 0,0 2-4-2,0 3-1 2,0-1 0-1,0 2 2 3,0 1-2-4,0-5-1 1,0-5 2 2,2 0-2-2,0-8 0-1,3 1-2 2,-3-5 1 0,2-3-2 0,-1 1-2-2,1-3-10 4,0-3-3-4,2-6-68 2,1-2-43-2</inkml:trace>
    </iact:actionData>
  </iact:action>
  <iact:action type="add" startTime="108320">
    <iact:property name="dataType"/>
    <iact:actionData xml:id="d51">
      <inkml:trace xmlns:inkml="http://www.w3.org/2003/InkML" xml:id="stk51" contextRef="#ctx0" brushRef="#br0">19160 3781 50 0,'0'0'27'4,"-5"0"-21"5,-6 0 4-1,-5 0-8-1,-3 0 4 2,1 8-7-3,-1-4 8 2,1 1 3 0,4-2 9-2,1-3-6 2,-4 5 0 0,2-1-10-1,-2 2-3 0,-1 0 0 1,2 1 1 0,7-4 3 0,6 2-3-2,3-3-1 2,0 0-9 0,0 3-12 0,5 2 39-2,10 2-7 2,6-2 1 0,5 4-6 0,-3-3 4 0,-3 0-9-2,1 1 1 1,-4-1-2 2,-4-2 0-3,-2 3-2 2,1-5-2 0,0 0-10-1,-1-2-18 0,1-2-47 1,-3 0 9 0</inkml:trace>
    </iact:actionData>
  </iact:action>
  <iact:action type="add" startTime="108746">
    <iact:property name="dataType"/>
    <iact:actionData xml:id="d52">
      <inkml:trace xmlns:inkml="http://www.w3.org/2003/InkML" xml:id="stk52" contextRef="#ctx0" brushRef="#br0">19160 3781 0 0,'111'95'4'6,"-109"-95"1"3,0 0 2-2,5 0 19-1,-1 0-2 2,7-7-9 1,-2-3-10-1,-5 2-4 0,2-2 0-3,-6 4 1 3,1-3-2 0,-3 5 11-1,0-2-7 0,0 2-3 2,0-1 11-2,0-1-10-1,0 3 2 3,0-4 0-2,0 0-2 1,0 0 0-1,0 3-2 1,0-1 2 2,-5 1 2-4,-3 2 4 0,-3 2-1 2,0 0-1-1,-1 0 0 2,3 0 4-1,-3 0 4-3,3 0-9 3,0 15 0 1,2 3-2-4,3 3 0 4,-1-2 1-1,5-1-3 0,0-3 4-2,0-5-5 2,0-4 1 0,0 1 7 0,7-3-1-3,4-3-3 4,-2 2 2-1,3-1-4 0,-3-2 0-2,0 0-3 2,1 0 2 0,1 0-6 0,0 0-2-2,2-5-9 2,-5 0-12 0,1 1 2-1,-2-5-10 0,1 0 9 0,-2-1 9 1,3 0 7 1,1-2-16-4,1-1-13 4</inkml:trace>
    </iact:actionData>
  </iact:action>
  <iact:action type="add" startTime="110806">
    <iact:property name="dataType"/>
    <iact:actionData xml:id="d53">
      <inkml:trace xmlns:inkml="http://www.w3.org/2003/InkML" xml:id="stk53" contextRef="#ctx0" brushRef="#br0">19553 3636 73 0,'0'0'51'8,"0"0"-26"0,0 0-3 0,0-2 6-2,0 2-3 2,0 0-6 0,0 0-2 0,0 0-8-3,0 0-6 4,0 0-5-1,0 0-6 0,-2 4 0-3,-2 14 19 4,-1 3 5-1,-2 2-7 0,2-2-4-2,3 1 3 2,-3-1-2 0,5 0-4 0,0 0-1-2,0-5-2 2,0 1 5 0,0-5-6 0,16-4 1-2,3-1 11 2,4-7-6 0,0 0-3 0,2-2-1-2,-4-17 1 2,-2-2 5 0,-6-2-7 0,-4 6 2-2,-1-3-2 2,-6 1 1 1,-2 8 0-2,0-2-1-1,0 5 1 2,0 3 0 0,0 5-1 1,0 0-2-4,0 0 2 3,0 0-7 0,0 3-8 0,0 25 8-2,-5 14 18 3,-2 9-5-2,2 4-2 2,1 4 0-4,-1 0-2 3,1 3 6 0,2 0-3 0,-4-2 5-1,2-7-6 0,2-5 1 1,-1-11-3 1,-1-5 0-4,-1-7-1 3,1-5 1 0,-3-3-1 0,-3-3 0-2,-1 0 1 3,-5-1 0-2,0-2 0 1,0-5 1-2,-2-6-1 2,-1 0 0 0,3 0 0 0,2-15-7-1,3-10 6 0,6-8 4 1,5-6-10 0,0-5 4-1,5 1 3 0,10 1 1 1,4 7-1 0,-1 8 0-2,-1 4-2 2,-2 7 0 0,-3 3-3 0,0 5-13-2,-6 4-20 2,2 2-22 0,-1 0-13 0,-3-4-27-2</inkml:trace>
    </iact:actionData>
  </iact:action>
  <iact:action type="add" startTime="111744">
    <iact:property name="dataType"/>
    <iact:actionData xml:id="d54">
      <inkml:trace xmlns:inkml="http://www.w3.org/2003/InkML" xml:id="stk54" contextRef="#ctx0" brushRef="#br0">20129 3209 104 0,'0'-2'51'7,"0"-2"-29"2,2 2 12-3,-2 2 2 2,0-2-7 0,0 2-3-1,0 0-18-1,0 0-5 2,0 0 0 1,-8 0 16-1,-14 0-21-3,-5 0-1 4,-6 0-4-1,3 0 3 0,9 8 9-2,4 1-4 2,4-5 0 0,5 4-2 0,-1 0 1-2,-1 5 0 2,3 5 0 0,0 1-2 0,1 4 3-2,0-1 0 2,4 1-1 0,2-2 2 0,0 0-1-2,-2 3 1 3,0 7-1-2,-7 5 0 2,2 3-2-3,-5 2 2 2,1-1 1 0,4-7-2 0,-1-10 1-2,8-5-2 2,0-10 0 0,0-4 1-2,0-1-3 1,0-1 1 1,0 0 5-1,8-2-1 2,8 0 2-3,0 0 0 1,4 0-1 2,1 0-5-1,-2-12-2-2,-1 1-22 2,-4 5-30 0,-5-2-12 0,0 0-53-2</inkml:trace>
    </iact:actionData>
  </iact:action>
  <iact:action type="add" startTime="112240">
    <iact:property name="dataType"/>
    <iact:actionData xml:id="d55">
      <inkml:trace xmlns:inkml="http://www.w3.org/2003/InkML" xml:id="stk55" contextRef="#ctx0" brushRef="#br0">20050 3655 73 0,'9'-7'39'5,"6"-5"-18"3,0-5-1 0,-1-2-4 0,0-6 0 0,-2 1-3-2,-5-5 17 2,-1 2-25 0,-1 0 6-2,-5 7 0 4,2 6-2-4,-2 4-3 2,0 10 6-2,0 0-11 2,0 0-17 0,0 10-9 0,0 18 24-2,-2 9 29 2,-3-2-17 0,5 0-7 0,0-12 0-2,0-2-7 1,0-9 2 2,0-3 7 0,0-3-7-4,0-4 3 3,0-2-5 0,0 0-3 0,0 0 4-2,0 0-3 2,0 0-25 0,0-10-63 0,0-9-58-2</inkml:trace>
    </iact:actionData>
  </iact:action>
  <iact:action type="add" startTime="112570">
    <iact:property name="dataType"/>
    <iact:actionData xml:id="d56">
      <inkml:trace xmlns:inkml="http://www.w3.org/2003/InkML" xml:id="stk56" contextRef="#ctx0" brushRef="#br0">20027 3489 6 0,'0'-4'105'4,"19"0"-102"5,15-7 6-1,9-2 5 0,4-1 0-2,-1 2 0 2,-2 1-11 0,-12 5-6 0,-4 3-18-2,-15-7-22 2</inkml:trace>
    </iact:actionData>
  </iact:action>
  <iact:action type="add" startTime="112810">
    <iact:property name="dataType"/>
    <iact:actionData xml:id="d57">
      <inkml:trace xmlns:inkml="http://www.w3.org/2003/InkML" xml:id="stk57" contextRef="#ctx0" brushRef="#br0">20534 3139 0 0,'20'-2'49'6,"7"0"-28"1,6 2-3 1,-1 0-13 0,-11 0-6-2,-7 0-2 2,-7 0 0-1,-3 0-1 1,-1 0-2-1,-3 4 0 1,0 10 15 0,0 9 17-1,0 8 10 0,0 7-2 1,2 5-18 0,-2 4-4-1,0 2-6-1,0-5 7 4,0 0-4-2,0-7 4-1,0-5-2 1,-5-7-1-2,-1-9 6 2,-4-2-7-1,-6-1 4 0,-7-1 6 1,-9 1-9 0,-3-1-4-1,-1-3-6 0,-1-3 2 1,9-4-2 0,5-2 0 0,0 0-5-2,5 3-19 2,-5 2-49 0,0 1-91 0</inkml:trace>
    </iact:actionData>
  </iact:action>
  <iact:action type="add" startTime="114362">
    <iact:property name="dataType"/>
    <iact:actionData xml:id="d58">
      <inkml:trace xmlns:inkml="http://www.w3.org/2003/InkML" xml:id="stk58" contextRef="#ctx0" brushRef="#br0">20506 4628 44 0,'-9'0'61'8,"1"0"-17"-2,8 0-18 1,0 0-23 1,0 0-6 0,5 0 6-1,23 0 10 0,6 0 0 1,1 0-8 0,0 0 3-2,-5 0-1 2,0 0-3 1,0 0 3-2,6 0 0-1,5-3 0 2,4-1 0 0,5 0 2 1,0 0-4-3,1 0-1 2,-5 2-4 0,1 0 0 0,-6 2 2-2,-3 0-2 1,-3 0 0 1,-7 0-1 0,-7 0 2-1,-6 0 0 0,-1 0-2 2,-2 0 1-1,-3 0 0-3,-4 0 0 4,-1 0 0-1,-1 0 2 0,-1 0-2-3,-2 0 0 6,2 0 0-5,-2 0 3 2,0 0-1-2,0 0 2 1,0 0 7 2,0 0-3-2,0 0-1-1,0 0-2 2,0 0 1 1,0 0-2-1,0 0-1-3,0 0 0 4,0 0 1-2,0 0-2 2,0 0-2-3,0 0 0 2,0 0-2 0,0 0-4-1,-7 0-3 0,1 0-15 2,-4 0-46-2,3 0-77 0</inkml:trace>
    </iact:actionData>
  </iact:action>
  <iact:action type="add" startTime="115930">
    <iact:property name="dataType"/>
    <iact:actionData xml:id="d59">
      <inkml:trace xmlns:inkml="http://www.w3.org/2003/InkML" xml:id="stk59" contextRef="#ctx0" brushRef="#br0">20264 4014 42 0,'0'0'37'6,"0"0"-28"1,0 0-7 2,0 0 4-1,0 0 5-2,0 0 3 2,0 0 2 0,0 0 12 0,0 0 10-2,0 0-10 2,0 0-10 0,0 0-6-1,0 0-4 0,0 0-3 1,0 0-2 0,0 0-2 0,0 0 1-2,0 0-1 1,0 0 0 2,0 0 0-2,0 0 3 0,0 0-1 0,0 0-1 2,0 0 1-2,-4 0 0 0,-3 9 2 1,-1 6 16 0,-3 3-10 0,0 1-4-2,-5 6 0 1,-2-1 4 1,-1 4-6 0,5-4 2-1,3-1-6 1,-1-4 2 0,2-5-2 0,-1 0 1-2,2 3-1 2,-5-2 0 0,1-1 1-1,-2 1-1 0,4-5 0 0,5-4-1 1,1-2 1 0,3-1 0-2,2-3-1 3,0 0 2-1,0 0-2 0,0 0 2-2,0 0-1 2,0 0 0 0,0 0-1 0,0 0 1-2,0 0-1 2,0 0 2 0,0 0-2-1,0 0 0 0,0 0 0 1,0 0 1 0,0 0-1 0,0 0 0-2,0 0 0 2,0 0 2 0,0 0-1 0,0 0-1-3,0 0 0 4,0 0 0-1,0 0 0-1,4 0 1 0,5 0-1 1,6 4 0 0,-6-2 0 0,4 2 1-2,-1-2-1 2,-3 2 1-1,2 2-1 2,1 1 0-3,-3 1-1 2,2 2 2 0,-1 0-1 0,-1 1 0-2,4 1 1 2,-1 1-1 0,4 1 0-1,-2 5 0 0,2-2 3 1,-2 1-5-1,-2 1 4 1,-1-3-2-1,-1 1 0 1,-2-5 1 0,1 0 0 0,-4-1-2-2,-2-3 3 1,-1-2-3 1,-2 1 1 0,5-1 1-1,-3-2-1 1,2 0 0 0,3 0 0 0,-2-2 1-2,0 0 0 1,-3 1-2 2,-2-3 1-1,0 0 2-2,0 0-2 2,0 0 4 0,0 0-2 0,0 0 2-2,0 0 2 2,0 0 6 0,0 0-4 0,0 0-3-2,0 0-2 1,0 0 0 1,0 0 3 0,0 0 1-1,0 0-1 1,0 0 0 0,0 0-3-1,0 0-1 0,0 0-1 1,0 0 0 0,0 0 0 0,0 0-1-2,0 0 0 2,0 0 0 0,0 0 2 0,0 0-5-2,0 0 2 2,0 0-2 0,0 0-1 0,0 0-6-2,0 0-8 1,0 0-9 2,0 0-31-1,0 0 3-3,0 0 6 3,0 0-33 1,0-7-34-1</inkml:trace>
    </iact:actionData>
  </iact:action>
  <iact:action type="add" startTime="121653">
    <iact:property name="dataType"/>
    <iact:actionData xml:id="d60">
      <inkml:trace xmlns:inkml="http://www.w3.org/2003/InkML" xml:id="stk60" contextRef="#ctx0" brushRef="#br0">26387 7353 31 0,'-32'0'45'7,"13"-8"20"-2,3-1-17 3,-3 3-23 0,-2-4-4 1,4 1 0-4,-5 4 3 3,1-6-6 0,4 2-1 0,-4-1-4-1,-3-2 7 0,4 1-8 1,-1-1-8 0,-2-2 5-1,-2 1-2 1,-2-6-4 0,-3 1 0 0,0-1 0-3,0-4 1 3,-2 1-1 0,2-1 1 1,0-2 4-4,0-4 5 3,2 2-4 2,5 0-4-4,7 2-4 0,2 2-1 3,5 0 1-1,3 1-1-1,6-3 0 0,0 0 1 0,0 0 0 1,0-1-1 0,2 2 1-1,4 1-1 1,1 5 1-1,0-1-1 2,3 1 2-3,-1-1-2 1,-1-2 0 1,7 1 0 1,0-3 0-3,2 0 0 2,1-1-2 0,-2-1 4-1,0-2-2 0,3 2 1 1,0 2-2 0,-2 0 1 0,4-1 1-2,-1-4-1 2,6 4-1-1,-1-1 1 1,3 4 0-1,2 1 0 1,2 2 0 0,3 4-3 0,-1-2 2-2,3 3 0 2,-2 5 1 0,-1 0-1-1,1 1-1-1,-3 3 2 3,-2 0-3-1,-2 2 5 0,-1 0-4-3,1 2 2 3,2 0 0 1,2 0 0-1,0 0-1-3,5 0 2 4,-5 0-2-2,-4 0 1 1,0 8-1-1,-6 3 1 1,3 1-1 0,-4 1 1 0,3-2-2-2,-4 5 1 2,1-2-2 0,-3 2 2 0,-2 3 1-2,1 0-1 2,-4 0 1 0,1-1 0 0,0 5 0-2,-1 1-1 1,-1 1 1 1,-3 3 0 1,-2 0 0-4,0 4-1 4,0 1 1-2,0 0 1 1,-3-2-1-1,-4 2 0 1,0-2 1 0,0 0-1 0,0 2 0-2,-4 2 1 2,-13 5 0 0,-1 1 2 0,0 2-3-2,0-2 1 2,-3-2-1 0,0-2 0 0,3-4 0-2,-5-4 2 2,2-2-1-1,-7-5 1 2,-2-1 0-4,0-2 0 4,3-7 1-1,0-1-2 0,-1-1 0-2,-2-4 1 2,-2-1-2 0,-3-5 0 0,-2 0-3-2,0 0 2 2,1 0-6 0,-1-3-5 0,3-5-31-2,-6-5-33 1,3 1-125 2</inkml:trace>
    </iact:actionData>
  </iact:action>
  <iact:action type="add" startTime="124562">
    <iact:property name="dataType"/>
    <iact:actionData xml:id="d61">
      <inkml:trace xmlns:inkml="http://www.w3.org/2003/InkML" xml:id="stk61" contextRef="#ctx0" brushRef="#br0">24608 5203 7 0,'-2'0'40'7,"2"0"-1"-1,0 0 1 2,0 0-23 0,0 0-11 1,0 0-3-4,0 0-3 3,0 0 1 0,0 0 2 0,0 4 4-2,0-1 15 2,0 1-8 0,0-2 1 0,0 0-4-2,0 0-1 2,0 2-3 0,2 0-2 0,2 2-1-2,5 1 1 2,1 1-3 0,-1 0 4 0,2 2-3-2,1-1-2 2,2 1 1 0,-2 1-1 0,-1 1 2-2,2 2-2 2,-3 0-1 0,1 1 0 0,4 0 1-2,0 2-1 2,4-3 1 1,-1 3 0-1,-1-5 1-2,-4 0-2 2,-5 3-3 0,-4-3 1-1,5 3 3 0,0-1 0 1,3 3-1 0,4-3 0-1,2 3 1-1,-2-3 1 2,1 3-1 1,-2-3-1-2,-1 1 0 0,0 2-1 1,0-3 1-1,2 2 0 1,-2 4 0-2,4-2 0 3,1 0 0-1,-1-1 0-1,3 2 0 0,0-3 0 1,-4-2 0 0,0 3 0-1,1-1 0-1,3 1 0 2,-2 2-2 0,4 0 4 0,-5 2-4-2,3-5 1 2,-1 3 1 0,-1-5 0 0,-1 3 0-2,0-3 0 5,-1 3 0-5,1-1 0 1,0-1 0 0,3-1 0 1,-1 1-2-1,-1-3 3 1,-1 1 0-1,1-1-2 1,0 2 1 0,-1-1 0 0,3 2 0-3,2-1 1 4,2 0-1-1,-2 1-1 0,-2-1 1-3,-3 0 1 3,0-3-2 0,1 4 2 0,1-3-1-1,1 3-1 0,0-3 2 1,-3 1-1 0,1-1-1-1,-4-4 2 1,0 2-1-1,-6 0 0 2,-3-5 0-3,2 1 0 1,-4-2 0 1,-1-2 0 1,-3 0 0-3,2-2 1 2,-2 0-1 0,0 0 3-1,0 0-3 0,0 0 3 1,0 0 3 0,0 0 8-1,0 0-13 0,0 0 0 1,0 0-3 0,0 0-1-1,0 0-6-1,0 0-3 3,0 0-25-2,0-8-66 1,0-6-32-1</inkml:trace>
    </iact:actionData>
  </iact:action>
  <iact:action type="add" startTime="125552">
    <iact:property name="dataType"/>
    <iact:actionData xml:id="d62">
      <inkml:trace xmlns:inkml="http://www.w3.org/2003/InkML" xml:id="stk62" contextRef="#ctx0" brushRef="#br0">25884 6067 162 0,'0'-2'49'7,"0"2"-35"2,0 0-6-4,0 0-3 3,0 0 4 0,4 19 1-2,0 7 4 3,-4 9 17-1,0 8-13 0,0-3 3-3,0 2-9 4,0-6-5-1,-2-6-3-1,-8-3 2-1,1-4-5 3,-6-5 1-2,-11-1-2 2,-4-3 4-4,-12 1-3 4,1-3-1-2,0-2-6 1,3 1-6-1,12 1-24 2,2-3-28-1,12-1-79-1</inkml:trace>
    </iact:actionData>
  </iact:action>
  <iact:action type="add" startTime="137305">
    <iact:property name="dataType"/>
    <iact:actionData xml:id="d63">
      <inkml:trace xmlns:inkml="http://www.w3.org/2003/InkML" xml:id="stk63" contextRef="#ctx0" brushRef="#br0">17312 15199 31 0,'-2'-7'29'7,"0"3"-23"0,2 0 5 0,-2 2 6 1,2-3-5 0,0 5 2 0,0-4 2-2,0 4 0 2,0 0 3-1,0 0-1 2,0 0-6-3,0 0-8 2,0 0-2 0,0 0-4-1,0 0 0-1,0 0 0 2,0 0 2 0,0 0 8 1,0 0 6-4,0 13-6 3,0 1-2 1,4 1 0-4,3-1-1 4,0 3 1-2,-2-5-5 1,2 3 0 1,-3-1-2-3,0 1 2 2,1-1 3-1,-1-1-4 1,4-3 0-2,-4-2-2 2,-1-5 4 1,-1-3-4-2,0 0-1-1,-2 0-3 2,2 0 5 0,5 0 6 0,10-3 2-1,8-19 8 1,5-3-10 0,2-2-5 0,0 0 0-2,-2 6 0 3,0-4 0-1,-2 2-2-1,0 5 1-1,-6-7 0 2,-1 6 1 0,-5 1-1 0,-4 9 0-2,-6 2-1 1,-3 4 2 2,-3 3 0-1,0 0-1-2,0 0-2 2,0 0-1 0,0 0-3 0,0 0-3-2,0 0-26 1,2 0-36 2,5 0 23-1,2 0 15-3</inkml:trace>
    </iact:actionData>
  </iact:action>
  <iact:action type="add" startTime="145442">
    <iact:property name="dataType"/>
    <iact:actionData xml:id="d64">
      <inkml:trace xmlns:inkml="http://www.w3.org/2003/InkML" xml:id="stk64" contextRef="#ctx0" brushRef="#br0">20757 10628 19 0,'0'0'63'7,"0"0"-40"0,0 0-10 1,0 0 13 0,-3 0 9-1,1 0-4-1,0 0-4 3,2 0-3-1,-2 0-5-1,2 0-8 0,0 0 1 0,0 0-6 1,0 0-2 1,0 0-1-3,0 0-2 1,0 0-1 1,0 0 1 0,0 0-1-1,0 0-1 0,0 0 0 1,0 0-2 0,0 4 1-2,0 5 3 2,0-1 0 0,0 6 1 0,11 1-2-2,0 1 1 3,3 3-1-2,2-1 0 1,-2 1 1-2,0 0-1 2,0 0 1 1,2-3-2-1,-2 1 1-2,2-1 0 2,2 3 1 0,-2-2-1-2,5-1 0 2,4 3 0-1,3-2-1 1,0 1 2 0,4 1-2-2,0-3 2 3,0 2-1-1,-4-7 0 0,-2 1-1-2,-6-3 1 2,-2-1 0 0,-6-1 0 0,-6-3 0-2,2-2 0 2,-6 0-1 0,0-2 1 0,-2 0 0-2,0 0 1 2,0 0-1 0,0 0 1-2,0 0-1 2,0 0-1 0,0 0-3 0,0 0-4-2,0 0-7 1,0 0-26 2,0 0-61-2,0-7-4-1</inkml:trace>
    </iact:actionData>
  </iact:action>
  <iact:action type="add" startTime="146086">
    <iact:property name="dataType"/>
    <iact:actionData xml:id="d65">
      <inkml:trace xmlns:inkml="http://www.w3.org/2003/InkML" xml:id="stk65" contextRef="#ctx0" brushRef="#br0">21266 10831 96 0,'0'0'59'7,"0"0"-58"1,0 0-4 0,0 0 6-1,0 0 6 0,0 11 7 2,2 1-9-4,4 2-3 3,3 1 0 0,0 3 1 1,-1 4 2-2,-4 1-1 0,1 1 1 1,-3-1-3 0,0 2-2 0,1-4 2-2,-3-5-4 2,2-2 2 0,-2-5-1-1,0-1 0-1,0-3 4 2,0 2-1 0,-9 2 17 1,-14 1-9-4,-7 2-8 3,0 1-2 0,2-3-2 0,4 0 1-2,7-3-3 2,6-3 2 1,3-2-1-4,4-2-2 4,-1 0-3-2,1 0-2 2,4 1-8-4,-2 2-12 3,2-3-52 1,0 2-34-1</inkml:trace>
    </iact:actionData>
  </iact:action>
  <iact:action type="add" startTime="147444">
    <iact:property name="dataType"/>
    <iact:actionData xml:id="d66">
      <inkml:trace xmlns:inkml="http://www.w3.org/2003/InkML" xml:id="stk66" contextRef="#ctx0" brushRef="#br0">20497 9895 44 0,'0'0'17'8,"0"0"-4"0,0 0-6-2,-3 0-6 1,1 2 18 2,-5 19 8-3,0 4 11 2,-4 6-5 0,-1 6-16 0,1 1-2 0,-1 1-3-2,-2-2-8 2,3-4-1 0,1-4 0-2,6-6-5 2,2-2 1 0,2-6-6 0,0-7-5-1,4-6-23-1,26-2-23 2</inkml:trace>
    </iact:actionData>
  </iact:action>
  <iact:action type="add" startTime="147782">
    <iact:property name="dataType"/>
    <iact:actionData xml:id="d67">
      <inkml:trace xmlns:inkml="http://www.w3.org/2003/InkML" xml:id="stk67" contextRef="#ctx0" brushRef="#br0">20851 10040 0 0,'0'-12'36'7,"0"-1"1"0,0 1-2 0,-2 2 4 2,-15 3-11-1,-3 6-15-2,-5 1-2 1,-1 0-1 2,-6 8-8-2,2 14-2-1,2 5 4 2,8 2-5 0,6 0-1 0,5-4-11-2,9 0-28 3,0-6-61-2</inkml:trace>
    </iact:actionData>
  </iact:action>
  <iact:action type="add" startTime="148652">
    <iact:property name="dataType"/>
    <iact:actionData xml:id="d68">
      <inkml:trace xmlns:inkml="http://www.w3.org/2003/InkML" xml:id="stk68" contextRef="#ctx0" brushRef="#br0">20754 9929 63 0,'-4'0'24'6,"2"0"-5"0,-6 0-4 3,4 0-4-2,-5 8-4-1,-2 15 0 3,-4 7 10-2,2 14 4 2,-4 10-2-2,4 2-5 0,3-2-7 0,8-9-3 1,2-10-7-2,0-12 2 3,0-11-5-1,16-3-5-1,5-9 9 2,6 0 17-3,11-6 0 2,3-21-3-1,0-6-10 0,-7-2-1 0,-10 1 3 2,-10 2-2 0,-7 0 2-1,-7 1 3-3,0 2-2 4,0 4 1-1,-12 5-2-1,-6 3-4-1,-6 9 3 3,-1 5-5-1,-3 3-1 0,1 0-2-1,0 7-6 0,6 11 7 1,2 9-18 0,8 2-24-2,2 5-47 2,-1-3-6 0</inkml:trace>
    </iact:actionData>
  </iact:action>
  <iact:action type="add" startTime="152438">
    <iact:property name="dataType"/>
    <iact:actionData xml:id="d69">
      <inkml:trace xmlns:inkml="http://www.w3.org/2003/InkML" xml:id="stk69" contextRef="#ctx0" brushRef="#br0">20768 11904 1 0,'-2'0'68'7,"-3"0"-41"1,3 0-6 1,0 0-6-1,-3 2-10-2,-1 2 18 2,-2-2 2 0,1 2-5 0,-2 1-7-2,-5 3 0 2,-2 0-4 0,-2 6-6-2,0 1-1 2,-1 4 1 0,-2-1-1 0,3 5 1 0,-5 0-2-2,-5 6 0 2,3 2-2 0,-8 2 1-1,-1 4 1 0,-3 5-1 2,-1 1 0-1,-4 5-1 0,0 0 1-3,6-1-1 3,1-6 1 1,3 1 0-3,5-9 0 2,-1 0-2 0,0 0 2 0,-2 0 0-2,2 3 0 2,-1 0-1 0,-1 0 0-1,2-4 0 0,-2 2 0 1,4-2 1 0,0-3-3-1,0-3 2 0,-1 3 0 1,-3 0 0 0,2 1-3-1,0-4 5 0,5-3-1 1,3-4 2 0,1 1-1 0,0-1-2-3,6-2 1 4,2-5 0-1,1-1 0 0,8-10-2-2,-1 2 4 0,1-3-1 3,0 0-1-1,2 0 0 0,0 0-3-2,0 0 2 2,0 0-8 0,0 0-18-2,0 0-23 1,0 0-50 2</inkml:trace>
    </iact:actionData>
  </iact:action>
  <iact:action type="add" startTime="153038">
    <iact:property name="dataType"/>
    <iact:actionData xml:id="d70">
      <inkml:trace xmlns:inkml="http://www.w3.org/2003/InkML" xml:id="stk70" contextRef="#ctx0" brushRef="#br0">19654 12887 143 0,'0'4'10'7,"0"19"-4"1,0 6-3 0,0-1 0-2,0-4-3 2,3-3-2 0,11-5 1-1,2-1-4 2,2-9-1-3,6-4-2 2,0-2-3 0,6 0 19 0,-2-14-5-2,-1-5-14 2,-1-2-12 0,-5 3-19 0,-8 1-13-2</inkml:trace>
    </iact:actionData>
  </iact:action>
  <iact:action type="add" startTime="153730">
    <iact:property name="dataType"/>
    <iact:actionData xml:id="d71">
      <inkml:trace xmlns:inkml="http://www.w3.org/2003/InkML" xml:id="stk71" contextRef="#ctx0" brushRef="#br0">19466 13989 0 0,'-7'16'7'5,"0"-1"3"3,0-1 37 0,-4-3-22 0,0-3-7-2,-2-2 11 2,0 1 0 0,-1-3-8-2,-2 0-9 2,0-2 0 0,-4-2 1 0,-2 0-12 1,-3 0 2-4,-3 0-1 4,3 0-2-1,0 0 2 0,2 0-2-3,-2 0 0 3,-1 0-2 0,-2 0 2-1,4-6 0 1,-4-7-1 0,3-3-2 0,1-5 3-2,3-2-2 3,1-2 2-2,2-1 1 1,0-7-1 0,-1-1 1-2,2 1-1 2,4 0 2-1,2-4-4-1,1 0 6 3,3 3-4-1,5-5-1-1,2 8-2 0,0 6 1 0,0-6-1 1,0 6-3 0,0 0-1-2,4 0 3 3,9 1 2-1,0-1 2 0,6 2 0-2,-1 2-2 2,5 1 4 0,-2 3-2 0,3-4 0 0,0 5 0-2,1-1 0 2,1 5-2 0,-1 1 2 0,2-1 0-2,3 4 0 2,5-1 2 0,2 1-4-1,-1 4 4 0,1-2-2 1,0 6 0 0,-5 0-2-2,0 0 1 2,-2 8 1 0,0 9 1 0,0 4-1-2,-3-1 0 2,-1 1 2 0,-5 0-4 0,-3 3 4-2,-2 3-1 2,-2 7-1 0,-2 7 3-1,-5 2 0 0,-1 5 0 1,-4 2 0 0,1 1-2-1,-3-5 0 1,0-4-1-1,0-4 1 1,0 2 0 0,-11 0 1-3,-6 1-1 4,-3 0 0-2,-1-4-3 2,-2 1 2-3,3-6-4 2,-1-2-10 0,2-8-25-1,3-7-22 2,-3-13-3-3</inkml:trace>
    </iact:actionData>
  </iact:action>
  <iact:action type="add" startTime="156422">
    <iact:property name="dataType"/>
    <iact:actionData xml:id="d72">
      <inkml:trace xmlns:inkml="http://www.w3.org/2003/InkML" xml:id="stk72" contextRef="#ctx0" brushRef="#br0">20138 10462 10 0,'-19'5'27'5,"3"-5"18"3,7 0-9 0,4 0 8 0,1 0-2-1,1 0-23 0,3 0 6 2,-2 0-3-2,2 0 0-1,-2 0-3 2,2 0-7 0,0 0-8 1,0 0-3-4,0 0-2 4,0 0-2-1,0 0-3-1,0 0 1-1,0 0 2 2,9 6 4 0,14-1 0 0,5 0 0-2,6-1-1 2,10-1 2 0,-2-3-2 0,10 0 0-1,-1 0 0 2,-2 0 0-1,3 0 0 0,-4 0 0-2,-4 0 0 1,-7 0-2 1,-7 0 1 0,-5 0 1 0,-2 0-1-2,-6 0-2 2,-4 0-1 0,-2 4-5-3,1 0-1 4,2 0-8-1,-4 0-20 0,-2-2-32-2,-8-2-22 2</inkml:trace>
    </iact:actionData>
  </iact:action>
  <iact:action type="add" startTime="163584">
    <iact:property name="dataType"/>
    <iact:actionData xml:id="d73">
      <inkml:trace xmlns:inkml="http://www.w3.org/2003/InkML" xml:id="stk73" contextRef="#ctx0" brushRef="#br0">21739 7388 5 0,'0'-14'96'7,"0"5"-63"-1,-4 3-14 3,1 4 11-1,3-1-25-1,-2 2 2-1,2 1 1 2,-2 0 7 0,2 0-2 0,-3 0-7-2,3 0-1 2,-2 0 1 0,2 0 0 0,-3 0-3 1,-1 0 2-4,-5 4-2 4,-3 17 4-2,-8 12-1 1,-6 6-3-2,-1 7 0 2,-3 1-3 0,2-1 0-1,-2-3-2 1,5-1 4 0,-2-5-1-1,1-2-1 0,-1 0 0 1,1 1 0 0,-2-3 2 0,5 2-2-2,3-6 0 1,1-7 0 2,6-4 0-1,3-4 0-2,6-6 0 2,4-4 0 0,0-4-2 0,0 0 1-2,0 0-2 2,0 0 0-1,0 0 0 1,0 0-3-1,0 0 1 0,0 0-2 1,0 0 0 1,0 0 0-2,0 0-11-1,0 0-25 3,0 0-25-1,0 0 10-2</inkml:trace>
    </iact:actionData>
  </iact:action>
  <iact:action type="add" startTime="164072">
    <iact:property name="dataType"/>
    <iact:actionData xml:id="d74">
      <inkml:trace xmlns:inkml="http://www.w3.org/2003/InkML" xml:id="stk74" contextRef="#ctx0" brushRef="#br0">21292 7914 36 0,'-4'12'24'7,"4"1"-15"0,0 2 4 1,0 1 1-1,0-2-8 2,0-1-4-4,0-6-2 3,4 2-2 0,4-5 0 1,3 0-2-3,0-1 10 1,4-2-3 1,2-1 12-2,4 0-9 2,5 0 0 0,-1-4-6 0,-2-8 0-2,-2 4-2 3,-5-3 0-1,-5 5 1 0,-4 2-15-2,-7 0-13 2,0 0-30 0</inkml:trace>
    </iact:actionData>
  </iact:action>
  <iact:action type="add" startTime="169178">
    <iact:property name="dataType"/>
    <iact:actionData xml:id="d75">
      <inkml:trace xmlns:inkml="http://www.w3.org/2003/InkML" xml:id="stk75" contextRef="#ctx0" brushRef="#br0">18067 16656 7 0,'-7'0'13'8,"-4"4"-8"-1,-3 3-1 1,0 0 0 0,-4 4 0-2,4-3 2 2,0 3-4 0,0-3 1 0,3-2-1-1,-3-2 2 0,0 4 8 2,-2-1-8-2,-2 1 3 0,-1-2 1 0,1-2 6 2,-1 0 0-2,4 0-7-1,-2 3 3 2,1-7 9 1,-2 0-9-1,1 0-4-3,-3 4-3 3,-3-4 1 1,0 0 3-1,-1 0-2-3,2 0-3 4,1 4 2 0,-2-4 1-3,3 0-2 1,1 0-3 1,-2 0 1 0,5 0 1-1,-2 0-1-1,0-8 4 3,-1-3-2-2,-2 1-1 1,1-2 0-1,1 1-4 0,4-3 4 1,-2 6-2 1,6-6 0-3,-4 3 1 1,2-8 0 2,-1 0 0-2,0-3 0-1,2 3 1 3,1-6 0-2,2 2 5 0,3-2-5 1,-2-1-2 0,1 0 0 0,3-6 0 0,-1-2 0-2,1 1 0 2,-4 0 0 0,4 0 0-1,-3-2 0 0,3 2 0 0,-1 0 0 1,1-3 0 0,4 3-3-2,0-5 2 2,0 2-1 0,0-1 1 1,0-3-1-4,0 3 3 3,2 0-1 0,7-1-1 1,0 5 1-3,1 4-5 1,-4 7 6 2,3 1-1-1,-2 3-1-2,3-2 0 2,-1-2 2 0,2 3-1-1,-1 1 1-1,1 7-2 2,2-3 1 1,2-2 0-3,2 9-1 2,0-4 1-1,4-1 0 2,-1 2 0-3,5-5 1 1,5 2-1 2,-2 1-1-2,2 4 1 0,0-2 0 1,-2 1 1-1,-3 5-2 2,1 3 1-3,-2 1 1 1,4 0-1 1,-3 0 1 1,1 0-1-4,-1 0 2 3,-2 10-2 0,2 0 1 1,1 2 0-3,-1 3-1 2,1 2 0 0,-4-1-1 0,6-2 2-2,-5 4-1 2,2 2 0 0,3 5 1 0,-7 3 1-1,1 2-2 0,-1-4 0 1,-2 8 0 0,3-9 0 0,-5 5 0-2,-1 4-1 2,0-1 2 0,-2 0 2 0,-2 4-2-2,-1-1-1 1,-7 1-1 2,3-4 1-1,-5 4 0-2,-2 4 0 1,0 3 1 2,0 4-1-2,0-7 0 0,0 3 2 0,0-7-2 1,0 0 0 1,-4 0 0-3,-10-1 2 2,-4 1-1 0,0-4 0-2,-1-6-1 2,-2-6 0-1,3 1 3 1,-3-7-3 0,-7 0 2-1,-2-1-1 0,-4 2 0 2,-3 1-1-2,1 2 0 0,1-3 1 0,3-6-3 2,2 5 2-2,0-6-1 0,3-4 2 1,3 0-4-1,6-5 3 1,2 0-1-2,5 0-2 3,1 0 2-2,3 0 1 1,-2 0-2-1,3-5 0 0,-4 2 4 1,1-4-4-2,0 3 0 3,1 0-1-2,2-3-10 1,-1-1-28 0,0-2-43-2</inkml:trace>
    </iact:actionData>
  </iact:action>
  <iact:action type="add" startTime="172314">
    <iact:property name="dataType"/>
    <iact:actionData xml:id="d76">
      <inkml:trace xmlns:inkml="http://www.w3.org/2003/InkML" xml:id="stk76" contextRef="#ctx0" brushRef="#br0">18718 14293 6 0,'0'-4'13'8,"3"1"10"-3,1-3-13 4,-2 1 0-1,1 0-1-1,-1 4 1-1,-2-2 9 3,0 3-1-1,0 0-8 0,0 0-6-3,0 0-2 4,0 0 15-2,0 0-2 2,0 0 0-4,0 0-2 4,0 0 1-2,0 0-1 1,0 0-3-2,0 0 1 2,0 0-6 0,-2 0-2 1,-5 7 3-4,0 6-2 4,-3-6-4-1,1 6 4-1,-2-1-4 0,-5 7 5 0,0 2-4 2,-5 5 1-2,2-1-4 0,-1 5 6 0,-3 0-6 2,2 3 1 0,-1 5 4-4,1-3-1 3,0 0-4 0,1-2 4-1,-2 0-1-1,1 0-2 3,-2 3 1-1,3-3 0 0,-3-2 1-3,-3 2 0 4,1-9-1-1,0 6 0 0,-2-3 0-2,3-9 0 1,1 5 2 1,-2-1-2 0,5 0 0-1,-6 1 0 1,3 1 1 0,5-5-1 0,-1 0 0-2,5-1-1 1,3-3 1 2,0-1 0-1,-1-3 0-2,-2 3 0 2,0 3 1 0,1 0-1 0,-3 3 0-3,-1 0 0 3,1-1 0 0,2 0 1 0,3-5-1-1,1-5 0 1,4 1-1 0,3-6 2 0,1 0-1-2,2-2 0 2,-2 3-1 0,0-1 1-1,-3 0 0 0,5 0-3 0,-2-2-1 1,2 2-3 0,0-4 0-2,0 0-2 3,0 0-1-2,0 0-11 1,0 0-9-2,0 0-20 3,0-14-21-2,0-1 15 1</inkml:trace>
    </iact:actionData>
  </iact:action>
  <iact:action type="add" startTime="173048">
    <iact:property name="dataType"/>
    <iact:actionData xml:id="d77">
      <inkml:trace xmlns:inkml="http://www.w3.org/2003/InkML" xml:id="stk77" contextRef="#ctx0" brushRef="#br0">17886 15182 7 0,'-10'0'56'6,"3"0"-42"2,0 18-2 0,-2 1 5-1,2 1-2 1,5-5 2 0,-1-3 2-1,3-1-7-1,0-7-3 3,0-1-4-1,0 4 22 0,3 4-9-3,9 1-11 4,5-1-1-2,4-3-7 1,9-2-10-2,5-2 11 3,1-4 4-2,-3 0-3 2,-3-4-1-3,-9-6-7 2,-5-5-15 0,-5 3-23 0,-4 1-63-1</inkml:trace>
    </iact:actionData>
  </iact:action>
  <iact:action type="add" startTime="187622">
    <iact:property name="dataType"/>
    <iact:actionData xml:id="d78">
      <inkml:trace xmlns:inkml="http://www.w3.org/2003/InkML" xml:id="stk78" contextRef="#ctx0" brushRef="#br0">14531 11133 30 0,'0'0'26'8,"0"0"-20"-3,0-2 3 4,0 0-6-1,0 1-1 0,0 1-1-3,0 0-1 4,0 0-2-1,0 0-2 0,0 0 1-2,0 0-1 1,0 0 4 2,0 0 3-2,0 0 3 0,0 0 10 1,0 0-3-1,0 1-2 1,0 10-3 1,0-1-3-4,0 2-1 3,-2 1-2 0,0-1 3 0,-3 3 1-2,-3 0 11 2,2-1-2 0,-3 2-5 1,-1 1-1-4,3-1 1 3,-4 5 1 1,2 0-8-1,-3 4 0-1,-1 4-2 1,-2 2 1 0,0 3-1 0,0 3 1-2,-2-3 0 2,2 3-2 0,0 7 2-3,-2-7-2 4,2 7 2-1,0 1-4 0,4 0 2-2,0 0 0 1,1 0 2 2,3-1 2-1,1-1-7 1,3 1 4-4,1-1 2 3,-3-2-8 0,5 1 9 0,-5 0-3-2,3-4-4 2,0 3 6 0,-3-7-1 0,1-1-4-1,0 3 4 0,-1-5-1 1,3 3 0-3,-4-2-2 3,0 5 2 0,1-2 0 0,-4 1 0 0,-1-1-2-2,6 0 3 2,-5 2-2-1,2 3 0-1,-2-1 4 3,2 4-5-2,0-1 3 1,3 0-2 0,1-4-1-1,1 3 3 1,0-2-3 0,2-1 4 0,-2 4-3-2,2-3 1 2,-3 3-1 0,0-1 0 0,3-2 1-2,0 5 1 2,-2 0-2-1,0-1 1 0,-3 5-2 1,5 4 2 0,0 0-1 0,0 3 2 0,0-2-4-2,0 2 4 1,0 1-2 2,0-1 0-1,0 3 0-2,0 1 0 2,0-4 0 0,0 5 0 0,0 3 0-2,0-1 0 2,-2 4 0-1,-7 5 0 2,-1-1 0-3,2 0 1 2,-1 3-2-1,2-5 1 2,-1 2 1-3,2 3-1 2,-1-6 0 0,-2-2 0 0,-1 5 0-2,-1-7 0 2,2 3 0 0,-3-2 0-3,3-2 1 4,-2 1-1-1,-1-1 0-1,3 3 2 1,0 2-2-1,1 8-2 0,2-5 4 1,-1 3-4 0,0 1 2-2,-3 1 2 3,1 6-4-1,3 3 1-2,1-3 1 2,5 0 1 0,-2 4-2-1,2 0 1 2,-2-5-1-4,2-1 2 3,0-9-2 0,0-3-1-1,0-9 2 1,4-3-1 0,3-7 0 0,-3-4 1-2,1-8-3 2,3-6 3 0,-6-7-4 0,0-9 4 0,0-2 0-2,-2 3 2 2,0-5-3 0,0-1 4-2,0 1-2 2,0 1-1 0,0-3 1-1,0 2-1 2,0-2 0-4,0-3 2 4,2 1-1-1,-2-2-1-2,3 0 0 2,-1-4 0 0,-2 5 0 0,2-5-1 0,-2 0 1-2,0 0 1 2,0 0-1 0,0 0-1-2,0 0-3 1,0 0-9 2,0 0-16-1,0 0-103-2</inkml:trace>
    </iact:actionData>
  </iact:action>
  <iact:action type="add" startTime="189849">
    <iact:property name="dataType"/>
    <iact:actionData xml:id="d79">
      <inkml:trace xmlns:inkml="http://www.w3.org/2003/InkML" xml:id="stk79" contextRef="#ctx0" brushRef="#br0">13900 14511 75 0,'-20'-4'10'8,"8"-1"10"-2,7 5 12 1,1 0-29 1,2 0-3 1,2 0-6-3,-2 0-8 1,2 0-5 1,0 0 3 1,0 0 8-3,0 0 1 2,0 0-11-1,0 0 9-1,0 0 4 2,0 0 0 1,0 0 5-2,0 0 0 2,0 0 4-4,0 0 3 4,0 0 1-2,0 0-3 2,0 0-2-4,0 0-2 4,0 0 0-2,0 3 3 1,0-3-2-1,0 0 0 0,0 0 1 1,0 0-1-2,0 0 2 2,2 0-1 0,-2 2 1 0,2 0 2-2,-2-2 4 3,0 0 13-1,0 0 8-1,0 0-8 0,0 2-1 0,0-2-9 2,0 0-4-2,0 0-5-1,0 0 0 2,0 0-4 1,0 0 3-2,0 0 0 1,0 0 1-1,0 0-2 0,0 2-1 2,0 1 0-1,4 2 5-3,3 6 8 3,1-1 2 1,-1 2-14-2,-3-1 0 0,3 1 2 0,3 1-2 1,-6 3 1 1,5 5 2-4,0 6 4 4,3 6 6-2,-1 6-10 2,0 6 0-2,6 7-4 0,4 2-1 1,-1 0 3-1,5 1-3 0,3 0 1 0,0-3-1 2,-1-5 1-3,1-3-1 2,-3-3 0 0,2 0 2-1,-1-1-3 0,-1-3 2 1,3 1-1-1,-2-6 1 2,-1 2-1-4,0-1 3 3,0 3-2 1,-2 9 1-1,1-8-2-2,-2-1 1 2,-1-2-1 0,2-5-1 0,-2-4 1-1,-5 2 0 0,0-8 0 1,-5-1 0-1,5 0 1-1,-2 0 0 2,2 0-2 0,1 5 4 1,-2-9-5-3,-1 5 2 1,2-4 0 2,-2-3 3-1,4 2-3 0,-3-3 1-2,-2-7 2 2,-1 2-1 0,-5-2 0 0,-1 1 0-2,-3-5 2 1,-1 0 0 1,-2 0 0-2,2 0 0 2,-2 0 0 1,0 0 0-1,0 0 0-3,0 0-2 3,0 0 1 0,0 0-2 1,0 0 3-2,0 3-2 0,0-3-1 1,0 0-4 0,0 0-6-2,0 0-11 1,0 0-53 1,-9 7-138 1</inkml:trace>
    </iact:actionData>
  </iact:action>
  <iact:action type="add" startTime="191222">
    <iact:property name="dataType"/>
    <iact:actionData xml:id="d80">
      <inkml:trace xmlns:inkml="http://www.w3.org/2003/InkML" xml:id="stk80" contextRef="#ctx0" brushRef="#br0">15758 12891 172 0,'0'-14'81'6,"-15"-5"-54"3,4 11 9-3,-1 8-27 1,-6 0-2 2,-12 8-7-1,-9 25 5-2,-3 9-1 2,12 4-1 0,15-8-2-2,10 2 0 2,5-2 0 0,0-3 1 0,0-3 2 0,5 2 2-2,1-3-1 2,-1-2 0 0,-3-5-1-2,-2-3 1 2,2-4-3 0,-2-2-1 0,0-3-1 0,0-6-1-2,0-2-6 3,0-4 1-1,0 0-1-1,-4 0-58-1,-10-2-26 2,2-18-56 0</inkml:trace>
    </iact:actionData>
  </iact:action>
  <iact:action type="add" startTime="191523">
    <iact:property name="dataType"/>
    <iact:actionData xml:id="d81">
      <inkml:trace xmlns:inkml="http://www.w3.org/2003/InkML" xml:id="stk81" contextRef="#ctx0" brushRef="#br0">15520 13090 92 0,'0'-1'33'5,"5"1"-31"2,16 0 21 1,11 0 5 0,7 0 12-1,5 0-27 0,-3 0-9 0,-4 0-2 1,-10 1-2 0,-6 4 0-1,-3-3 0 1,1-1-3-1,4-1 0 2,2 0 0-4,0 0 4 3,-4 3 1 0,0 5 0 0,-5 9 10-1,-7 10 8 0,-1 10 0 2,-8 8-11-2,4 0-6-1,5-3-5 3,4-11 1 0,8-7-5-2,0-12 3-1,7-8 3 3,0-4 18-1,2 0-2-1,-4-13 2 0,0-9-5 1,-3-2-3 0,-10 0-1-1,0-1-6 2,-9 2 1-3,-4 1-3 2,0 1 7 0,0 2-8-3,-19 2 2 4,-11 5-1-2,-2 3-4 2,-7 8-1-1,-2 1-12-2,-1 0-4 2,-1 7-17 0,4 13-18 0,5 0-108-2</inkml:trace>
    </iact:actionData>
  </iact:action>
  <iact:action type="add" startTime="192708">
    <iact:property name="dataType"/>
    <iact:actionData xml:id="d82">
      <inkml:trace xmlns:inkml="http://www.w3.org/2003/InkML" xml:id="stk82" contextRef="#ctx0" brushRef="#br0">15154 15720 77 0,'-23'-15'80'4,"5"3"-51"5,-1-2 14-2,-2 3-17-1,1 3-14 2,-3 2-5 1,-9 4 1-1,-2 2-3 0,-5 0-1-2,-1 0 18 2,5 0-5 0,3 0-2-2,0 12-6 2,-2 8-4 0,-5 8-3 0,-5 9 0 0,-4 11-1-2,-1 14 4 2,1 12 2 0,2 11 0 1,7 10-4-4,5 5-2 3,6 4 1 0,9-5-2 0,10-6 0-2,9-6 0 2,0-9 2-1,0-11-2 2,19-6-2-4,3-8 4 4,6-2-2-1,4-7 0 0,0 1 1-3,0-5-1 4,5 1 0-1,-2-8-1-2,4-4 2 2,0-6-2 0,-2 0 1 0,0-5 0-3,-4-3 1 4,-1-5-1-1,-2 1 0-1,2-7 0 2,4-4 0-4,3 0 0 4,2 0 1-1,4 0-1-2,-7-11 0 2,1 3 0 0,1-2 0 0,-1 6 0-1,0-7-1 0,3 7 2 0,-3-6-2 2,0 1 1-3,2-1-3 1,-1-4 3 2,3 0-1-2,1-10 1 0,-1-2 0 1,3-3 1 0,0-5-1 0,3-3 0 0,-6-6 2-2,1-5-2 2,0-8 1 0,4-10 0 0,-2-4-1-2,-2-11 3 2,-5-4-2 0,-6 4 4 0,-11-4 2-2,-8 11 6 2,-5 3-4-1,-9 9-2-1,0 10 4 3,0 1 2-1,0 11 3 0,-19-1-9 0,-3 4 5-2,-3-1-8 2,-8 4-3 0,-3-2 4-2,-6 1-3 1,1 2 2 2,2-4 0-1,-3 3 0 0,-2 5-2-2,3 0-1 2,2 6 0-1,4 1 0 2,3 3-1-3,2 5-1 2,0-1 2 0,0 1-2 0,0 4 1-2,-4-3-1 2,-5 5-1-1,-8 1-4 2,-5 3-8-3,-1 4-3 2,2 0-2 0,8 0-10-2,8 4-7 2,8 11-20 0,6 3-17 0,5 5-56-2</inkml:trace>
    </iact:actionData>
  </iact:action>
  <iact:action type="add" startTime="193876">
    <iact:property name="dataType"/>
    <iact:actionData xml:id="d83">
      <inkml:trace xmlns:inkml="http://www.w3.org/2003/InkML" xml:id="stk83" contextRef="#ctx0" brushRef="#br0">15101 16140 256 0,'0'-12'33'8,"-9"12"13"0,-4 0-32 0,-2 0-10 0,-6 23 0-2,1 10-1 2,2 5-2-1,4-2-1 0,8 0 2 1,2 1-2-1,4 0 0 2,0 0 1-4,0 1 2 4,0-6-3-1,0 2 2 0,6-5-2 0,0 0 2-2,1-6-1 1,-2-5-1 1,-3-3 1-1,-2-5 1 0,0-2 0 2,0-4 1-1,-7 7-3-2,-12-7-8 1,-3 3-4 2,3-7-7-1,4 0-25-2,7-19-43 2,4-14-43-1</inkml:trace>
    </iact:actionData>
  </iact:action>
  <iact:action type="add" startTime="194154">
    <iact:property name="dataType"/>
    <iact:actionData xml:id="d84">
      <inkml:trace xmlns:inkml="http://www.w3.org/2003/InkML" xml:id="stk84" contextRef="#ctx0" brushRef="#br0">14908 16357 24 0,'0'-14'40'8,"2"2"-16"-1,15 6-5-1,5-2 6 2,8 1 8 0,6-1 7 0,0 4-14 0,1 0-17-2,-1 4 7 2,-1 0-12 0,-8 0 0 0,-3 4-3-2,-3 4 3 2,-6 3-2 0,-4 3-1-2,2-5 1 2,-2 5 1 0,-5 0 1 0,4 9 16-2,-3 6 1 2,-3 8-12 0,3 3-3 0,5-3-6-1,-1-8-3 0,6-11-1 1,-4-5 1 0,6-13 9-1,-1 0 10 1,3-8 16 0,0-17-6 0,-5-6 6-2,-5 2-12 2,-6 0-1-1,-5 0-12 2,0 2-5-1,0-6-2-2,-12 4-1 2,-6 6 0 0,-5-2-1-2,-3 10-3 2,-1 3-8 0,-5 8-9 0,-1 4-24-1,-1 4-47-1,2 19-123 2</inkml:trace>
    </iact:actionData>
  </iact:action>
  <iact:action type="add" startTime="201604">
    <iact:property name="dataType"/>
    <iact:actionData xml:id="d85">
      <inkml:trace xmlns:inkml="http://www.w3.org/2003/InkML" xml:id="stk85" contextRef="#ctx0" brushRef="#br0">28004 546 9 0,'0'0'17'4,"2"0"-6"5,-2 0-5-2,0 0 22 1,0 0 0-1,0 0-2 1,0 0-15 0,0 0-10 0,0 0-1-2,0 0-4 1,0 0-9 1,0 0-18 1,0 0-16-3</inkml:trace>
    </iact:actionData>
  </iact:action>
  <iact:action type="add" startTime="203429">
    <iact:property name="dataType"/>
    <iact:actionData xml:id="d86">
      <inkml:trace xmlns:inkml="http://www.w3.org/2003/InkML" xml:id="stk86" contextRef="#ctx0" brushRef="#br0">26708 3282 3 0,'-32'-16'59'4,"-4"3"-33"5,3 5 24-1,12-1-10-1,4-1 2 0,0 1-15 1,-1-1-6 0,2 2 13 0,0 0-23-2,4-1 8 2,3 5-3 0,5 0 11 0,4 4-19-2,0-2-7 2,0 0 2 0,0 2 6 0,0 0-1-2,0 0-2 2,0 0-4 0,8 0-1 0,9 0-1 0,1 0 0-2,1 0-1 2,-4 10 0 0,0 3 0-3,-9 1 0 4,1 3-3-2,-7 5 2 2,0 5-2-2,-16 11 1-1,-14-1 1 2,-4 0-5 1,1 1-21-3,8-13-14 2,4-5 6 0,12-6-2 0,2-7-24-2,7-5-20 2,0-2 25 0,0 0 19 0,0 0 34 0,14-2 4-2,5-13 3 2,3-2 13 0,4 3-4-2,4-2 15 2,2 1-15 0,2-1 3 0,3-2 2-2,0 1-11 2,-2 0-5 0,-1 3 3 0,-4 0-3-2,-4 0 4 2,-6 2 8 0,-6 4-5 0,-7-3 17 0,-3 7 1-2,-2 0-5 2,-2 4-13 0,0 0-3-2,0 0-2 2,0 0 0 0,0 4 14 0,0 17-3-2,0 8 4 2,-6 2-10 0,-5-1-7 0,3 0 0-2,-1-4-6 2,-2-4-10 0,1 4-45 0,-1-3-77-2</inkml:trace>
    </iact:actionData>
  </iact:action>
  <iact:action type="add" startTime="204095">
    <iact:property name="dataType"/>
    <iact:actionData xml:id="d87">
      <inkml:trace xmlns:inkml="http://www.w3.org/2003/InkML" xml:id="stk87" contextRef="#ctx0" brushRef="#br0">26586 3632 132 0,'-6'0'123'7,"1"2"-121"1,5 0-9 1,0 4 2-3,0 7 8 2,-2-1-2 0,2 5 1 0,0 1-3-2,0-3 0 1,0-1-4 1,0-6-8 0,0-4 3-2,0-4-2 3,0 0-1-2,11 0 9 1,-1 0 4-2,-3 0 0 2,-1 2-6 1,1 9 12-1,0 3 3-2,7 7-2 2,-3 0-5-1,4-4-1 1,0-3-1-2,2-4 1 2,-2-8-1 0,9-2-9 0,1 0-93-1</inkml:trace>
    </iact:actionData>
  </iact:action>
  <iact:action type="add" startTime="204451">
    <iact:property name="dataType"/>
    <iact:actionData xml:id="d88">
      <inkml:trace xmlns:inkml="http://www.w3.org/2003/InkML" xml:id="stk88" contextRef="#ctx0" brushRef="#br0">27143 3302 248 0,'-7'-14'23'5,"-2"14"-12"3,-9 0-25-1,-8 17 6 1,-10 13-30-2,-5 2-5 2,8-10-12 0,8-3-18 0,8-4 27-2</inkml:trace>
    </iact:actionData>
  </iact:action>
  <iact:action type="add" startTime="204571">
    <iact:property name="dataType"/>
    <iact:actionData xml:id="d89">
      <inkml:trace xmlns:inkml="http://www.w3.org/2003/InkML" xml:id="stk89" contextRef="#ctx0" brushRef="#br0">26918 3441 6 0,'17'2'29'3,"3"3"-12"5,3-4 11 1,2-1-3-1,1 0-6-2,-2 0-13 2,0 0-4 0,-3 0-1 0,-6 0-2-2,6-1-1 2,-4-4-4 0,3-3 1 0,-1 1-2-2,-2-2 0 2,7-6-11 0,-1-8-8 0,2-8 16-2,5-2-5 2,-4 0 14-1,-6 8 13 2,-6 9 15-3,-7 7 13 2,-5 9-9 0,-2 0-29 0,0 0 2-2,0 0 8 2,0 12 11 0,0 11 1 0,-11 8-13-2,-10 0-8 1,4-4 0 2,6-7-7-1,5-7-8-2,6-6-8 2,0-7-5 0,2 2 25 0,23-2 0-2,1 0 2 1,0 0 0 1,-4 0-2 1,-4 11 3-3,-4 6 3 3,-2 8 5-1,-8 9-3 0,-4-3 1-2,0-4-6 2,0-5-2-1,0-5 0 1,0-7-1-1,-2-5-2 1,2-4-20-1,0-1 4 1,0 0 19-2,18 0 3 2,-2 0-2-1,0 3-2 2,-6 10 1-3,-8 7 6 2,-2 10-3 0,-2 4-9 0,-19 3 0-2,-5-1-24 2,5-8 24 0,6-7-80 0</inkml:trace>
    </iact:actionData>
  </iact:action>
  <iact:action type="add" startTime="205214">
    <iact:property name="dataType"/>
    <iact:actionData xml:id="d90">
      <inkml:trace xmlns:inkml="http://www.w3.org/2003/InkML" xml:id="stk90" contextRef="#ctx0" brushRef="#br0">28365 3448 119 0,'-37'0'83'6,"-5"0"-71"3,6 20-3-4,6 8-8 3,10-2-4 0,10-7-9 0,10-9 2-2,0-4 15 2,10-6 7 0,18 0 5 1,4 0 5-4,-6-8-9 3,-2-9 0 0,-10-1-2 0,-10 0 0-2,-1 3-6 2,-3 2-4 0,0 1-4 0,-7 4-18-1,-18 3-41 0,-10 5-17 1</inkml:trace>
    </iact:actionData>
  </iact:action>
  <iact:action type="add" startTime="205471">
    <iact:property name="dataType"/>
    <iact:actionData xml:id="d91">
      <inkml:trace xmlns:inkml="http://www.w3.org/2003/InkML" xml:id="stk91" contextRef="#ctx0" brushRef="#br0">27627 3773 28 0,'-9'1'140'3,"9"4"-124"6,9-5-15-1,34 0 18 0,24 0 12-2,23-5-8 2,11-15 13 0,5-7-22 0,-10 4-14-2,-15 4-3 2,-17 7-14 0,-17 8-38-1,-19 2-84 0</inkml:trace>
    </iact:actionData>
  </iact:action>
  <iact:action type="add" startTime="205651">
    <iact:property name="dataType"/>
    <iact:actionData xml:id="d92">
      <inkml:trace xmlns:inkml="http://www.w3.org/2003/InkML" xml:id="stk92" contextRef="#ctx0" brushRef="#br0">28114 3729 42 0,'-6'2'58'4,"1"1"-34"3,5-3-4 1,0 0-14 0,0 0-1-2,-3 3-4 2,-4 8-7 0,-4 5 7 1,-1 7-2-3,5 0-21 1,7-4-11 1,0-7-13 1,30-12 9-4,9 0 39 3,6-9-15 1</inkml:trace>
    </iact:actionData>
  </iact:action>
  <iact:action type="add" startTime="205813">
    <iact:property name="dataType"/>
    <iact:actionData xml:id="d93">
      <inkml:trace xmlns:inkml="http://www.w3.org/2003/InkML" xml:id="stk93" contextRef="#ctx0" brushRef="#br0">28114 3729 11 0,'148'48'26'1,"-148"-48"-6"0,0 0-7 0,0 0 3 5,0 0 17 1,0 4-8-1,0 6-18 1,0-2-2 2,0 3-9-2,2-5-8-1,5 2-15 3,2 0 6-2,7-3 22 2,0-1-9-4,3-2-29 3</inkml:trace>
    </iact:actionData>
  </iact:action>
  <iact:action type="add" startTime="206033">
    <iact:property name="dataType"/>
    <iact:actionData xml:id="d94">
      <inkml:trace xmlns:inkml="http://www.w3.org/2003/InkML" xml:id="stk94" contextRef="#ctx0" brushRef="#br0">28924 3377 277 0,'0'-13'61'7,"0"10"-47"-2,-16 3-11 3,-14 3-14 0,-9 20 2 0,-9 6 0-2,1-4-2 2,9 2-24 0,8-2 12 0,9-4 3-2,7-7 1 2,10-1-1 0,2-3 18 0,2 5 4-2,0 3-2 2,0 3 0 0,2-3 0 0,13-1 1-3,6-7-4 3,7-8 5 0,6-2-1 1,5 0-2-4,-1-18-1 4,-9-3 0-1,-4 0-3 1,-1-2 2-4,-3 0 2 3,-4 3 2 0,-2 6 2 0,-6 5 3-2,-5 9 2 2,-4 0 0 0,0 0-9 0,0 0 3-2,0 4 17 2,0 13-16 0,0-4-3 0,0-7-1-2,0-3 5 3,0 2-1-3,0-1 1 4,10 0 0-5,3-1 1 3,8-3-2 0,7 0-2 0,4 0-9-2,5 0-24 2,-3-5 4 0,-4 3-142 0</inkml:trace>
    </iact:actionData>
  </iact:action>
  <iact:action type="add" startTime="206677">
    <iact:property name="dataType"/>
    <iact:actionData xml:id="d95">
      <inkml:trace xmlns:inkml="http://www.w3.org/2003/InkML" xml:id="stk95" contextRef="#ctx0" brushRef="#br0">25856 4567 220 0,'-17'0'45'5,"17"0"-28"3,0-4-12 1,39 0-7-4,18-2 5 4,10 0-3-2,7 4 0 1,-5 2 1 0,2 0-1-1,3 0 2 1,4 0 1 0,7-6-2 0,14-11 7-2,21-2 4 2,25-5-8 0,27-1 0-2,16 6-3 3,13 5-1-2,-8 7 1 1,-4 7-1-2,-5 0 0 2,0 0 1-1,4 0-2 1,2 0 1-1,-14 0 1 0,-12 2-1 1,-26 3-4 1,-18 1 1-3,-22-6 0 1,-17 0 0 1,-21 0-5 0,-19 0-7-1,-15 0-11 1,-11 0-27 0,-9 2-22 0,-6 0-47-3</inkml:trace>
    </iact:actionData>
  </iact:action>
  <iact:action type="add" startTime="207591">
    <iact:property name="dataType"/>
    <iact:actionData xml:id="d96">
      <inkml:trace xmlns:inkml="http://www.w3.org/2003/InkML" xml:id="stk96" contextRef="#ctx0" brushRef="#br0">28844 5495 121 0,'-16'-22'103'8,"-6"-1"-50"-2,7 14-17 1,15 0-21 2,0 0-3-2,0-4-8 0,23-3-3 1,7 1-1 0,0 6-3 0,-5 6 1-2,-7 3 1 2,-2 0 1 0,-4 12-1 0,-8 9-4-2,-1 2 5 1,-3 4-8 1,0 8-2 1,-26 6-13-3,-1 1-24 2,2-7-33 0,8-13-31 0</inkml:trace>
    </iact:actionData>
  </iact:action>
  <iact:action type="add" startTime="207817">
    <iact:property name="dataType"/>
    <iact:actionData xml:id="d97">
      <inkml:trace xmlns:inkml="http://www.w3.org/2003/InkML" xml:id="stk97" contextRef="#ctx0" brushRef="#br0">28844 5495 12 0,'60'118'0'8,"-51"-118"18"-1,2 0 3 1,6 0-18-2,-2 0 1 1,0 0-4 2,0 0-6-2,-3 0-13 0,-1 0-7 0</inkml:trace>
    </iact:actionData>
  </iact:action>
  <iact:action type="add" startTime="207975">
    <iact:property name="dataType"/>
    <iact:actionData xml:id="d98">
      <inkml:trace xmlns:inkml="http://www.w3.org/2003/InkML" xml:id="stk98" contextRef="#ctx0" brushRef="#br0">29125 5410 66 0,'0'-2'66'6,"0"2"-35"2,0 0-34-2,0 0-7 2,0 0 15-1,0 10-3 1,0 3 1-2,0-3-3 2,2 1 2 1,0-1-7-1,3 1 3-3,1-2-1 4,1-3 4-1,3-3-1-1,-1-1-1 0,2-2-8 1,1 0-6 0,-1 0 17-1,-2-5-4 0,-4-9 6 1,-2 8-2-1,-3 3 13 2,0 3-8-4,0 0-14 4,0 16 20-1,0 13 14 0,0 10-18-2,0 3-5 2,0-5-4-1,0-6-6 2,9-6-8-4,4-9-3 5,1-10-8-2,4-6-44-1</inkml:trace>
    </iact:actionData>
  </iact:action>
  <iact:action type="add" startTime="208381">
    <iact:property name="dataType"/>
    <iact:actionData xml:id="d99">
      <inkml:trace xmlns:inkml="http://www.w3.org/2003/InkML" xml:id="stk99" contextRef="#ctx0" brushRef="#br0">29549 5193 151 0,'0'-8'100'4,"0"8"-97"5,8 0-7-1,8 0 7-1,3 1-2-1,-2 12 1 3,2 2-1-2,-4 3-1 2,-11-3-4-4,-4 1-1 4,0 3 5-1,-14 3 3-1,-16-1-9 0,2-2-6 1,8-7-3 0,10-5 13 0,10-5-4-2,0 3-9 2,0-2 12-1,4 3 10 1,18 4-2-2,1 7-1 3,-2-5-4-2,-3 7 0 1,-8-1-1-2,-10 1 1 3,0 2 3-2,0 4-1 2,-17 0-2-3,-4 2 0 3,1-4-2-1,3-5-3-1,6-3-12 0,9-7-90 1</inkml:trace>
    </iact:actionData>
  </iact:action>
  <iact:action type="add" startTime="208746">
    <iact:property name="dataType"/>
    <iact:actionData xml:id="d100">
      <inkml:trace xmlns:inkml="http://www.w3.org/2003/InkML" xml:id="stk100" contextRef="#ctx0" brushRef="#br0">29885 5112 74 0,'0'-2'72'6,"0"2"-58"3,0 4-19-1,-6 31 28-2,-3 18 2 2,0 16-14 0,4 0-3 0,2 8 1-2,3-3-5 2,0-10-2-1,0-2-2 1,0-12-3-1,0-15-4 1,10-10-6 0,-1-9-15-1,-2-5-37-1</inkml:trace>
    </iact:actionData>
  </iact:action>
  <iact:action type="add" startTime="209054">
    <iact:property name="dataType"/>
    <iact:actionData xml:id="d101">
      <inkml:trace xmlns:inkml="http://www.w3.org/2003/InkML" xml:id="stk101" contextRef="#ctx0" brushRef="#br0">30318 5127 74 0,'10'-4'15'6,"-1"4"-5"2,10 0 10-1,-2 0 26 1,0 8-38 0,-4 6-3-1,-6 1 2 0,-4 2-9 0,-3 3 8 1,-5 5-6 0,-20 2-7-1,-5-5 2 0,3 4 7 1,1-2 0 1,10-1 0-3,7 3-4 2,6-4-2-1,3-4-3 1,0-3 5 1,0-8 5-3,9-4 5 1,6-3 5 2,-2 0-4-3,1-4-1 1,-5-4 14 2,-2 2-13-2,-5 4-9 1,-2 2-2-2,0 0 2 3,0 0-7-1,0 0-6 0,0 8 20-2,-9 15 1 1,0 5-7 2,4 1 0-1,3 0-3-2,2-4 3 2,0-8-1 0,0-5 0-2,0-1-3 2,0-5-1 0,7-2 8 0,13-4 5-2,10 0-2 2,5 0-5 0,-5-12 0 0,-11 3-2-2,-11 5 2 2,-8 4-4 0,0 0-5 0,0 0-2-3,0 4 15 4,0 15 0-1,-4-1-6 0,2-1 1-2,2-3-1 1,0-3 0 2,0-5 0-2,0 0 1 0,0-1 3 1,4-1-2 0,11 0-1 0,5-4 0-2,7 0 2 1,10 0-3 2,3-15-10-2,-1-10-20-1,-5 0-34 3,-9-1-59-1</inkml:trace>
    </iact:actionData>
  </iact:action>
  <iact:action type="add" startTime="209713">
    <iact:property name="dataType"/>
    <iact:actionData xml:id="d102">
      <inkml:trace xmlns:inkml="http://www.w3.org/2003/InkML" xml:id="stk102" contextRef="#ctx0" brushRef="#br0">30772 5079 203 0,'2'-6'22'7,"4"6"-26"0,11 0 7-1,6 6 6 2,5 8 0 0,0 1-6 0,-8-3-1-2,-8 0-1 2,-5 1-5 0,-7-3-5 0,0 3 14-2,0 0 0 2,-13 3-5 0,-4-3 0 0,0-3-1-2,8-4 0 2,5-6 3 0,1 0-3 0,3 0-8-2,0 2-10 2,0 0 18 0,0 2 4 0,3 3 3-2,3 1-1 3,3 2 3-2,-3-2-4 2,-2 3 0-3,-4-3-1 2,2-2 3 0,-2-1-4 0,0-3-3-3,3-1 0 4,1 2-4-1,3-2 5 0,3-1 0-3,3 3 4 4,3-1 0-1,2 0-3 0,3 0 1 0,-1 0-2-2,-1 0-4 2,-2 1-1 0,-6 0-5-2,-4-1-20 2,-5 1-19 0,-2-3 27 0,0 4-16-2,-16 0 9 2,-14 4 26 0,-10 7 3 0,-3-1 7-2,2 2 5 2,-1 1 8 0,5-5 15 1,14 1-14-3,10-9-5 2,8-2-18 0,5 0-7-1,0-2 18-1,0 0 21 2,24 0 22 0,6 0-31 0,8 0-13-2,-1-2-6 2,0-8-3 0,-1-4-5 0,0-1-12 0,-4 1-21-2,-2 3-56 2,-8 3 47 0,-8 8 2-2,-9 0 26 2,-5 0 13 0,0 0 1 0,-5 14 31-2,-13 9 7 2,-6 4 10 0,2 4-33 0,1 2-5-2,2-2-3 2,6-5 0 0,4-8-1 0,3-6 1-2,4-6-3 2,2-4-6 0,0-2-7 0,0 0 32-2,0 0 8 2,8 0-18 0,1 7-1-1,0 5 2 0,-3 4-4 2,0 8 14-2,-4-1-1 1,-2-3-11-2,2-1-3 2,1-8-8 1,3-8 2-1,8-3 7-3,2 0 17 3,5-3-18 0,1-20-6 0,-5-1-7-2,-6 1-39 2</inkml:trace>
    </iact:actionData>
  </iact:action>
  <iact:action type="add" startTime="211145">
    <iact:property name="dataType"/>
    <iact:actionData xml:id="d103">
      <inkml:trace xmlns:inkml="http://www.w3.org/2003/InkML" xml:id="stk103" contextRef="#ctx0" brushRef="#br0">29175 7081 63 0,'-14'-10'103'7,"0"-4"-70"1,3 8 8 0,6 6-32-2,5 0-8 2,0 0-3 0,0 0-2 0,0 0 7 0,0 10-2-2,0 4 1 2,0 1-1 0,0-3 1-2,5 0-4 1,1-1 4 2,7-3-2-1,2-2-3-2,4-2 0 2,6-1 3 0,0-3-2 0,0 0-2-2,-6 0 0 2,-8 0-4 0,-8 4-4 0,-3 12 15-2,0 11-1 2,-9 7 3 0,-8-2-4 0,2 2 2-2,0-10-3 2,11-7 2 0,-1-6-4-1,5-10 0 2,0-1 4-4,0 0 2 3,0 0-6 1,0 0 2-3,0 0 8 2,15 0-2 0,2 0-4 0,0 0-1-2,-1 3 0 2,2 7 1 0,0-1-2 0,-1 1 1-1,6-5-2 0,-3-5 2 2,3 0-7-2,7 0-25 2,-2 0-119-4</inkml:trace>
    </iact:actionData>
  </iact:action>
  <iact:action type="add" startTime="211641">
    <iact:property name="dataType"/>
    <iact:actionData xml:id="d104">
      <inkml:trace xmlns:inkml="http://www.w3.org/2003/InkML" xml:id="stk104" contextRef="#ctx0" brushRef="#br0">29619 7102 112 0,'2'-4'46'8,"5"4"-54"-2,12 0 11 2,5 0 4-1,6 0 1 1,-2 0-1-2,-2 0-4 2,-12 0-4 0,-7 0-11 0,-7 0 6-2,0 0-3 2,-7 2 38 0,-21 23-3 0,-4 8-10-2,0 2-14 2,9-4 0 0,12-4 4 0,3-8-10-2,8-3-1 2,0-5 8 0,8 1 5 0,7-4-4-2,4 1 3 2,1-3-6 0,1-4-1 0,0-2-3-2,7 0-6 2,2 0-13 0,2 0-29 0,-2 0-28-2,-8 0 5 2</inkml:trace>
    </iact:actionData>
  </iact:action>
  <iact:action type="add" startTime="212101">
    <iact:property name="dataType"/>
    <iact:actionData xml:id="d105">
      <inkml:trace xmlns:inkml="http://www.w3.org/2003/InkML" xml:id="stk105" contextRef="#ctx0" brushRef="#br0">30270 7001 156 0,'5'-21'81'5,"-3"8"-64"2,7 11-17 2,3 2-3-1,4 0 6-1,0 7-2-1,-7 11 0 2,-9 7 7 0,0 4 2-2,0 1-2 2,-16-2-1 0,0-3-2 0,5-2-4-2,1-7-8 1,3-1-7 1,7-5-55 0,0-6-16-2</inkml:trace>
    </iact:actionData>
  </iact:action>
  <iact:action type="add" startTime="212315">
    <iact:property name="dataType"/>
    <iact:actionData xml:id="d106">
      <inkml:trace xmlns:inkml="http://www.w3.org/2003/InkML" xml:id="stk106" contextRef="#ctx0" brushRef="#br0">30544 7004 88 0,'0'-3'77'7,"0"3"-77"1,0 0 6 0,0 14 11-2,-4 9-14 2,1-2-3 0,3-5-7 0,0-6-6-2,5-5 19 2,15-5 5 0,5 0 8 0,8 0-12-2,-1 0-6 2,-2-2-13 0,-9-5-12 0,-6 3-42-2,-5 2-47 2</inkml:trace>
    </iact:actionData>
  </iact:action>
  <iact:action type="add" startTime="212565">
    <iact:property name="dataType"/>
    <iact:actionData xml:id="d107">
      <inkml:trace xmlns:inkml="http://www.w3.org/2003/InkML" xml:id="stk107" contextRef="#ctx0" brushRef="#br0">30254 7307 19 0,'-14'21'35'6,"5"4"3"2,4 1-11-2,5 1-16 2,0-4-20 0,0-6 6 0,0-7 4-2,0-2-6 2,0-5 9 0,5-2 2 0,4-1 3-2,5 0-1 2,0 0-3 0,4 0-2 0,3 3-3-2,0-2 0 2,4 4 0 1,-5 1-3-2,-1 4 3-1,-1-1 3 2,1-1-7 0,2-6-1 0,4-2-5-2,2 0-102 2</inkml:trace>
    </iact:actionData>
  </iact:action>
  <iact:action type="add" startTime="212804">
    <iact:property name="dataType"/>
    <iact:actionData xml:id="d108">
      <inkml:trace xmlns:inkml="http://www.w3.org/2003/InkML" xml:id="stk108" contextRef="#ctx0" brushRef="#br0">30668 7371 19 0,'0'-3'109'7,"0"3"-81"0,0 0-6-1,-21 0-9 2,-9 15-8 0,-4 4-3 1,6-4-4-4,13-1-4 4,7-4-15-1,8-3-20 0,0-5 25-2,21-2 11 2,11 0 15-1,3 2-8 2,-3 2 4-3,-2 3 1 2,0-2 4-1,0-1-7 1,-3-1-4-2,-1-1-1 2,-5-2 1 0,-8 0-6 1,-6 0-6-3,-5 0-4 3,-2 0-96-2</inkml:trace>
    </iact:actionData>
  </iact:action>
  <iact:action type="add" startTime="213215">
    <iact:property name="dataType"/>
    <iact:actionData xml:id="d109">
      <inkml:trace xmlns:inkml="http://www.w3.org/2003/InkML" xml:id="stk109" contextRef="#ctx0" brushRef="#br0">29230 7911 171 0,'-2'0'27'8,"2"0"-1"0,0 0-26 0,0 0-2-2,7 0 18 2,29 0 4 0,17 0 2 0,22 0-12-2,17 0-5 1,15-5 5 1,20-9 16 1,18-8-17-3,7-2-3 2,-5 0-4 0,-9 6-3-1,-23 2-2 0,-23 3-2 2,-14 3-7-2,-14 1-14 0,-13 1-5 0,-10 2-12 1,-9-3-84 0</inkml:trace>
    </iact:actionData>
  </iact:action>
  <iact:action type="add" startTime="213661">
    <iact:property name="dataType"/>
    <iact:actionData xml:id="d110">
      <inkml:trace xmlns:inkml="http://www.w3.org/2003/InkML" xml:id="stk110" contextRef="#ctx0" brushRef="#br0">31319 6878 109 0,'3'-22'76'4,"-3"5"3"4,0 7-31 0,0 8-29 1,0 2-20-4,-5 0-13 3,-6 16 22 0,-3 22 6 1,0 11 1-2,2 3-13-1,8-2 4 3,1-7-4-1,3-5-2-2,0-5 0 2,0-4 0 0,0-2-9 0,0-1-7-2,0-3-14 1,5-6-36 2,11-7-63-1</inkml:trace>
    </iact:actionData>
  </iact:action>
  <iact:action type="add" startTime="213929">
    <iact:property name="dataType"/>
    <iact:actionData xml:id="d111">
      <inkml:trace xmlns:inkml="http://www.w3.org/2003/InkML" xml:id="stk111" contextRef="#ctx0" brushRef="#br0">31487 6972 149 0,'-5'-7'68'5,"3"7"-67"3,2 0-1 0,0 19 15 0,-4 10 5-2,-3 4-6 2,-2 5-13 0,-5-1 5 0,-12 0 2-2,-4-4-1 2,0-6-2 0,-2-4-7 0,4-8 2 0,6-6-2-2,3-2-1 2,6-7-1 0,3 0-8-2,8 0 12 2,2-15-7 0,0-3 3 0,0 1 6-2,0 3 3 2,9 3-4 0,1 3 5 0,8-2-3-2,5-1-2 2,7-1-1 0,4-1 0 0,1 1-2-2,2 2-4 2,-2-1-4 0,-6 3-34 0,1 0-63-2,0-2 9 3</inkml:trace>
    </iact:actionData>
  </iact:action>
  <iact:action type="add" startTime="214265">
    <iact:property name="dataType"/>
    <iact:actionData xml:id="d112">
      <inkml:trace xmlns:inkml="http://www.w3.org/2003/InkML" xml:id="stk112" contextRef="#ctx0" brushRef="#br0">31786 6870 74 0,'0'-4'43'7,"0"2"-22"1,0 2-16 0,2 0-4-2,5 2 20 2,1 18 19 0,-4 8 13 0,3 5-34-2,-3 0-1 2,1-2-5 0,-3-2-6 0,0-8-6 0,1-3 0-2,0-3 1 2,-1-3-4 0,2 0 0-2,-1-3-9 2,1-1-10 0,3-2 2 0,-3 0-35-2,2-3-67 2</inkml:trace>
    </iact:actionData>
  </iact:action>
  <iact:action type="add" startTime="214531">
    <iact:property name="dataType"/>
    <iact:actionData xml:id="d113">
      <inkml:trace xmlns:inkml="http://www.w3.org/2003/InkML" xml:id="stk113" contextRef="#ctx0" brushRef="#br0">31685 7102 117 0,'-9'0'68'3,"4"0"-62"5,3 4-8 0,-1 7 9 0,-1 1 8-2,2 5 1 2,2-1 1 0,0 1-8 0,0-1-7-2,0-2 1 2,0 1 0 0,0-4-3 0,0-3-5-2,0 0-3 2,2-6-9 0,2 1-5 0,6-3-19-2,-5 0 36 2,1 0 8 0,-3 0-16 0,-3 3 13-1,4 8 17 1,1 3-2 0,-1 3-2 0,6-1-4-2,-3-5 0 2,-1-3-8 0,3-4 5 0,3-4 12-2,4 0-8 1,5 0-3 1,2 0-3 0,0-4-10-2,0-6-16 2,-4-1-22 0,-6 5-39 1,-5 4-18-3</inkml:trace>
    </iact:actionData>
  </iact:action>
  <iact:action type="add" startTime="215400">
    <iact:property name="dataType"/>
    <iact:actionData xml:id="d114">
      <inkml:trace xmlns:inkml="http://www.w3.org/2003/InkML" xml:id="stk114" contextRef="#ctx0" brushRef="#br0">28706 8713 92 0,'0'-9'66'4,"-5"1"-22"4,-11 8-18 0,-5 0-21 0,-6 3 3-2,-8 18-2 2,-7 7 14 0,-1 7 4 1,-10 7-3-4,-3 5 4 3,-6 3-14 0,-7 2 2 0,-4 1-5 0,-3-1-6-2,3-2 0 2,8-2-2 0,14-5 0-2,15-7-2 2,12-7-5 1,11-9-8-1,9-6 10-3,-1-5-11 3,5-3-8 0,0-6-4 0,0 0-19-2,0 0-57 2</inkml:trace>
    </iact:actionData>
  </iact:action>
  <iact:action type="add" startTime="215701">
    <iact:property name="dataType"/>
    <iact:actionData xml:id="d115">
      <inkml:trace xmlns:inkml="http://www.w3.org/2003/InkML" xml:id="stk115" contextRef="#ctx0" brushRef="#br0">27742 9247 31 0,'-30'38'52'4,"7"11"3"4,12 3-28 0,11-6-14 1,0-7 0-3,4-10 3 2,21-7 10 0,5-5-12 0,7-5 8-2,2-7 3 2,2-5-13 0,8 0-9 0,-1-9-2-2,-2-5-6 2,3-2-8 0,-6-1-14 0,0-2-67-2,-7 7-46 2</inkml:trace>
    </iact:actionData>
  </iact:action>
  <iact:action type="add" startTime="216433">
    <iact:property name="dataType"/>
    <iact:actionData xml:id="d116">
      <inkml:trace xmlns:inkml="http://www.w3.org/2003/InkML" xml:id="stk116" contextRef="#ctx0" brushRef="#br0">26564 8883 102 0,'0'-7'87'7,"-3"2"-43"2,-13 5-36-4,0 16 0 3,2 19 1 0,3 8-7 0,4-4 3-2,7-1-2 2,0-5-2 0,0-6 0 0,0-2-4-2,0-4-3 2,0-5-11 0,0-1-20 0,5-7-89-2</inkml:trace>
    </iact:actionData>
  </iact:action>
  <iact:action type="add" startTime="216630">
    <iact:property name="dataType"/>
    <iact:actionData xml:id="d117">
      <inkml:trace xmlns:inkml="http://www.w3.org/2003/InkML" xml:id="stk117" contextRef="#ctx0" brushRef="#br0">26670 9168 47 0,'4'-4'45'5,"5"-2"-33"3,5-2-8 0,-3-2 2 0,-1-3 4-2,-5-1 6 1,-3-3 9 1,-2 0 2 1,0 1 2-3,0 2 3 2,-12 3-1 0,-4 5-23 0,-3 4 4-2,2 2-8 2,-4 0 3 0,2 10-5 0,8 10 3-2,4-1-5 1,7 0-3 1,0-2 0 0,2-3 5-1,21-1-2 0,10-5 1 2,5-4-1-1,1-4-1-2,3 0-12 2,2 0-9-1,1 0-39 1,4-14-69-2</inkml:trace>
    </iact:actionData>
  </iact:action>
  <iact:action type="add" startTime="216967">
    <iact:property name="dataType"/>
    <iact:actionData xml:id="d118">
      <inkml:trace xmlns:inkml="http://www.w3.org/2003/InkML" xml:id="stk118" contextRef="#ctx0" brushRef="#br0">27226 8535 67 0,'-36'-6'18'8,"1"6"9"-1,3 13 1 0,2 27 9-1,5 17-12 3,4 7 2-2,9 4-5 1,8-1-9-1,4-6-6 1,0-3-1-1,0-5-5 2,0-8-1-3,0-6-1 1,0-4-2 1,0-4-2 0,-4-4-4-1,-4-8-20 1,1-5-63-1,3-9-47 2</inkml:trace>
    </iact:actionData>
  </iact:action>
  <iact:action type="add" startTime="217191">
    <iact:property name="dataType"/>
    <iact:actionData xml:id="d119">
      <inkml:trace xmlns:inkml="http://www.w3.org/2003/InkML" xml:id="stk119" contextRef="#ctx0" brushRef="#br0">26925 9038 133 0,'2'-6'48'7,"14"4"-60"0,17-2 16 1,12-3-11 0,-1 1-8 0,2 3-15-2,-4-4-72 1</inkml:trace>
    </iact:actionData>
  </iact:action>
  <iact:action type="add" startTime="217373">
    <iact:property name="dataType"/>
    <iact:actionData xml:id="d120">
      <inkml:trace xmlns:inkml="http://www.w3.org/2003/InkML" xml:id="stk120" contextRef="#ctx0" brushRef="#br0">27362 8875 0 0,'14'-28'7'6,"-5"-5"17"1,-3-2 6 1,0 0-9 0,-6-5 11 0,0 6 24-2,0 1-18 2,0 6 3 0,0 6 13-1,0 6-11-1,0 7-14 3,0 6-25-3,0 2-8 2,0 0-8-2,0 18 12 2,0 22 9 0,0 12 0 1,0 12 1-3,0 4-5 2,0-3-2-1,2-8-1 1,14-7-2-2,5-4 1 3,2-9-1-1,-1-6-3 0,4-8-2-2,-3-9-4 2,-4-5-6 0,-1-9-30 0,-2 0-16-2,-2-5-91 2</inkml:trace>
    </iact:actionData>
  </iact:action>
  <iact:action type="add" startTime="217695">
    <iact:property name="dataType"/>
    <iact:actionData xml:id="d121">
      <inkml:trace xmlns:inkml="http://www.w3.org/2003/InkML" xml:id="stk121" contextRef="#ctx0" brushRef="#br0">27241 8860 218 0,'-15'0'46'6,"15"0"-53"2,26 0 3-2,40 0 6 2,35-9-1 0,17-7-2 0,1-2-11-2,-8 1-71 2,-21 9-49 0</inkml:trace>
    </iact:actionData>
  </iact:action>
  <iact:action type="add" startTime="218683">
    <iact:property name="dataType"/>
    <iact:actionData xml:id="d122">
      <inkml:trace xmlns:inkml="http://www.w3.org/2003/InkML" xml:id="stk122" contextRef="#ctx0" brushRef="#br0">30040 8516 100 0,'-18'-8'57'7,"-1"0"7"2,-1-7-34-3,10 7-12 2,8 6-4 0,2 2-3-1,0 0-2 0,0 0-4 1,0 0-4 0,0 0-4-1,0 0 3 0,0 0 0 0,0 0 3 1,19 8 0 0,4 5-2 0,6-1 3-2,8 5-1 2,7 3 0 0,9 4-1-2,-3 2-2 3,5 3 0-1,-1 1 0-1,-6 4 1 0,0-2-1 0,-1-2 0 2,-4-1 1-2,0-2-1 2,-1 0-1-3,-1 0 2 2,0 2-1 0,-1 0 0 0,-5 0-1-2,-3-2 1 2,-7 0-1 0,-5-4 2-3,-1-3-1 4,0-3 1-2,-1-3-2 2,1-1 2-3,-6-3-1 2,1 0 0 0,0-1 0 0,-8-1-2-2,2-2 3 2,-4-2-4 0,-1-1-2 0,-3-3 0-2,0 2 2 2,0-2-16 0,0 5-24 0,-17 4-33-2</inkml:trace>
    </iact:actionData>
  </iact:action>
  <iact:action type="add" startTime="219185">
    <iact:property name="dataType"/>
    <iact:actionData xml:id="d123">
      <inkml:trace xmlns:inkml="http://www.w3.org/2003/InkML" xml:id="stk123" contextRef="#ctx0" brushRef="#br0">30958 8953 132 0,'10'0'15'7,"-4"0"-13"1,3 0 8 0,2 16 6-2,-5 12 16 2,-6-1-11 0,0 2 5 0,0 0 1-2,-19-3-9 2,-6-1-6 0,-1-4-8 0,-2-3-2-2,6-3-3 2,-1-7-4 0,6-2-4 0,6-6-15-2,2 0-56 2,7 0-92 0</inkml:trace>
    </iact:actionData>
  </iact:action>
  <iact:action type="add" startTime="219511">
    <iact:property name="dataType"/>
    <iact:actionData xml:id="d124">
      <inkml:trace xmlns:inkml="http://www.w3.org/2003/InkML" xml:id="stk124" contextRef="#ctx0" brushRef="#br0">31015 8444 99 0,'3'-6'85'5,"-3"6"-83"3,0 0-4 0,0 25 58 0,0 9-34-2,-5 6-10 2,-6-5-6 0,3-6-4 0,2-8 0-2,4-11-2 2,2-3 0-1,0-7 0 1,0 0-2 1,0 0 0-4,0 0 3 4,0 0-1-2,16-7 2-1,2-5-1 2,1-1-1 0,-1 3-1 0,5 5-8-2,0-2-14 2,5 3-8 0,-3-1-43 1,0-1-34-3</inkml:trace>
    </iact:actionData>
  </iact:action>
  <iact:action type="add" startTime="219781">
    <iact:property name="dataType"/>
    <iact:actionData xml:id="d125">
      <inkml:trace xmlns:inkml="http://www.w3.org/2003/InkML" xml:id="stk125" contextRef="#ctx0" brushRef="#br0">31253 8640 23 0,'0'20'19'4,"0"-4"-16"5,0-4-10-2,4-1-27 1</inkml:trace>
    </iact:actionData>
  </iact:action>
  <iact:action type="add" startTime="219935">
    <iact:property name="dataType"/>
    <iact:actionData xml:id="d126">
      <inkml:trace xmlns:inkml="http://www.w3.org/2003/InkML" xml:id="stk126" contextRef="#ctx0" brushRef="#br0">31335 8411 183 0,'0'-15'45'7,"0"9"-15"2,0 4-26-1,8-2-19-3,7 2 8 4,4-3-19-1,1 5-26 0,1 0-61 0</inkml:trace>
    </iact:actionData>
  </iact:action>
  <iact:action type="add" startTime="220094">
    <iact:property name="dataType"/>
    <iact:actionData xml:id="d127">
      <inkml:trace xmlns:inkml="http://www.w3.org/2003/InkML" xml:id="stk127" contextRef="#ctx0" brushRef="#br0">31584 8475 58 0,'-7'0'51'6,"-11"0"-42"2,-5 0-2-2,-5 8-5 3,2 5 1-1,9-1 0 0,7-1-2-2,5-4-5 2,5 0-8-1,0 2-14 1,0-4 33-2,0 2 8 2,10-1 3 1,8 0 2-1,1-2-3-2,1 4-11 2,-6 6-4 0,4 0-4 0,-6 8 16-2,-1 3 4 2,-6 2-7 0,-5 3 5 0,0-4-12-2,0-5 2 2,-9-6-5 0,2-6 5 0,0-5-7-2,4-4 6 2,-1 0-12 0,1 0-27 0,3-13-69-3,0-5-8 3</inkml:trace>
    </iact:actionData>
  </iact:action>
  <iact:action type="add" startTime="220447">
    <iact:property name="dataType"/>
    <iact:actionData xml:id="d128">
      <inkml:trace xmlns:inkml="http://www.w3.org/2003/InkML" xml:id="stk128" contextRef="#ctx0" brushRef="#br0">31955 8154 186 0,'0'-12'63'6,"0"5"-27"2,0 7-32 0,-6 0-13-2,-5 19 21 2,-2 12 5 0,-4 6-8 0,-2 2-1-2,6 3-4 2,2-5-3 0,1-3 0 0,8-8-1-1,2-4 0 1,-5-2-6 0,5-6 0-1,0-1-4 0,0-7-1 0,0-4 4 1,0-2 4 1,9 0 3-4,12 0 1 4,0 0 0-1,-7-5-2-1,-2 4 0-1,-6 1-1 3,-1 0-1-1,2 0 4-1,1 1 3 0,2 15-3 1,-1-2 0-1,0-2-2 1,3-1 2-2,-3-3-2 3,6-2 1-1,2-3-3-1,7-3 1-1,6 0-35 3,2 0-27 0,2-11-20-2,3-8 17-1</inkml:trace>
    </iact:actionData>
  </iact:action>
  <iact:action type="add" startTime="220807">
    <iact:property name="dataType"/>
    <iact:actionData xml:id="d129">
      <inkml:trace xmlns:inkml="http://www.w3.org/2003/InkML" xml:id="stk129" contextRef="#ctx0" brushRef="#br0">32439 8171 9 0,'5'-29'97'5,"-5"11"4"4,0 11-52-1,0 7-35-2,-7 0-15 2,-13 14 13 0,-3 19 1 0,-3 7 1-2,5 3-6 2,6 3-4-1,6-5-1 2,3-4-3-3,6-4-3 2,0-4 1 0,0-4-7 0,0-2 5-2,6-7-10 2,3-5 5-1,-5-3-15 2,3-5-51-3,-3-3-47 2</inkml:trace>
    </iact:actionData>
  </iact:action>
  <iact:action type="add" startTime="221046">
    <iact:property name="dataType"/>
    <iact:actionData xml:id="d130">
      <inkml:trace xmlns:inkml="http://www.w3.org/2003/InkML" xml:id="stk130" contextRef="#ctx0" brushRef="#br0">32228 8375 157 0,'-12'-4'77'6,"12"4"-80"3,0 0-3-1,30 0 10-2,9 0 7 2,10-1-2 0,4-8-1 0,-1-3-4-2,2 1-1 2,-11 5-10 0,-8 1 3 0,-10 4-12-2,-11 1-35 2,-3 0-64 0</inkml:trace>
    </iact:actionData>
  </iact:action>
  <iact:action type="add" startTime="221663">
    <iact:property name="dataType"/>
    <iact:actionData xml:id="d131">
      <inkml:trace xmlns:inkml="http://www.w3.org/2003/InkML" xml:id="stk131" contextRef="#ctx0" brushRef="#br0">31064 8790 52 0,'-44'12'47'5,"28"-6"-6"1,10-6 4 2,2 0-25 1,4 0 18-2,0 0 4 0,0 0-3 1,0 0-18 0,0 0-14 0,0 2 4-3,26-2 17 4,18 0 3-2,21 0-14 1,20 0-6-1,18-12-1 0,19-9-2 2,13-2 0 0,15 2-5-4,6 5-1 2,-4 6 1 2,-6 3-4-1,-20 3 1-2,-13 4-2 1,-16 0 2 1,-22-1-2 1,-17-2 1-4,-17 1 1 4,-14-1 0-1,-10-2 1 0,-8 0 0-2,-5 4 2 1,-1-3-1 2,-3 2 1-2,0-3 6-1,0 0-6 3,0-2-2-2,0 1 0 1,0-2-1-2,0 1 0 2,0 3 1 1,0 0-2-1,0 0-1-2,0 2-2 2,0-1-3 0,0 2-7 0,0-2-27-2,0 2-17 1,-9 1-33 2,-5 0-29-2</inkml:trace>
    </iact:actionData>
  </iact:action>
  <iact:action type="add" startTime="224070">
    <iact:property name="dataType"/>
    <iact:actionData xml:id="d132">
      <inkml:trace xmlns:inkml="http://www.w3.org/2003/InkML" xml:id="stk132" contextRef="#ctx0" brushRef="#br0">26149 9390 9 0,'0'0'10'6,"0"-2"15"0,0 2 1 2,0 0-8 0,0 0-7 0,-2 0 15-2,0 0 2 2,0 0 2 0,0 0-17-2,-1 0 13 2,1 0 7 0,0-2-14 0,2 2-3-2,0-2 4 2,-2 2-2 0,-2-2 1 0,2 2-2-2,0 0-1 2,2-2 0 0,0 2-8 0,0 0-5-2,0 0-2 2,0 0-1 0,0 0-1 0,0 0 1-2,0-2 0 2,17 0 2 1,12-5-1-1,10 1 0-2,2 3 0 2,1-4-2-1,-3 3 2 1,0-1 0-2,1-1-1 3,-3 0 0-1,-1 2 0 0,-1-2 0-2,-3-2 3 2,4-1-3-1,4-1-3 2,-1 0 6-2,7-1-3 0,2-1-3 0,6 1 3 2,0-1 0-1,6-1 0-3,2 1 0 3,-4-1-1 1,-3 4 0-3,-2 2 1 2,-10 3-1 0,-8 0 0 0,-5-1 1-2,-11 4-1 2,-10 1 1 0,-1 0 0-1,-4-3 0 0,-2 3-1 1,0 0-1-1,-2 0 1 1,0 0 0-1,0 0 1 0,0 0-3 2,0 0-1-2,0 0 4-1,0 0-3 2,0 0-1 1,0 0-2-2,0 0-8-1,0 0-24 2,-8 0-28 0,-14 0-11 0,-10 3-54-2</inkml:trace>
    </iact:actionData>
  </iact:action>
  <iact:action type="add" startTime="224865">
    <iact:property name="dataType"/>
    <iact:actionData xml:id="d133">
      <inkml:trace xmlns:inkml="http://www.w3.org/2003/InkML" xml:id="stk133" contextRef="#ctx0" brushRef="#br0">25922 9556 41 0,'-8'0'29'5,"2"0"15"4,6 0-26-3,0 0-18 2,0 0 7 0,0 0 11-1,0 0 30 0,2 0-32 0,10 0 14 2,-1 0-7-1,6-2-14-2,1-2 14 2,0 1-6 0,8-4-8 0,-2 4-3-2,6 1-2 2,6-4 3 0,-2-5 4 0,3-1-7 0,2 1-1-2,-1 1-2 2,2 4-1 1,-1-2 2-4,-5 2-2 3,1-1 1 0,-1-1 0 0,1 0 0-2,2-1 1 2,2-2-1 0,0 4 1 0,-2-3-1-2,5 4-1 2,-1-1 1 0,5 1-1 0,2-4 1-2,1 1-1 2,-2 2 0 0,2-2 2 0,1 1-2 0,-1-1 0-2,2-1 1 2,-3 0-1 0,-2-1 1-2,2 3-1 2,-8 0 0 0,-8 3 0 0,-8 1 0-2,0 2 0 2,-6-2 0 0,2 0 0 0,-1 2 0-2,2-2 0 2,-1 0 1 0,-3-1-2 0,-4 3 1-2,-5 0 1 2,-4 0-1 0,-1 2 0 0,-3 0 1 0,0 0 1-2,0 0 5 2,0 0 16 0,0 0-13-2,0 0-3 2,0-2-2 0,0 2 1 0,0 0-3-2,0 0 3 2,0 0 5 0,0 0-1 0,0 0-3-2,0-2-4 2,0 2-1 0,0 0 1 0,0 0 0-3,0 0-2 4,0 0-1-1,0 0 1 0,0 0-2-3,0 0 2 4,0 0-2-2,0 0 0 3,0 0-2-5,0 0-5 3,0 0-7-1,0 0-7 2,0-3-23-3,0 3-31 1,11-3-48 2,8-1-35-1</inkml:trace>
    </iact:actionData>
  </iact:action>
  <iact:action type="add" startTime="226033">
    <iact:property name="dataType"/>
    <iact:actionData xml:id="d134">
      <inkml:trace xmlns:inkml="http://www.w3.org/2003/InkML" xml:id="stk134" contextRef="#ctx0" brushRef="#br0">28765 8611 23 0,'0'0'28'7,"0"-1"-19"1,0 1-9-2,0 0 1 3,0 0-2-1,0 0-2-1,0 0-37 0</inkml:trace>
    </iact:actionData>
  </iact:action>
  <iact:action type="add" startTime="229349">
    <iact:property name="dataType"/>
    <iact:actionData xml:id="d135">
      <inkml:trace xmlns:inkml="http://www.w3.org/2003/InkML" xml:id="stk135" contextRef="#ctx0" brushRef="#br0">27753 9649 14 0,'-2'-2'9'4,"2"2"11"5,-2 0 23-1,-1 0-6 0,3 0 11-2,-2 0-12 2,2-2-20 0,-2-3 1 0,0 4-2-2,-1-6 5 2,-2 6-12 0,-2-6-1 0,3 1 6-2,-3 0-4 2,-2-5 3 0,-1 0-4 0,-3 2-2-2,-1-2-3 2,-2-3 2 0,-3 3-4-1,-1 3 0 0,-1 2 0 1,-2-4 2 0,-3-3-5 0,4-1 4-2,-3 1-1 2,1 1 0 0,1 1-1 0,3-1-1-2,-3 6 2 2,2-1-2 0,-5 3 1 0,0 0 0-3,-4 1-3 4,-6 3 3-1,-3 0 0 0,1 0 2 0,1 0-4-2,5 0 2 2,2 0 0 0,4 3-1-2,-4 8 1 2,3 1-2 0,-3 3 3 0,0 1-1 0,2-1 0-2,0 5 0 2,3 1 0 0,5 0 0-3,-1 2-1 4,5 1 0-1,2-1 2 0,5 2-1-2,-3 2 0 2,3-2 0 0,2 4 1 0,-2 0-2-2,0 4 1 2,2-2 1 0,0 0 0 1,3-2-2-4,1-2 2 4,-2 0-1-2,3 0 0 2,0-3 0-4,-1 1 0 3,3-2 1 0,0 4-1 0,0-2 0-2,0 4 2 2,0 0 0 0,0 1-2 0,0-2 1-2,7-1-1 2,-2-4 0 0,2-3 0 0,2 0 2-2,-4-3 0 2,4 0-2 0,-2 0 0 0,0-1 1-2,-1 1-1 3,4-1 1-2,-1 1-1 1,2-2 2-2,-1-5-2 2,4 2 2 0,-1-1 1 0,4-1-1-2,-2 2-1 2,2-1-1 0,-4-3 1 0,4 2-1-2,-2-3 1 2,2-1 1 0,-4 0-1 0,4 0 0-2,-2 0-1 2,4 1 1 0,2-1-1 0,-1 0 0-2,4-1 1 3,-3-4 3-2,2 2-2 1,-1-3-2-2,4 0 2 2,-1 0 2 0,-2 0-3 0,1 0-1-2,-4 0 2 2,1 0-2 0,0 0 2 0,3-3 2-3,2-3 4 4,6-2-3-1,-4-3-1 0,-1 1-3-1,-4 0 0 0,-7-1 1 1,1 1 0 0,-6 0 7-2,3-3 5 2,-1-1-7 0,4-3-5 0,1-6 0-2,1 1-1 2,-1-5 0 0,-2 0-1 0,0-2 1-2,0-1-1 2,0 2 0 1,0-1 2-2,1 0 0-1,-4 4-1 2,-2 1 1 0,2-2 0 0,-4 0-2-2,2-2 1 2,-1 2-1 0,-2-1 4 0,1-1-3-3,-1 2-1 4,-4-3 0-1,3 2 1 1,-5 0-1-4,1-2 0 3,-3 4 1 0,0-1-1 0,0 0 0-1,0 2 1 0,2 1-1 1,-2 1 0 0,2 2 1-2,-2 4 0 2,0 2-1 0,0-1 5 0,0 2 1-2,0 1-2 2,0-1-4 0,-7 1 1-1,-2 0-1 0,0-1 0 2,0 3 1-2,0 0-1 1,-1 3 1-2,-3 3-1 2,1 0 1 0,-4 0-2-1,0 1 0 0,-3-3 1 1,-2 1-1 1,1 2-5-2,-1 2-4-1,8 1-8 2,5 0-14 0,6 0-34 0,2 0-61-2,0 0-29 2</inkml:trace>
    </iact:actionData>
  </iact:action>
  <iact:action type="add" startTime="232139">
    <iact:property name="dataType"/>
    <iact:actionData xml:id="d136">
      <inkml:trace xmlns:inkml="http://www.w3.org/2003/InkML" xml:id="stk136" contextRef="#ctx0" brushRef="#br0">27339 9537 75 0,'0'-6'57'5,"0"3"-11"3,0 0-17 0,0 0-5 0,0 2 3-2,0 1-14 2,0 0-2 0,0 0 1 0,-4 0-1-2,-11 0-3 2,-10 10-1 0,-16 21-1 0,-8 10 2-2,-5 7-4 2,-4 4-2 0,7-2 0 0,0-5 1-2,6 0-3 2,6-3 0 1,1-1-1-2,2 3-2-1,3-1 0 2,6 1-8 0,4-2-8 1,7-9-2-4,7-7-11 3,9-6-35 0,0-11-26 0,0-9 8-2</inkml:trace>
    </iact:actionData>
  </iact:action>
  <iact:action type="add" startTime="232536">
    <iact:property name="dataType"/>
    <iact:actionData xml:id="d137">
      <inkml:trace xmlns:inkml="http://www.w3.org/2003/InkML" xml:id="stk137" contextRef="#ctx0" brushRef="#br0">27693 9537 29 0,'0'0'4'6,"0"3"48"2,-4 23-19 0,-15 3 0-1,-8 2-11 0,-3 3-5 2,-7 3 8-2,-9 4-9-1,-5 7 4 2,-1-1-6 0,-4-1-8 0,5-5-2-2,6-1-3 2,5-3-1 0,3 0-4 0,8 0-7-2,5 0-13 2,6 1-15 0,10-6-50 0</inkml:trace>
    </iact:actionData>
  </iact:action>
  <iact:action type="add" startTime="232851">
    <iact:property name="dataType"/>
    <iact:actionData xml:id="d138">
      <inkml:trace xmlns:inkml="http://www.w3.org/2003/InkML" xml:id="stk138" contextRef="#ctx0" brushRef="#br0">27678 9802 52 0,'-8'10'19'7,"-1"7"19"-1,-4 6 16 2,-8 10-9 0,-7 5-13 0,-9 5-8-2,-12 4-12 2,-7 7-5 0,-6 0-2 0,-8 0-3-2,1 4-2 2,7-6-2 0,9-1-12 0,14-5-12-3,14-11-45 4</inkml:trace>
    </iact:actionData>
  </iact:action>
  <iact:action type="add" startTime="237561">
    <iact:property name="dataType"/>
    <iact:actionData xml:id="d139">
      <inkml:trace xmlns:inkml="http://www.w3.org/2003/InkML" xml:id="stk139" contextRef="#ctx0" brushRef="#br0">31375 9218 36 0,'-26'-8'24'8,"-8"-2"-4"-3,-8-1 2 4,1 9-16-1,-3 2 7-1,17 0 10-1,1 0-9 3,3 0 6-2,3 0 1 2,1 0-5-4,8 0-6 3,1-2 3 0,6 2 5 0,1 0-7-2,3 0-8 2,0 0-1 0,-2 0 0 0,2 0-1-2,0 0 2 2,0-2 2 0,0 2 2 0,0 0-2-1,0 0 1 0,0 0-3 1,0 0 6 0,0 0-4-1,0 0-4 0,0-2 0 1,0 2-1 0,0 0 3-2,0 0 0 2,0 0 1 1,0 0-2-1,0 0-1-2,0 0 1 1,0 0 3 2,0 0 7-1,0 0-3-2,0-2 0 2,0 2 0-1,0 0-4 2,0 0-2-4,0 0-1 4,0 0 3-1,0 0-2 0,0 0 0-2,0 0-2 2,0-2-1 0,0 2 0 0,0 0 0-2,0 0 0 1,0 0-2 1,0 0 2 1,0-2-2-3,0-1 2 1,0-1-1 1,7-4 1 0,5 0-2-2,-1 0 2 2,0-1-1 0,1-1-4 0,2-4 1-2,5-1 0 2,-6-2 4 0,1 7-2 0,-5 2 2-2,-4 4 0 2,-5 4 0 0,0 0 1 0,0 0-2-2,0 0 1 2,0 0-1 1,0 0-4-2,-5 0 1-1,-16 18 3 3,-11 9 5-2,0 2 1 2,0-2-3-4,2-2-1 4,4-2-1-2,-2 0 1 2,2 4 4-3,0-2-3 2,3-1-1 0,4-3-1 0,8-3-2-3,7-7-5 4,1-3-5-1,3-2-3 0,0-6-4-1,0 0-15-1,7 0 19 3,14 0-11-2,5 0-18-1,-2-9-56 3,2-2-4-2</inkml:trace>
    </iact:actionData>
  </iact:action>
  <iact:action type="add" startTime="238403">
    <iact:property name="dataType"/>
    <iact:actionData xml:id="d140">
      <inkml:trace xmlns:inkml="http://www.w3.org/2003/InkML" xml:id="stk140" contextRef="#ctx0" brushRef="#br0">31397 9117 57 0,'0'-2'42'6,"0"0"-33"-1,0 2 1 4,0 0-15-2,0 0 57 2,-18 16 10-4,-10 9-25 4,-6 6-21-1,0 2 7 0,-3 0-13-2,-1 1 1 2,4-5-2-1,6-3-5 2,8-1-3-3,4-4-2 2,7-4-2-1,4-5-5 2,3-5-9-4,2 4-7 4,0-2 1-1,0 1-12 0,5-4-72-2,12-3-13 1</inkml:trace>
    </iact:actionData>
  </iact:action>
  <iact:action type="add" startTime="238687">
    <iact:property name="dataType"/>
    <iact:actionData xml:id="d141">
      <inkml:trace xmlns:inkml="http://www.w3.org/2003/InkML" xml:id="stk141" contextRef="#ctx0" brushRef="#br0">31639 9290 104 0,'0'21'26'7,"-9"11"42"1,-17 11-39 0,-10 4-8-3,1-8-5 4,3-3-6 0,7-7 3-1,4-8-10-3,5-7-4 3,12-7-8 0,-1-3-10-1,5-4-7 0,0 0-20 1,0 0-68-1</inkml:trace>
    </iact:actionData>
  </iact:action>
  <iact:action type="add" startTime="239115">
    <iact:property name="dataType"/>
    <iact:actionData xml:id="d142">
      <inkml:trace xmlns:inkml="http://www.w3.org/2003/InkML" xml:id="stk142" contextRef="#ctx0" brushRef="#br0">31469 9206 44 0,'0'-19'49'6,"-12"4"-10"3,1 7 14-3,0 4-40 2,-10-2 5 0,-3 2-3 0,-1-1 7-3,-5 4-1 4,-2 1-13-2,-5 0 4 1,-2 0-4-1,0 0-2 0,-5 10 2 1,3 4-2 1,-5 7-2-3,0 2 1 1,-1 5 2 2,0 8 7-2,-2 6-6 0,-1 7-5 2,4 5 1-2,-2 6-1 1,1 4 3-2,2 3-3 1,0 1 2 1,9 1-2 1,6-3-1-3,9 0 0 2,7-2 0 0,6 2-3 0,-2-2 2-2,3 3 0 2,3-1 1 0,-1-1-2 0,5-6 1-2,0-3 1 2,0-4-1-1,18-5 0 2,5-1 2-4,5-3 0 4,4-3-1-1,5-3 2 0,2-1-1-2,3-3-1 1,1-2 1 1,3-6-2 1,0-3 2-3,0-1-1 1,-2-5 1 2,-2-3 2-1,1-3-4-2,0 1 0 2,2-6 0 0,0 2 0 0,4-3-1-2,4-4 1 2,7 0 2 0,4 0 4 0,3-6-2-2,2-11-5 2,-5 3 2 0,0-5-1 0,-4-1 0-2,2-3 3 2,0-2 2-1,5-4-1 2,-3 0-4-4,6-6 1 4,1-9-1-1,-7 3 0 0,3-9 3-3,-12 1 1 3,-11 1-2 0,-7-2 10 1,-11 1-6-3,-11-1-5 1,-4-2 3 2,-5 0 3-1,-6-1-5-2,0-1 2 1,0-2-4 1,-3 0 2 0,-15 0-1-1,-5-2 6 1,-3 2-4-1,-4 2-2 1,6 0 0-2,-9 6-2 2,6 3 0 0,1 8 1 1,1 4 0-4,-1 0-1 3,-6-1-1 0,-9-5 1 1,-14 0-2-4,-12 2 1 4,-18 1-1-2,-7 3-1 2,-5 4 2-4,7 4 1 4,17 6-2-1,18 5 2-1,13 6-3 0,7 6-3 1,3 2-10 0,0 0-6-1,-2 0-19-1,-1 10-7 3,5 9-29-2,5 4-14 2,9-3-45-4</inkml:trace>
    </iact:actionData>
  </iact:action>
  <iact:action type="add" startTime="240397">
    <iact:property name="dataType"/>
    <iact:actionData xml:id="d143">
      <inkml:trace xmlns:inkml="http://www.w3.org/2003/InkML" xml:id="stk143" contextRef="#ctx0" brushRef="#br0">31388 9593 44 0,'2'-25'63'5,"1"8"-33"3,-3 1 5 0,0 6 4-2,0 3-10 2,0-1-18 0,0 6 13 0,0 0-7-2,0 2-8 2,0 0-6 0,0 0-2 0,-28 16 12-1,-15 28-1 0,-17 16-5 1,-9 19 1 0,0-2-3-2,5-7 0 3,2-4 0 0,4-8-4-2,5-2 1-1,4-4-2 2,8-7-8-1,11-3-6 2,9-7-2-3,12-10-10 2,9-10-22 0,0-10-25 0,30-5 4-3,21-5-40 4</inkml:trace>
    </iact:actionData>
  </iact:action>
  <iact:action type="add" startTime="240735">
    <iact:property name="dataType"/>
    <iact:actionData xml:id="d144">
      <inkml:trace xmlns:inkml="http://www.w3.org/2003/InkML" xml:id="stk144" contextRef="#ctx0" brushRef="#br0">31683 9771 94 0,'-19'25'32'6,"-24"14"5"1,-13 16 1-1,-3 11-17 3,-1-3-10-1,2 0 0 0,3-5 2-2,2-5-1 2,9-7-6 0,3-2-4 0,11-7-7-2,11-4-9 2,8-8-19 0,11-9-27 0,0-5-61-2</inkml:trace>
    </iact:actionData>
  </iact:action>
  <iact:action type="add" startTime="240952">
    <iact:property name="dataType"/>
    <iact:actionData xml:id="d145">
      <inkml:trace xmlns:inkml="http://www.w3.org/2003/InkML" xml:id="stk145" contextRef="#ctx0" brushRef="#br0">31643 10200 151 0,'-43'33'30'5,"-6"4"-10"2,-10 13-4 1,-1-2-9 0,3-8 0 0,-1 0-1-2,3-7-3 2,9-4-2 0,11-6-4 0,10-4-11-2,15-9-26 2,10-1-57 0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1T06:57:29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1781">
    <iact:property name="dataType"/>
    <iact:actionData xml:id="d0">
      <inkml:trace xmlns:inkml="http://www.w3.org/2003/InkML" xml:id="stk0" contextRef="#ctx0" brushRef="#br0">17096 4384 14 0,'0'0'17'7,"0"0"6"2,0 0-13-3,-2 0 0 2,2 0 2 0,0 0 3-2,0 0-2 2,-2 0 0 0,2 0 1 0,0 0 4 0,0 0-2-2,-3 0-2 2,3 0-5 0,0 0-3 0,0 0-2-2,0 0-3 1,0 0-1 2,0 0 0-3,0 0 0 2,0 0 0 0,-2 0-1-1,2 0 1 2,-2 0 0-3,-3 1 1 2,-4 3 1 0,-3 3-3 0,1 1 1-2,-8-2 0 2,1 2 2 0,-2-1-3 0,-6 2 5-2,3-4-5 2,-5 4 2 0,-4-3-1-2,2 0 1 2,-2 0 0 0,0 1-3 0,0-1 3 0,2 0-2-1,-5-2 3 0,1-2-4 1,-3 2 2 0,-3-2-1-2,2-2 1 2,-1 0-2 0,-2 0 4-2,-6 0-2 2,4 0 0 0,-6 0 0 0,4-10 0 0,0-3 1-2,4-1-1 2,-3-1 1 0,3-1-1-2,-6-1 2 2,4-2 0 0,2-1-4 0,-1-3 2-2,3 0 2 2,2-1-2 0,8 1 0 0,3-2 1 0,3 2-1-2,1 0-1 2,0-1 2 0,4-4-1-2,2 0 4 2,2-1-4 0,3-4 4 2,-1 1-2-4,3 2 1 0,0 0 0 2,2 4 0 0,5-2-5-2,-3 2 1 2,5-3-1 0,0-2 2 0,0-5-7 0,14 1 7-2,4 0 3 2,10-5-3 2,2-1-3-2,-1 2 4 0,9-3 1-1,-8 7-2 0,2-1 0 1,7 6-2 0,-5 3 4 0,3 0-2-2,-3-1-3 2,6 0 4 0,-1-1-2 0,0 2 1-2,3 7-1 2,-4 1 1 0,1 4 0 0,2 3-2-2,-1 2 1 2,1-1-1-1,6 3 2 2,-2-2 1-3,2 2-2 2,1-3 1 0,0 3 0 0,2 2 1-2,-1 1-1 2,-1 3 0 0,-6 2-1-1,1 0 2-1,-6 0-2 4,0 0 1-3,-4 0-1 1,-1 0 1 0,0 5 0-1,0 5 0 0,2 0 0 1,1 1-1-3,4 1 2 4,3 1-1-1,-1 1 1 0,2 2-1-2,-1 1 0 4,-1 2-1-4,-4 1 2 2,-3 1-1-2,-4 2-1 2,2 0 1 0,-4-7 0 0,-2 3-1-2,-3 0-1 2,0-3 4 0,-7 2-2 0,2-1-3-2,-2 4 4 2,1 0-1 0,-4 1-2 0,1 6-2-2,-5-2 2 2,-2 3-5 0,0 2 7 0,2-2 0-2,-4-2 2 2,2 0 2 0,-3-2-4 0,-2-6 0-2,1 1 0 2,-3-1 0 0,3 0 0 0,-1 1 1-2,-2 3-1 2,0 2 0 0,0 0 0 0,0 2 1-2,0 2-3 2,0-2 2-1,0 2 1 1,-10-3 1-2,1-1 0 3,0-2-2-1,-1-2 3 0,-3 2-2-2,-4-3 2 2,2 3-1 0,-4 0-1-1,1-3 0-1,2-2 1 2,0 0-1 1,-1-6 0-1,2 1 1-2,-4-1-2 2,-6 3 2 0,-5 3-2 0,-3 1 2-2,-3-1-3 2,-3-1 1 0,2-2 1-1,-5-1 1 0,4-4-2 1,-1 1-2 0,1-3 4 0,4 1-1-2,4-3 1 2,0 0 0 0,0-2 0 0,5-2-3-2,2 2 1 2,2-4 1 0,5 0 0 0,2 0 1-2,3 0 0 2,2 0 3 0,1 0 8 0,2 0-8-3,1 0-2 4,-1 0 0-1,-7 0-1 0,5 0-2-2,-6 0 1 2,2-2 0 0,-1-2 0 0,-2 0 1-2,4 1 3 2,0 0 0 0,3 1 1-1,2-1-2 0,4 3 4 0,-1-1-6 2,3 1 0-1,0 0-2-2,0 0 0 2,0 0 0 0,0 0 0 0,0 0 0-2,0 0-1 2,0 0 1 0,0 0 0-1,0-3 0 0,0 3 0 1,0 0 0 0,0 0 0 0,0 0-1-2,0 0-1 2,0 0 1 0,0 0 0 0,0 0-2-2,0 0 1 2,0 0 1 0,0 0 1 0,0 0 1-3,0 0-2 3,0 0 1 1,0 0 0-1,0 0 0-2,0 0-1 2,0 0 0-1,0 0-1 2,0 0-7-3,0 0-1 1,0 0-8 2,0 0-3-1,0 0-19-2,0 0-12 1,0 9-28 2</inkml:trace>
    </iact:actionData>
  </iact:action>
  <iact:action type="add" startTime="14379">
    <iact:property name="dataType"/>
    <iact:actionData xml:id="d1">
      <inkml:trace xmlns:inkml="http://www.w3.org/2003/InkML" xml:id="stk1" contextRef="#ctx0" brushRef="#br0">21131 4552 43 0,'-17'0'24'7,"-2"0"-11"1,-7 0-1-2,11 0-5 2,-6 0 2 0,-2 0 4 0,-3 0 3-2,-2 0-6 2,-2 0 5-1,-2-3 1 2,-2 3-9-3,-1 0-4 2,-6 0-1 0,-3 0-1 0,-4-2 2-2,-5 0-2 2,0 0-1 0,1-5 0 0,-1 1 3-2,-1-4-3 2,9-3 1 1,-11-1 2-2,3-2 9-1,-1 1-10 2,-6 1-1 0,4 0 0 0,5-4 2-2,6 0-2 2,3-3 2 0,5-4-1 0,-2-6 2-2,7 0 2 2,2-2-2 0,3-5-1 0,3 1 0-2,1-2-1 2,5-4-2 0,2-1 1 0,2 1-1-2,5-3-5 2,0 0 10 0,4 3-2 0,3 0-8-2,2 1 8 2,0 0-6 0,0 2 4 0,0 0-1-2,11-1 0 2,6-1 0 0,4 3-2 0,1-1 0-2,1 5 2 2,3 4 0 0,4 2 0 0,2 0 0-2,0 2 0 3,5 4-1-1,-1 4-1-1,4 3 1-1,3 2-3 2,1 3 5 0,2 3-5 0,3 0 1-2,-1 2 0 2,-4 2 3 0,-1 1-3 0,0 3 3-2,6 0-2 2,9 0 2 0,4 0 0 0,2 0 0-2,1 0 0 2,-3 3 0 0,-2 5-1 0,-3 2-4-1,-1 1 4 1,-2 5 1-1,-1 3 0 2,-2 3 0-4,-1 6-1 3,-1-4 3 0,-4 1-2 1,2 2-2-4,-6 2 1 3,1-1-1 0,-7 4 1 0,-3 2 1-2,-5-2-2 2,-4 4 0 0,0 3 0 0,0-2 1-2,-2 2 0 2,-1 5-1 0,-3-2-1 0,-6 1 3-2,-7 2-3 2,-4 3-7 1,0 4 2-2,-6 0 1-1,-18 4 15 2,0-4-4 0,-6-1-3 0,-8-3-2-2,-3-5 8 2,-10-1-6 0,-5-3 0 0,-6-4 2-2,-8-2 1 2,3-4-4 0,1-2 0 0,1-4 0-2,8 0 0 2,4-4-3 0,7-1-4 0,9-2-4-1,5-3-66 0,7-4-17 2</inkml:trace>
    </iact:actionData>
  </iact:action>
  <iact:action type="add" startTime="18909">
    <iact:property name="dataType"/>
    <iact:actionData xml:id="d2">
      <inkml:trace xmlns:inkml="http://www.w3.org/2003/InkML" xml:id="stk2" contextRef="#ctx0" brushRef="#br0">7024 6158 3 0,'-14'0'34'7,"2"-4"-11"1,8-3-2-2,4 5-1 2,0-2-10 0,0 2-1 0,-3 2-4-2,3-1 2 2,0-2-2 0,0-1-4 0,0 4 7-2,0-2 2 2,0 2 5 0,0 0-1 0,0 0-8-2,0-2-5 2,0 0-2 0,0-2-1 0,14 0 3-2,7-1-1 2,0 1-1 0,-1 4-2 0,1 0 1-2,-2 0 1 2,3 0 2 0,-1 0-1 0,0 0 0-2,0 0 0 2,-1 0 1 0,3 0-1 1,-2 0 0-3,4 0 0 2,3 0 0-1,2 0 0 1,4 0 0-2,6 0 1 2,-1 0 1 1,2 0-2-2,3 0 0 0,-3 0 0 1,-2 0-2 0,1 0 2 0,-4 0 0-2,-1 0-1 2,-1 0 1 0,-2 0 0 0,0 0 0-3,-2 0 0 4,-2 2-1-1,2-2 1-1,2 0 0 0,3 0 1 0,-1 0-1 2,3 0-1-1,-4 0 1-3,1 0 0 4,-2 2-1-2,-2 1 0 1,-2-1-2-1,-1 2 3 1,-2-3-1-1,1-1 2 2,-1 3-2-4,3-3 2 4,-3 2-2-2,3 0 1 1,-1-2 0-1,0 2 0 1,1-2 0 0,2 0 0 0,-2 2-1-2,0-2 2 1,-1 2-2 1,1-2 1 0,2 3 0-2,0 0 0 2,4-1 0 1,3-2-2-2,4 2 4-1,1 0-4 2,-1 1 2 1,0-1-2-1,-3 0 1-3,-2-1 2 4,3 2-2-1,0-3 1 0,3 2-1-2,-1-2 3 2,6 0-2-1,0 0 0 1,0 0 2-1,1 0-2 1,0 0-2-1,2 0 6 1,1 0-4-2,0 0-2 3,-1 0 4-1,-1 0-4 0,-3 0 4-2,0 0-1 2,-3 0-2 0,-1 0 1 0,2 0 1-2,-1 0-2 2,4 0 2-1,-2 0 2 2,6 0-3-3,0 0 2 1,1-6 0 2,1 2-3-2,1-3 3 0,-3 3-2 0,-4 3 2 1,-2-2-4 1,-4 1 2-4,-2 2 2 3,-5 0-4 1,-2 0 4-1,3 0-2-3,-3 0 0 4,3 0 2-1,-1 0-2 0,-1-2 1-3,-1 0 2 3,0 0-3 0,0 2 0 1,0-2 0-4,-2 2-2 4,0 0 5-2,-4 0-3 1,-4 0 0-1,-1 0 1 1,-4 0-2 0,-6 0 2-1,0 0-1-1,1 0 2 2,-5 0-2 1,-3 0 4-1,-2 0-4-3,-2 0 1 3,0 0 4 1,0 0 4-2,0 0 1-1,0 0 10 2,0 0-6 0,0 0-6 1,0 0-6-4,0 0-2 3,0-3-4 0,0-1-15 1,0-6-63-3</inkml:trace>
    </iact:actionData>
  </iact:action>
  <iact:action type="add" startTime="23529">
    <iact:property name="dataType"/>
    <iact:actionData xml:id="d3">
      <inkml:trace xmlns:inkml="http://www.w3.org/2003/InkML" xml:id="stk3" contextRef="#ctx0" brushRef="#br0">9653 7124 0 0,'0'0'56'7,"-7"0"-29"1,3 0-5-2,2 0-9 1,2 0-13 2,0 0-6-1,0 0 0-2,0 0 4 2,8 0 7 0,16 0 3 0,1 0-5-2,1 0 1 2,4 0-2 0,0 0-1 0,2 0 2-2,2 0-1 2,3 0-1 0,2 0 2 0,0 3-2-2,0 3 0 3,2-3-1-2,-2 4 0 1,3 0 2-1,-1 1-1 1,0-2-1 0,6 2 2-1,-2-3 0-1,4-3 2 3,0 0-4-1,-4 0 2-1,2 1 2-1,-6 0-6 2,-2-1 5 0,3 0-6 0,-3 0 5-2,-3 2-1 2,-1-1 0 0,1 1-2 0,2-1 2-2,3 2 0 2,0-3 0 0,6 0 2 0,-2 0-2-2,2 0-2 2,-4 0-1 0,1 1 4 0,0-2-2-3,-1 2 0 4,-6-1 1-1,0-2 1 0,4 2-2-2,-2-2 0 2,14 0 5 1,0 0 0-2,3 0-2-1,-2 0-2 2,2 1 1 0,-5-1-2 0,-1 3-2 0,-2-1 2-2,-1-2 2 2,1 0-4 0,0 0 5-2,0 0-4 3,-4 0 1-2,0 0 2 1,-1 0-2-2,-1 0-1 2,-1 0 2 0,1 0-1 0,-3 0 0-2,0 0 0 2,2 0 1 0,1 0-1 0,-1 0 1-2,3 0-1 2,-3 0 1 0,1-2-1 0,-4-1 0 0,0 2 0-2,1-1 0 2,-3 2 0 0,3-2 2-1,1 2-4 0,-1-3 1 1,0 2 1 0,-3 1 1-2,4 0-2 2,-3 0 0 0,-5 0 1 0,0 0 0-2,0 0 0 2,-2 0 0 0,2 0 2 0,1 0-3-2,-1 0 1 2,-2 0 3 0,-3 0-2 0,1 0-1-2,-5 0 0 2,0 0 1 0,2 0 0 0,1-3 2-2,1-1 1 3,1-2-3-2,2 0 1 1,-2 1 2-2,-1-1-1 2,3 2-1 0,0 0-1 0,2 0-1-2,5 2 0 2,-2 2 1 1,-3-2 4-2,-7 2-6-1,-3 0 2 2,4-2 2 0,-3 2 0 0,0 0-2-2,1-2 3 3,-2 2-3-2,-3 0 3 0,0-2 0 0,-4 2-4 1,2 0 1 0,-2 0 3 0,0-3-4-1,-4 3 0 0,-2-2 1 1,-3 0 0 0,0 2-1-2,-6 0 1 3,0 0 1-2,0 0-2 2,0 0 0-4,0 0 0 3,0 0-2 0,0 0 2 0,0 0-2-2,0 0-3 2,0 0-9 0,2 0-22 0,-2 0-26-2,0 0-59 3</inkml:trace>
    </iact:actionData>
  </iact:action>
  <iact:action type="add" startTime="33191">
    <iact:property name="dataType"/>
    <iact:actionData xml:id="d4">
      <inkml:trace xmlns:inkml="http://www.w3.org/2003/InkML" xml:id="stk4" contextRef="#ctx0" brushRef="#br0">13236 6541 66 0,'-12'0'27'5,"7"0"-19"3,5 0-10 1,0 0 10-2,0 0-7-1,0 0-2 3,0 0 0-2,0 0 6 1,0 0-5-2,7-8 7 2,14-5 1 0,7-1-2 0,2-1 0-2,6-1 1 2,6-1-2 0,-1-2-2 0,0 3 0-1,-2 2-2 0,6-4-1 2,-2 4 2-1,8 0-3-2,6-3 2 2,8 0-1-1,6-1-3 2,7-2 4-3,2 1-1 2,6 0 0 0,-8 2 0 0,-4 5 0-2,-10 4-4 1,-9 2 2 2,-6 1 1-2,-1 3 0 0,1-2-1 0,-2 0 2 1,9-2 0 0,-3 0 2-2,-3 0-2 3,-3-1 1-2,-6 5 0 2,-7-2-1-4,-4 2 1 3,-2 0-1 0,-1 0 3 1,-1-2-1-3,-3 0 1 1,-3-1 2 2,-6 3-5-1,-2-2 1-2,-6 3-1 2,2 1 0 0,-6-3 2 0,0 3-2-2,-2 0-3 2,0 0-4-1,5 0-7 1,-1-8-13-1,3-4-78 1</inkml:trace>
    </iact:actionData>
  </iact:action>
  <iact:action type="add" startTime="33767">
    <iact:property name="dataType"/>
    <iact:actionData xml:id="d5">
      <inkml:trace xmlns:inkml="http://www.w3.org/2003/InkML" xml:id="stk5" contextRef="#ctx0" brushRef="#br0">15111 5930 10 0,'2'20'40'7,"5"8"5"2,0 5-10-2,-3 2 4-1,4 0-13 2,-8 2-11 0,0-3 0 0,0-3-9-2,0-3-2 2,-12 2-1 0,-14-1 8 0,-8 0 0-2,-5 1-7 2,0 0-1 0,9-3-6 0,11-4-6-2,17-5-21 1,2-4-26 2,4-5-70-1</inkml:trace>
    </iact:actionData>
  </iact:action>
  <iact:action type="add" startTime="34255">
    <iact:property name="dataType"/>
    <iact:actionData xml:id="d6">
      <inkml:trace xmlns:inkml="http://www.w3.org/2003/InkML" xml:id="stk6" contextRef="#ctx0" brushRef="#br0">15792 6178 43 0,'0'-16'104'7,"0"-1"-78"1,0 11 8-2,0 6-40 2,0 0-20 0,-19 0 2 0,-9 15 48-2,-10 5-11 2,-1 3-10 0,-1 0 1-1,5-4-5 0,8-5 5 0,9-1-4 2,6-3-7-1,12-4-21-2,0-2-33 2,0-4-41 0</inkml:trace>
    </iact:actionData>
  </iact:action>
  <iact:action type="add" startTime="34488">
    <iact:property name="dataType"/>
    <iact:actionData xml:id="d7">
      <inkml:trace xmlns:inkml="http://www.w3.org/2003/InkML" xml:id="stk7" contextRef="#ctx0" brushRef="#br0">15649 6273 13 0,'4'5'7'6,"1"-1"-3"3,2 5-3-2,0 0-2 0,2 0-3 0,5-1 1 2,6-4-1-1,8-4-5-2</inkml:trace>
    </iact:actionData>
  </iact:action>
  <iact:action type="add" startTime="34654">
    <iact:property name="dataType"/>
    <iact:actionData xml:id="d8">
      <inkml:trace xmlns:inkml="http://www.w3.org/2003/InkML" xml:id="stk8" contextRef="#ctx0" brushRef="#br0">15909 6273 60 0,'-14'15'20'7,"1"-3"-13"-1,3 1-1 1,1-3 0 2,4-1-1-1,3-3-1-3,2 0-5 3,0 0-7 1,0 1-11-1,2-3 7-3,14-2 11 4,10-2-9-1,-1 0-35-1</inkml:trace>
    </iact:actionData>
  </iact:action>
  <iact:action type="add" startTime="34849">
    <iact:property name="dataType"/>
    <iact:actionData xml:id="d9">
      <inkml:trace xmlns:inkml="http://www.w3.org/2003/InkML" xml:id="stk9" contextRef="#ctx0" brushRef="#br0">16045 6253 0 0,'-11'6'47'7,"-2"11"-42"1,2 2-1 0,-1-1 3-2,6-2-7 1,-1-3 0 2,2-1 1-1,3-1 1-3,2-3-8 3,0 0 0 0,0 1 12 0,0-3-5-2,0 0-4 2,0 1-6 0,0-7-9-1</inkml:trace>
    </iact:actionData>
  </iact:action>
  <iact:action type="add" startTime="35185">
    <iact:property name="dataType"/>
    <iact:actionData xml:id="d10">
      <inkml:trace xmlns:inkml="http://www.w3.org/2003/InkML" xml:id="stk10" contextRef="#ctx0" brushRef="#br0">16360 6093 3 0,'0'3'13'8,"4"1"0"0,11 2 1-2,-4-2-1 2,-1 3-7 0,-2-2 0-1,-1 4 1 0,0-1-2 0,-3 3-6 1,-4 1-5 1,0 3-3-1,0 3 1-2,-9-2 13 2,-6-1-10 0,-2 0-6-2,4-7 1 1,1 0 4 2,3 1 7-1,7-2 2-3,-1 2-5 3,3 0-4 0,0 0 6 1,0 0 5-4,0-1-7 4,9-4 4-2,-2 0 1 2,-5-4 2-3,0 3 1 1,-2-2 7 2,0 2-3-2,0 3-7 2,0 2 1-4,0 3 17 3,0-1-2 1,0-2-13-3,0-2-5 2,0-3-3 0,0-1 4 0,0-2-3-2,0 0 7 2,0 0-2-1,10 0-9 2,10 0-3-3,6-15-36 2</inkml:trace>
    </iact:actionData>
  </iact:action>
  <iact:action type="add" startTime="35635">
    <iact:property name="dataType"/>
    <iact:actionData xml:id="d11">
      <inkml:trace xmlns:inkml="http://www.w3.org/2003/InkML" xml:id="stk11" contextRef="#ctx0" brushRef="#br0">16696 6127 69 0,'-32'8'31'7,"2"12"-13"2,12-1-3-4,10-4-9 3,8-7-13 0,0-2 13 0,19-6 6-1,13 0 9 0,-2 0-4 2,-2-1-10-2,-8-12-1-1,-8 5 1 2,-5-1-6 1,-7 3-6-1,0 2-18-2,-16 4-90 1</inkml:trace>
    </iact:actionData>
  </iact:action>
  <iact:action type="add" startTime="35877">
    <iact:property name="dataType"/>
    <iact:actionData xml:id="d12">
      <inkml:trace xmlns:inkml="http://www.w3.org/2003/InkML" xml:id="stk12" contextRef="#ctx0" brushRef="#br0">16597 6346 3 0,'41'-8'20'7,"-11"2"14"1,-13 3-10-1,-13 3-19 0,-4 0-11 0,0 17 12 1,-9 4 22-2,-10 0 7 2,1-3-21 0,4-3-9 0,3-5-3-2,3-3 1 1,6-6-1 2,-2 3 0-1,-1 3-4-2,1 3-1 2,-3 5 3 0,-1 5 7 0,8-1 8-2,0 0-7 2,6-5-12 0,39-8 15 0,22-6 11-2,21 0-3 2,8-12-13-1,-6-15-12 2,-11-2-20-4,-23-2-68 4</inkml:trace>
    </iact:actionData>
  </iact:action>
  <iact:action type="add" startTime="36873">
    <iact:property name="dataType"/>
    <iact:actionData xml:id="d13">
      <inkml:trace xmlns:inkml="http://www.w3.org/2003/InkML" xml:id="stk13" contextRef="#ctx0" brushRef="#br0">17529 6286 11 0,'0'0'83'7,"0"0"-75"-1,-7 27 14 2,-19 19-3 0,11-11-11 0,0-6 0-2,7-9-4 2,1-5-2 0,5-8 1 0,2-6-1-2,0-1 0 1,0 0 7 2,0 0 9-1,11-1-6-2,21-21 0 2,9-4-7-1,3-5-5 2,-5 2 1-3,-2 4 1 2,-7 6-2 0,-3 9-2 1,-6 6 1-4,-5 4 0 3,-4 0-5 0,-5 1-4 0,-1 14-3-2,-1-1 4 2,-3-1 2 0,3-2-4 0,-5-3 2-1,0 2 6 0,0 3-3 2,0 5-2-2,-3 5 13-1,1-1 1 2,0-1 1 0,2-4-5-1,0-7-9 0,2-6 11 1,17-4 15-1,6 0-2 2,3-6-7-3,-6-12-4 2,-1-7 2 0,-7 0-2 0,-6 0 1-2,-4 4-4 2,-4 1-3 0,0 3-1 0,0 3-5-2,-7 1 0 2,-3 5-2 0,-1 7-5 0,-2 1-1-2,1 0-16 2,1 3-54 0</inkml:trace>
    </iact:actionData>
  </iact:action>
  <iact:action type="add" startTime="37443">
    <iact:property name="dataType"/>
    <iact:actionData xml:id="d14">
      <inkml:trace xmlns:inkml="http://www.w3.org/2003/InkML" xml:id="stk14" contextRef="#ctx0" brushRef="#br0">18058 6538 4 0,'0'0'109'7,"0"0"-51"0,0 0-22 1,0 0-16 0,0-3-13 0,0-1 2-2,0 1-3 2,0 3 5 0,0 0 0 0,0 0-5-2,0 0-3 2,0 0-1 0,0 0-3-1,0 0-2-1,0 0-3 3,0 0 2-2,0 0 5 2,0 0 0-4,0 0 1 4,0 0 1-1,0 0 2 0,0 0-2-2,0 0 1 1,0 0-1 2,0 0-2-1,0 0-1-2,0-1-1 1,0 1 0 2,0-3 6-1,9 1-2-3,0 0-2 4,5 0-1-1,0 0 3-1,-3-2-2 0,6 0 1 1,-2-2 0 0,2-1 1 0,1-3-1 0,-4-3 2-2,-3 1-3 2,-2-2 2 0,-6-3 2-2,2-2-2 2,-5-1 0 0,0-2-5 0,0 0-1-2,-15 1 0 2,-7 3-2 1,-3 3 1-1,4 9-1-2,0 6 7 2,7 0-4 0,0 5-11-1,7 17 2 0,3 7-5 1,4 2-32 0,0 0-21 0,0-4-16 0</inkml:trace>
    </iact:actionData>
  </iact:action>
  <iact:action type="add" startTime="38006">
    <iact:property name="dataType"/>
    <iact:actionData xml:id="d15">
      <inkml:trace xmlns:inkml="http://www.w3.org/2003/InkML" xml:id="stk15" contextRef="#ctx0" brushRef="#br0">18281 6688 71 0,'18'0'65'6,"10"-9"-9"2,9-13-36 1,5-7-7-4,1-4 3 3,-4-6-8 0,-2 1-2-1,-4-5 1 0,-7-1 0 1,2-3-5 1,0-3 1-4,-1-2-2 3,3-4-1 1,-2 0-3-2,0 4 5-1,-9 9-1 2,-8 12-1 0,-7 16 2 0,-2 11 9-2,-2 4-8 3,0 0-14-2,0 2-21 2,-23 30 39-4,-9 13 7 4,-2 13 1-2,1 4-9 1,8 0-2-2,7-2-3 3,8-8 2-2,6 0-3 2,4-9 0-2,0-3 0 0,4-9-6 2,15-9 2-2,0-5 0 0,-1-7-4 1,-4-6-7-1,-3-1-22 2,-4-3-28-3,-7 0-9 0</inkml:trace>
    </iact:actionData>
  </iact:action>
  <iact:action type="add" startTime="38382">
    <iact:property name="dataType"/>
    <iact:actionData xml:id="d16">
      <inkml:trace xmlns:inkml="http://www.w3.org/2003/InkML" xml:id="stk16" contextRef="#ctx0" brushRef="#br0">18525 6481 20 0,'-3'-2'119'3,"3"2"-92"5,8-2-37 1,24 0 19-1,14-2-2-2,9-5 3 2,7 1-7 0,0 1-3 0,2-1-1-2,-6 4-11 2,-9 0-47 0,-8 0-54 0</inkml:trace>
    </iact:actionData>
  </iact:action>
  <iact:action type="add" startTime="38651">
    <iact:property name="dataType"/>
    <iact:actionData xml:id="d17">
      <inkml:trace xmlns:inkml="http://www.w3.org/2003/InkML" xml:id="stk17" contextRef="#ctx0" brushRef="#br0">19539 6174 45 0,'0'-4'132'5,"0"4"-136"3,-22 8 13 0,-6 19-1 0,-4 3-3-2,6-2 4 2,8-5-2 0,7-3-6 0,6-9-1-2,5-3 2 2,0-4 5 0,0-1-1 0,11 1 2-2,15-2-1 2,-3 0-1-1,0 0-4 2,-7 2-1-3,-5 4-1 1,-9 6-4 2,-2 6-10-1,0 2 4-2,-9 1 2 2,-16-4 4 0,2-3 7 0,2-5 3-2,10-5-5 2,4-2 1 0,4-4 0 0,3 2-3-2,0 0-1 2,0 0-5 0,0 7 16 0,0-1 0-2,0 4 0 2,3-1-4 0,1-3-4 1,2-2 0-4,-2 1 1 3,-2-3-3 0,0 0 1 0,-2-3 1-2,3-1-1 2,-1 0-1 0,2 3-2 0,6-3 3-2,4 0 1 2,7 0 0 0,-1 0-6 0,1-4-41-2,0-15-105 2</inkml:trace>
    </iact:actionData>
  </iact:action>
  <iact:action type="add" startTime="39161">
    <iact:property name="dataType"/>
    <iact:actionData xml:id="d18">
      <inkml:trace xmlns:inkml="http://www.w3.org/2003/InkML" xml:id="stk18" contextRef="#ctx0" brushRef="#br0">19866 6178 127 0,'19'-20'25'5,"18"14"-17"3,-5-1-6 0,2 1-1 0,-4 2-4-1,-7 2 2 0,-7 0-3 0,-6 2-5 2,-10 0 3-3,0 0 2 1,0 0 0 2,-2 0-10-2,-22 12 5 0,-3 7 39 1,-8 7-29 0,5-3 3 0,3 5-3-2,8-1 10 2,5-2 1 0,8-1-8 0,4-1-1-2,2-4 1 3,0-8-8 0,0-4 8-3,11-3 20 1,12-2-3 0,5-2 0 1,-4 0-16 0,-3 0-6-2,-4 0-17 2,-8 0-11 0,-9 0-109 0</inkml:trace>
    </iact:actionData>
  </iact:action>
  <iact:action type="add" startTime="39476">
    <iact:property name="dataType"/>
    <iact:actionData xml:id="d19">
      <inkml:trace xmlns:inkml="http://www.w3.org/2003/InkML" xml:id="stk19" contextRef="#ctx0" brushRef="#br0">19755 6557 43 0,'0'8'66'7,"0"3"-38"1,12-3 0-2,25-2-4 2,12-1-2-1,3-5-15 1,1 0-4-2,-2 0-8 3,-10 0-33-1,0-5-121-1</inkml:trace>
    </iact:actionData>
  </iact:action>
  <iact:action type="add" startTime="46278">
    <iact:property name="dataType"/>
    <iact:actionData xml:id="d20">
      <inkml:trace xmlns:inkml="http://www.w3.org/2003/InkML" xml:id="stk20" contextRef="#ctx0" brushRef="#br0">4022 8508 57 0,'-26'0'26'7,"10"0"-2"0,11-4 1 2,3 2 2-4,2 0 2 3,-2 2-12 1,2 0-4-2,0 0 0-1,0 0-7 2,0 0 0 0,0 0-5 0,0 0 0-2,0 0-5 2,0 0-23 0,4 0 11 0,15 0 25-2,9 4 0 3,6 4-10-2,3 2 17 1,6-3-9-2,3-1-3 2,0-2-3 0,7-4 6 1,0 0-1-3,3 0 2 2,-2 0-3 0,2 0 0 0,-8 0-3-2,2-2 0 2,-5 0 0 0,-4 2-2 0,-5 0 0-3,-6 0-2 4,-2 0 0-1,-9 0-2 0,-1 0 1-2,-6 0-2 1,-6 0-4 2,-1 2-13-1,-5 6-29-2,0-6-84 2</inkml:trace>
    </iact:actionData>
  </iact:action>
  <iact:action type="add" startTime="46735">
    <iact:property name="dataType"/>
    <iact:actionData xml:id="d21">
      <inkml:trace xmlns:inkml="http://www.w3.org/2003/InkML" xml:id="stk21" contextRef="#ctx0" brushRef="#br0">4857 8327 186 0,'0'26'-13'7,"2"15"22"1,-2 13 11-1,0 8 2 0,0 2-9 1,-2-4-8 0,-19-6-2-1,-9-9-3 1,-3-6 3 0,-5-3 6-1,-9-2-8 0,-1-1 1 1,-7-2-6 0,6-2-11-1,6-4-11-1,2-7-37 2,3-7-31 1</inkml:trace>
    </iact:actionData>
  </iact:action>
  <iact:action type="add" startTime="47284">
    <iact:property name="dataType"/>
    <iact:actionData xml:id="d22">
      <inkml:trace xmlns:inkml="http://www.w3.org/2003/InkML" xml:id="stk22" contextRef="#ctx0" brushRef="#br0">1406 8645 244 0,'0'0'31'6,"0"0"-5"1,0 0-24 1,0 0-4 0,2 0-5 0,13 0 8-3,6 0 5 3,3 0-6 0,-6 0 0 1,0 0 0-4,-2 0-3 3,-4 0-3 0,-1 8-1 0,-9 2 3-2,1 3 1 2,-3 3-10 0,-5 12-5 0,-20 5 11-1,-7 4-9 0,2-5-13 2,7-7-29-2,9-10 20 0,7-8 6 1,5-5-2 0,2-2 1-1</inkml:trace>
    </iact:actionData>
  </iact:action>
  <iact:action type="add" startTime="47562">
    <iact:property name="dataType"/>
    <iact:actionData xml:id="d23">
      <inkml:trace xmlns:inkml="http://www.w3.org/2003/InkML" xml:id="stk23" contextRef="#ctx0" brushRef="#br0">1590 8838 1 0,'17'0'2'3,"5"0"-2"6,-5 0 2-1,0-7-1 0,-1-2 0-2,-2 0-5 2,-1-4 1 0</inkml:trace>
    </iact:actionData>
  </iact:action>
  <iact:action type="add" startTime="47674">
    <iact:property name="dataType"/>
    <iact:actionData xml:id="d24">
      <inkml:trace xmlns:inkml="http://www.w3.org/2003/InkML" xml:id="stk24" contextRef="#ctx0" brushRef="#br0">1744 8653 10 0,'0'0'94'8,"0"0"-17"-4,-2 0-79 5,-6 29-7-2,-5 14 29 2,-2 7 4-3,4-3-14 2,2-3-7 0,2-11-2 0,4-8 0-2,3-10-5 1,0-9-4 2,0-6-15-1,0 0 1-2,12 0 29 2,12 0 10 0,2-14-6 0,10-7-9-2,-6 0-13 2,-6 3-76-1</inkml:trace>
    </iact:actionData>
  </iact:action>
  <iact:action type="add" startTime="48017">
    <iact:property name="dataType"/>
    <iact:actionData xml:id="d25">
      <inkml:trace xmlns:inkml="http://www.w3.org/2003/InkML" xml:id="stk25" contextRef="#ctx0" brushRef="#br0">1965 8512 95 0,'6'0'-1'7,"8"0"2"1,7 0 6 0,2 2-4-2,-5 5-6 1,-4 1 3 2,-5 0-3-1,-2 0 0-2,-4 1 6 2,-3 1 2-1,0 0 9 2,0 5 4-3,-10 6 4 1,-10 3-14 2,-3 2-5-2,4-2-4 0,8-5 1 1,6-5-2 0,5-2-6-1,0 1-5 0,0-2-4 3,7-3 2-4,8-2 19 2,7-2-4-2,1-4 8 2,4 0-1 0,1 0-3 0,-3-10 3-2,-4-3-7 2,-5 3-2 0,-7 4-18 0,-7 1-25-2,-2 2-31 2</inkml:trace>
    </iact:actionData>
  </iact:action>
  <iact:action type="add" startTime="48415">
    <iact:property name="dataType"/>
    <iact:actionData xml:id="d26">
      <inkml:trace xmlns:inkml="http://www.w3.org/2003/InkML" xml:id="stk26" contextRef="#ctx0" brushRef="#br0">2054 8957 12 0,'20'-4'11'7,"-3"-4"-9"1,-1 5-1-2,-2 0-1 2,-3 3-1 0,6 0-6 0,-2 0-4-2,0 0 4 2</inkml:trace>
    </iact:actionData>
  </iact:action>
  <iact:action type="add" startTime="49353">
    <iact:property name="dataType"/>
    <iact:actionData xml:id="d27">
      <inkml:trace xmlns:inkml="http://www.w3.org/2003/InkML" xml:id="stk27" contextRef="#ctx0" brushRef="#br0">1836 8961 76 0,'-6'-5'23'7,"6"0"37"0,0 3-28 0,0 2-18 1,0-2 2 0,0 2-10-2,0 0-4 2,0 0 0 0,0 0-2 1,0 0-2-3,0 0 0 2,0 0-5 0,0 0-4 0,0 0 0-2,0 0 16 2,0 0 9-1,0 0-8 2,0 2-1-3,4 0-5 2,-2 3 3 0,2-4-3 0,1 3-2-2,1 0-2 2,3 0 8 0,1 3-5 0,1-3-2-2,6 3-5 1,3-7-18 2,3 0-75-1</inkml:trace>
    </iact:actionData>
  </iact:action>
  <iact:action type="add" startTime="49684">
    <iact:property name="dataType"/>
    <iact:actionData xml:id="d28">
      <inkml:trace xmlns:inkml="http://www.w3.org/2003/InkML" xml:id="stk28" contextRef="#ctx0" brushRef="#br0">2132 8871 87 0,'0'0'45'7,"0"0"-56"-2,2 0 4 3,-2 5 11 1,0 12 5-1,0 2 2-2,-4 0 3 2,-7-3-7-1,1-3 9 2,8-8 1-4,2-5-11 4,0 0-10-1,0 0-13 0,0 0 10-2,16 0 5 2,14 0 15 0,4-12-3 0,1-6-6-2,4-1-5 2,3-2-20-1,-6 2-58 1</inkml:trace>
    </iact:actionData>
  </iact:action>
  <iact:action type="add" startTime="50087">
    <iact:property name="dataType"/>
    <iact:actionData xml:id="d29">
      <inkml:trace xmlns:inkml="http://www.w3.org/2003/InkML" xml:id="stk29" contextRef="#ctx0" brushRef="#br0">2455 8493 146 0,'-5'0'50'7,"5"0"-32"2,0 0-16-2,0 0-8 0,0 0-1 0,0 0 6 1,0 0 3 0,0 0 3-2,0 0 6 2,0 0-4 0,-3 0-1 0,1 0-5-1,0 11-7 0,2 10 5 2,0 1 8-1,0 3-1-2,0-5-8 2,9-11-8 0,3-3 7 0,-1-6 6-3,3 0 0 3,-1 0 11 0,4-1 8 1,-6-13-6-3,-6-4 6 1,-5 4-18 1,0-1-8 0,0 5-3-2,-9 4-7 3,-8 6-26-1,2 0-54 0,10 0-46-2</inkml:trace>
    </iact:actionData>
  </iact:action>
  <iact:action type="add" startTime="50425">
    <iact:property name="dataType"/>
    <iact:actionData xml:id="d30">
      <inkml:trace xmlns:inkml="http://www.w3.org/2003/InkML" xml:id="stk30" contextRef="#ctx0" brushRef="#br0">2772 8370 94 0,'0'0'105'7,"0"0"-101"1,0 5-19-2,-2 18 12 2,-5 8 27 0,-1 4-11 0,2-3-10-2,-1-6 3 3,2-1-3-2,-3-3-2 1,-7-2 1-1,-3 2-2 0,-5 4-6 1,2-2-7 0,0-1-7-1,5-7-34 0,0-3-4 2,5-2 10-2,2-3 13-1</inkml:trace>
    </iact:actionData>
  </iact:action>
  <iact:action type="add" startTime="50606">
    <iact:property name="dataType"/>
    <iact:actionData xml:id="d31">
      <inkml:trace xmlns:inkml="http://www.w3.org/2003/InkML" xml:id="stk31" contextRef="#ctx0" brushRef="#br0">2526 8792 3 0,'-14'14'32'6,"4"2"-6"2,2 0-12-2,1-3 3 2,2-2-4 0,3-4-10 0,-1-4-3-2,3 0-1 2,0-3 5 1,0 0 9-1,0 0-4-2,0 0-4 1,0 0-5 2,0 4-2-1,5 4 2-2,7 0 0 2,3 1 3 0,2 1-3-1,-1-2 1 0,0-2-1 1,-5-3-1 0,-1-2-2 0,-1-1-3-2,-5 0 2 2,1 0-3-1,2 0 7 1,2 0 0-2,2-4-10 2,2-4 0 0,-9 2-22 0,0 2-15-2,-1 2 27 2</inkml:trace>
    </iact:actionData>
  </iact:action>
  <iact:action type="add" startTime="50935">
    <iact:property name="dataType"/>
    <iact:actionData xml:id="d32">
      <inkml:trace xmlns:inkml="http://www.w3.org/2003/InkML" xml:id="stk32" contextRef="#ctx0" brushRef="#br0">2526 8792 63 0,'163'91'29'6,"-163"-91"0"3,0 0 1-3,0 0-10 1,-3 0-9 1,-3 0 6 0,1 4-8-1,3 2-10 1,0-4-7-1,2 0 1 2,0-2-8-3,0 0-9 1,0 0-6 2,0 0 9-1,11 0 19-2,10 0-3 2,5 0-26 0,0 0-26 0</inkml:trace>
    </iact:actionData>
  </iact:action>
  <iact:action type="add" startTime="51198">
    <iact:property name="dataType"/>
    <iact:actionData xml:id="d33">
      <inkml:trace xmlns:inkml="http://www.w3.org/2003/InkML" xml:id="stk33" contextRef="#ctx0" brushRef="#br0">3031 8483 136 0,'-17'0'21'5,"0"6"-6"4,6 13-10-1,4-1-4-2,7-1-7 2,0-4-1 0,0-7 7 0,5-2-13-2,1-1 12 2,-3-2 3 0,-3-1-4 0,0 4-17-3,-5 3-18 4,-25 5-58-2</inkml:trace>
    </iact:actionData>
  </iact:action>
  <iact:action type="add" startTime="51349">
    <iact:property name="dataType"/>
    <iact:actionData xml:id="d34">
      <inkml:trace xmlns:inkml="http://www.w3.org/2003/InkML" xml:id="stk34" contextRef="#ctx0" brushRef="#br0">2742 8754 14 0,'-7'21'16'6,"7"-4"-13"1,0-7-10 2,0-4 16-3,0-1 12 1,14-5 8 1,7 0 3 0,2 0 9-2,5 0 0 2,-6-5-15 0,-3-1-17 0,-8 4-6-2,-7 2-6 2,4 0-13 0,1 2-11 0,4 13 26-2,2 1 19 2,0 2-8 0,4-5-6 0,0-2-5-2,-1-5 3 2,3-4 6 0,2-2-4 0,1 0 4-2,6 0 5 2,6-17-7 0,-7-2-4 0,-2 1-4-2,-6 6-2 2,-10 3-4 0,-5 1-17 0,-6 2-92-2</inkml:trace>
    </iact:actionData>
  </iact:action>
  <iact:action type="add" startTime="51978">
    <iact:property name="dataType"/>
    <iact:actionData xml:id="d35">
      <inkml:trace xmlns:inkml="http://www.w3.org/2003/InkML" xml:id="stk35" contextRef="#ctx0" brushRef="#br0">710 7334 133 0,'-6'0'148'6,"6"0"-158"3,0 0-1-2,27 2 5-1,14 0 13 3,15 0 0-2,2 0 0 1,1-2 0-2,1 0-4 2,-5 0 1 0,0 0-1 0,-6-4-3-2,-6-6 0 3,-8 2-3-2,-10 1-4 1,-8 1-3-2,-11 2-11 3,-3-4-35-1,-3-3-5-1</inkml:trace>
    </iact:actionData>
  </iact:action>
  <iact:action type="add" startTime="52212">
    <iact:property name="dataType"/>
    <iact:actionData xml:id="d36">
      <inkml:trace xmlns:inkml="http://www.w3.org/2003/InkML" xml:id="stk36" contextRef="#ctx0" brushRef="#br0">1179 7074 49 0,'-4'-6'137'4,"4"6"-124"5,0 0-22-2,0 9-40 1,0 24 77-2,-2 19 19 2,-5 13-2 0,-7 9-22 0,3 3-4-2,-3 1-7 3,7-5-5-1,0-5-6 0,5-4 1-3,2-8-7 3,0-6 1 0,0-13-7 0,0-8-7-2,9-12-28 2,9-11-49 0,6-6-22 0</inkml:trace>
    </iact:actionData>
  </iact:action>
  <iact:action type="add" startTime="52444">
    <iact:property name="dataType"/>
    <iact:actionData xml:id="d37">
      <inkml:trace xmlns:inkml="http://www.w3.org/2003/InkML" xml:id="stk37" contextRef="#ctx0" brushRef="#br0">1488 7574 139 0,'0'0'94'6,"0"0"-78"1,0 0-15 1,0 0-7 0,0 16 11-1,0 3 22-1,-5 2-15 2,1-6-10 0,2-7 3 0,2-7-3-2,0-1-7 3,0 0-3-2,0 0 12 2,0 0-4-1,0 0 3-3,18-16 7 3,17-15 2 0,8-4-9-2,-2 2-1 2,-5 8-2 1,-12 17-3-1,-5 6-6-2,-4 2-7 1,2 0-2 2,-6 18 1-1,4 1 4-3,-4-1 11 3,1 0 4 1,1-6-3-2,0-6 0-1,9-6 2 3,1 0-4-1,7 0 12-1,2-18-6-1,2-7 1 3,-6 0-2-1,-7 2-1-1,-10-2 6 0,-9 0-6 1,-2 2 4-1,0 5-1 2,-11 6-6-3,-12 7 12 1,0 5 2 1,3 0 6 0,1 5-19-1,5 21-1 0,5 7 4 2,6-2-2-1,3 2-6-3,0-4-1 3,7-5 7 0,12-6-3 1,4-7 7-3,7-6 6 2,4-5-2 0,8 0 5 0,6-10-3-2,-2-10-4 2,-10 1 0 0,-10 0-6 0,-14 7 2-2,-10 8-1 2,-2 1-3 0,0 3-2 0,0 0-7-2,0 0 26 2,0 0-8 0,0 5-14 0,0 9 1-3,0 9 8 4,0 0-7-1,0-3 0 0,14-1 1-2,7-9 2 1,9-3 3 1,4-5 6 0,7-2-2-2,1 0 1 3,-1-11-4-2,-4-1-4 1,-7 3-9-2,-7 1-6 2,-7 4-8 0,-4 2-19 0,-3 2-21-2,-7 0-12 4,0 0-19-4</inkml:trace>
    </iact:actionData>
  </iact:action>
  <iact:action type="add" startTime="56387">
    <iact:property name="dataType"/>
    <iact:actionData xml:id="d38">
      <inkml:trace xmlns:inkml="http://www.w3.org/2003/InkML" xml:id="stk38" contextRef="#ctx0" brushRef="#br0">11420 10750 48 0,'-8'0'4'7,"4"0"5"1,2 0-9 1,2 0-1-3,0 0 1 2,0 0 2-1,-2 0 9 1,0 0 20-2,-1 0 10 2,3 0-1 0,-2 0-14 0,2 0-9-2,0 0-1 2,-2 0-3 0,2 0-1 0,-2 0 1-2,2 0-5 2,0 0 3 0,0 0-2 0,0 0 0-2,0 0-1 2,0 0-3 0,0 0 0 0,0 0-2-2,0 0 1 2,0 0-3 0,0 0-1 0,0 0 1-2,0 0 0 2,0 0-1 0,0 0 0 1,0 0 0-4,0 0 1 3,0 0-1 0,0 0 0 0,0 0-1-2,0 0-1 2,9 0 1 0,16 0 4 0,1 0-1-2,1 0 1 2,-3-1-3 0,-4-2 1 0,3 1-1-2,-2 2 1 2,-1 0-1 1,5 0 1-1,3 0 3-3,4 0-4 3,0 0 0 1,-2 0 1-1,3 0-1-2,-3 0 0 1,2 0 1 2,2 0-1-1,0 5 2-2,1-1-2 2,0 1 0 0,0 0 0-1,-1 1 0-1,0 0 0 2,-1 0 0 1,-1 1 0-2,0-3 0 0,-2 0 1 1,-2-2-1 0,-3 3 1 0,1-4-1-2,-4 2 0 2,3-2 2 0,1 3-2 0,-1-1 0-2,1-1 0 2,-2 0 1 0,4 0-1-1,-3 0 1 0,1 0-1 1,-5-2 0 0,-3 1 0 0,1 2 0-2,-2-1 0 2,4 0 1 0,-2 1-1 0,1-2 1-2,4 2-1 1,1-3 0 2,-2 2 1-1,0-2-1-3,0 0 0 4,-2 0 0-2,0 2 0 1,-6-2 1-2,4 0-2 2,-3 0 2 0,-2 0-1 1,2 0 0-4,-4 0 0 4,1 0 0-1,-2 2 0-1,4-2 0-1,-2 2 0 2,-1-2 0 1,4 0 2-2,-4 0-4-1,1 0 4 3,1 2-2-1,0-2 0-1,2 0 0-1,-2 0 1 2,-1 0-2 0,2 0 2 1,-2 0-1-4,-1 0 0 3,-1 0 0 1,3 0 0-1,0 0 0-2,2 0 1 2,0 0 0 0,5 0-1 0,1 0 0-2,-1-2 2 2,3-4-1 0,-2 0-1-1,-3-1 2 0,2 1 0 1,-3 2-1 0,0-3 0 0,3-1-1-2,0 2 1 2,2 0-1 0,0-3 0 0,3 5 0-2,-4-1 0 2,5-2 0-1,-1 3 0 2,-1-1 0-3,10 0 0 2,-5 1 0-1,2-1 0 2,-4 2 0-3,-3 0 0 1,-3 1 0 2,2 0 0-2,-3-1 1-1,2 0-1 3,-1 1 0-1,1-2 0 0,-1-1 0-3,-1 1 2 3,1-1-2 0,1 0-2 1,0 1 2-4,1-1 2 4,-4 2-2-2,1-2 0 1,4 1 0-2,-3 0 0 3,6 0 0-1,-2 0 0-1,-1 2 0 0,1-1 0 0,-3 1 0 2,1 0-2-2,0 1 2 0,1-2 0 0,-2 1 0 2,0 0 0-2,2 2 0-1,1-2 0 2,-1 2 0 0,3 0 0 0,-1-2-1-1,-2 2 2 0,0 0-1 1,1 0-1 1,-1 0 1-4,-1 0 0 3,1 0 0 0,2 0 0 1,-2 0 0-3,3 0 0 1,0 0 0 2,0 0 0-2,-3 0 0 0,3 0 0 0,-4 0 0 2,-1 0 0-1,1 0 1-3,-5 0-2 3,1 0 1 0,1 0 1 0,-4 0-1-2,4 0-1 2,0 0 1 0,3 0 1 0,-2 0-1-2,1 0-1 3,-4 0 1-2,-3 0 1 2,0 0-1-3,-5 0 0 1,-2 0 0 2,-1 0 0-2,-6 0 0-1,0 0 2 3,-2 0-2-1,0 0 0 0,0 0 1-2,0 0 0 2,0 0 0 0,0 0 1 0,0 0-2-2,0 0 0 2,0 0 1 0,0 0-1-1,0 0 3-1,0 0 0 2,0 0 11 0,0 0 0 0,0 0-4-1,0 0-3 0,0 0-1 1,0 0-1 0,0 0-1-1,0 0-2 0,0 0 1 1,0 0-2 0,0 0 0-2,0 0-1 2,0 0 3 0,0 0-3 1,0 0 1-4,0 0-1 3,0 0 0 1,0 0 0-2,0 0 1-1,0 0-1 2,0 0 1 0,0 0-1 0,0 0-1-1,0 0 1 0,0 0 0 2,0 0 1-2,0 0-1 0,0 0 0 1,0 0-1 0,0 0 2 0,0 0-1-2,0 0 0 2,0 0 0 0,0 0 0 0,0 0 0-2,0 0 0 1,0 0 0 2,0 0 0-1,0 0 0-2,0 0 0 2,0 0 1 0,0 0-2 0,0 0 2-2,0 0-1 2,0 0 0-1,0 0 1 2,0 0-1-3,0 0 0 2,0 0 1 0,0 0-1 0,0 0 2-2,0 0 0 2,0 0-1 0,0-2 4 0,0-2 2-3,0-2-7 4,0-1 0-2,0-3 1 1,0 2-1-2,0-3-1 2,0-1 1 1,0-1 1-1,0-3-1-2,0-2 0 2,5-7-1 0,-1 0 2-1,1-5-2 0,-3 2 1 0,2 1-1 1,2 0 1 0,-2 0 0-2,1 0 0 3,-1 0 0-2,-2 1 0 2,1-1 0-3,-3-1 0 2,0 3 0 0,0 1 0-1,0-1 0 0,0 4 0 1,0 1 0 0,0 1 0-1,0 0 0 0,0 3 0 0,0-1 1 1,0 0-1 0,0 1-1-1,0-1 2 0,0-2 0 2,0 3-1-2,-3 0 0-1,3 1 0 2,0 0 0 0,0 3-1 0,0-1 2-1,0 1-1 1,0 2 0 0,-2-2 0-1,2-1 1 0,-2 5-1 0,2-1 0 2,-2 3 0-2,2 0 0 0,-2 2-1 0,2 2 2 2,0 0-1-2,-3 2 0 0,1-5 0 0,0 4 0 2,-4-3 0-1,4 1 0-2,0 2 1 2,-2-4-1 0,-1 3 1-1,-2 0-2-1,3 0 1 3,-4 0 0-1,-1-2 0 0,0 1 0-3,-3 2 0 4,-1-1 0-2,-6 0 0 2,-3 2 0-3,-4 0 0 1,-4 0 0 2,-2 0 1-2,0 0-1 0,-8 0-1 0,4 0 1 1,-5 0 1 1,-3 0-1-3,0 2 0 1,1 1 0 1,-4 0-1 1,4-3 1-4,-4 2 1 3,4-2-1 0,-1 0 0 0,1 0 0-2,4 0 0 2,-1 0 1 1,5 0 0-1,3 0-2-2,-2 0 0 2,-1 0 1-1,-3 0 0 2,-4-5 0-4,-4 4 1 3,0-3-1 1,-2 1 0-1,-1-1 1-2,1 0-2 2,0 0 2-1,4 0-1 1,2 0 0-1,3-1 0 1,5 1 1 0,-3 0-2 0,1 2 1-2,8 0 0 2,-4 0 1 0,9 2-2 0,-3 0 2-2,-4 0-2 2,2 0 1 0,1 0 0-1,2-1 0 0,2 1 0 1,2-3 0 0,0 1 0 0,3 2 1-2,2-2-1 2,0 2-1 0,2-2 1-1,-2 2 0-1,2-2 1 3,0 0-1-2,-2-1 0 1,0 1 0-2,-7 0 0 2,-5 2 0 1,-2-2-1-2,-4 2 1 0,-5 0 0 0,-2-2 0 1,-1 2 1 0,1-2-2-2,6 2 1 3,5-2 0-1,7 0 0 0,0 0 0-2,3 0 0 2,-1 2 0-1,-2 0 0 2,-3 0 0-3,-2 0 0 2,-2 0-1 0,-6 0 1 0,-5 0 0-2,-8 0-1 2,-5 0 0-1,-8 0 0 1,-6 0 0-1,1 4 0 0,-4 0 1 1,-2 0-1 1,3 0-1-4,6-2 1 3,9 1 1 1,11-1 0-1,14-2 0-2,9 0 0 2,8 2 0 0,4-2 0 0,1 2-1-2,4 0 0 2,-5-2 0 0,-2 5 0-1,-3-4 1-1,-4 5 0 3,1-2-1-1,4 0 2-1,1-1-1-1,1-1-1 3,1 0 1-2,3 0 0 1,3 2 0-1,-1-2-1 1,3 0 0-1,0-2 1 1,2 0-1-1,0 0 1 1,-3 0 0-1,3 0 0 2,-4 2 0-3,-6 0 1 1,1 2-1 2,0-1 0-1,-1 1 0-2,6-3 0 2,-3-1 0 0,3 3 0-1,-3-1 0 0,-3 0 0 1,-1 2 0-1,2-2-1 1,-1 2 1-2,6-1 1 3,2-3-1-2,-1 1-1 2,3-1 1-4,0 0-4 4,0 0 1-2,0 0 0 2,0 0-1-4,0 0 3 3,0 0 1 1,0 0-1-2,0 4 1 0,-4 3-2 1,4 8 1 0,-2 3 1 0,-1 4-1-2,3 6 0 2,0 0 0 0,0 4 1 0,0-3-2-2,0 2 2 2,0 2 0 0,0-1 0 0,0 4 0-2,0 2 0 2,0-3 2 0,0 0-4 0,0 0 4-2,-4 2-2 2,-1-1 0 0,0-2 0 0,1 2-2-2,1 1 2 2,-1 3 0 0,-5-1 2 0,-1 2-2-2,3-2 0 2,1-3 0-1,1-7 0 2,3-5 0-4,-2 0 0 4,0-5 0-1,2 3 0 0,0-3 0-2,0-1 1 2,0-2-2 0,2-3 1 0,-3-2 1-2,1-3-1 2,2-4 0 0,0 0 0 0,-2-2 0-2,2-1-1 2,-2 2 2 0,2-3-1 0,0 0 0-2,0 0 1 2,0 0-1-1,0 0 0 2,0 0 0-3,0 0 0 2,0 0 1 0,0 0-1 0,0 0-1-2,0 0 2 1,0 0-1 2,0 0 0-1,0 0 0-2,0 0-1 1,0 0 1 2,0 0-6-2,0 0-2 0,0 0-7 1,9 0-21-1,20-4 4 2,10-10-16-4,10-5-7 4,4 1-64-1</inkml:trace>
    </iact:actionData>
  </iact:action>
  <iact:action type="add" startTime="62297">
    <iact:property name="dataType"/>
    <iact:actionData xml:id="d39">
      <inkml:trace xmlns:inkml="http://www.w3.org/2003/InkML" xml:id="stk39" contextRef="#ctx0" brushRef="#br0">8650 10755 6 0,'-2'0'54'7,"2"0"-37"1,-2 0-1 0,2 0 8-2,0 0-4 2,0 0 5 0,-2 0-2 0,2 0 0-2,-3 0-3 2,3 0-3 0,0 0-5 0,0 0-4-2,0 0-3 2,0 0-3 0,0 0 1 0,0 0-3-2,0 0 1 2,0 0-1 0,0 0-1 0,0 0 0-2,0 0 1 2,0 0 4 0,12 0-1 0,1 0-2-2,1 0 1 2,0 0-1 0,4 2-1 0,-2 2 3-2,1 0-2 2,4-2 0 0,-1 2-1 0,3 0 2-2,5 0 0 2,4 0-1 0,9 1 1 0,3-5 2-2,-1 2-3 2,6 0-1 0,-8-2 1 0,4 2-1-2,0 0 0 3,-2 2 0-2,2 0 0 1,2 0 0-2,0 3 0 2,-2-1 1 0,4-2 0 0,-5-3-1-2,-2 2 1 2,-4-3 2 0,1 2-3 0,-4-2 3-2,-5 0-2 2,-5 0 2 0,-6 0-3 0,-6 0 3-2,-3 0-3 2,-5 0 1 0,-5 0 2 0,0 0 0-2,0 0 10 2,0 0 2 0,0 0-6 0,0 0 1-2,0 0 4 2,0 0 0 1,0 0-5-2,0 0-1-1,0 0-4 2,-5-2-6 0,-7-2 0 0,-1-2-9-2,-2 2-21 2,2 0-53 0,-1-3-65 0</inkml:trace>
    </iact:actionData>
  </iact:action>
  <iact:action type="add" startTime="64833">
    <iact:property name="dataType"/>
    <iact:actionData xml:id="d40">
      <inkml:trace xmlns:inkml="http://www.w3.org/2003/InkML" xml:id="stk40" contextRef="#ctx0" brushRef="#br0">8862 9436 39 0,'-10'-19'62'7,"6"15"-10"0,2 2-9 1,2 2-38-1,0 0-1 1,0 0 1-1,-3-1 9 1,-1 1 6 0,-1 0-4 0,1 0-5-3,-10 3-2 3,-6 24 2 1,-6 4-12-2,-4 8 1 0,7-4-10 0,7-10-6 1,9-2-13 1,7-13-21-3,0-7-43 2,0-3 45 0</inkml:trace>
    </iact:actionData>
  </iact:action>
  <iact:action type="add" startTime="65059">
    <iact:property name="dataType"/>
    <iact:actionData xml:id="d41">
      <inkml:trace xmlns:inkml="http://www.w3.org/2003/InkML" xml:id="stk41" contextRef="#ctx0" brushRef="#br0">8796 9560 3 0,'26'-4'33'7,"2"-1"-25"1,6 1-4 0,0 2-3-2,-2-3-6 1,0 4-14 2</inkml:trace>
    </iact:actionData>
  </iact:action>
  <iact:action type="add" startTime="65201">
    <iact:property name="dataType"/>
    <iact:actionData xml:id="d42">
      <inkml:trace xmlns:inkml="http://www.w3.org/2003/InkML" xml:id="stk42" contextRef="#ctx0" brushRef="#br0">9128 9363 41 0,'-26'37'17'5,"0"7"11"3,5-3-10 0,8-4 3 0,5-5-13-2,8-10-1 2,0-5-13-1,0-9-2 2,0-6-5-3,19-2 13 2,9 0 13 0,8-20-3-1,-1-3-34 0,-10-4-34 1</inkml:trace>
    </iact:actionData>
  </iact:action>
  <iact:action type="add" startTime="65425">
    <iact:property name="dataType"/>
    <iact:actionData xml:id="d43">
      <inkml:trace xmlns:inkml="http://www.w3.org/2003/InkML" xml:id="stk43" contextRef="#ctx0" brushRef="#br0">9014 9574 119 0,'-12'21'36'7,"5"6"-34"2,3 6 3-3,4-2-4 2,0 0-1 0,0 1-1-1,4-10-8 0,3-6-10 1,3-7-3-1,3-9-9 1,6 0 4-2,3-4 9 2,4-17 13 0,1 3-4 0,-6 5 4-1,-7 9 8 0,-4 4 0 1,-6 6-8-1,-2 23 30-1,1 5 14 2,-3-2-13 0,2-1-8 1,0-10-3-3,3-6-11 2,-1-9-15 0,6-4-2-1,1-2-2-1,12 0 15 2,12 0 11 1,10-22-26-2,4-6-38 0</inkml:trace>
    </iact:actionData>
  </iact:action>
  <iact:action type="add" startTime="65764">
    <iact:property name="dataType"/>
    <iact:actionData xml:id="d44">
      <inkml:trace xmlns:inkml="http://www.w3.org/2003/InkML" xml:id="stk44" contextRef="#ctx0" brushRef="#br0">9621 9442 132 0,'-30'0'41'5,"5"27"-39"2,6 6-2 1,15-6 2 0,4-5-7 0,0-1-1-2,7-10 9 1,14-9-21 2,-1-2 25-1,1 0 8-3,-5-9 3 3,-2-3-11 1,-10-1-6-2,-2 5-1 0,-2 4-8 1,0 4-11 0,0 0-40-1,0 0-49 0</inkml:trace>
    </iact:actionData>
  </iact:action>
  <iact:action type="add" startTime="66017">
    <iact:property name="dataType"/>
    <iact:actionData xml:id="d45">
      <inkml:trace xmlns:inkml="http://www.w3.org/2003/InkML" xml:id="stk45" contextRef="#ctx0" brushRef="#br0">10097 9268 24 0,'0'0'99'8,"-6"13"-90"0,-11 17-4-1,-1 8 9-1,2 3 6 2,-1-3-18 0,6-1 3 0,0-7-4-2,1-3 1 2,-1-6-1 0,0 2-2 0,1-4-11-2,3-3-14 2,5-5-47 0</inkml:trace>
    </iact:actionData>
  </iact:action>
  <iact:action type="add" startTime="66214">
    <iact:property name="dataType"/>
    <iact:actionData xml:id="d46">
      <inkml:trace xmlns:inkml="http://www.w3.org/2003/InkML" xml:id="stk46" contextRef="#ctx0" brushRef="#br0">9807 9746 63 0,'-4'17'10'6,"1"3"5"0,-1 2-13 2,4-6 0 0,-2-2-1 0,-1-6 0-2,3-6 0 2,0-2-1 0,0 0 1 0,3 0 5-2,20-6 16 2,5-14-13 0,-4 1-5 0,-3 6-8-2,-12 9 3 2,-1 4-4 0,-2 0-2 0,1 11-17-2,-2 10 27 1,-1 6 11 2,1-1-6-1,0-5-2-2,4-9-7 1,0-5 0 2,5-7 4-1,6 0 7-2,8-13-2 2,2-11-8 0,-3-8-27-1,-3 4-51 0</inkml:trace>
    </iact:actionData>
  </iact:action>
  <iact:action type="add" startTime="69655">
    <iact:property name="dataType"/>
    <iact:actionData xml:id="d47">
      <inkml:trace xmlns:inkml="http://www.w3.org/2003/InkML" xml:id="stk47" contextRef="#ctx0" brushRef="#br0">16298 10556 33 0,'-7'0'33'7,"2"0"-14"-1,3 0 1 2,0 0 3 0,0 0 11 0,0 0 0 0,-2 0-5-2,2 0-4 2,0 0-7 0,0 0 5 0,-3 0 1-1,3 0-13 0,0 0-5 1,0 0 3-2,2 0 2 2,-3 0-3 0,3 0-3 1,0 0 0-1,0 0-2-3,0 0-1 3,0 0-1 0,0 0 1 0,0 0-2-2,0 0 1 2,0 0-1 0,0 0 1-2,0 0-2 2,0 0-1 0,5 0-2 0,10 2 4 0,11 4 4-2,2 1 0 3,4 1 0-2,0-2-3 1,0 2 1-2,0-2-2 3,0 0 1-2,1 1-1 2,2 1 2-4,4-2 0 4,0 3-2-2,5-1 3 2,4 0-3-3,3-2 1 2,4 0 1 0,-1 3-1-1,2-3-1-1,-1 1 1 2,-4-1-1 1,-1-3 1-1,-1 0-1-2,-3-3 0 1,0 0 1 2,-3 0 0-1,2 0-1-2,-2 0 0 2,2 0 0 0,2 0 1 0,0-3-1-3,-2-2 2 3,4-4-2 0,1 3 1 0,5-3-1-2,3 1 1 3,-1-2-1-2,1 4 0 1,-3 0 0-1,-4 1 0 0,-3 3-1 2,-2-2 2-2,-2 3-1-1,6-2 0 2,3-1 0 1,3 0 0-1,1-3 0-3,2 1 1 3,1 3-1 1,-2 0 0-2,-1 1-1 0,-1-2 2 1,1 2-2-1,1-3 2 2,-3 1-1-4,-5 1-1 4,-1-3 2-2,-5 1-1 2,-3 1 1-3,-4 0 0 1,-2 2-1 1,-5-3 1 1,-3 1 2-4,-2 0-2 3,-4 0 0 1,-5 2-1-2,0 0 1 0,-2-1-1 1,-5 0 0-1,-2 3 0 2,-3-2 0-4,-1 2 1 4,-3-2 0-2,0 2 0 2,0 0 2-3,0 0 1 2,0 0-2 0,0 0 1 0,0 0 3-3,0-2 3 3,0 0-3 0,0-3-5 0,0 1-1-1,0-2-2 0,-3 0-4 2,-3 2-8-3,-5 2-20 2,-4 2-36-1,0 0-3 1,-11 0-27 0,-2 0-7-1</inkml:trace>
    </iact:actionData>
  </iact:action>
  <iact:action type="add" startTime="72857">
    <iact:property name="dataType"/>
    <iact:actionData xml:id="d48">
      <inkml:trace xmlns:inkml="http://www.w3.org/2003/InkML" xml:id="stk48" contextRef="#ctx0" brushRef="#br0">21553 10647 86 0,'-15'0'32'7,"-5"0"3"2,8-4-18-1,8 0 11-2,4 4-6 2,0 0-11 0,0 0-2 0,0 0-2-2,0 0 1 2,0 0 1 0,0 0-1-1,0 0 2-1,0 0-5 2,0 0-2 0,0 0-2 1,25-2 3-4,12-3 6 4,9 3-2-2,9-2 4 1,3 2-6-1,-1 1-3 1,3 1-2 0,-4 0 2-3,-6 0-2 4,-4 0-1-2,-5 0 1 2,1 0-1-2,-5 3 1 0,2 8-1 1,3-2 1 0,3 0-1 0,8-1 2-2,7 3-2 2,7 0 2-1,-1-3-1 1,3 0 0-2,5-4-1 3,-5 2 1-1,2-4-1 0,-4 2 0-3,-5-2 1 4,-5 3-1-1,-3-3 0 0,-1 2 2-2,-1-3-2 2,-1 4 1 0,2-3-1 0,3 2 0-2,0-2 1 2,4 3-1 0,2-4 0 0,-2 2 0-2,0-1 0 2,-2 1 0 0,-3 0 0 0,3-1 1-3,-3 0-1 4,0 2 0-1,0 1 0 0,3 0 0-3,-5-3 2 4,0 3-4-1,-1-3 6-3,-3-2-4 4,-3 2 0-2,-2 0 0 2,-3-2 0-3,3 2 1 2,0-2-1 0,1 0 0-1,4 0 1-1,0 0-1 3,-2 0 0-2,6-2 2 2,1-2-2-1,-9-1 0-2,-2 1 0 2,-9 3 0-1,-12-2 1 2,-8 2-1-4,-3-2 0 3,4 3 0 1,-2-2 1-1,4 0-1-3,3 0 2 3,1 0-2 1,2 0 1-3,-5-1-1 2,-6 3 1 0,-5-1-1 0,-7 1 0-1,0 0 1-1,0 0 1 3,0 0 4-2,0 0 19 2,0 0-12-4,0 0-7 3,0-2-1 0,-12 0-3-2,-11-2-10 2,-7 1-6 1,0 1-12-1,3 2-13-2,-3 0-14 2,-7 0-19 0,-5 0-53 0</inkml:trace>
    </iact:actionData>
  </iact:action>
  <iact:action type="add" startTime="74561">
    <iact:property name="dataType"/>
    <iact:actionData xml:id="d49">
      <inkml:trace xmlns:inkml="http://www.w3.org/2003/InkML" xml:id="stk49" contextRef="#ctx0" brushRef="#br0">13786 11674 99 0,'0'-10'48'5,"6"8"-50"3,1-3 3 0,4 3 2 0,1 2 0-1,0 0 10 0,2-2 11 2,-1 2-5-1,2-2-9-3,0 0 27 4,4 2-21-1,3-2 0-1,6-2-11 0,2 4 5 1,2-2-1 0,2 2 6 0,4 0-10-3,1-2-2 3,6 0 3 1,6-2-2-1,5 1-1-2,6 2 0 3,2-4 1-2,5 3 3-1,2-2-1 2,-1 0-3 1,-1-2-2-2,2 3 0 2,-2-1 0-4,-2 2 1 4,-3-1-2-2,1-4 0 1,-3 3 0-2,0-2 1 2,-2 2-1 0,2 1 0-2,0-1 1 3,2-2-1-1,3 0 1 0,2-2 0-2,5-1-2 1,-1 5 1 2,1 0 0-1,0-1 0-1,-8 4 0-1,3-1 0 2,-2-4 0 1,-4 0 0-3,-5-1 1 2,-2 1-2 0,-3 2 1 0,0 0 1-3,-1 0-1 4,4 1 0-1,-1-2 0-1,-2 2 0 2,3-1 0-4,-4-2 0 3,3 2 0 0,-1 0 0 0,-2 1-2-2,-1 3 3 3,-7 0-2-1,2 0 0-1,-7 0 0-1,-5 0 1 2,-6 0 1 1,-10 0-2-1,-6 0-1-2,0 0 2 1,-3 0 0 1,-1 0 0-1,-3 3 0-1,-3-3 0 3,-2 0-1-2,0 0 2-1,3 0 2 3,0 0-1-2,-1 0-4 2,5 0 3-3,4 0-2 2,10 0 2-1,11 4-1 2,7-1 0-3,9 0 1 1,6 5-1 2,6 3 0-2,4-1 0 1,5 0 0-2,-1 3 0 2,-3-3 1 0,1 3-2 0,-4-3 2-1,-2 0-1 0,0-1 0 2,-2 2 1-1,-5-6-2-3,-5 4 1 3,-8-4 1 0,-18-2-1 0,-10 1 0-2,-10-2 0 2,-2-2 3 1,0 0 27-2,0 0 3-1,0 0-21 2,0 0-7 0,0 0-4-1,0 0 1 0,0 0 2 2,0 0 2-1,0 0 5 0,0 0-6-2,0 0-4 2,0 0 1-1,0 0-1 2,0 0 0-4,0 0 0 3,0 0-1 0,0 0 0 1,0 0 0-3,0 0-5 1,0 0-7 2,-2 0-9-2,2-2-29-1,0 2-36 2,0-7-40 0</inkml:trace>
    </iact:actionData>
  </iact:action>
  <iact:action type="add" startTime="81633">
    <iact:property name="dataType"/>
    <iact:actionData xml:id="d50">
      <inkml:trace xmlns:inkml="http://www.w3.org/2003/InkML" xml:id="stk50" contextRef="#ctx0" brushRef="#br0">20853 9558 99 0,'-32'-21'28'7,"2"15"-17"-1,2 3 1 2,5-7 3 0,-1 0 8 1,5-3-16-3,3-3 9 1,0 0 7 1,4-3-6-1,5 0 2 0,5 4-13 1,2-7 0 0,0 1 0-2,18-6-4 3,15-3 0-2,8-10 0 2,5 1 2-2,4-3-4-1,-1 3 0 3,-6 4 1-1,-3 3-1-2,-6 6 2 2,1 3-1 0,1-1-1 0,9-2 1-2,-2 2-1 2,6-1 1 0,-6 2-1-1,-2 4-1 2,3 5 2-3,-3 4-2 2,4 1 2 0,0 3-1-2,-1 3 0 2,0 3 0-1,-5 0 0 1,-3 0 0 1,-4 0 0-3,-2 0 0 1,-4 0-1 2,-1 0 1-4,1 9 0 4,2 0-1-1,-1 1 2 0,5 0-2-3,1 2 2 4,-3 1-2-1,-3 1 1-1,-2 1 0 2,-2-1-1-3,-2 3 1 2,-3-1 0 0,-4 4 0-2,0-4 0 2,0 2 0 0,-5 3 0 0,2 0 1-3,-1 0-1 4,-6 1 1-2,3-1 0 2,-3 1 0-3,1-1 0 1,3 2-1 2,-4 0 3-1,-2-2-3 0,3 0 2-2,-3-3-1 2,-2-2 2 0,2 1-3-2,3-2 1 2,-3-1-1 0,0-4 0-1,0 1 0 0,2-5 1 1,-2 0-1-1,0 0 0 2,0-1 0-4,-2 0 0 4,0-2-1-2,0 1-2 2,0 1 1-3,0 2-5 1,0 0-10 2,0-5-55-1,0-2-62-2</inkml:trace>
    </iact:actionData>
  </iact:action>
  <iact:action type="add" startTime="82384">
    <iact:property name="dataType"/>
    <iact:actionData xml:id="d51">
      <inkml:trace xmlns:inkml="http://www.w3.org/2003/InkML" xml:id="stk51" contextRef="#ctx0" brushRef="#br0">22351 9049 26 0,'0'-11'34'4,"0"5"13"4,0 4-1 0,-2-1-14-1,0 3-6 0,2 0-6 1,0 0-8 0,0 0-8 0,0 0-3-2,-2 5-1 1,-2 16 9 2,2 8 5-1,-2 2 2 0,1 6-5-2,3-2-4 2,0 0-3 0,0-2-1-2,-2-4-2 2,-2 0 2-1,-1-2-1 2,1-4-1-2,-2-2 4-1,0-4-4 3,-3-5 2-1,-8 2 4-2,-5-1 7 1,-12 4 0 2,-13 0-9-2,-11-1-5 0,-6-2 0 1,4 1-4 0,12-10-1 0,13-2-4-2,17 0-6 2,12-3-19 0,6 1-36-1,0-1-105 2</inkml:trace>
    </iact:actionData>
  </iact:action>
  <iact:action type="add" startTime="90737">
    <iact:property name="dataType"/>
    <iact:actionData xml:id="d52">
      <inkml:trace xmlns:inkml="http://www.w3.org/2003/InkML" xml:id="stk52" contextRef="#ctx0" brushRef="#br0">14947 8885 10 0,'0'-2'23'8,"0"0"6"0,-2 0-15-3,2-1 2 4,-3 2 24-1,3-2-19 0,-2 2-6 0,0-1 9-2,0-1 6 2,0 1-14-1,-1-2-12 0,-1 2 4 0,-1 0 0 1,0 0-2 0,-2-1-2-2,1 3-2 2,-5 0-1 0,-4 0-2 0,0 3 3-2,-4 9-3 3,2 1 2-1,6 0-1-1,4-6 2-1,3 2-4 2,4-3 1 0,0 0-1 0,0 2-2-1,4 1 0 0,12 1-1 2,5-1 5-2,-2-1 0-1,1 0 0 2,-4-4 0 1,-2 2 1-2,-2-1-1-1,-3-2 0 2,-5 1 0 1,1-1 3-1,-5-1-2-2,0 0 2 2,0-2 0-1,0 0 1 1,0 0-1-1,0 3 3 1,0 3-3 0,-11-1-1 0,-1 4-4-2,0-3-1 4,8-2-1-4,2-2-5 2,2-2-13-2,0 0-13 2,0 0-67 0</inkml:trace>
    </iact:actionData>
  </iact:action>
  <iact:action type="add" startTime="91249">
    <iact:property name="dataType"/>
    <iact:actionData xml:id="d53">
      <inkml:trace xmlns:inkml="http://www.w3.org/2003/InkML" xml:id="stk53" contextRef="#ctx0" brushRef="#br0">15139 8753 81 0,'0'-7'31'4,"0"5"-5"5,0 2-2-3,0 0-31 2,0 0 8 0,0 19 13 0,-8 6 4 0,4 4-1-2,1 1-1 2,1-2-6 0,2-4-6-2,0-1 1 2,0-3-4 0,0-5 0-1,0-3-1-1,0-1-1 3,0-2 0-1,0-5-2 0,0-3-3-2,0 2-4 2,0-3-4 0,0 0-27 0,0 0-46-2</inkml:trace>
    </iact:actionData>
  </iact:action>
  <iact:action type="add" startTime="91540">
    <iact:property name="dataType"/>
    <iact:actionData xml:id="d54">
      <inkml:trace xmlns:inkml="http://www.w3.org/2003/InkML" xml:id="stk54" contextRef="#ctx0" brushRef="#br0">15071 8618 94 0,'0'-8'85'7,"0"4"-73"1,0 4 9-1,0 0-22-1,0 0-9 2,0 0 7 0,15 0 3 0,0 8 0-1,4 2 0 0,-4 0-2 1,4-1-3 0,-2-5-2-2,-2 2-5 2,4-5-33 0,-3 2-13 0,0-3-11-2</inkml:trace>
    </iact:actionData>
  </iact:action>
  <iact:action type="add" startTime="91719">
    <iact:property name="dataType"/>
    <iact:actionData xml:id="d55">
      <inkml:trace xmlns:inkml="http://www.w3.org/2003/InkML" xml:id="stk55" contextRef="#ctx0" brushRef="#br0">15285 8700 52 0,'2'20'42'8,"6"-2"3"-1,-1-2-24 2,-1 1-6-3,1-5-2 2,1-1-7 0,-2-7-4-1,-1 0-2-1,-3-2-1 3,3-2 7-2,-3 0-3 1,8 0 11-1,5-16 18 0,9-15-18 1,6-9-13 0,-3 3 1-1,-2 8-2 0,-4 8 0 1,-2 11-3 0,-4 5-6-2,-5 5 2 2,-1 0-3 0,-2 0-1 0,-3 0-6-2,1 0 3 2,0 3 7 1,-1 5 8-2,1 0 0-1,-1 1 3 2,1-1-1 0,9-2 2 0,2-2-1-2,9-4 3 4,5 0 2-4,-2-7-1 2,-3-7-5-1,-9 2 0 1,-12-1 0-1,-4 4 0 1,0 0-1-1,0 4 0 0,-4 5 6 1,-14 0 4 1,-7 1-3-3,6 24-3 1,5 4-3 2,7 0 0-2,7-2-4-1,0-5-2 2,10-5 1 1,12-6-3-1,6-6 8-3,-1-5 0 4,1 0 2-1,9-1-4-1,-3-16 0 0,1 1-1 1,0-1-2-1,-5 2-2 1,-5 0-3 0,-5 5-6-2,-5 4-27 3,-9 6-59-2,-1 0 2 2</inkml:trace>
    </iact:actionData>
  </iact:action>
  <iact:action type="add" startTime="94495">
    <iact:property name="dataType"/>
    <iact:actionData xml:id="d56">
      <inkml:trace xmlns:inkml="http://www.w3.org/2003/InkML" xml:id="stk56" contextRef="#ctx0" brushRef="#br0">23373 10819 37 0,'-17'0'15'8,"6"0"18"-2,9 0 2 1,-1 0-19 2,3 0-6-1,0 0 1-2,0 0 14 1,-2 0 1 2,2 0-9-1,0 0-1-2,0 0-7 2,0 0-3 0,0 0 0-1,0 0 2 0,0 0-4 1,0 0-1 0,0 0-2 0,0 0 1-2,0 0-2 2,11-2 0 0,13-3 2-1,8 4 0 0,2-2-1 1,5 3 3 0,5 0-4 0,0 0 1 0,0 0-1-3,-3 0 1 4,0 0 0-1,1 0 4-2,-1 0-4 2,-2 0 0 0,5 0 3 0,-5 3-2-2,2-2 2 2,1 2-1 0,2-3 2 0,2 0 9-2,0 0-5 2,0 0-4 0,2 0-1 0,-2 0-1-2,0 0-1 1,-2 0-1 2,-5 4-1-1,0 0 0-2,-5-1 0 2,1 2-1 0,-1 0 2 0,-2-1-1-2,-2-2 2 2,2 2 0 0,-2-2-1-1,6 2-1 0,0-2 1 0,3 0-1 2,0 0 2-1,1 0-4-2,-6 2 4 2,1-1-2 0,3-2 0 0,-1 2 0-2,3-1 0 2,1 0 0 0,0-1 0 0,-1-1 1-3,-3 3 0 4,-1-3-1-1,-1 0-1 0,1 0 2-2,3 2-2 1,3 0 2 2,4 0 1-1,-2 0-4-2,4 0 2 2,-2 2 0 0,0-1 2-1,2-2-2 0,0 3 0 1,-4-1 0 0,-3-1 0 0,-6 0-2-2,-1 0 2 2,2-2 2 0,-4 2-2 0,0-2 0-2,2 0 0 2,-1 0 0 0,1 0 0 0,5 0 1-2,1 0-1 2,-2 0 0-1,1 0 0 1,-2 0 0-1,0 0 0 0,-5 0 0 2,1 0 0-1,-6 0 0-2,0 0 0 2,1 0 0 0,-3 0 0 0,1-2 0-2,2 0 1 2,-3-2-2 0,0 1 1 0,0-1 1 0,-2 3-1-2,1-2 0 1,-2 2 0 2,1-2 0-3,-4 1 0 2,-3 0 0 0,-4 0 1 0,-3 2-2-2,-3-2 2 2,-1 2-1 0,-3 0-1 0,1-2 1-2,-1 2 1 2,1 0-1 0,-3 0 1 0,2-3-1-2,-2 3 2 2,0 0 1-1,0 0-1 2,0 0 7-4,0 0 23 4,0 0-15-1,0 0-3 0,0-1 0-2,-2-3-2 2,-10-3-8 0,-6-1-3 0,-3 0-3-2,-3 0 3 2,2-1 0 0,1 3 1 0,-4 0-1-2,1 2 0 2,-3 0-2 0,-3 0 2 0,0 0 0-2,-5-1-1 2,-3 3 0 0,-8 2-1 0,-12 0 1-2,-8 0 1 1,-13 0-1 1,-4 0-1 0,-7 0 1-2,0 0 1 2,-2 0-1 1,6 0 1-1,3 2 0-2,6-2 0 2,11 0-1 0,6 0-1 0,5 0 2-2,4 0 0 1,3 0-1 2,-2 0 0-1,-4 0 2-2,-5 2-2 2,-4 1-1 0,-5-2 1 0,1 2 0-2,-3 1 0 2,4-3 0 0,1-1 1 0,8 3-1-3,9-3 0 4,4 0 1-1,5 2-2-1,5-2 1 0,1 0 1 1,8 0-2 0,2 0 1 0,0 2 0-3,2-2 1 4,0 0-1-1,-4 0 0-1,3 0 0-1,-8 0 0 2,-3 0 0 1,-2 0 0-1,-2 0 0-2,1 0 0 2,-1 0 0 0,1 0 0 0,-1 0 0-2,-3 0 0 2,3 0-1 0,-1 0 2 0,1 0-1-1,2 0 0 0,2 0 0 1,4 0 0 0,4 0 0-2,0 0 0 2,4 0 2 0,-3 0-2 0,4-2 0-2,4 0 0 2,5 2 0 0,6-3 1 0,3 3-1-2,2 0 0 2,0 0 0-1,0 0 0 2,0 0-1-3,0 0 1 2,0 0-3 0,0 0-1 0,0 0 0-2,0 0-1 2,20 0 3 0,5 0 2 0,12 0 1-2,7 7 0 2,8-1 0 0,6 0 0 0,2-1-1-2,0-1 2 2,0-2-2 0,-3-2 0 0,1 0 0-2,0 0 1 2,2 0-1 0,-3 0 0 0,0 0 1-3,5 0-2 3,0 0 2 1,8 0-2-2,5 0 2 0,4 0-1 0,3 0 0 2,8 0 0-2,-5 0 0-1,-2 0 0 3,-3 0 0-1,-5 0 0 0,-11 0-1-3,-4 0 1 4,0 0 0-1,-3 0 0 0,0 0 0-2,1 0 0 2,-1 0-1 0,3 0 1 0,-2 0 1-2,-3 0-2 2,1 2 1 0,-6 0 0 0,3 0 0-1,0-2 0 0,1 2 0 1,2-2 0 0,-1 0 0-2,-4 0 0 2,-7 0 0 0,-6 0-2 0,-5 0 2-2,-6 0 2 2,-6 0-4 0,-4 0 2 0,-6 0 0-2,-2 0-1 2,-2 0 1 0,-2 0 1 0,-3 0-1-2,1 0 0 2,-1 0 0 0,0 0 0 0,0 0-1-2,-2 0 2 2,0 0 1 0,0 0-4 0,0 0 4-3,0 0-1 4,0 0 0-1,0 0-2 0,0 0 1-2,0 0 0 2,0 0 0 0,0 0 0 0,0 0 0-2,0 0 0 2,0 0 0-1,0 0 0 2,0 0 0-3,0 0 0 1,0 0 1 2,0 0-1-2,0 0 1 1,0 0-1-1,0 0 1 1,0 0 0 0,0 0-1-2,0 0 0 2,0 0 1-1,0 0 0 2,0 0-2-3,0 0 1 2,0 0 1-1,0 0 0 2,0 0-1-4,0 0 0 3,0 0 1 1,0 0 0-1,0 0-2-2,0 0 2 2,0 0-2 0,0 0 2 0,0 0-1-2,0 0 0 2,0 0-1 0,0 0 2 0,0 0-2-2,0 0 1 2,0 0 0-1,0 0 1 2,0 0-2-3,0 0 1 2,0 0 1 0,0 0-2 0,0 0 1-2,0 0 0 1,0 0-2 2,0 0 2-1,0 0-1-2,0 0 0 1,0 0-1 2,0 0 0-2,0 0-3 2,0 0 0-4,0 0-9 4,0 0-9-1,0 0-28-2,0 0-60 2</inkml:trace>
    </iact:actionData>
  </iact:action>
  <iact:action type="add" startTime="102783">
    <iact:property name="dataType"/>
    <iact:actionData xml:id="d57">
      <inkml:trace xmlns:inkml="http://www.w3.org/2003/InkML" xml:id="stk57" contextRef="#ctx0" brushRef="#br0">12945 7388 9 0,'0'0'9'5,"0"0"3"3,0 0-1 0,0 0 4 0,0-2-3-2,0 2-7 2,0 0-2 0,0 0 3 0,0 0 12-2,0-4 6 2,0 1-5 0,0-1-10 0,0 3 1-2,0-5 19 2,0 5-17 0,0-3-10 0,0 0 10-2,0-2-2 2,0-1-6 0,0-1 15 0,0 0-14-2,-2 2 14 2,-2-1-11 1,-1 3 15-1,1 0-22-2,-1 1 2 1,1-2 1 1,-4-1-1 0,4 1-1-1,-3 1-2 1,0 1 2 0,0-2 0 0,0 1 4-2,3 2-1 2,1-2-1-1,3 4 3 1,0-3-3-1,0 2-2 0,0-2-2 1,0-2 2 0,0-4-4-1,0 1 0 1,0-4 1-1,5 1 0 2,4 1-3-4,1 3 3 3,1 5 1 0,1 0-2 0,1 2 1-1,-2 0 0 0,4 0-2 1,-4 4 2 0,-2 9 0-2,-2-1 0 2,-4 0 1 1,-1-1-1-2,-2-5 1-1,0 2 0 2,0 5 3 0,-15 3 2 0,-5 3-3-2,-3-2-2 2,0-7 0 0,5-6 0 1,4-4-2-4,3 0-1 3,-2 0 5 0,7-12-1 0,1-7-1-1,5-6-3 0,0-6 0 2,0 2 1-2,3 0-2 0,5 9 4 0,2 5-1 1,-5 9 1 2,-1 4 0-4,1 2-3 2,1 0-4-2,4 0 4 2,1 10 3-1,1 9 3 1,-2 2-2 0,-6-3 0-1,-2 1-1 0,-2-9-1 1,0 0 2 0,0-1-2 0,0 1 3-2,-9-2 0 2,-10-1-2 0,1-3 3 0,-2-4-7-2,1 0 3 1,5 0 2 2,5-4-1-1,4-9 1-2,5-2-3 2,0-1 1-1,0 2-4 1,8-1 2-1,10 3 3 1,5 3 0 0,-2 3 1 0,1 6-1-2,-3 0 0 1,-8 0-1 1,-3 0 0 0,-4 13 1 1,-4 1 1-4,0-1 1 3,0-3 2 0,0-2-2-1,-7 0 1 0,-11 1 3 2,-6 1-5-1,1-4 0-2,5-4-2 2,2-2 0 0,5 0 2-1,4 0 2 0,5 0-2 1,2 0 0 0,0-6-1 0,9-6-9-2,14-5 2 1,-1 5 4 2,-3 4 2-2,-3 8 0 0,-2 0 0 1,-3 0 1-1,-1 5 0 2,-6 6 1-3,-1-2-1 2,-3-4 0 0,0-2-1 0,0 1 4-2,0 0 2 2,-12 4-1 0,-6-2-4-1,-1 1-3 0,6-5 3 0,0-2-1 1,7 0 1 1,4 0 1-4,2 0 0 3,0 0-1 0,0-7-4 0,6-7-8 0,9 4 10-2,-7 2 2 3,-3 5 0-1,-3 3-1-2,0 0-1 1,-2 0 0 1,6 0 3 0,-6 0 0-2,2 3 1 2,-2 0 0 0,0 3-2 0,0 1 2-1,0 1 2 1,0 0-3 0,-5 3 1-1,-2-1-3 0,0-2 0 1,3 1-1 0,2-3-2-1,2-4 1 2,0 0-8-3,0-2-1 2,0 0 9 0,0 0-2-2,0 0-7 2,0-4-4-1,11-15-4 2,3-4 1-3,-5 7 14 2,-5 6 2-1,-4 3 10 2,0 7 5-3,0 0-5 1,-21 21-12 2,-6 12 4-1,-2 1 3-2,5-4 1 1,8-7-3 1,7-8 2 0,5-7 1 1,1-5 5-4,1-3 4 4,0 0-4-2,0 0-6 0,-2 0-2 0,2 0 1 2,2-16-1-1,0-2-3-2,0-5-1 2,15-2 4 0,8-2 1-1,1 2-4 0,4 5 3 1,-5 7 0 0,-4 9 0 0,-6 4-2-2,-4 0 1 2,-3 17 2 0,-6 10 3 0,0 4 3-2,0 2-2 1,0-4-2 2,0-11 1-1,-10-5 2-2,1-5 8 2,-5-2 7 0,-2-3-11 0,-1 0-5-3,0-3-2 4,0 0-3-1,4 0 0-1,1-12 0 0,7-4 0 1,5-5-2-1,0-6-7 1,10-2 1-2,10 2 2 3,1 6 3-1,-8 7 3 0,2 10 0-2,-4 4-4 2,-1 0 3 0,1 0 1 0,0 0 0-2,-3 10-3 2,-6 7 4 0,0 3 2 0,-2-1 0-3,0-2 0 4,0-3-2-2,0-3 1 1,-7-3 2-2,-5 0-2 3,4-6 0-1,-2 0-1 0,3-2-1-2,0 0 3 1,5 0-2 2,2-10-2-2,0-13-3 0,0-2-4 1,4 0 3 0,11 3 5-1,-8 9-2 0,-1 7 2 0,-1 4-2 2,-1 2-2-2,4 0 1-1,-2 0 0 2,1 0 3 1,0 11 0-1,-3 5 2-3,1-2-1 3,0 1 0 0,-3 2 0 0,1-8-1-1,-3 2 0 0,2-2-2 2,-2-1-2-2,2 0-13-1,0 0-23 3,1 2-63-1</inkml:trace>
    </iact:actionData>
  </iact:action>
  <iact:action type="add" startTime="106675">
    <iact:property name="dataType"/>
    <iact:actionData xml:id="d58">
      <inkml:trace xmlns:inkml="http://www.w3.org/2003/InkML" xml:id="stk58" contextRef="#ctx0" brushRef="#br0">23156 10084 23 0,'0'0'15'8,"0"0"-6"-2,0 0-5 2,0 0 1 0,0 0-3 0,0 0 4-2,0 0 9 2,0 0 8 0,0 0 7-1,-2-2-7 0,0 0-6 0,0-3 1 2,-1 1 8-2,3 4-5 0,-2-2-9 1,2 2-7 0,0 0-4 0,0 0-1-2,0 0 0 2,0 0 0-1,0 0 0 1,0 0 1-2,0 0-1 3,0 0 1-1,0 0 0-1,0 0 1-1,0 0 0 2,0 0 3 0,-3 0 5 0,3 0 10-1,-2 0-2 0,2 0-8 1,0 0 0 0,0 0 1-2,0 0-2 2,0 0 1 0,-2 0 0 0,-1 0 0-1,-1-4-3 1,-1 2-3-1,1-3-3 2,-3 0 2-3,0 3 0 2,0-5 3 0,-2 5 1 0,0-4-5-2,-1 2 1 2,-1 0 1 0,2-2-2 0,2-1 1-3,0 3-1 4,0 0 1-1,0 2-2 0,0-2-2-2,-4 2 2 2,2-3-1 0,-3 1 0 0,1-1 1-2,-3-2-1 2,0-1 0 0,0 0 0 0,-2-3 1-2,0-1-1 2,2-1 0 1,1-3 0-1,0 1 1-2,5-1-1 2,-1-1 0 0,4 0 0 0,0 1 0-2,0-5 0 2,3 0 0 0,2-1 0 0,0-1 0-2,0-2-1 2,0 2 2 0,0 3-2 0,0-1 0-2,7 3 1 2,7-1-2 0,4 0-1 0,3 1 0-3,2 1 1 4,3 2 0-1,-1 7 2 0,-3 4-2-2,-3 0 0 2,-1 2 1 0,-1 2-2-1,4-1-1 0,-1 1 3 1,3 0-1 0,0 0 1 0,3 0 1-3,-2 0-1 4,2 0 0-2,1 0 1 2,-1 5-2-3,-3 9 1 2,0 1 0 0,-3-1 1 0,1 0-1-2,0 2 2 2,-5-2-2 0,1 1 1 0,-4 1 0-1,-2-2 0 0,4 5 0 1,-4 2 0-1,-1-1 0 0,-2 5-1 0,-1 3 1 2,0-1 0-1,-3-3 1-2,-2 1-2 2,-2 0 1-1,0-3 0 2,0 1 0-3,-4 0 1 3,-12-2-1-2,-5 0 1 1,-4-5 1-2,0-2 0 2,-5-1 0 0,-3-3 0 0,-1 1-1-2,-5-3 0 2,-2 0 2-1,-5 1-3 1,0-1 0-2,4 0 0 2,10-2 0 0,7-1 0 0,11-2 0-2,9-3 0 2,1 0 0-1,4 0 0 2,0 0 0-3,0 0-3 2,0 0 1 0,0 0-2 0,0 0-3-2,0 0-8 2,0 0-21 0,0 0-23 0,16 0-46-2,5-12-13 2</inkml:trace>
    </iact:actionData>
  </iact:action>
  <iact:action type="add" startTime="110215">
    <iact:property name="dataType"/>
    <iact:actionData xml:id="d59">
      <inkml:trace xmlns:inkml="http://www.w3.org/2003/InkML" xml:id="stk59" contextRef="#ctx0" brushRef="#br0">16244 10665 4 0,'-32'-5'21'7,"14"2"12"-1,4 1-5 2,3 2-9 0,7 0 16 0,-1-2-16-2,5 2 4 2,0 0 5 0,-2 0 2 0,2 0-5-2,0 0-2 2,0 0-8 0,0 0-9 0,0 0-6-2,18 0-1 2,18 0 5 0,15 0 3 0,14 2 6-2,7 4-3 2,3 3-4 0,0 1-4 1,4-1 0-4,2-1 0 3,3-4 3 1,0-2-4-2,1 0 2 0,0 1-3 1,-3 0 1 0,-1-1 0 0,-1 0-1-2,3 0 3 1,3-2-3 2,1 0 1-1,5 0 1-3,5 0-1 4,2-2-1-2,-5-5 0 1,0 4 0-1,-6-1-1 1,-7 2 2-1,-4 2-1 2,-10 0 0-4,-9 0-1 4,-8 0 2-1,-2 0-1 0,1 0-1-2,2-2 2 1,-3-1 0 2,3 0-1-2,0 1 0-1,-4-2-1 3,0 4 1-1,-2-3 0-1,0 1 1-1,-2 2-2 2,-2-2 1 1,-4 2 0-1,-4-2 0-2,-4 0 0 2,-4 0 0 0,-1 0 1 0,-6-3-1-2,0 3 2 2,-3-1-2 0,-4 0 1 0,0 1-2-3,-1 2 2 4,1-2-1-2,-2 0 0 1,-2 0 0-1,-2 0 1 0,-3 2-1 1,0 0 1 1,-2 0 1-3,0 0 2 2,0 0 1-1,0 0 19 2,0 0-14-3,0 0-3 2,0 0-1-1,0 0 1 2,0 0 0-3,0 0 1 2,0-1-3 0,0 1-3 0,0 0-1-3,0 0-1 4,0 0 1-2,0 0-1 1,0 0 1-2,0 0 0 3,0 0 0-1,0 0-1-1,0 0 0-1,0 0 3 2,0 0-3 0,0 0-4 1,0-3 1-4,0 1 0 4,-4 0-6-2,-1 2-8 1,0-2-19-1,5 2-38 1,0-2-35-1,0-5-98 2</inkml:trace>
    </iact:actionData>
  </iact:action>
  <iact:action type="add" startTime="113403">
    <iact:property name="dataType"/>
    <iact:actionData xml:id="d60">
      <inkml:trace xmlns:inkml="http://www.w3.org/2003/InkML" xml:id="stk60" contextRef="#ctx0" brushRef="#br0">23278 9550 44 0,'0'-11'38'5,"0"0"12"3,0-3-17 0,0 2-9 0,-2-5-8-2,-2 3-9 1,-2-1 18 2,4 1-15-2,-5 1 5 0,1 3 0 0,-1 1 5 2,-5-2-12-2,-2 2-3 0,-4 1-3 1,-8 2-2-1,-1-1 1 2,-2 3-1-3,-4 0-1 2,1 3 4 0,-1 1-3 0,-1 0 1-2,-1 0-1 3,1 0 0-2,-3 11-1 1,5 2-1-2,0 2 2 2,2 1 2 0,5 2-2 0,1 1 0-2,6 4 0 2,2 0 1 0,0 1 0 0,4 4-1-2,-1 1 0 2,1 4 0 0,5-2-1 0,3 0 2-2,4-2-2 3,0-2 1-2,0 0 0 1,0-5 1-2,0 1-1 2,0 0 1 0,2 2 0 0,7 0 2-2,1 1-1 2,-2 4 0 0,4-5-2 0,-3 1 1-2,5-3-1 2,2 0 1 0,2 0 1 0,1-3-1-2,-3 1-1 2,2-2 1 0,1-2-1 0,4-3 0-2,2-1 0 2,5-6 2 0,7 0-2 0,2-5 1-2,7-2 3 2,3 0-3 0,-2 0 0 0,0-2-1-2,-4-9 0 2,2-1 1 0,-9-1-2 0,3 1 2-2,-5-2-1 3,-1-3 0-2,-1-2 2 1,0 1-2-2,-4-1 1 2,-3-2-2 0,-2-2 1 0,-3-1 1-2,-3-2 0 2,-4 0-2 0,-5-1 3 0,-4 0-1-2,-1 0 0 2,-3-1-2 0,0 1 1 0,0-2 1-2,0-1-1 2,0 5 0 0,0 0 0 0,0 5 1-2,0-1-1 2,0 5 0 0,-3-1 0 0,-5 1 0-2,-2-1 0 2,-2 5 0 0,-4-3 2 0,-2 5-2-2,-3-5 1 2,-4-1-2 0,-3 0 1 0,-7-1 0-2,-3 2 0 2,-7 2 0 0,-5 1 0 0,-7 1 0-2,-3 0-2 2,0 2 2 0,5 5 0 0,9 2 0-2,7 2 0 1,4 0 0 2,8 0-1-2,-3 2 0 0,2 11 1 1,-2 3-1-1,1 5 2 2,-1 4-2-3,-3-1 2 2,3 4-1 0,3-4 1 0,6 1-1-2,3 2-1 2,4 0 2 0,-4 2-1 0,3 0 0-2,0-2 1 2,-8 2-2 0,4 2 2 0,1 0 1-2,-3 2-2 2,4 0 0 0,4-1 0 0,4 2 0-2,1-2 0 2,4-2 0-1,2-1 0 2,2-4 0-3,0 2-3 2,0 0 4 0,0 0-2 0,2-2 1-2,8 0 0 2,3 0 1 0,1-4-1 0,2-1 0-2,1-1 0 2,1-1 0 0,3-3 2 0,-1-3-2-2,5 0 2 1,5-3-1 2,4-1 3-1,11-2-3-1,2-2 2 0,4-4-3 1,0 0 0 0,2 0 1-2,2 0 0 2,-2-8-1 0,0-2 0 0,-3-1 2-3,-1-1-2 4,-6 0 0-1,2-2 0 0,-2-5 0-2,4-2 0 2,0-4 1 0,0-4-1-1,-4-4 0 0,0 0 1 1,-7 0-1 0,-8 0 0-1,-11 4 0 0,-2 0 0 1,-6-3 3 0,-3 1-2 0,-4-2-1-2,1-2-1 1,-3 0 2 2,0 2 1-1,0-2-2-3,0 1 1 4,-3 1-1-1,-1 0 0 0,0 4 1-2,-1 4-1 2,1 0 0 0,-4 7 1 0,1 0 0-2,-2 0 0 2,-7 0-1 0,-2-3 1 0,-5 3-1-2,-7 1 3 2,-5 1-2 0,-7-1-2 0,-1 2 1-2,-2 1 1 2,-4 2-1 0,0 1 1 0,4 3-1-2,-2 4-1 2,4 2 1 1,-3 2-1-2,0 0 1-1,0 0-1 2,-3 0 1 0,1 8-2 0,0 11 2-2,-5 4-2 2,-3 6 3 0,9 4-1 0,-2 1 0-2,8 8 0 2,2 4 1 0,-1 2-1 0,8 3 0-3,2-1-1 4,8 1 2-1,5-3-2 0,6-4 1-2,9-5-1 2,2-6-2 0,0-6 0 0,0-2 2-2,2-9 1 2,7-1-1 0,2-5 1 0,1-1 0-2,-1-5 0 2,4 0 0 0,2-4 0 0,4 0 0-2,3 0-3 2,2 0-4 0,2-2-9 0,0-11-44-2,-3-1-35 1,3 4-86 2</inkml:trace>
    </iact:actionData>
  </iact:action>
  <iact:action type="add" startTime="128595">
    <iact:property name="dataType"/>
    <iact:actionData xml:id="d61">
      <inkml:trace xmlns:inkml="http://www.w3.org/2003/InkML" xml:id="stk61" contextRef="#ctx0" brushRef="#br0">17113 11397 9 0,'-17'6'8'7,"4"-4"-5"1,-4 4 8-2,2-2 9 2,-2 4-10 0,-1 3-7 1,-1-1-1-3,3 3 0 2,2-5-2 0,5 0 2 0,2-3 2-2,0 0 12 2,0-1 12 0,-4 5-22 0,-5 1-4-3,0 1 4 3,0 1 1 1,7-4 0-3,2 1-3 2,4-6-4-1,3-3 2 2,0 0-1-3,0 3 2 2,0-3 0-1,0 0 3 1,0 0 2 0,0 0 4-2,0 2 1 3,0 0-4-2,0 4-4 0,3 0 3 0,6 2-4 1,2-1 7 0,3 2 2-2,2-2-6 2,5-1-2 0,7 3 3 0,4-3-4 1,4 3 2-3,6-1 0 1,0-2-2 1,3-2-1 0,2 2-2-1,-2 1 2 1,2 1 0 0,-2 2-2-2,4 1-1 1,-4 1 0 2,2 1 0-1,-1 1 2-2,0-1-2 1,0-1 0 1,5 0 1 1,2 1-1-3,1-3 0 2,-1 0 0-1,7 1 1 2,-2-3-1-3,-5 0 0 1,4 0 1 2,-4 0-1-1,-4 1 0-2,3 0 0 2,-1 1 1 0,4 0-1 0,-2 2 0-2,2 1 1 2,3-3-1-1,-5 1 0 1,2-1 2 1,-5-2-2-3,1-2 0 1,-2 3 1 2,-4-1-1-2,0-2 0-1,-4 2 1 3,0 1-1-1,3-5 1-2,-3 0 0 1,0-2 2 2,1 0-1-1,-1-2 0 0,0 0 5-2,-1 0 0 2,1 0-3 0,3 0-1-2,2 0-1 2,-5-8 2 0,4-2-2-1,-7 1-2 0,-3 3 1 1,1-2 0 0,-1-1-1 0,-3-1 3-2,6-2-4 2,-4 1 3 0,0-1-2 0,3 2 1-2,-5-3 1 2,0 5 0 0,0-5-2-1,-2 1 0 0,0 2 0 1,-4-1 0 0,2 1 0 0,-7 2 1 0,1-3 0-2,1 1-1 2,3 0 0 0,-1-1 0 0,3 1 2-3,-6-1-2 4,1 1-2-1,-2 0 4-2,-5 1-2 2,0 4 0 0,0-4 0-1,-2 3 0 2,2-2 0-3,-4 2 0 2,-1-1 1 0,0 1-2-1,-3 4 2 0,-1-2-1 0,-3 2 1 1,-2 2 1 0,1-2 0-2,-1 2 1 2,-2-2 21 1,0-3-13-3,0 5-7 2,0 0-2 0,0-2 1 0,0 0-3-2,0 0 0 1,0 0 0 2,0-1 1-1,0 3-1-3,0 0 0 4,0 0 1-1,0 0 0 0,0 0 1-2,0 0 3 2,0-1-2 0,-2 1-3 0,-14-4 0 0,-3 2 0-2,-6 0 0 1,-10 0 0 2,-3 2 0-3,-7 0 1 2,-2 0-2-1,0 0 2 2,1 0 0-3,2 0-1 2,3 0 0 0,2 0 1-1,3 0-1-1,-2 0 0 2,1 0 0 1,-4 0-1-1,-1 6 1-2,-3-1-1 1,-6 4 1 2,-7 0 0-1,-6-1-1-2,-7 0 1 2,-7-1 0-1,-7-3 0 2,-5 0 0-3,0-4 0 2,-2 0 0 0,2 0 0 0,5 0 0-1,7 0 0 0,4-4 0 1,7 0 0 0,10 1 0 0,2 3 0-2,7-2 0 1,4 2 0 2,0 0 0-3,5 0 0 2,3-2-2 0,-6 2 2 0,3-2 0 0,0 0 0-2,-5 2 0 1,5 0 0 2,2 0 0-4,0 0 0 4,3 0-1-2,2 0 1 2,-1 0-1-3,1 0-2 2,-1 0 3 0,3 0 0 0,6 0 0-2,-2 0-1 2,3 0 1 0,2 0 0 0,1 0 0-3,1 0 0 4,-2-6 0-2,1 0 0 1,-1 1 1-1,6-1-1 1,-2 2-1 0,2-2 2 0,0 0-1-2,2 1 0 2,-4 1 0-1,4 2 0 2,-2 0 1-1,0 0-1-2,-2-2-1 2,2 2 1-1,-2-2 1-1,2 2-2 3,0 2 1-1,0 0 1 0,-2 0-1-2,4 0-1 2,1 0 1-1,0 0 3 2,6 0-2-3,0 0-1 2,2 0 1 0,2 0-1 0,-1 0 2-2,3 0-2 1,0 0 0 2,-2 0 0-1,2 0 0-1,0 0 0 0,0 0-2 1,0 0 0 0,0 0 2-2,0 0-3 2,0-3 0 0,0 3 0 0,0 0 0-2,7 0 3 2,14 0 3 0,7 15-2 0,4 2-1-2,2-1 0 2,3 1 0 0,-3 2 0 0,4-3 0-3,-4-2 0 4,1 1 0-1,-1-2 1 0,3-1 0 0,-1 0-1-2,2-1 1 2,1 1-1 0,4-2 0-2,3 3 0 2,4-2 0 0,10-2 0 0,2 0 1-2,5-3-1 1,5-2 0 2,-3 2 0-1,0 1 0-2,-3 0 1 1,-4 2-1 2,-2-3 0-1,-7 2 0-2,0-1 0 2,-5-3 1 0,-3 2-1 0,2-4 0-2,2-2 2 2,0 0-1 0,5 0 0-1,2 0-1 2,1-2 0-3,5-4 2 2,-2-5-2 0,0 3 0-2,-2-1 0 2,-3 0 0 0,-3 1 0 0,2-3 0-2,-3 3 0 2,-4-2 0 0,0 2-2 0,-6 1 4-2,-2 1-2 2,-5-2 0 0,2 1-2 0,-4 1 4-2,0 0-4 2,-4 2 2 0,-2 0 0 0,0-1 0 0,1 1 0-2,-3-2 0 2,1 2 0 0,-7 0 0 0,-1-2 0-2,-4 3 0 2,-5 2 0 0,-2 1 0-2,-6 0 0 2,3-3 2 0,-3 3-2-1,0 0 2 0,2-1 2 1,-2-4-2-1,0-1-1 2,0 0 1-4,0-3 3 4,0 6-3-1,0-1-1 0,0-1-2-3,0 3 2 4,0 0-1-1,0 2 0 0,0-2 0-2,0 2 0 2,0 0-1 0,0 0 2-1,0 0-1 0,0 0 0 1,0 0 1 0,0 0-2 0,0 0 1-2,0 0 0 2,0 0 0 0,0 0 1 0,0 0-1-2,0 0 1 2,0 0 1 0,0 0-2 0,0 0 0-2,0 0 1 2,0 0-2 0,0 0 2 0,0 0-2-2,0 0 1 2,0-2 0-1,0 2 1 1,0 0-2-1,0 0 2 0,0 0-1 2,0 0 0-1,0 0-1-2,0 0 1 2,-5 0 1-1,-9 2-2 2,-4 9 3-4,-7-2-2 4,-1 2 0-1,-6 0 2 0,-5-1-1-2,-9-2-1 2,-6 0 0 0,-8-2 0-1,-10-1 1 0,-8-5-2 0,-5 0 3 1,-9 0-2 1,-7 0 0-3,-6 0 0 2,-1 0 0-1,-2-7 0 2,4 3 0-3,7 1 0 2,8 0 0 0,6 3 1 0,7 0-2 0,7-2 1-2,9 2 0 2,7-4 0 0,8 2 0-2,5-3 1 2,1 1-2 0,7 1 2 0,0-4-1 0,-5-1 0-2,-2 1 0 2,-3 3 0 0,-1 0 0-2,4 3 0 2,-1-4 0 0,-3 3 0 0,-2 2 0-3,2 0-1 4,2-2 1-1,-1 0 0 0,5 0 1-2,1-2-2 2,4-3 1 0,4 1 1-1,2 2-1-1,5-2 0 3,4 4 2-2,0-2-4 1,1 0 4-2,2 1-4 2,3-1 2 0,0 2 0 1,3 0 2-2,4 0-2-1,1-1 1 2,3 3-2 1,-2-1 2-3,2 1-1 1,0-2 1 2,-2 0 0-2,-2 0-1 0,-1 0 1 1,1 0-1 0,-4-1 0-1,1 2 1 0,1-2 0 1,1 3-1 0,3-2 1-1,0 2 0 0,2 0 2 1,0 0-2-1,0 0-1 2,0 0 0-3,0 0 0 2,0 0 0 0,0 0 0 0,0 0 0 0,0 0 0-2,0 0 0 2,0 0 0 0,0 0 0-3,0 0-1 3,0 0 1 1,0 0-3-1,0 0 2-2,0 0 1 1,0 0-1 1,0 0-1 0,0 0 1-1,0 0-1 1,-3 0-2-1,3 0-1 1,-3 0-4-2,-1 0-23 3,-12 9-43-1,-11 20-29 0</inkml:trace>
    </iact:actionData>
  </iact:action>
  <iact:action type="add" startTime="135353">
    <iact:property name="dataType"/>
    <iact:actionData xml:id="d62">
      <inkml:trace xmlns:inkml="http://www.w3.org/2003/InkML" xml:id="stk62" contextRef="#ctx0" brushRef="#br0">9154 11694 42 0,'-16'7'57'5,"12"-3"-55"4,4-4-2-1,0 2 1 0,0-2 5-2,0 0 9 2,0 0 6 0,0 0 14 0,0 0-5-3,0 0-10 3,0 0 1 1,0 0-6-1,0 0-8-2,0 0-4 2,0 0-2 0,0 0-2 0,13 0 3-2,15 0-1 2,11 0 3 0,5 0-3-1,6 0 3-1,3 0-3 3,5 0-1-2,4 0 0 2,0 0 1-1,0 0 0-2,-2 4 0 2,0 4 0 0,2 1-1-2,0 1 3 2,2-1-1-1,-1 1-2 1,-1-2 0-1,0 2 0 0,0 1 2 2,7-1 0-1,-1-2-1-2,7-1-1 2,-2-1 1 0,-4-2 0 0,-2 0-1-2,-5 4 1 2,-4-1-2 0,-6-1 2 0,-1-2-1-2,0-2 0 2,-1 0 1 0,3 0 1 0,0-2 0-2,4 0 0 2,-1 0 1 0,-1 0 2-1,-2 0 7 2,5 0-5-3,4 0-5 2,0 0 2 0,-2 0-2-2,-3-4-2 2,-4 4 1 0,-5 0-1 0,0-2 0-2,-3 0 1 2,0 2 0 0,-1-4 1 0,0 1-2-3,0 2 0 4,-5-2 1-1,0 2-1 0,-7 1 0-1,0 0 0 0,0 0 0 1,0 0 0-1,3 0 0-1,-1 0 0 2,1 0 1 1,0 0-2-1,-1 0 2-2,-4 0-1 2,-2 0-1 0,-6 0 1 0,-5 0 0-2,-8 0 0 2,-3 0 0-1,-2 0 0 1,-4 0 1-1,0 0 0 1,0 0 4 0,0 0-4-1,0 0 1 0,0 0-2 1,0 0-3 0,0 0-4-1,0 0-2 2,0 0-12-3,8 0-12 2,13-19-14 0,9-4-41-2,5-7-50 2</inkml:trace>
    </iact:actionData>
  </iact:action>
  <iact:action type="add" startTime="139349">
    <iact:property name="dataType"/>
    <iact:actionData xml:id="d63">
      <inkml:trace xmlns:inkml="http://www.w3.org/2003/InkML" xml:id="stk63" contextRef="#ctx0" brushRef="#br0">11055 13542 54 0,'-5'0'29'7,"3"0"0"2,0 0-7-2,2 0-1-1,-6 0 12 2,4 0-13 0,-3 0-4 1,-1 0 3-4,-1 0-7 4,-5 0 9-2,-1 0-9 1,-4-2-9-2,-5 2-2 3,-8 0 2-1,-5-3 0-1,-4 1 1 0,-2-1-1 0,-5 0 3 1,-7 1 0 0,-3 2-5-1,-3 0 1 1,-6 0 0 0,1 0-2 0,-5 0 1-2,3 5 0 2,0-2 0 0,4-1-1 0,2-2 3-2,6 0-4 1,-2 0 2 2,3 0 1-1,-4-12-1-2,-1-2-2 2,3-1 3 0,2 1 6 0,2 0-4-2,8-3-1 2,4 0 9 0,4-3-10 0,10-3-2-2,6-6-1 1,6-6 0 2,8-7-3-1,0-6 3-2,5 1 1 2,0-5-1 0,0-4 1 0,21-2-1-2,5-2-1 2,4 2 1 0,0 0 0 0,2 4-1-2,0 3 0 2,0-1 0 0,0 5 0 0,5 7 1-1,4 0 0 0,8 8 1 1,8 0-1 0,10 3 1-3,4 0-3 3,5 4 3 1,2 5 0-2,-1 3 1 0,-4 4-2 0,-4 6 1 2,0 0 1-2,-4 7-1 0,-1 0 0 1,0 0 0 0,3 0 0 0,-1 14 0-2,9 5 0 1,-2 6 0 2,8 4 0-1,-6 4 2-3,-1 3-4 4,0 3 2-1,-12 2 0 0,-9 3 0-3,-10 5 0 4,-8 3 2-1,-10 2-2 0,-4-2 2-2,-7-1-3 2,-6-3 4-1,-8-3 0 1,0 3 2-2,0 0 0 3,-15 2 2-1,-11 3-5 0,-6 4 2-2,-4-1-2 2,-9-1-1-1,-2-5 2 2,-2-4-1-3,-6 2 0 1,-2-8-2 2,1-2-4-2,1-1 3 0,6-4-8 1,10-8-7-1,12-6-13 1,11-9-28-1,12-10-99 1</inkml:trace>
    </iact:actionData>
  </iact:action>
  <iact:action type="add" startTime="148219">
    <iact:property name="dataType"/>
    <iact:actionData xml:id="d64">
      <inkml:trace xmlns:inkml="http://www.w3.org/2003/InkML" xml:id="stk64" contextRef="#ctx0" brushRef="#br0">3335 2716 1 0,'-11'-2'8'5,"4"-2"8"3,3 2-8 0,-1 0 11 0,2 0-5-2,1-1 5 2,0 2 0 0,0 1 13 0,2 0-3-2,-3 0-5 4,3 0-8-4,0 0-6 2,0 0-4-2,0-2-2 2,0 2 2 0,0 0 12 0,0 0-3-2,-2 0-2 2,0 0-2 0,0 0-2 0,2 0-1-2,-3 0 0 2,-1 0 2 0,-6 0-5 0,-8 0-3-2,-7 0-2 2,-12 14 2 0,-14 7-3 0,-9 4 1-2,-4 4-1 4,-7 0-2-4,-1 0 3 2,5-3-1-1,8-2 2 0,9-6-1 1,12-3 0-1,6 0-1 2,7-6 2-3,9 0-2 2,7-3-1 1,4-4 0-4,5 0-4 3,0-2-5 1,0 0 0-1,0 4-1-3,7 2 7 3,11 1 3 1,3 1-1-1,7 2 2-3,4 1 1 5,7 0 0-4,5 3 1 2,6-5-1-2,3 1 2 2,0-5-2 0,1 2 2 0,-7 1-2-2,-6-2 2 2,-3-2 0 1,-6 0-1-2,-10 0-1-1,-3-2 1 2,-5-2 0 0,-5 2-1 0,-4-2 1-2,-3 0-1 2,-2 0 1 0,0 0 1 0,0 0-1-2,0 0 3 2,0 0 5 0,0 0-2 0,0 0 3-2,0 0 2 2,-4-4-8 0,-15-14-7 0,-4-5-2 0,-12 0 4-2,-1-1-1 2,-8-2-1 0,-4 2 3-2,-2-4-1 2,-1 0 1 0,-3-6-2 0,9 4 3-2,3 3 0 2,10 4-1 0,9 5 3 0,9 5-5-2,5 4 2 2,5 6 0 0,4 0 0 0,0 3 0-2,0-1-2 2,0 1 1 0,0 0 0 0,0 0 1 0,-3 0-1-2,3 0-5 2,0 0-1 0,0 0-4-2,0 12 3 2,0 13 7 0,0 12 8 0,0 7-5-2,0 3 1 2,0 1-2 0,0-1 1 0,3 0-1-2,-1 3 2 2,-2 0-3 0,0-2 1 0,0 2-1-2,0-5 2 2,0-4-1 0,0-7 0 0,0-16-1 0,0-1 0-2,0-10-1 2,0-7 1 0,0 1-1-2,0-1 0 2,0 0-1 0,0 0-5 1,0 0 0-4,4-6 4 3,22-29 13 0,13-17-2 0,12-14-2-2,-4-3-8 2,4 5 6 0,-5 2-4 0,-2 8-1-2,-3 5 1 2,-4 3 0 0,-5 4-3 0,0 7 7-2,-6 6-6 2,-1 7 3 0,-4 5 0 0,-5 4-2-2,-6 7 2 2,-4 2-2 0,-3 4-4 0,-1 0 2-2,-2 0 1 2,0 0 2 0,0 0 2 0,0 0 3-2,0 0-1 2,0 0 1 0,0 0-3 0,0 0 0-2,0 0-1 2,0 0 1 0,0 0-1 0,0 0 0-2,0 0 0 2,0 0 0 0,0 0 0 0,0 0-1-2,0 0-1 2,0 0-1 0,0 0-3 0,0 0-8-2,0 0-9 2,0 0-18 0,0 0-44 0,0 0-24-2,2 0 67 2</inkml:trace>
    </iact:actionData>
  </iact:action>
  <iact:action type="add" startTime="157617">
    <iact:property name="dataType"/>
    <iact:actionData xml:id="d65">
      <inkml:trace xmlns:inkml="http://www.w3.org/2003/InkML" xml:id="stk65" contextRef="#ctx0" brushRef="#br0">3802 4377 70 0,'-4'0'17'8,"-3"0"-16"-3,7 0-4 3,0 0 1 0,0 0 2 0,0 0 0-2,0 2-1 2,0-2 2 0,0 2-1 0,0-2-1-2,0 3 1 2,0 0 4 0,0 2 3 0,0-1 8-2,9 2-3 2,5 0 1 0,2 0-3 0,5 1-4-2,4-1-2 2,3 1-1 0,2-4-1 0,2 1 3-2,5 0 1 2,4 0-3 1,3-1 2-2,4-1-3-1,5 0 1 3,-2 0-2-2,1 0-1 2,-1 0 0-4,-2 2 1 3,-1-2-1 0,5-2 2 1,2 0-3-4,3 0 4 4,4 0-3-2,-2 0 0 3,-6 0-2-5,4 0 4 2,0 0-1 1,-3 0 1 0,1 0-4-2,-2-4 4 2,-3 2-3 0,0-2 1 0,-3 4 1-2,3-2-2 2,2 2 2 2,1 0 0-3,6-2-1-2,4 2 0 4,-4 0 0-2,0 0-2 1,-4 0 0-1,-1 0 3 0,3 0 0 1,-3 4-2 0,2 2 2-2,3 0-1 2,0-3 1 0,-1-2 0 0,-1 2-1-1,2-3 0 0,-5 2 0 2,1 0 0-2,-6 2-1-1,-4-2 0 3,0 2 2 1,3-2-1-4,4 0 1-1,7-2 1 3,2 0-1 0,4 0 0 0,8 0 1-2,-6 0-1 3,4 2-2-1,-5 0 1 0,-9 2 0-3,-9-1 0 3,-2-2 3 0,-8 2-3 0,-3-2 0-1,-3-1 1 0,-6 0 0 1,-1 0 5 0,-5 0-6-2,-10 0 1 3,-4 0 0-2,-5 0 3 2,-2 0 1-4,0 0-3 3,0 0-2 0,0 0-2 0,0 0-8-1,0 0-17 0,0 0-62 2</inkml:trace>
    </iact:actionData>
  </iact:action>
  <iact:action type="add" startTime="158831">
    <iact:property name="dataType"/>
    <iact:actionData xml:id="d66">
      <inkml:trace xmlns:inkml="http://www.w3.org/2003/InkML" xml:id="stk66" contextRef="#ctx0" brushRef="#br0">4769 2335 68 0,'-9'-10'43'8,"4"4"-1"0,5 6-30 0,0 0-11-2,0 0-2 2,0 0-1-1,0 0-2 2,0 0 4-3,0 0 1 1,7 0 12 1,7 0-2 1,7 0 0-3,-1 8-8 2,3 3-2 0,3-1 4 0,-5 4-5-2,-4 1 3 2,0-1-7 0,-8 7-1 0,-7-1-44 0,-2 5 38-2,0 5 24 2,-21-1 1 0,-11 1-14-2,-9-2 12 4,-2-6-8-4,-2-2-1 3,11-6 2-4,6-4 5 3,13-6-1 0,7-2 5 0,8-2-14-2,0 0 0 2,0 0 2 0,3 0-4 0,22 0 11-2,14 0 4 2,7-6-8 0,3-3-4 0,-6 8 0 0,-6 1 1-2,-7 0-4 2,-7 0-1 0,-2 1 0-2,-6 14 0 2,-2 3-4 0,-5-1 5 0,-3 0-8-3,-5 1-5 4,0 1 23-2,0 4 4 2,-9 4-7-3,-12 0-1 2,-2-2 1 0,5-5-3 0,4-7-4-2,9-5-5 2,5-6-12 0,0-2-38 0,0 0-27 2,17-4 12-2</inkml:trace>
    </iact:actionData>
  </iact:action>
  <iact:action type="add" startTime="159436">
    <iact:property name="dataType"/>
    <iact:actionData xml:id="d67">
      <inkml:trace xmlns:inkml="http://www.w3.org/2003/InkML" xml:id="stk67" contextRef="#ctx0" brushRef="#br0">5172 2460 19 0,'0'0'113'6,"0"-3"-90"2,0 3-23-2,8-1 0 2,11-2 1 0,1 1 8 0,4 2-1-2,-3 0-9 2,-8 0-2 0,-3 2 2 0,-6 11-20-2,-4 3 11 2,0 9 14 0,-6 4 21 0,-24 4-6-2,-6 3-14 2,-7-1-6 0,0-4-6 0,1-2 0-2,5-6-8 4,12-7-13-3,13-4-11 0,12-7-3-1,0-3-9 2</inkml:trace>
    </iact:actionData>
  </iact:action>
  <iact:action type="add" startTime="159698">
    <iact:property name="dataType"/>
    <iact:actionData xml:id="d68">
      <inkml:trace xmlns:inkml="http://www.w3.org/2003/InkML" xml:id="stk68" contextRef="#ctx0" brushRef="#br0">5289 2689 35 0,'28'-2'25'7,"-6"2"-12"1,-3 0-5-1,-4 0-3-1,-2 0-8 4,-4 0-1-3,-3 0 10 0,2 5-3-1,-4-1-3 3,1 0-2-1,-5-4-2 0,0 1 1-2,0-1-1 2,0 0-9 0,0 3-16 0,-15 1 2-3,-5 4 28 3,-5 4 20 1,-1 11-2-1,3 4 5-2,8 2-10 2,2-2 5 0,11-4-14 0,2-4 0-2,0-4-10 4,2-6 4-3,17-2 5 1,9-5 9-3,13-2 9 3,10 0 0 0,-2-14-12 0,-4-7-16-2,-6 0-8 1,-11 5-34 2,-5-1-30-1</inkml:trace>
    </iact:actionData>
  </iact:action>
  <iact:action type="add" startTime="160116">
    <iact:property name="dataType"/>
    <iact:actionData xml:id="d69">
      <inkml:trace xmlns:inkml="http://www.w3.org/2003/InkML" xml:id="stk69" contextRef="#ctx0" brushRef="#br0">5677 2394 9 0,'8'-5'83'7,"8"1"-80"1,5 2 1 0,2 2 2-2,-3 0-3 2,-1 0-5 0,-10 6 1 0,-7 13-12-2,-2 1 9 3,0 8 40-2,-14 0-22 1,-15 4 4-2,-8-3-27 2,-1-5 12 0,8-7-12 0,10-5 4 0,8-5-4-2,10-5 7 2,2-2-4 0,0 0-23-2,0 0-13 2,0 0 46 0,12 0 7 0,1 0 0-2,2 2 0 2,-4 5-2 0,0 3-4 0,1 2 2-2,-7 0-7 2,-1 2-16 0,-4 0 11 0,0 2 2-3,0-6 16 4,0-2-9-1,0-1-4 0,0-3-3 0,0 0-4-2,0-4-3 2,0 1 5 0,0-1 1-2,5 0 7 2,6 0 1 0,3 0 1 0,9 0 7-2,0-1-4 2,-2-7-2 0,-5 5 3 0,-5 3-6-2,-2 0 2 2,1 0-2 0,-3 0-3 0,-1 0 4-2,-1 4-4 2,-5 1-8 0,2-2 7 0,-2 0-2 0,0-3 4-2,0 0 6 2,0 0-3 0,2 0 0-2,8 0-2 2,1-6-6 0,3-9-7 0,-4 3 12-1,-4 6 0 1,-3 3 6 0,-1 3-7 0,0 0-5-2,2 0 5 2,2 3 3-1,-4 9 0 1,3 3 2-1,-3 1-6 0,0-2-3 2,3 1 15-1,-3-4-10-3,0-4-5 3,2-2-5 0,1-5-3 0,7 0 5-2,6 0 11 2,10-17-4 0,6-9-23 0,1-6-13-2</inkml:trace>
    </iact:actionData>
  </iact:action>
  <iact:action type="add" startTime="160796">
    <iact:property name="dataType"/>
    <iact:actionData xml:id="d70">
      <inkml:trace xmlns:inkml="http://www.w3.org/2003/InkML" xml:id="stk70" contextRef="#ctx0" brushRef="#br0">6182 2602 6 0,'0'0'60'4,"0"0"-24"2,0 7-21 2,0 15 28-1,-12 10-5 1,-2 5-13-2,3-2-13 3,-1-2-6-1,3-6-4-1,5-2-4-1,-1-7 1 2,0-3-4 0,0-5-1 0,3 1-6-1,-7-3-9 0,0-2-28 1,-3 1-18 0,1-3-13-2</inkml:trace>
    </iact:actionData>
  </iact:action>
  <iact:action type="add" startTime="161167">
    <iact:property name="dataType"/>
    <iact:actionData xml:id="d71">
      <inkml:trace xmlns:inkml="http://www.w3.org/2003/InkML" xml:id="stk71" contextRef="#ctx0" brushRef="#br0">5660 2120 133 0,'-3'-2'17'8,"3"2"-15"-1,-4 0-14 3,-2 7-8-6,-3 19 24 5,-4 14 11-2,-8 9-13 1,-4 5-7-2,-5 0 7 2,0 0-79 0</inkml:trace>
    </iact:actionData>
  </iact:action>
  <iact:action type="add" startTime="161647">
    <iact:property name="dataType"/>
    <iact:actionData xml:id="d72">
      <inkml:trace xmlns:inkml="http://www.w3.org/2003/InkML" xml:id="stk72" contextRef="#ctx0" brushRef="#br0">4592 3296 151 0,'0'-6'30'7,"0"4"-30"2,16 0-16-1,25 0 26-2,24 0-4 2,20-5 1 1,25-2 0-3,28-7-4 0,25-4 0 3,26-3-1-2,12-4-1 1,-2 2 2-1,-10 5-3 1,-23 9 0 0,-21 9-9 0,-24 2-19-2,-17 0-55 2</inkml:trace>
    </iact:actionData>
  </iact:action>
  <iact:action type="add" startTime="164965">
    <iact:property name="dataType"/>
    <iact:actionData xml:id="d73">
      <inkml:trace xmlns:inkml="http://www.w3.org/2003/InkML" xml:id="stk73" contextRef="#ctx0" brushRef="#br0">25379 9268 73 0,'9'-28'64'5,"-9"4"-51"2,0 12-3 0,2 9 1 1,-2 3-11 1,3 0-22-4,-1 0 0 3,3 7 29 0,-3 7 5 1,2 7 0-3,3 0-4 1,0 2-1 2,3-3-2-2,1-3-2-1,3-3-5 2,2-8 0 1,5-6 10-2,11 0 16 0,13-1 7 1,13-20-14 0,2-11-13 0,-2 2-1-2,-5 1-6 2,-10 2 2 0,-4 6-6 0,-9 2-11-3,-9 7-6 3,-8 5-24 0,-7 6-2 0,-6 1 0-1</inkml:trace>
    </iact:actionData>
  </iact:action>
  <iact:action type="add" startTime="165772">
    <iact:property name="dataType"/>
    <iact:actionData xml:id="d74">
      <inkml:trace xmlns:inkml="http://www.w3.org/2003/InkML" xml:id="stk74" contextRef="#ctx0" brushRef="#br0">20046 12098 11 0,'9'-10'15'8,"-5"2"0"-2,2 0 4 2,-2 0-5-1,1-1 6 1,-1-2-2-1,0 2 0 0,-1-2-5 2,-1 1 10-1,2-3 5-2,2 3-21 2,-6 2-1 0,2 4 3 0,-2 1 4-2,0 3-13 2,2 0-8-1,0 0-8 1,1 0 7-1,3 11 11 1,-3 1-1 0,1-4-1 0,-2 2 4-2,0-5 1 2,4-1-2 0,-2 0-2 0,1-4 1-2,6 0 2 2,14 0 9 0,20-6 0 0,24-27-6-2,25-21-2 2,16-12-6 0,7-9-4 1,-2-6-17-4,-16 3-97 3</inkml:trace>
    </iact:actionData>
  </iact:action>
  <iact:action type="add" startTime="169531">
    <iact:property name="dataType"/>
    <iact:actionData xml:id="d75">
      <inkml:trace xmlns:inkml="http://www.w3.org/2003/InkML" xml:id="stk75" contextRef="#ctx0" brushRef="#br0">5174 5630 1 0,'-5'-5'22'5,"3"0"-7"3,0 1-8 0,2-1 27 0,-2 5-24-2,2-4 5 2,0 4 0 0,0 0-6 0,0 0 0-2,0 0-5 2,0 0 1 0,0 0-2 0,0 0-3-2,0 0-5 2,0 0-9 0,0 13 4 0,0 7 16-2,0 5 17 2,2 4-12 0,7-2-3 0,2 0-5-2,1-4-2 2,-3-5-2 0,0-3 1 1,-1-4-1-4,-4-4 1 3,3-2-4 0,-3-1 6 0,1-3 0-2,5-1 1 2,3 0 5 1,8 0 5-2,9-17 7-1,4-19-11 2,3-4-1 0,-7-1-2 0,-5 4-5-2,-7 4 1 2,-1 2-8 0,-6 8 3 0,-1-1 3-1,-6 13 0 1,1 0-6-1,-3 3 3 1,2 6-7-2,3-2-23 3,5 4-33-1,-3 0 5-1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4C427-37E2-4319-AC6F-189A9C73FB71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EAA8C-1DD9-4759-9E28-088599EFB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0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AA8C-1DD9-4759-9E28-088599EFBC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Key [t] </a:t>
            </a:r>
            <a:r>
              <a:rPr lang="ko-KR" altLang="en-US" dirty="0"/>
              <a:t>노드 </a:t>
            </a:r>
            <a:r>
              <a:rPr lang="en-US" altLang="ko-KR" dirty="0"/>
              <a:t>t</a:t>
            </a:r>
            <a:r>
              <a:rPr lang="ko-KR" altLang="en-US" dirty="0"/>
              <a:t>의 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2EBE-13BE-40B1-AF7B-526DB30E0057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6406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node-&gt;right </a:t>
            </a:r>
          </a:p>
          <a:p>
            <a:r>
              <a:rPr lang="en-US" altLang="ko-KR" dirty="0" err="1" smtClean="0"/>
              <a:t>maxValueNode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AA8C-1DD9-4759-9E28-088599EFBC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27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http://www.kocw.net/home/cview.do?lid=9bd1004d6ff81f0d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2EBE-13BE-40B1-AF7B-526DB30E0057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8056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59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3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67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" y="5036950"/>
            <a:ext cx="12191999" cy="1310849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rgbClr val="CC6A81"/>
                </a:solidFill>
                <a:effectLst/>
              </a:defRPr>
            </a:lvl1pPr>
          </a:lstStyle>
          <a:p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/>
        </p:blipFill>
        <p:spPr>
          <a:xfrm>
            <a:off x="6525875" y="3844"/>
            <a:ext cx="5664000" cy="381699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89" y="3579942"/>
            <a:ext cx="7506748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178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1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0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1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9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1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9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384F-499D-4F04-874D-B0AEEE59691C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55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inkAction" Target="../ink/inkAction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microsoft.com/office/2011/relationships/inkAction" Target="../ink/inkAction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1/relationships/inkAction" Target="../ink/inkAction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microsoft.com/office/2011/relationships/inkAction" Target="../ink/inkAction5.xml"/><Relationship Id="rId7" Type="http://schemas.openxmlformats.org/officeDocument/2006/relationships/customXml" Target="../ink/ink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2.emf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1/relationships/inkAction" Target="../ink/inkAction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3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9</a:t>
            </a:r>
            <a:r>
              <a:rPr lang="ko-KR" altLang="en-US" dirty="0" smtClean="0"/>
              <a:t>주차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33704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최소값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95" y="2896084"/>
            <a:ext cx="5529505" cy="28051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6" name="잉크 5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63814" y="59136"/>
              <a:ext cx="8304480" cy="5538960"/>
            </p14:xfrm>
          </p:contentPart>
        </mc:Choice>
        <mc:Fallback xmlns="">
          <p:pic>
            <p:nvPicPr>
              <p:cNvPr id="6" name="잉크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8054" y="51936"/>
                <a:ext cx="8317800" cy="55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112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368"/>
    </mc:Choice>
    <mc:Fallback xmlns="">
      <p:transition spd="slow" advTm="3053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이진검색트리에서의 삽입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9768" y="1587501"/>
            <a:ext cx="8077200" cy="4625975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ko-KR" sz="19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treeInsert</a:t>
            </a:r>
            <a:r>
              <a:rPr lang="en-US" altLang="ko-KR" sz="1900" dirty="0">
                <a:latin typeface="Times New Roman" panose="02020603050405020304" pitchFamily="18" charset="0"/>
              </a:rPr>
              <a:t>(t, x) </a:t>
            </a:r>
          </a:p>
          <a:p>
            <a:pPr eaLnBrk="0" latinLnBrk="0" hangingPunct="0">
              <a:buFontTx/>
              <a:buNone/>
            </a:pPr>
            <a:r>
              <a:rPr lang="en-US" altLang="ko-KR" sz="1800" dirty="0"/>
              <a:t>▷ </a:t>
            </a:r>
            <a:r>
              <a:rPr lang="en-US" altLang="ko-KR" sz="1800" i="1" dirty="0"/>
              <a:t>t</a:t>
            </a:r>
            <a:r>
              <a:rPr lang="en-US" altLang="ko-KR" sz="1800" dirty="0"/>
              <a:t>: </a:t>
            </a:r>
            <a:r>
              <a:rPr lang="ko-KR" altLang="en-US" sz="1800" dirty="0"/>
              <a:t>트리의 루트 노드</a:t>
            </a:r>
          </a:p>
          <a:p>
            <a:pPr eaLnBrk="0" latinLnBrk="0" hangingPunct="0">
              <a:buFontTx/>
              <a:buNone/>
            </a:pPr>
            <a:r>
              <a:rPr lang="en-US" altLang="ko-KR" sz="1800" dirty="0"/>
              <a:t>▷ </a:t>
            </a:r>
            <a:r>
              <a:rPr lang="en-US" altLang="ko-KR" sz="1800" i="1" dirty="0"/>
              <a:t>x</a:t>
            </a:r>
            <a:r>
              <a:rPr lang="en-US" altLang="ko-KR" sz="1800" dirty="0"/>
              <a:t>: </a:t>
            </a:r>
            <a:r>
              <a:rPr lang="ko-KR" altLang="en-US" sz="1800" dirty="0"/>
              <a:t>삽입하고자 하는 키</a:t>
            </a:r>
          </a:p>
          <a:p>
            <a:pPr eaLnBrk="0" latinLnBrk="0" hangingPunct="0">
              <a:buFontTx/>
              <a:buNone/>
            </a:pPr>
            <a:r>
              <a:rPr lang="en-US" altLang="ko-KR" sz="1800" dirty="0"/>
              <a:t>▷ </a:t>
            </a:r>
            <a:r>
              <a:rPr lang="ko-KR" altLang="en-US" sz="1800" dirty="0"/>
              <a:t>작업 완료 후 루트 노드의 포인터를 반환한다</a:t>
            </a:r>
            <a:endParaRPr lang="ko-KR" altLang="en-US" sz="18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ko-KR" sz="2000" dirty="0">
                <a:latin typeface="Times New Roman" panose="02020603050405020304" pitchFamily="18" charset="0"/>
              </a:rPr>
              <a:t>{ </a:t>
            </a:r>
          </a:p>
          <a:p>
            <a:pPr>
              <a:buFontTx/>
              <a:buNone/>
            </a:pPr>
            <a:r>
              <a:rPr lang="en-US" altLang="ko-KR" sz="2000" dirty="0">
                <a:latin typeface="Times New Roman" panose="02020603050405020304" pitchFamily="18" charset="0"/>
              </a:rPr>
              <a:t>        </a:t>
            </a:r>
            <a:r>
              <a:rPr lang="en-US" altLang="ko-KR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 dirty="0">
                <a:latin typeface="Times New Roman" panose="02020603050405020304" pitchFamily="18" charset="0"/>
              </a:rPr>
              <a:t> (t=NIL) </a:t>
            </a:r>
            <a:r>
              <a:rPr lang="en-US" altLang="ko-KR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 b="1" dirty="0">
                <a:latin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</a:rPr>
              <a:t>{ </a:t>
            </a:r>
          </a:p>
          <a:p>
            <a:pPr>
              <a:buFontTx/>
              <a:buNone/>
            </a:pPr>
            <a:r>
              <a:rPr lang="en-US" altLang="ko-KR" sz="2000" dirty="0">
                <a:latin typeface="Times New Roman" panose="02020603050405020304" pitchFamily="18" charset="0"/>
              </a:rPr>
              <a:t>                key[</a:t>
            </a:r>
            <a:r>
              <a:rPr lang="en-US" altLang="ko-KR" sz="2000" i="1" dirty="0">
                <a:latin typeface="Times New Roman" panose="02020603050405020304" pitchFamily="18" charset="0"/>
              </a:rPr>
              <a:t>r</a:t>
            </a:r>
            <a:r>
              <a:rPr lang="en-US" altLang="ko-KR" sz="2000" dirty="0">
                <a:latin typeface="Times New Roman" panose="02020603050405020304" pitchFamily="18" charset="0"/>
              </a:rPr>
              <a:t>] ← </a:t>
            </a:r>
            <a:r>
              <a:rPr lang="en-US" altLang="ko-KR" sz="2000" i="1" dirty="0">
                <a:latin typeface="Times New Roman" panose="02020603050405020304" pitchFamily="18" charset="0"/>
              </a:rPr>
              <a:t>x</a:t>
            </a:r>
            <a:r>
              <a:rPr lang="en-US" altLang="ko-KR" sz="2000" dirty="0">
                <a:latin typeface="Times New Roman" panose="02020603050405020304" pitchFamily="18" charset="0"/>
              </a:rPr>
              <a:t>;  left[</a:t>
            </a:r>
            <a:r>
              <a:rPr lang="en-US" altLang="ko-KR" sz="2000" i="1" dirty="0">
                <a:latin typeface="Times New Roman" panose="02020603050405020304" pitchFamily="18" charset="0"/>
              </a:rPr>
              <a:t>r</a:t>
            </a:r>
            <a:r>
              <a:rPr lang="en-US" altLang="ko-KR" sz="2000" dirty="0">
                <a:latin typeface="Times New Roman" panose="02020603050405020304" pitchFamily="18" charset="0"/>
              </a:rPr>
              <a:t>] ← NIL;  right[</a:t>
            </a:r>
            <a:r>
              <a:rPr lang="en-US" altLang="ko-KR" sz="2000" i="1" dirty="0">
                <a:latin typeface="Times New Roman" panose="02020603050405020304" pitchFamily="18" charset="0"/>
              </a:rPr>
              <a:t>r</a:t>
            </a:r>
            <a:r>
              <a:rPr lang="en-US" altLang="ko-KR" sz="2000" dirty="0">
                <a:latin typeface="Times New Roman" panose="02020603050405020304" pitchFamily="18" charset="0"/>
              </a:rPr>
              <a:t>] ← NIL;    ▷ </a:t>
            </a:r>
            <a:r>
              <a:rPr lang="en-US" altLang="ko-KR" sz="2000" i="1" dirty="0">
                <a:latin typeface="Times New Roman" panose="02020603050405020304" pitchFamily="18" charset="0"/>
              </a:rPr>
              <a:t>r</a:t>
            </a:r>
            <a:r>
              <a:rPr lang="en-US" altLang="ko-KR" sz="2000" dirty="0">
                <a:latin typeface="Times New Roman" panose="02020603050405020304" pitchFamily="18" charset="0"/>
              </a:rPr>
              <a:t> : </a:t>
            </a:r>
            <a:r>
              <a:rPr lang="ko-KR" altLang="en-US" sz="2000" dirty="0">
                <a:latin typeface="Times New Roman" panose="02020603050405020304" pitchFamily="18" charset="0"/>
              </a:rPr>
              <a:t>새 노드 </a:t>
            </a:r>
            <a:endParaRPr lang="ko-KR" altLang="en-US" sz="2000" b="1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ko-KR" altLang="en-US" sz="2000" b="1" dirty="0"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2000" b="1" dirty="0">
                <a:latin typeface="Times New Roman" panose="02020603050405020304" pitchFamily="18" charset="0"/>
              </a:rPr>
              <a:t> </a:t>
            </a:r>
            <a:r>
              <a:rPr lang="en-US" altLang="ko-KR" sz="2000" i="1" dirty="0">
                <a:latin typeface="Times New Roman" panose="02020603050405020304" pitchFamily="18" charset="0"/>
              </a:rPr>
              <a:t>r </a:t>
            </a:r>
            <a:r>
              <a:rPr lang="en-US" altLang="ko-KR" sz="2000" dirty="0">
                <a:latin typeface="Times New Roman" panose="02020603050405020304" pitchFamily="18" charset="0"/>
              </a:rPr>
              <a:t>;         </a:t>
            </a:r>
          </a:p>
          <a:p>
            <a:pPr>
              <a:buFontTx/>
              <a:buNone/>
            </a:pPr>
            <a:r>
              <a:rPr lang="en-US" altLang="ko-KR" sz="2000" dirty="0">
                <a:latin typeface="Times New Roman" panose="02020603050405020304" pitchFamily="18" charset="0"/>
              </a:rPr>
              <a:t>        } </a:t>
            </a:r>
          </a:p>
          <a:p>
            <a:pPr>
              <a:buFontTx/>
              <a:buNone/>
            </a:pPr>
            <a:r>
              <a:rPr lang="en-US" altLang="ko-KR" sz="2000" dirty="0">
                <a:latin typeface="Times New Roman" panose="02020603050405020304" pitchFamily="18" charset="0"/>
              </a:rPr>
              <a:t>        </a:t>
            </a:r>
            <a:r>
              <a:rPr lang="en-US" altLang="ko-KR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 dirty="0">
                <a:latin typeface="Times New Roman" panose="02020603050405020304" pitchFamily="18" charset="0"/>
              </a:rPr>
              <a:t> (</a:t>
            </a:r>
            <a:r>
              <a:rPr lang="en-US" altLang="ko-KR" sz="2000" i="1" dirty="0">
                <a:latin typeface="Times New Roman" panose="02020603050405020304" pitchFamily="18" charset="0"/>
              </a:rPr>
              <a:t>x</a:t>
            </a:r>
            <a:r>
              <a:rPr lang="en-US" altLang="ko-KR" sz="2000" dirty="0">
                <a:latin typeface="Times New Roman" panose="02020603050405020304" pitchFamily="18" charset="0"/>
              </a:rPr>
              <a:t> &lt; key(</a:t>
            </a:r>
            <a:r>
              <a:rPr lang="en-US" altLang="ko-KR" sz="2000" i="1" dirty="0">
                <a:latin typeface="Times New Roman" panose="02020603050405020304" pitchFamily="18" charset="0"/>
              </a:rPr>
              <a:t>t</a:t>
            </a:r>
            <a:r>
              <a:rPr lang="en-US" altLang="ko-KR" sz="2000" dirty="0">
                <a:latin typeface="Times New Roman" panose="02020603050405020304" pitchFamily="18" charset="0"/>
              </a:rPr>
              <a:t>)) </a:t>
            </a:r>
          </a:p>
          <a:p>
            <a:pPr>
              <a:buFontTx/>
              <a:buNone/>
            </a:pPr>
            <a:r>
              <a:rPr lang="en-US" altLang="ko-KR" sz="2000" dirty="0"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 b="1" dirty="0">
                <a:latin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</a:rPr>
              <a:t>{left[</a:t>
            </a:r>
            <a:r>
              <a:rPr lang="en-US" altLang="ko-KR" sz="2000" i="1" dirty="0">
                <a:latin typeface="Times New Roman" panose="02020603050405020304" pitchFamily="18" charset="0"/>
              </a:rPr>
              <a:t>t</a:t>
            </a:r>
            <a:r>
              <a:rPr lang="en-US" altLang="ko-KR" sz="2000" dirty="0">
                <a:latin typeface="Times New Roman" panose="02020603050405020304" pitchFamily="18" charset="0"/>
              </a:rPr>
              <a:t>] ← </a:t>
            </a:r>
            <a:r>
              <a:rPr lang="en-US" altLang="ko-KR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treeInsert</a:t>
            </a:r>
            <a:r>
              <a:rPr lang="en-US" altLang="ko-KR" sz="2000" dirty="0">
                <a:latin typeface="Times New Roman" panose="02020603050405020304" pitchFamily="18" charset="0"/>
              </a:rPr>
              <a:t>(left[</a:t>
            </a:r>
            <a:r>
              <a:rPr lang="en-US" altLang="ko-KR" sz="2000" i="1" dirty="0">
                <a:latin typeface="Times New Roman" panose="02020603050405020304" pitchFamily="18" charset="0"/>
              </a:rPr>
              <a:t>t</a:t>
            </a:r>
            <a:r>
              <a:rPr lang="en-US" altLang="ko-KR" sz="2000" dirty="0">
                <a:latin typeface="Times New Roman" panose="02020603050405020304" pitchFamily="18" charset="0"/>
              </a:rPr>
              <a:t>], </a:t>
            </a:r>
            <a:r>
              <a:rPr lang="en-US" altLang="ko-KR" sz="2000" i="1" dirty="0">
                <a:latin typeface="Times New Roman" panose="02020603050405020304" pitchFamily="18" charset="0"/>
              </a:rPr>
              <a:t>x</a:t>
            </a:r>
            <a:r>
              <a:rPr lang="en-US" altLang="ko-KR" sz="2000" dirty="0">
                <a:latin typeface="Times New Roman" panose="02020603050405020304" pitchFamily="18" charset="0"/>
              </a:rPr>
              <a:t>); </a:t>
            </a:r>
            <a:r>
              <a:rPr lang="en-US" altLang="ko-KR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2000" dirty="0">
                <a:latin typeface="Times New Roman" panose="02020603050405020304" pitchFamily="18" charset="0"/>
              </a:rPr>
              <a:t> </a:t>
            </a:r>
            <a:r>
              <a:rPr lang="en-US" altLang="ko-KR" sz="2000" i="1" dirty="0">
                <a:latin typeface="Times New Roman" panose="02020603050405020304" pitchFamily="18" charset="0"/>
              </a:rPr>
              <a:t>t</a:t>
            </a:r>
            <a:r>
              <a:rPr lang="en-US" altLang="ko-KR" sz="2000" dirty="0">
                <a:latin typeface="Times New Roman" panose="02020603050405020304" pitchFamily="18" charset="0"/>
              </a:rPr>
              <a:t>;} </a:t>
            </a:r>
          </a:p>
          <a:p>
            <a:pPr>
              <a:buFontTx/>
              <a:buNone/>
            </a:pPr>
            <a:r>
              <a:rPr lang="en-US" altLang="ko-KR" sz="2000" dirty="0"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ko-KR" sz="2000" b="1" dirty="0">
                <a:latin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</a:rPr>
              <a:t>{right[</a:t>
            </a:r>
            <a:r>
              <a:rPr lang="en-US" altLang="ko-KR" sz="2000" i="1" dirty="0">
                <a:latin typeface="Times New Roman" panose="02020603050405020304" pitchFamily="18" charset="0"/>
              </a:rPr>
              <a:t>t</a:t>
            </a:r>
            <a:r>
              <a:rPr lang="en-US" altLang="ko-KR" sz="2000" dirty="0">
                <a:latin typeface="Times New Roman" panose="02020603050405020304" pitchFamily="18" charset="0"/>
              </a:rPr>
              <a:t>] ← </a:t>
            </a:r>
            <a:r>
              <a:rPr lang="en-US" altLang="ko-KR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treeInsert</a:t>
            </a:r>
            <a:r>
              <a:rPr lang="en-US" altLang="ko-KR" sz="2000" dirty="0">
                <a:latin typeface="Times New Roman" panose="02020603050405020304" pitchFamily="18" charset="0"/>
              </a:rPr>
              <a:t>(right[</a:t>
            </a:r>
            <a:r>
              <a:rPr lang="en-US" altLang="ko-KR" sz="2000" i="1" dirty="0">
                <a:latin typeface="Times New Roman" panose="02020603050405020304" pitchFamily="18" charset="0"/>
              </a:rPr>
              <a:t>t</a:t>
            </a:r>
            <a:r>
              <a:rPr lang="en-US" altLang="ko-KR" sz="2000" dirty="0">
                <a:latin typeface="Times New Roman" panose="02020603050405020304" pitchFamily="18" charset="0"/>
              </a:rPr>
              <a:t>], </a:t>
            </a:r>
            <a:r>
              <a:rPr lang="en-US" altLang="ko-KR" sz="2000" i="1" dirty="0">
                <a:latin typeface="Times New Roman" panose="02020603050405020304" pitchFamily="18" charset="0"/>
              </a:rPr>
              <a:t>x</a:t>
            </a:r>
            <a:r>
              <a:rPr lang="en-US" altLang="ko-KR" sz="2000" dirty="0">
                <a:latin typeface="Times New Roman" panose="02020603050405020304" pitchFamily="18" charset="0"/>
              </a:rPr>
              <a:t>); </a:t>
            </a:r>
            <a:r>
              <a:rPr lang="en-US" altLang="ko-KR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2000" b="1" dirty="0">
                <a:latin typeface="Times New Roman" panose="02020603050405020304" pitchFamily="18" charset="0"/>
              </a:rPr>
              <a:t> </a:t>
            </a:r>
            <a:r>
              <a:rPr lang="en-US" altLang="ko-KR" sz="2000" i="1" dirty="0">
                <a:latin typeface="Times New Roman" panose="02020603050405020304" pitchFamily="18" charset="0"/>
              </a:rPr>
              <a:t>t</a:t>
            </a:r>
            <a:r>
              <a:rPr lang="en-US" altLang="ko-KR" sz="2000" dirty="0">
                <a:latin typeface="Times New Roman" panose="02020603050405020304" pitchFamily="18" charset="0"/>
              </a:rPr>
              <a:t>;}</a:t>
            </a:r>
          </a:p>
          <a:p>
            <a:pPr>
              <a:buFontTx/>
              <a:buNone/>
            </a:pPr>
            <a:r>
              <a:rPr lang="en-US" altLang="ko-KR" sz="2000" dirty="0">
                <a:latin typeface="Times New Roman" panose="02020603050405020304" pitchFamily="18" charset="0"/>
              </a:rPr>
              <a:t>} </a:t>
            </a:r>
            <a:endParaRPr lang="ko-KR" altLang="en-US" sz="20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78320" y="172080"/>
              <a:ext cx="11285280" cy="603000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2920" y="164160"/>
                <a:ext cx="11297160" cy="60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잉크 1"/>
              <p14:cNvContentPartPr/>
              <p14:nvPr/>
            </p14:nvContentPartPr>
            <p14:xfrm>
              <a:off x="5155920" y="1497240"/>
              <a:ext cx="1355040" cy="7430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44400" y="1485720"/>
                <a:ext cx="1378800" cy="76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35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8848"/>
    </mc:Choice>
    <mc:Fallback xmlns="">
      <p:transition spd="slow" advTm="5688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Oval 2"/>
          <p:cNvSpPr>
            <a:spLocks noChangeArrowheads="1"/>
          </p:cNvSpPr>
          <p:nvPr/>
        </p:nvSpPr>
        <p:spPr bwMode="auto">
          <a:xfrm>
            <a:off x="7397751" y="4022725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09283" name="Oval 3"/>
          <p:cNvSpPr>
            <a:spLocks noChangeArrowheads="1"/>
          </p:cNvSpPr>
          <p:nvPr/>
        </p:nvSpPr>
        <p:spPr bwMode="auto">
          <a:xfrm>
            <a:off x="8159751" y="4683125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609284" name="Oval 4"/>
          <p:cNvSpPr>
            <a:spLocks noChangeArrowheads="1"/>
          </p:cNvSpPr>
          <p:nvPr/>
        </p:nvSpPr>
        <p:spPr bwMode="auto">
          <a:xfrm>
            <a:off x="6648451" y="4683125"/>
            <a:ext cx="517525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609285" name="Oval 5"/>
          <p:cNvSpPr>
            <a:spLocks noChangeArrowheads="1"/>
          </p:cNvSpPr>
          <p:nvPr/>
        </p:nvSpPr>
        <p:spPr bwMode="auto">
          <a:xfrm>
            <a:off x="7134226" y="5549900"/>
            <a:ext cx="517525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609286" name="Oval 6"/>
          <p:cNvSpPr>
            <a:spLocks noChangeArrowheads="1"/>
          </p:cNvSpPr>
          <p:nvPr/>
        </p:nvSpPr>
        <p:spPr bwMode="auto">
          <a:xfrm>
            <a:off x="6096001" y="5549900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609287" name="Oval 7"/>
          <p:cNvSpPr>
            <a:spLocks noChangeArrowheads="1"/>
          </p:cNvSpPr>
          <p:nvPr/>
        </p:nvSpPr>
        <p:spPr bwMode="auto">
          <a:xfrm>
            <a:off x="7696201" y="5549900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cxnSp>
        <p:nvCxnSpPr>
          <p:cNvPr id="609288" name="AutoShape 8"/>
          <p:cNvCxnSpPr>
            <a:cxnSpLocks noChangeShapeType="1"/>
            <a:stCxn id="609282" idx="3"/>
            <a:endCxn id="609284" idx="7"/>
          </p:cNvCxnSpPr>
          <p:nvPr/>
        </p:nvCxnSpPr>
        <p:spPr bwMode="auto">
          <a:xfrm flipH="1">
            <a:off x="7091364" y="4449764"/>
            <a:ext cx="382587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9289" name="AutoShape 9"/>
          <p:cNvCxnSpPr>
            <a:cxnSpLocks noChangeShapeType="1"/>
            <a:stCxn id="609282" idx="5"/>
            <a:endCxn id="609283" idx="1"/>
          </p:cNvCxnSpPr>
          <p:nvPr/>
        </p:nvCxnSpPr>
        <p:spPr bwMode="auto">
          <a:xfrm>
            <a:off x="7842250" y="4449764"/>
            <a:ext cx="3937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9290" name="AutoShape 10"/>
          <p:cNvCxnSpPr>
            <a:cxnSpLocks noChangeShapeType="1"/>
            <a:stCxn id="609284" idx="3"/>
            <a:endCxn id="609286" idx="0"/>
          </p:cNvCxnSpPr>
          <p:nvPr/>
        </p:nvCxnSpPr>
        <p:spPr bwMode="auto">
          <a:xfrm flipH="1">
            <a:off x="6354763" y="5110164"/>
            <a:ext cx="368300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9291" name="AutoShape 11"/>
          <p:cNvCxnSpPr>
            <a:cxnSpLocks noChangeShapeType="1"/>
            <a:stCxn id="609284" idx="5"/>
            <a:endCxn id="609285" idx="0"/>
          </p:cNvCxnSpPr>
          <p:nvPr/>
        </p:nvCxnSpPr>
        <p:spPr bwMode="auto">
          <a:xfrm>
            <a:off x="7091364" y="5110164"/>
            <a:ext cx="301625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9292" name="AutoShape 12"/>
          <p:cNvCxnSpPr>
            <a:cxnSpLocks noChangeShapeType="1"/>
            <a:stCxn id="609283" idx="3"/>
            <a:endCxn id="609287" idx="0"/>
          </p:cNvCxnSpPr>
          <p:nvPr/>
        </p:nvCxnSpPr>
        <p:spPr bwMode="auto">
          <a:xfrm flipH="1">
            <a:off x="7956550" y="5110164"/>
            <a:ext cx="279400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9293" name="Oval 13"/>
          <p:cNvSpPr>
            <a:spLocks noChangeArrowheads="1"/>
          </p:cNvSpPr>
          <p:nvPr/>
        </p:nvSpPr>
        <p:spPr bwMode="auto">
          <a:xfrm>
            <a:off x="2430463" y="1585913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09294" name="Oval 14"/>
          <p:cNvSpPr>
            <a:spLocks noChangeArrowheads="1"/>
          </p:cNvSpPr>
          <p:nvPr/>
        </p:nvSpPr>
        <p:spPr bwMode="auto">
          <a:xfrm>
            <a:off x="4467226" y="1555750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09295" name="Oval 15"/>
          <p:cNvSpPr>
            <a:spLocks noChangeArrowheads="1"/>
          </p:cNvSpPr>
          <p:nvPr/>
        </p:nvSpPr>
        <p:spPr bwMode="auto">
          <a:xfrm>
            <a:off x="3716338" y="2216150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cxnSp>
        <p:nvCxnSpPr>
          <p:cNvPr id="609296" name="AutoShape 16"/>
          <p:cNvCxnSpPr>
            <a:cxnSpLocks noChangeShapeType="1"/>
            <a:stCxn id="609294" idx="3"/>
            <a:endCxn id="609295" idx="7"/>
          </p:cNvCxnSpPr>
          <p:nvPr/>
        </p:nvCxnSpPr>
        <p:spPr bwMode="auto">
          <a:xfrm flipH="1">
            <a:off x="4159251" y="1982789"/>
            <a:ext cx="3841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9297" name="Oval 17"/>
          <p:cNvSpPr>
            <a:spLocks noChangeArrowheads="1"/>
          </p:cNvSpPr>
          <p:nvPr/>
        </p:nvSpPr>
        <p:spPr bwMode="auto">
          <a:xfrm>
            <a:off x="6610351" y="1520825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09298" name="Oval 18"/>
          <p:cNvSpPr>
            <a:spLocks noChangeArrowheads="1"/>
          </p:cNvSpPr>
          <p:nvPr/>
        </p:nvSpPr>
        <p:spPr bwMode="auto">
          <a:xfrm>
            <a:off x="5859463" y="2181225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609299" name="Oval 19"/>
          <p:cNvSpPr>
            <a:spLocks noChangeArrowheads="1"/>
          </p:cNvSpPr>
          <p:nvPr/>
        </p:nvSpPr>
        <p:spPr bwMode="auto">
          <a:xfrm>
            <a:off x="6345238" y="3048000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cxnSp>
        <p:nvCxnSpPr>
          <p:cNvPr id="609300" name="AutoShape 20"/>
          <p:cNvCxnSpPr>
            <a:cxnSpLocks noChangeShapeType="1"/>
            <a:stCxn id="609297" idx="3"/>
            <a:endCxn id="609298" idx="7"/>
          </p:cNvCxnSpPr>
          <p:nvPr/>
        </p:nvCxnSpPr>
        <p:spPr bwMode="auto">
          <a:xfrm flipH="1">
            <a:off x="6302376" y="1947864"/>
            <a:ext cx="3841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9301" name="AutoShape 21"/>
          <p:cNvCxnSpPr>
            <a:cxnSpLocks noChangeShapeType="1"/>
            <a:stCxn id="609298" idx="5"/>
            <a:endCxn id="609299" idx="0"/>
          </p:cNvCxnSpPr>
          <p:nvPr/>
        </p:nvCxnSpPr>
        <p:spPr bwMode="auto">
          <a:xfrm>
            <a:off x="6302376" y="2609850"/>
            <a:ext cx="30162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9302" name="Oval 22"/>
          <p:cNvSpPr>
            <a:spLocks noChangeArrowheads="1"/>
          </p:cNvSpPr>
          <p:nvPr/>
        </p:nvSpPr>
        <p:spPr bwMode="auto">
          <a:xfrm>
            <a:off x="8469313" y="1520825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09303" name="Oval 23"/>
          <p:cNvSpPr>
            <a:spLocks noChangeArrowheads="1"/>
          </p:cNvSpPr>
          <p:nvPr/>
        </p:nvSpPr>
        <p:spPr bwMode="auto">
          <a:xfrm>
            <a:off x="9231313" y="2181225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609304" name="Oval 24"/>
          <p:cNvSpPr>
            <a:spLocks noChangeArrowheads="1"/>
          </p:cNvSpPr>
          <p:nvPr/>
        </p:nvSpPr>
        <p:spPr bwMode="auto">
          <a:xfrm>
            <a:off x="7718426" y="2181225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609305" name="Oval 25"/>
          <p:cNvSpPr>
            <a:spLocks noChangeArrowheads="1"/>
          </p:cNvSpPr>
          <p:nvPr/>
        </p:nvSpPr>
        <p:spPr bwMode="auto">
          <a:xfrm>
            <a:off x="8204201" y="3048000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cxnSp>
        <p:nvCxnSpPr>
          <p:cNvPr id="609306" name="AutoShape 26"/>
          <p:cNvCxnSpPr>
            <a:cxnSpLocks noChangeShapeType="1"/>
            <a:stCxn id="609302" idx="3"/>
            <a:endCxn id="609304" idx="7"/>
          </p:cNvCxnSpPr>
          <p:nvPr/>
        </p:nvCxnSpPr>
        <p:spPr bwMode="auto">
          <a:xfrm flipH="1">
            <a:off x="8161339" y="1947864"/>
            <a:ext cx="3841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9307" name="AutoShape 27"/>
          <p:cNvCxnSpPr>
            <a:cxnSpLocks noChangeShapeType="1"/>
            <a:stCxn id="609302" idx="5"/>
            <a:endCxn id="609303" idx="1"/>
          </p:cNvCxnSpPr>
          <p:nvPr/>
        </p:nvCxnSpPr>
        <p:spPr bwMode="auto">
          <a:xfrm>
            <a:off x="8912225" y="1947864"/>
            <a:ext cx="395288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9308" name="AutoShape 28"/>
          <p:cNvCxnSpPr>
            <a:cxnSpLocks noChangeShapeType="1"/>
            <a:stCxn id="609304" idx="5"/>
            <a:endCxn id="609305" idx="0"/>
          </p:cNvCxnSpPr>
          <p:nvPr/>
        </p:nvCxnSpPr>
        <p:spPr bwMode="auto">
          <a:xfrm>
            <a:off x="8161338" y="2609850"/>
            <a:ext cx="303212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9309" name="Oval 29"/>
          <p:cNvSpPr>
            <a:spLocks noChangeArrowheads="1"/>
          </p:cNvSpPr>
          <p:nvPr/>
        </p:nvSpPr>
        <p:spPr bwMode="auto">
          <a:xfrm>
            <a:off x="3843338" y="4067175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09310" name="Oval 30"/>
          <p:cNvSpPr>
            <a:spLocks noChangeArrowheads="1"/>
          </p:cNvSpPr>
          <p:nvPr/>
        </p:nvSpPr>
        <p:spPr bwMode="auto">
          <a:xfrm>
            <a:off x="4605338" y="4729163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609311" name="Oval 31"/>
          <p:cNvSpPr>
            <a:spLocks noChangeArrowheads="1"/>
          </p:cNvSpPr>
          <p:nvPr/>
        </p:nvSpPr>
        <p:spPr bwMode="auto">
          <a:xfrm>
            <a:off x="3092451" y="4729163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609312" name="Oval 32"/>
          <p:cNvSpPr>
            <a:spLocks noChangeArrowheads="1"/>
          </p:cNvSpPr>
          <p:nvPr/>
        </p:nvSpPr>
        <p:spPr bwMode="auto">
          <a:xfrm>
            <a:off x="3578226" y="5595938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609313" name="Oval 33"/>
          <p:cNvSpPr>
            <a:spLocks noChangeArrowheads="1"/>
          </p:cNvSpPr>
          <p:nvPr/>
        </p:nvSpPr>
        <p:spPr bwMode="auto">
          <a:xfrm>
            <a:off x="2540001" y="5595938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cxnSp>
        <p:nvCxnSpPr>
          <p:cNvPr id="609314" name="AutoShape 34"/>
          <p:cNvCxnSpPr>
            <a:cxnSpLocks noChangeShapeType="1"/>
            <a:stCxn id="609309" idx="3"/>
            <a:endCxn id="609311" idx="7"/>
          </p:cNvCxnSpPr>
          <p:nvPr/>
        </p:nvCxnSpPr>
        <p:spPr bwMode="auto">
          <a:xfrm flipH="1">
            <a:off x="3535364" y="4495800"/>
            <a:ext cx="384175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9315" name="AutoShape 35"/>
          <p:cNvCxnSpPr>
            <a:cxnSpLocks noChangeShapeType="1"/>
            <a:stCxn id="609309" idx="5"/>
            <a:endCxn id="609310" idx="1"/>
          </p:cNvCxnSpPr>
          <p:nvPr/>
        </p:nvCxnSpPr>
        <p:spPr bwMode="auto">
          <a:xfrm>
            <a:off x="4286250" y="4495800"/>
            <a:ext cx="395288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9316" name="AutoShape 36"/>
          <p:cNvCxnSpPr>
            <a:cxnSpLocks noChangeShapeType="1"/>
            <a:stCxn id="609311" idx="3"/>
            <a:endCxn id="609313" idx="0"/>
          </p:cNvCxnSpPr>
          <p:nvPr/>
        </p:nvCxnSpPr>
        <p:spPr bwMode="auto">
          <a:xfrm flipH="1">
            <a:off x="2798764" y="5156200"/>
            <a:ext cx="369887" cy="439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9317" name="AutoShape 37"/>
          <p:cNvCxnSpPr>
            <a:cxnSpLocks noChangeShapeType="1"/>
            <a:stCxn id="609311" idx="5"/>
            <a:endCxn id="609312" idx="0"/>
          </p:cNvCxnSpPr>
          <p:nvPr/>
        </p:nvCxnSpPr>
        <p:spPr bwMode="auto">
          <a:xfrm>
            <a:off x="3535364" y="5156200"/>
            <a:ext cx="301625" cy="439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9318" name="Text Box 38"/>
          <p:cNvSpPr txBox="1">
            <a:spLocks noChangeArrowheads="1"/>
          </p:cNvSpPr>
          <p:nvPr/>
        </p:nvSpPr>
        <p:spPr bwMode="auto">
          <a:xfrm>
            <a:off x="2465388" y="3581401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609319" name="Text Box 39"/>
          <p:cNvSpPr txBox="1">
            <a:spLocks noChangeArrowheads="1"/>
          </p:cNvSpPr>
          <p:nvPr/>
        </p:nvSpPr>
        <p:spPr bwMode="auto">
          <a:xfrm>
            <a:off x="4238625" y="3633788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609320" name="Text Box 40"/>
          <p:cNvSpPr txBox="1">
            <a:spLocks noChangeArrowheads="1"/>
          </p:cNvSpPr>
          <p:nvPr/>
        </p:nvSpPr>
        <p:spPr bwMode="auto">
          <a:xfrm>
            <a:off x="6308725" y="3609976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(c)</a:t>
            </a:r>
          </a:p>
        </p:txBody>
      </p:sp>
      <p:sp>
        <p:nvSpPr>
          <p:cNvPr id="609321" name="Text Box 41"/>
          <p:cNvSpPr txBox="1">
            <a:spLocks noChangeArrowheads="1"/>
          </p:cNvSpPr>
          <p:nvPr/>
        </p:nvSpPr>
        <p:spPr bwMode="auto">
          <a:xfrm>
            <a:off x="8507413" y="3614738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(d)</a:t>
            </a:r>
          </a:p>
        </p:txBody>
      </p:sp>
      <p:sp>
        <p:nvSpPr>
          <p:cNvPr id="609322" name="Text Box 42"/>
          <p:cNvSpPr txBox="1">
            <a:spLocks noChangeArrowheads="1"/>
          </p:cNvSpPr>
          <p:nvPr/>
        </p:nvSpPr>
        <p:spPr bwMode="auto">
          <a:xfrm>
            <a:off x="3698875" y="6153151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(e)</a:t>
            </a:r>
          </a:p>
        </p:txBody>
      </p:sp>
      <p:sp>
        <p:nvSpPr>
          <p:cNvPr id="609323" name="Text Box 43"/>
          <p:cNvSpPr txBox="1">
            <a:spLocks noChangeArrowheads="1"/>
          </p:cNvSpPr>
          <p:nvPr/>
        </p:nvSpPr>
        <p:spPr bwMode="auto">
          <a:xfrm>
            <a:off x="7400925" y="61547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(f)</a:t>
            </a:r>
          </a:p>
        </p:txBody>
      </p:sp>
      <p:sp>
        <p:nvSpPr>
          <p:cNvPr id="609324" name="Rectangle 44"/>
          <p:cNvSpPr>
            <a:spLocks noChangeArrowheads="1"/>
          </p:cNvSpPr>
          <p:nvPr/>
        </p:nvSpPr>
        <p:spPr bwMode="auto">
          <a:xfrm>
            <a:off x="8150225" y="381000"/>
            <a:ext cx="2470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/>
              <a:t>삽입의 예</a:t>
            </a:r>
          </a:p>
        </p:txBody>
      </p:sp>
      <p:sp>
        <p:nvSpPr>
          <p:cNvPr id="609326" name="AutoShape 46"/>
          <p:cNvSpPr>
            <a:spLocks noChangeArrowheads="1"/>
          </p:cNvSpPr>
          <p:nvPr/>
        </p:nvSpPr>
        <p:spPr bwMode="auto">
          <a:xfrm>
            <a:off x="3152776" y="1857375"/>
            <a:ext cx="676275" cy="266700"/>
          </a:xfrm>
          <a:prstGeom prst="rightArrow">
            <a:avLst>
              <a:gd name="adj1" fmla="val 50000"/>
              <a:gd name="adj2" fmla="val 63393"/>
            </a:avLst>
          </a:prstGeom>
          <a:solidFill>
            <a:schemeClr val="accent1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9328" name="AutoShape 48"/>
          <p:cNvSpPr>
            <a:spLocks noChangeArrowheads="1"/>
          </p:cNvSpPr>
          <p:nvPr/>
        </p:nvSpPr>
        <p:spPr bwMode="auto">
          <a:xfrm>
            <a:off x="7378701" y="1730375"/>
            <a:ext cx="676275" cy="266700"/>
          </a:xfrm>
          <a:prstGeom prst="rightArrow">
            <a:avLst>
              <a:gd name="adj1" fmla="val 50000"/>
              <a:gd name="adj2" fmla="val 63393"/>
            </a:avLst>
          </a:prstGeom>
          <a:solidFill>
            <a:schemeClr val="accent1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9329" name="AutoShape 49"/>
          <p:cNvSpPr>
            <a:spLocks noChangeArrowheads="1"/>
          </p:cNvSpPr>
          <p:nvPr/>
        </p:nvSpPr>
        <p:spPr bwMode="auto">
          <a:xfrm rot="8158261">
            <a:off x="8013701" y="4060825"/>
            <a:ext cx="676275" cy="266700"/>
          </a:xfrm>
          <a:prstGeom prst="rightArrow">
            <a:avLst>
              <a:gd name="adj1" fmla="val 50000"/>
              <a:gd name="adj2" fmla="val 63393"/>
            </a:avLst>
          </a:prstGeom>
          <a:solidFill>
            <a:schemeClr val="accent1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9330" name="AutoShape 50"/>
          <p:cNvSpPr>
            <a:spLocks noChangeArrowheads="1"/>
          </p:cNvSpPr>
          <p:nvPr/>
        </p:nvSpPr>
        <p:spPr bwMode="auto">
          <a:xfrm rot="10800000">
            <a:off x="5327651" y="5048250"/>
            <a:ext cx="676275" cy="266700"/>
          </a:xfrm>
          <a:prstGeom prst="rightArrow">
            <a:avLst>
              <a:gd name="adj1" fmla="val 50000"/>
              <a:gd name="adj2" fmla="val 63393"/>
            </a:avLst>
          </a:prstGeom>
          <a:solidFill>
            <a:schemeClr val="accent1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Oval 7">
            <a:extLst>
              <a:ext uri="{FF2B5EF4-FFF2-40B4-BE49-F238E27FC236}">
                <a16:creationId xmlns:a16="http://schemas.microsoft.com/office/drawing/2014/main" id="{929EDEFB-1C41-45AC-93C6-4006C0F15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64" y="5670550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cxnSp>
        <p:nvCxnSpPr>
          <p:cNvPr id="50" name="AutoShape 12">
            <a:extLst>
              <a:ext uri="{FF2B5EF4-FFF2-40B4-BE49-F238E27FC236}">
                <a16:creationId xmlns:a16="http://schemas.microsoft.com/office/drawing/2014/main" id="{454B90B7-07C8-4F69-B39D-D067037036D7}"/>
              </a:ext>
            </a:extLst>
          </p:cNvPr>
          <p:cNvCxnSpPr>
            <a:cxnSpLocks noChangeShapeType="1"/>
            <a:endCxn id="49" idx="0"/>
          </p:cNvCxnSpPr>
          <p:nvPr/>
        </p:nvCxnSpPr>
        <p:spPr bwMode="auto">
          <a:xfrm flipH="1">
            <a:off x="4456113" y="5230814"/>
            <a:ext cx="279400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15000" y="196560"/>
              <a:ext cx="10574640" cy="601092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0320" y="192240"/>
                <a:ext cx="10588680" cy="602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99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947"/>
    </mc:Choice>
    <mc:Fallback xmlns="">
      <p:transition spd="slow" advTm="2749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FB1B37F1-0FAF-4D8B-9EEC-BA331CDCB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240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800" i="1" dirty="0"/>
              <a:t>C</a:t>
            </a:r>
            <a:r>
              <a:rPr lang="ko-KR" altLang="en-US" sz="2800" i="1" dirty="0"/>
              <a:t>를 삽입하고자 함</a:t>
            </a:r>
            <a:endParaRPr lang="en-US" altLang="ko-KR" sz="2800" dirty="0"/>
          </a:p>
        </p:txBody>
      </p:sp>
      <p:grpSp>
        <p:nvGrpSpPr>
          <p:cNvPr id="38915" name="Group 4">
            <a:extLst>
              <a:ext uri="{FF2B5EF4-FFF2-40B4-BE49-F238E27FC236}">
                <a16:creationId xmlns:a16="http://schemas.microsoft.com/office/drawing/2014/main" id="{0A43A24C-2B30-4743-A3D4-2944E16BF068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286000"/>
            <a:ext cx="7467600" cy="2514600"/>
            <a:chOff x="528" y="2160"/>
            <a:chExt cx="4704" cy="1584"/>
          </a:xfrm>
        </p:grpSpPr>
        <p:sp>
          <p:nvSpPr>
            <p:cNvPr id="38921" name="Oval 5">
              <a:extLst>
                <a:ext uri="{FF2B5EF4-FFF2-40B4-BE49-F238E27FC236}">
                  <a16:creationId xmlns:a16="http://schemas.microsoft.com/office/drawing/2014/main" id="{39A31F8D-8D11-4386-8CAF-D5C88D922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160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2800" b="1">
                  <a:latin typeface="Courier New" panose="02070309020205020404" pitchFamily="49" charset="0"/>
                  <a:ea typeface="MS PGothic" panose="020B0600070205080204" pitchFamily="34" charset="-128"/>
                </a:rPr>
                <a:t>F</a:t>
              </a:r>
            </a:p>
          </p:txBody>
        </p:sp>
        <p:sp>
          <p:nvSpPr>
            <p:cNvPr id="38922" name="Oval 6">
              <a:extLst>
                <a:ext uri="{FF2B5EF4-FFF2-40B4-BE49-F238E27FC236}">
                  <a16:creationId xmlns:a16="http://schemas.microsoft.com/office/drawing/2014/main" id="{A2D62D69-C624-400C-9F07-E7D6AE5B2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2800" b="1">
                  <a:latin typeface="Courier New" panose="02070309020205020404" pitchFamily="49" charset="0"/>
                  <a:ea typeface="MS PGothic" panose="020B0600070205080204" pitchFamily="34" charset="-128"/>
                </a:rPr>
                <a:t>B</a:t>
              </a:r>
            </a:p>
          </p:txBody>
        </p:sp>
        <p:sp>
          <p:nvSpPr>
            <p:cNvPr id="38923" name="Oval 7">
              <a:extLst>
                <a:ext uri="{FF2B5EF4-FFF2-40B4-BE49-F238E27FC236}">
                  <a16:creationId xmlns:a16="http://schemas.microsoft.com/office/drawing/2014/main" id="{91924874-740F-4388-ABD4-59532EAFE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736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2800" b="1">
                  <a:latin typeface="Courier New" panose="02070309020205020404" pitchFamily="49" charset="0"/>
                  <a:ea typeface="MS PGothic" panose="020B0600070205080204" pitchFamily="34" charset="-128"/>
                </a:rPr>
                <a:t>H</a:t>
              </a:r>
            </a:p>
          </p:txBody>
        </p:sp>
        <p:sp>
          <p:nvSpPr>
            <p:cNvPr id="38924" name="Oval 8">
              <a:extLst>
                <a:ext uri="{FF2B5EF4-FFF2-40B4-BE49-F238E27FC236}">
                  <a16:creationId xmlns:a16="http://schemas.microsoft.com/office/drawing/2014/main" id="{DF928811-6615-48C5-BDE3-38B1F35AF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360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2800" b="1">
                  <a:latin typeface="Courier New" panose="02070309020205020404" pitchFamily="49" charset="0"/>
                  <a:ea typeface="MS PGothic" panose="020B0600070205080204" pitchFamily="34" charset="-128"/>
                </a:rPr>
                <a:t>K</a:t>
              </a:r>
            </a:p>
          </p:txBody>
        </p:sp>
        <p:sp>
          <p:nvSpPr>
            <p:cNvPr id="38925" name="Oval 9">
              <a:extLst>
                <a:ext uri="{FF2B5EF4-FFF2-40B4-BE49-F238E27FC236}">
                  <a16:creationId xmlns:a16="http://schemas.microsoft.com/office/drawing/2014/main" id="{293E166C-507B-479C-807A-91CF217B1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360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2800" b="1">
                  <a:latin typeface="Courier New" panose="02070309020205020404" pitchFamily="49" charset="0"/>
                  <a:ea typeface="MS PGothic" panose="020B0600070205080204" pitchFamily="34" charset="-128"/>
                </a:rPr>
                <a:t>D</a:t>
              </a:r>
            </a:p>
          </p:txBody>
        </p:sp>
        <p:sp>
          <p:nvSpPr>
            <p:cNvPr id="38926" name="Oval 10">
              <a:extLst>
                <a:ext uri="{FF2B5EF4-FFF2-40B4-BE49-F238E27FC236}">
                  <a16:creationId xmlns:a16="http://schemas.microsoft.com/office/drawing/2014/main" id="{0C3BA734-0A07-4A09-937A-B1CE4462E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360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2800" b="1">
                  <a:latin typeface="Courier New" panose="02070309020205020404" pitchFamily="49" charset="0"/>
                  <a:ea typeface="MS PGothic" panose="020B0600070205080204" pitchFamily="34" charset="-128"/>
                </a:rPr>
                <a:t>A</a:t>
              </a:r>
            </a:p>
          </p:txBody>
        </p:sp>
        <p:cxnSp>
          <p:nvCxnSpPr>
            <p:cNvPr id="38927" name="AutoShape 11">
              <a:extLst>
                <a:ext uri="{FF2B5EF4-FFF2-40B4-BE49-F238E27FC236}">
                  <a16:creationId xmlns:a16="http://schemas.microsoft.com/office/drawing/2014/main" id="{804A11D9-E4E0-4E5B-BFA0-D86676A67509}"/>
                </a:ext>
              </a:extLst>
            </p:cNvPr>
            <p:cNvCxnSpPr>
              <a:cxnSpLocks noChangeShapeType="1"/>
              <a:stCxn id="38926" idx="7"/>
              <a:endCxn id="38922" idx="3"/>
            </p:cNvCxnSpPr>
            <p:nvPr/>
          </p:nvCxnSpPr>
          <p:spPr bwMode="auto">
            <a:xfrm flipV="1">
              <a:off x="856" y="3076"/>
              <a:ext cx="448" cy="32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8" name="AutoShape 12">
              <a:extLst>
                <a:ext uri="{FF2B5EF4-FFF2-40B4-BE49-F238E27FC236}">
                  <a16:creationId xmlns:a16="http://schemas.microsoft.com/office/drawing/2014/main" id="{7177EB79-7760-46F9-8865-0244151CC14D}"/>
                </a:ext>
              </a:extLst>
            </p:cNvPr>
            <p:cNvCxnSpPr>
              <a:cxnSpLocks noChangeShapeType="1"/>
              <a:stCxn id="38922" idx="5"/>
              <a:endCxn id="38925" idx="1"/>
            </p:cNvCxnSpPr>
            <p:nvPr/>
          </p:nvCxnSpPr>
          <p:spPr bwMode="auto">
            <a:xfrm>
              <a:off x="1576" y="3076"/>
              <a:ext cx="448" cy="32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9" name="AutoShape 13">
              <a:extLst>
                <a:ext uri="{FF2B5EF4-FFF2-40B4-BE49-F238E27FC236}">
                  <a16:creationId xmlns:a16="http://schemas.microsoft.com/office/drawing/2014/main" id="{D19899ED-24A5-4278-B6FF-26360E3DE067}"/>
                </a:ext>
              </a:extLst>
            </p:cNvPr>
            <p:cNvCxnSpPr>
              <a:cxnSpLocks noChangeShapeType="1"/>
              <a:stCxn id="38922" idx="7"/>
              <a:endCxn id="38921" idx="3"/>
            </p:cNvCxnSpPr>
            <p:nvPr/>
          </p:nvCxnSpPr>
          <p:spPr bwMode="auto">
            <a:xfrm flipV="1">
              <a:off x="1576" y="2500"/>
              <a:ext cx="1168" cy="28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0" name="AutoShape 14">
              <a:extLst>
                <a:ext uri="{FF2B5EF4-FFF2-40B4-BE49-F238E27FC236}">
                  <a16:creationId xmlns:a16="http://schemas.microsoft.com/office/drawing/2014/main" id="{19525FC7-B97A-4A0E-AE20-FF92E4EE2DD7}"/>
                </a:ext>
              </a:extLst>
            </p:cNvPr>
            <p:cNvCxnSpPr>
              <a:cxnSpLocks noChangeShapeType="1"/>
              <a:stCxn id="38921" idx="5"/>
              <a:endCxn id="38923" idx="1"/>
            </p:cNvCxnSpPr>
            <p:nvPr/>
          </p:nvCxnSpPr>
          <p:spPr bwMode="auto">
            <a:xfrm>
              <a:off x="3016" y="2500"/>
              <a:ext cx="1168" cy="28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1" name="AutoShape 15">
              <a:extLst>
                <a:ext uri="{FF2B5EF4-FFF2-40B4-BE49-F238E27FC236}">
                  <a16:creationId xmlns:a16="http://schemas.microsoft.com/office/drawing/2014/main" id="{90D73B6B-A915-43FB-BA5E-6FF28162BAC5}"/>
                </a:ext>
              </a:extLst>
            </p:cNvPr>
            <p:cNvCxnSpPr>
              <a:cxnSpLocks noChangeShapeType="1"/>
              <a:stCxn id="38923" idx="5"/>
              <a:endCxn id="38924" idx="1"/>
            </p:cNvCxnSpPr>
            <p:nvPr/>
          </p:nvCxnSpPr>
          <p:spPr bwMode="auto">
            <a:xfrm>
              <a:off x="4456" y="3076"/>
              <a:ext cx="448" cy="32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5" name="AutoShape 16">
            <a:extLst>
              <a:ext uri="{FF2B5EF4-FFF2-40B4-BE49-F238E27FC236}">
                <a16:creationId xmlns:a16="http://schemas.microsoft.com/office/drawing/2014/main" id="{B9013344-A529-4534-A0F2-A5E3FFF603E8}"/>
              </a:ext>
            </a:extLst>
          </p:cNvPr>
          <p:cNvCxnSpPr>
            <a:cxnSpLocks noChangeShapeType="1"/>
            <a:stCxn id="38921" idx="3"/>
            <a:endCxn id="38922" idx="7"/>
          </p:cNvCxnSpPr>
          <p:nvPr/>
        </p:nvCxnSpPr>
        <p:spPr bwMode="auto">
          <a:xfrm flipH="1">
            <a:off x="4025900" y="2825750"/>
            <a:ext cx="1854200" cy="444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7">
            <a:extLst>
              <a:ext uri="{FF2B5EF4-FFF2-40B4-BE49-F238E27FC236}">
                <a16:creationId xmlns:a16="http://schemas.microsoft.com/office/drawing/2014/main" id="{077D50F8-9C1C-47A8-A446-CAF03CA37C17}"/>
              </a:ext>
            </a:extLst>
          </p:cNvPr>
          <p:cNvCxnSpPr>
            <a:cxnSpLocks noChangeShapeType="1"/>
            <a:stCxn id="38922" idx="5"/>
            <a:endCxn id="38925" idx="1"/>
          </p:cNvCxnSpPr>
          <p:nvPr/>
        </p:nvCxnSpPr>
        <p:spPr bwMode="auto">
          <a:xfrm>
            <a:off x="4025900" y="3740150"/>
            <a:ext cx="711200" cy="5207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18">
            <a:extLst>
              <a:ext uri="{FF2B5EF4-FFF2-40B4-BE49-F238E27FC236}">
                <a16:creationId xmlns:a16="http://schemas.microsoft.com/office/drawing/2014/main" id="{C3E6B32B-236C-4EA9-B561-111B33C18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7800"/>
            <a:ext cx="609600" cy="6096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800" b="1">
                <a:latin typeface="Courier New" panose="02070309020205020404" pitchFamily="49" charset="0"/>
                <a:ea typeface="MS PGothic" panose="020B0600070205080204" pitchFamily="34" charset="-128"/>
              </a:rPr>
              <a:t>C</a:t>
            </a:r>
          </a:p>
        </p:txBody>
      </p:sp>
      <p:cxnSp>
        <p:nvCxnSpPr>
          <p:cNvPr id="18" name="AutoShape 19">
            <a:extLst>
              <a:ext uri="{FF2B5EF4-FFF2-40B4-BE49-F238E27FC236}">
                <a16:creationId xmlns:a16="http://schemas.microsoft.com/office/drawing/2014/main" id="{7B3DF325-6860-4B61-AC57-8548800F1C62}"/>
              </a:ext>
            </a:extLst>
          </p:cNvPr>
          <p:cNvCxnSpPr>
            <a:cxnSpLocks noChangeShapeType="1"/>
            <a:stCxn id="38925" idx="3"/>
            <a:endCxn id="17" idx="0"/>
          </p:cNvCxnSpPr>
          <p:nvPr/>
        </p:nvCxnSpPr>
        <p:spPr bwMode="auto">
          <a:xfrm flipH="1">
            <a:off x="4343400" y="4730750"/>
            <a:ext cx="393700" cy="508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0" name="Rectangle 2">
            <a:extLst>
              <a:ext uri="{FF2B5EF4-FFF2-40B4-BE49-F238E27FC236}">
                <a16:creationId xmlns:a16="http://schemas.microsoft.com/office/drawing/2014/main" id="{07008463-1190-4ADD-A738-694D7795B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3600" b="1">
                <a:solidFill>
                  <a:srgbClr val="339933"/>
                </a:solidFill>
                <a:latin typeface="Times" panose="02020603050405020304" pitchFamily="18" charset="0"/>
              </a:rPr>
              <a:t>Lab. BST</a:t>
            </a:r>
            <a:r>
              <a:rPr lang="ko-KR" altLang="en-US" sz="3600" b="1">
                <a:solidFill>
                  <a:srgbClr val="339933"/>
                </a:solidFill>
                <a:latin typeface="Times" panose="02020603050405020304" pitchFamily="18" charset="0"/>
              </a:rPr>
              <a:t>에서의 삽입</a:t>
            </a:r>
            <a:endParaRPr lang="ko-KR" altLang="en-US" sz="3600" b="1">
              <a:solidFill>
                <a:srgbClr val="339933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295400"/>
            <a:ext cx="9944100" cy="4267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3440" y="762480"/>
              <a:ext cx="9378720" cy="416880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960" y="757800"/>
                <a:ext cx="9394200" cy="41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잉크 3"/>
              <p14:cNvContentPartPr/>
              <p14:nvPr/>
            </p14:nvContentPartPr>
            <p14:xfrm>
              <a:off x="5295960" y="1905120"/>
              <a:ext cx="806760" cy="75600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86600" y="1895760"/>
                <a:ext cx="825480" cy="7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213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381"/>
    </mc:Choice>
    <mc:Fallback xmlns="">
      <p:transition spd="slow" advTm="2033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275" y="398033"/>
            <a:ext cx="7612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1  5   7 10  2 </a:t>
            </a:r>
            <a:r>
              <a:rPr lang="ko-KR" altLang="en-US" dirty="0" smtClean="0"/>
              <a:t>의 자료를 삽입하여 작성된  이진검색트리로 </a:t>
            </a:r>
            <a:r>
              <a:rPr lang="ko-KR" altLang="en-US" dirty="0" err="1" smtClean="0"/>
              <a:t>표현하시오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자료는 왼쪽부터 오른쪽으로 순서대로 읽는다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127080" y="146160"/>
              <a:ext cx="9190080" cy="419760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136800"/>
                <a:ext cx="9210960" cy="421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32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정렬</a:t>
            </a:r>
            <a:r>
              <a:rPr lang="en-US" altLang="ko-KR" dirty="0" smtClean="0"/>
              <a:t>-</a:t>
            </a:r>
            <a:r>
              <a:rPr lang="ko-KR" altLang="en-US" dirty="0" smtClean="0"/>
              <a:t>이진검색트리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0929" y="1843032"/>
            <a:ext cx="42835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이진검색트리 </a:t>
            </a:r>
            <a:r>
              <a:rPr lang="en-US" altLang="ko-KR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삽입</a:t>
            </a:r>
            <a:r>
              <a:rPr lang="en-US" altLang="ko-KR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최대</a:t>
            </a:r>
            <a:r>
              <a:rPr lang="en-US" altLang="ko-KR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최소값</a:t>
            </a:r>
            <a:r>
              <a:rPr lang="en-US" altLang="ko-KR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26" y="1809022"/>
            <a:ext cx="5305425" cy="49006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0929" y="3214632"/>
            <a:ext cx="4403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수시고사</a:t>
            </a: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</a:t>
            </a: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월 </a:t>
            </a:r>
            <a:r>
              <a:rPr lang="en-US" altLang="ko-KR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22</a:t>
            </a: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</a:t>
            </a:r>
            <a:r>
              <a:rPr lang="en-US" altLang="ko-KR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금</a:t>
            </a:r>
            <a:r>
              <a:rPr lang="en-US" altLang="ko-KR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온라인 시행</a:t>
            </a:r>
            <a:endParaRPr lang="ko-KR" altLang="en-US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02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44" y="143883"/>
            <a:ext cx="4067175" cy="3429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973" y="143883"/>
            <a:ext cx="7700942" cy="42126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200880" y="799560"/>
              <a:ext cx="10799280" cy="557748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320" y="789840"/>
                <a:ext cx="10817280" cy="55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72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76" y="1066688"/>
            <a:ext cx="5429250" cy="4057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062" y="1261950"/>
            <a:ext cx="5886450" cy="3667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912960" y="2225160"/>
              <a:ext cx="8733600" cy="342792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240" y="2217960"/>
                <a:ext cx="8751960" cy="344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이진검색트리에서의 검색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3270250"/>
            <a:ext cx="7772400" cy="35877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treeSearch</a:t>
            </a:r>
            <a:r>
              <a:rPr lang="en-US" altLang="ko-KR" sz="1800" dirty="0">
                <a:latin typeface="Times New Roman" panose="02020603050405020304" pitchFamily="18" charset="0"/>
              </a:rPr>
              <a:t>(</a:t>
            </a:r>
            <a:r>
              <a:rPr lang="en-US" altLang="ko-KR" sz="1800" i="1" dirty="0">
                <a:latin typeface="Times New Roman" panose="02020603050405020304" pitchFamily="18" charset="0"/>
              </a:rPr>
              <a:t>t</a:t>
            </a:r>
            <a:r>
              <a:rPr lang="en-US" altLang="ko-KR" sz="1800" dirty="0">
                <a:latin typeface="Times New Roman" panose="02020603050405020304" pitchFamily="18" charset="0"/>
              </a:rPr>
              <a:t>, </a:t>
            </a:r>
            <a:r>
              <a:rPr lang="en-US" altLang="ko-KR" sz="1800" i="1" dirty="0">
                <a:latin typeface="Times New Roman" panose="02020603050405020304" pitchFamily="18" charset="0"/>
              </a:rPr>
              <a:t>x</a:t>
            </a:r>
            <a:r>
              <a:rPr lang="en-US" altLang="ko-KR" sz="1800" dirty="0">
                <a:latin typeface="Times New Roman" panose="02020603050405020304" pitchFamily="18" charset="0"/>
              </a:rPr>
              <a:t>) </a:t>
            </a:r>
          </a:p>
          <a:p>
            <a:pPr eaLnBrk="0" latinLnBrk="0" hangingPunct="0">
              <a:buFontTx/>
              <a:buNone/>
            </a:pPr>
            <a:r>
              <a:rPr lang="en-US" altLang="ko-KR" sz="1800" dirty="0"/>
              <a:t>▷ </a:t>
            </a:r>
            <a:r>
              <a:rPr lang="en-US" altLang="ko-KR" sz="1800" i="1" dirty="0"/>
              <a:t>t</a:t>
            </a:r>
            <a:r>
              <a:rPr lang="en-US" altLang="ko-KR" sz="1800" dirty="0"/>
              <a:t>: </a:t>
            </a:r>
            <a:r>
              <a:rPr lang="ko-KR" altLang="en-US" sz="1800" dirty="0"/>
              <a:t>트리의 루트 노드</a:t>
            </a:r>
          </a:p>
          <a:p>
            <a:pPr eaLnBrk="0" latinLnBrk="0" hangingPunct="0">
              <a:buFontTx/>
              <a:buNone/>
            </a:pPr>
            <a:r>
              <a:rPr lang="en-US" altLang="ko-KR" sz="1800" dirty="0"/>
              <a:t>▷ </a:t>
            </a:r>
            <a:r>
              <a:rPr lang="en-US" altLang="ko-KR" sz="1800" i="1" dirty="0"/>
              <a:t>x</a:t>
            </a:r>
            <a:r>
              <a:rPr lang="en-US" altLang="ko-KR" sz="1800" dirty="0"/>
              <a:t>: </a:t>
            </a:r>
            <a:r>
              <a:rPr lang="ko-KR" altLang="en-US" sz="1800" dirty="0"/>
              <a:t>검색하고자 하는 키</a:t>
            </a:r>
          </a:p>
          <a:p>
            <a:pPr>
              <a:buFontTx/>
              <a:buNone/>
            </a:pPr>
            <a:r>
              <a:rPr lang="en-US" altLang="ko-KR" sz="1800" dirty="0">
                <a:latin typeface="Times New Roman" panose="02020603050405020304" pitchFamily="18" charset="0"/>
              </a:rPr>
              <a:t>{ </a:t>
            </a:r>
          </a:p>
          <a:p>
            <a:pPr>
              <a:buFontTx/>
              <a:buNone/>
            </a:pPr>
            <a:r>
              <a:rPr lang="en-US" altLang="ko-KR" sz="1800" dirty="0">
                <a:latin typeface="Times New Roman" panose="02020603050405020304" pitchFamily="18" charset="0"/>
              </a:rPr>
              <a:t>		</a:t>
            </a:r>
            <a:r>
              <a:rPr lang="en-US" altLang="ko-K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</a:rPr>
              <a:t>(</a:t>
            </a:r>
            <a:r>
              <a:rPr lang="en-US" altLang="ko-KR" sz="1800" i="1" dirty="0">
                <a:latin typeface="Times New Roman" panose="02020603050405020304" pitchFamily="18" charset="0"/>
              </a:rPr>
              <a:t>t</a:t>
            </a:r>
            <a:r>
              <a:rPr lang="en-US" altLang="ko-KR" sz="1800" dirty="0">
                <a:latin typeface="Times New Roman" panose="02020603050405020304" pitchFamily="18" charset="0"/>
              </a:rPr>
              <a:t>=NIL </a:t>
            </a:r>
            <a:r>
              <a:rPr lang="en-US" altLang="ko-K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or</a:t>
            </a:r>
            <a:r>
              <a:rPr lang="en-US" altLang="ko-KR" sz="1800" dirty="0">
                <a:latin typeface="Times New Roman" panose="02020603050405020304" pitchFamily="18" charset="0"/>
              </a:rPr>
              <a:t> key[</a:t>
            </a:r>
            <a:r>
              <a:rPr lang="en-US" altLang="ko-KR" sz="1800" i="1" dirty="0">
                <a:latin typeface="Times New Roman" panose="02020603050405020304" pitchFamily="18" charset="0"/>
              </a:rPr>
              <a:t>t</a:t>
            </a:r>
            <a:r>
              <a:rPr lang="en-US" altLang="ko-KR" sz="1800" dirty="0">
                <a:latin typeface="Times New Roman" panose="02020603050405020304" pitchFamily="18" charset="0"/>
              </a:rPr>
              <a:t>]=</a:t>
            </a:r>
            <a:r>
              <a:rPr lang="en-US" altLang="ko-KR" sz="1800" i="1" dirty="0">
                <a:latin typeface="Times New Roman" panose="02020603050405020304" pitchFamily="18" charset="0"/>
              </a:rPr>
              <a:t>x</a:t>
            </a:r>
            <a:r>
              <a:rPr lang="en-US" altLang="ko-KR" sz="1800" dirty="0">
                <a:latin typeface="Times New Roman" panose="02020603050405020304" pitchFamily="18" charset="0"/>
              </a:rPr>
              <a:t>) </a:t>
            </a:r>
            <a:r>
              <a:rPr lang="en-US" altLang="ko-K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then return</a:t>
            </a:r>
            <a:r>
              <a:rPr lang="en-US" altLang="ko-KR" sz="1800" dirty="0">
                <a:latin typeface="Times New Roman" panose="02020603050405020304" pitchFamily="18" charset="0"/>
              </a:rPr>
              <a:t> </a:t>
            </a:r>
            <a:r>
              <a:rPr lang="en-US" altLang="ko-KR" sz="1800" i="1" dirty="0">
                <a:latin typeface="Times New Roman" panose="02020603050405020304" pitchFamily="18" charset="0"/>
              </a:rPr>
              <a:t>t</a:t>
            </a:r>
            <a:r>
              <a:rPr lang="en-US" altLang="ko-KR" sz="1800" dirty="0">
                <a:latin typeface="Times New Roman" panose="02020603050405020304" pitchFamily="18" charset="0"/>
              </a:rPr>
              <a:t>;                      </a:t>
            </a:r>
          </a:p>
          <a:p>
            <a:pPr>
              <a:buFontTx/>
              <a:buNone/>
            </a:pPr>
            <a:r>
              <a:rPr lang="en-US" altLang="ko-KR" sz="1800" dirty="0">
                <a:latin typeface="Times New Roman" panose="02020603050405020304" pitchFamily="18" charset="0"/>
              </a:rPr>
              <a:t>		</a:t>
            </a:r>
            <a:r>
              <a:rPr lang="en-US" altLang="ko-K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1800" dirty="0">
                <a:latin typeface="Times New Roman" panose="02020603050405020304" pitchFamily="18" charset="0"/>
              </a:rPr>
              <a:t> (</a:t>
            </a:r>
            <a:r>
              <a:rPr lang="en-US" altLang="ko-KR" sz="1800" i="1" dirty="0">
                <a:latin typeface="Times New Roman" panose="02020603050405020304" pitchFamily="18" charset="0"/>
              </a:rPr>
              <a:t>x</a:t>
            </a:r>
            <a:r>
              <a:rPr lang="en-US" altLang="ko-KR" sz="1800" dirty="0">
                <a:latin typeface="Times New Roman" panose="02020603050405020304" pitchFamily="18" charset="0"/>
              </a:rPr>
              <a:t> &lt; key[</a:t>
            </a:r>
            <a:r>
              <a:rPr lang="en-US" altLang="ko-KR" sz="1800" i="1" dirty="0">
                <a:latin typeface="Times New Roman" panose="02020603050405020304" pitchFamily="18" charset="0"/>
              </a:rPr>
              <a:t>t</a:t>
            </a:r>
            <a:r>
              <a:rPr lang="en-US" altLang="ko-KR" sz="1800" dirty="0">
                <a:latin typeface="Times New Roman" panose="02020603050405020304" pitchFamily="18" charset="0"/>
              </a:rPr>
              <a:t>]) </a:t>
            </a:r>
          </a:p>
          <a:p>
            <a:pPr>
              <a:buFontTx/>
              <a:buNone/>
            </a:pPr>
            <a:r>
              <a:rPr lang="en-US" altLang="ko-KR" sz="1800" dirty="0">
                <a:latin typeface="Times New Roman" panose="02020603050405020304" pitchFamily="18" charset="0"/>
              </a:rPr>
              <a:t>			</a:t>
            </a:r>
            <a:r>
              <a:rPr lang="en-US" altLang="ko-K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then return</a:t>
            </a:r>
            <a:r>
              <a:rPr lang="en-US" altLang="ko-KR" sz="1800" dirty="0">
                <a:latin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treeSearch</a:t>
            </a:r>
            <a:r>
              <a:rPr lang="en-US" altLang="ko-KR" sz="1800" dirty="0">
                <a:latin typeface="Times New Roman" panose="02020603050405020304" pitchFamily="18" charset="0"/>
              </a:rPr>
              <a:t>(left[</a:t>
            </a:r>
            <a:r>
              <a:rPr lang="en-US" altLang="ko-KR" sz="1800" i="1" dirty="0">
                <a:latin typeface="Times New Roman" panose="02020603050405020304" pitchFamily="18" charset="0"/>
              </a:rPr>
              <a:t>t</a:t>
            </a:r>
            <a:r>
              <a:rPr lang="en-US" altLang="ko-KR" sz="1800" dirty="0">
                <a:latin typeface="Times New Roman" panose="02020603050405020304" pitchFamily="18" charset="0"/>
              </a:rPr>
              <a:t>], </a:t>
            </a:r>
            <a:r>
              <a:rPr lang="en-US" altLang="ko-KR" sz="1800" i="1" dirty="0">
                <a:latin typeface="Times New Roman" panose="02020603050405020304" pitchFamily="18" charset="0"/>
              </a:rPr>
              <a:t>x</a:t>
            </a:r>
            <a:r>
              <a:rPr lang="en-US" altLang="ko-KR" sz="1800" dirty="0">
                <a:latin typeface="Times New Roman" panose="02020603050405020304" pitchFamily="18" charset="0"/>
              </a:rPr>
              <a:t>); </a:t>
            </a:r>
          </a:p>
          <a:p>
            <a:pPr>
              <a:buFontTx/>
              <a:buNone/>
            </a:pPr>
            <a:r>
              <a:rPr lang="en-US" altLang="ko-KR" sz="1800" dirty="0">
                <a:latin typeface="Times New Roman" panose="02020603050405020304" pitchFamily="18" charset="0"/>
              </a:rPr>
              <a:t>			</a:t>
            </a:r>
            <a:r>
              <a:rPr lang="en-US" altLang="ko-K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else return</a:t>
            </a:r>
            <a:r>
              <a:rPr lang="en-US" altLang="ko-KR" sz="1800" dirty="0">
                <a:latin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treeSearch</a:t>
            </a:r>
            <a:r>
              <a:rPr lang="en-US" altLang="ko-KR" sz="1800" dirty="0">
                <a:latin typeface="Times New Roman" panose="02020603050405020304" pitchFamily="18" charset="0"/>
              </a:rPr>
              <a:t>(right[</a:t>
            </a:r>
            <a:r>
              <a:rPr lang="en-US" altLang="ko-KR" sz="1800" i="1" dirty="0">
                <a:latin typeface="Times New Roman" panose="02020603050405020304" pitchFamily="18" charset="0"/>
              </a:rPr>
              <a:t>t</a:t>
            </a:r>
            <a:r>
              <a:rPr lang="en-US" altLang="ko-KR" sz="1800" dirty="0">
                <a:latin typeface="Times New Roman" panose="02020603050405020304" pitchFamily="18" charset="0"/>
              </a:rPr>
              <a:t>], </a:t>
            </a:r>
            <a:r>
              <a:rPr lang="en-US" altLang="ko-KR" sz="1800" i="1" dirty="0">
                <a:latin typeface="Times New Roman" panose="02020603050405020304" pitchFamily="18" charset="0"/>
              </a:rPr>
              <a:t>x</a:t>
            </a:r>
            <a:r>
              <a:rPr lang="en-US" altLang="ko-KR" sz="1800" dirty="0">
                <a:latin typeface="Times New Roman" panose="02020603050405020304" pitchFamily="18" charset="0"/>
              </a:rPr>
              <a:t>);       </a:t>
            </a:r>
          </a:p>
          <a:p>
            <a:pPr>
              <a:buFontTx/>
              <a:buNone/>
            </a:pPr>
            <a:r>
              <a:rPr lang="en-US" altLang="ko-KR" sz="1800" dirty="0">
                <a:latin typeface="Times New Roman" panose="02020603050405020304" pitchFamily="18" charset="0"/>
              </a:rPr>
              <a:t>} </a:t>
            </a:r>
            <a:endParaRPr lang="ko-KR" altLang="en-US" sz="1800" dirty="0">
              <a:latin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8434B2-AA2D-4407-A618-FB827FE96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678" y="1497598"/>
            <a:ext cx="4672322" cy="31225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1411920" y="817560"/>
              <a:ext cx="8205840" cy="543564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4360" y="806760"/>
                <a:ext cx="8220600" cy="54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/>
              <p14:cNvContentPartPr/>
              <p14:nvPr/>
            </p14:nvContentPartPr>
            <p14:xfrm>
              <a:off x="4326840" y="45720"/>
              <a:ext cx="4663440" cy="357804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8560" y="37800"/>
                <a:ext cx="4681800" cy="358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49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238250"/>
            <a:ext cx="10629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5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14737" y="194139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altLang="ko-KR" dirty="0"/>
              <a:t>struct node * minValueNode(struct node* node) {</a:t>
            </a:r>
          </a:p>
          <a:p>
            <a:r>
              <a:rPr lang="en-US" altLang="ko-KR" dirty="0" err="1"/>
              <a:t>struct</a:t>
            </a:r>
            <a:r>
              <a:rPr lang="en-US" altLang="ko-KR" dirty="0"/>
              <a:t> node* current = node;</a:t>
            </a:r>
          </a:p>
          <a:p>
            <a:endParaRPr lang="ko-KR" altLang="en-US" dirty="0"/>
          </a:p>
          <a:p>
            <a:r>
              <a:rPr lang="en-US" altLang="ko-KR" dirty="0"/>
              <a:t>    // </a:t>
            </a:r>
            <a:r>
              <a:rPr lang="en-US" altLang="ko-KR" dirty="0"/>
              <a:t>loop down to find the leftmost leaf</a:t>
            </a:r>
          </a:p>
          <a:p>
            <a:r>
              <a:rPr lang="en-US" altLang="ko-KR" dirty="0"/>
              <a:t>    if </a:t>
            </a:r>
            <a:r>
              <a:rPr lang="en-US" altLang="ko-KR" dirty="0"/>
              <a:t>(node-&gt;left != NULL)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minValueNode</a:t>
            </a:r>
            <a:r>
              <a:rPr lang="en-US" altLang="ko-KR" dirty="0"/>
              <a:t>(node-</a:t>
            </a:r>
            <a:r>
              <a:rPr lang="en-US" altLang="ko-KR" dirty="0"/>
              <a:t>&gt;left);</a:t>
            </a:r>
          </a:p>
          <a:p>
            <a:r>
              <a:rPr lang="en-US" altLang="ko-KR" dirty="0"/>
              <a:t>    else</a:t>
            </a:r>
            <a:endParaRPr lang="en-US" altLang="ko-KR" dirty="0"/>
          </a:p>
          <a:p>
            <a:r>
              <a:rPr lang="en-US" altLang="ko-KR" dirty="0"/>
              <a:t>        return </a:t>
            </a:r>
            <a:r>
              <a:rPr lang="en-US" altLang="ko-KR" dirty="0"/>
              <a:t>(node</a:t>
            </a:r>
            <a:r>
              <a:rPr lang="en-US" altLang="ko-KR" dirty="0" smtClean="0"/>
              <a:t>);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7552" y="194139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altLang="ko-KR" dirty="0"/>
              <a:t>struct node * minValueNode(struct node* node) {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/>
              <a:t>node* current = node;</a:t>
            </a:r>
          </a:p>
          <a:p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/>
              <a:t>    while </a:t>
            </a:r>
            <a:r>
              <a:rPr lang="en-US" altLang="ko-KR" dirty="0"/>
              <a:t>(current-&gt;left != NULL) {</a:t>
            </a:r>
          </a:p>
          <a:p>
            <a:r>
              <a:rPr lang="en-US" altLang="ko-KR" dirty="0" smtClean="0"/>
              <a:t>      current </a:t>
            </a:r>
            <a:r>
              <a:rPr lang="en-US" altLang="ko-KR" dirty="0"/>
              <a:t>= current-&gt;left;</a:t>
            </a:r>
          </a:p>
          <a:p>
            <a:r>
              <a:rPr lang="en-US" altLang="ko-KR" dirty="0" smtClean="0"/>
              <a:t>    }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 smtClean="0"/>
              <a:t>   return(current</a:t>
            </a:r>
            <a:r>
              <a:rPr lang="en-US" altLang="ko-KR" dirty="0"/>
              <a:t>);</a:t>
            </a:r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최소값을 갖는 노드 구하기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735120" y="513360"/>
              <a:ext cx="8861400" cy="57841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400" y="501840"/>
                <a:ext cx="8883000" cy="58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90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14737" y="1941393"/>
            <a:ext cx="56907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ko-KR" dirty="0"/>
              <a:t>struct node * maxValueNode(struct node* node) {</a:t>
            </a:r>
          </a:p>
          <a:p>
            <a:r>
              <a:rPr lang="en-US" altLang="ko-KR" dirty="0" err="1"/>
              <a:t>struct</a:t>
            </a:r>
            <a:r>
              <a:rPr lang="en-US" altLang="ko-KR" dirty="0"/>
              <a:t> node* current = node; 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// </a:t>
            </a:r>
            <a:r>
              <a:rPr lang="en-US" altLang="ko-KR" dirty="0"/>
              <a:t>loop down to find the leftmost leaf</a:t>
            </a:r>
          </a:p>
          <a:p>
            <a:r>
              <a:rPr lang="en-US" altLang="ko-KR" dirty="0" smtClean="0"/>
              <a:t>    if (</a:t>
            </a:r>
            <a:r>
              <a:rPr lang="en-US" altLang="ko-KR" u="sng" dirty="0" smtClean="0"/>
              <a:t>      </a:t>
            </a:r>
            <a:r>
              <a:rPr lang="ko-KR" altLang="en-US" u="sng" dirty="0" smtClean="0"/>
              <a:t>가</a:t>
            </a:r>
            <a:r>
              <a:rPr lang="en-US" altLang="ko-KR" u="sng" dirty="0" smtClean="0"/>
              <a:t>        </a:t>
            </a:r>
            <a:r>
              <a:rPr lang="en-US" altLang="ko-KR" dirty="0" smtClean="0"/>
              <a:t>  != </a:t>
            </a:r>
            <a:r>
              <a:rPr lang="en-US" altLang="ko-KR" dirty="0"/>
              <a:t>NULL)</a:t>
            </a:r>
          </a:p>
          <a:p>
            <a:r>
              <a:rPr lang="en-US" altLang="ko-KR" dirty="0" smtClean="0"/>
              <a:t>      </a:t>
            </a:r>
            <a:r>
              <a:rPr lang="en-US" altLang="ko-KR" u="sng" dirty="0" smtClean="0"/>
              <a:t>       </a:t>
            </a:r>
            <a:r>
              <a:rPr lang="ko-KR" altLang="en-US" u="sng" dirty="0" smtClean="0"/>
              <a:t>나  </a:t>
            </a:r>
            <a:r>
              <a:rPr lang="en-US" altLang="ko-KR" u="sng" dirty="0" smtClean="0"/>
              <a:t>    </a:t>
            </a:r>
            <a:r>
              <a:rPr lang="en-US" altLang="ko-KR" dirty="0" smtClean="0"/>
              <a:t>(node-</a:t>
            </a:r>
            <a:r>
              <a:rPr lang="en-US" altLang="ko-KR" dirty="0"/>
              <a:t>&gt;right);</a:t>
            </a:r>
          </a:p>
          <a:p>
            <a:r>
              <a:rPr lang="en-US" altLang="ko-KR" dirty="0" smtClean="0"/>
              <a:t>    else</a:t>
            </a:r>
            <a:endParaRPr lang="en-US" altLang="ko-KR" dirty="0"/>
          </a:p>
          <a:p>
            <a:r>
              <a:rPr lang="en-US" altLang="ko-KR" dirty="0" smtClean="0"/>
              <a:t>        return </a:t>
            </a:r>
            <a:r>
              <a:rPr lang="en-US" altLang="ko-KR" dirty="0"/>
              <a:t>(node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7552" y="194139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altLang="ko-KR" dirty="0"/>
              <a:t>struct node * </a:t>
            </a:r>
            <a:r>
              <a:rPr lang="nl-NL" altLang="ko-KR" dirty="0" smtClean="0"/>
              <a:t>maxValueNode(struct </a:t>
            </a:r>
            <a:r>
              <a:rPr lang="nl-NL" altLang="ko-KR" dirty="0"/>
              <a:t>node* node) {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/>
              <a:t>node* current = node;</a:t>
            </a:r>
          </a:p>
          <a:p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/>
              <a:t>    </a:t>
            </a:r>
            <a:r>
              <a:rPr lang="en-US" altLang="ko-KR" dirty="0"/>
              <a:t>while (current-&gt;right != NULL) {</a:t>
            </a:r>
          </a:p>
          <a:p>
            <a:r>
              <a:rPr lang="en-US" altLang="ko-KR" dirty="0" smtClean="0"/>
              <a:t>           current </a:t>
            </a:r>
            <a:r>
              <a:rPr lang="en-US" altLang="ko-KR" dirty="0"/>
              <a:t>= current-&gt;right;</a:t>
            </a:r>
          </a:p>
          <a:p>
            <a:r>
              <a:rPr lang="en-US" altLang="ko-KR" dirty="0" smtClean="0"/>
              <a:t>    }</a:t>
            </a:r>
            <a:endParaRPr lang="ko-KR" altLang="en-US" dirty="0"/>
          </a:p>
          <a:p>
            <a:r>
              <a:rPr lang="en-US" altLang="ko-KR" dirty="0" smtClean="0"/>
              <a:t>    return(current-</a:t>
            </a:r>
            <a:r>
              <a:rPr lang="en-US" altLang="ko-KR" dirty="0"/>
              <a:t>&gt;data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최대값을 갖는 노드 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5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이진검색트리 자료 삽입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백석대학교 강윤희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4" name="잉크 3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398120" y="128880"/>
              <a:ext cx="7243200" cy="2241360"/>
            </p14:xfrm>
          </p:contentPart>
        </mc:Choice>
        <mc:Fallback xmlns="">
          <p:pic>
            <p:nvPicPr>
              <p:cNvPr id="4" name="잉크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2000" y="123480"/>
                <a:ext cx="7253640" cy="22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674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500"/>
    </mc:Choice>
    <mc:Fallback xmlns="">
      <p:transition spd="slow" advTm="125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592</Words>
  <Application>Microsoft Office PowerPoint</Application>
  <PresentationFormat>와이드스크린</PresentationFormat>
  <Paragraphs>117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MS PGothic</vt:lpstr>
      <vt:lpstr>굴림</vt:lpstr>
      <vt:lpstr>돋움체</vt:lpstr>
      <vt:lpstr>맑은 고딕</vt:lpstr>
      <vt:lpstr>함초롬돋움</vt:lpstr>
      <vt:lpstr>Arial</vt:lpstr>
      <vt:lpstr>Courier New</vt:lpstr>
      <vt:lpstr>Times</vt:lpstr>
      <vt:lpstr>Times New Roman</vt:lpstr>
      <vt:lpstr>Office 테마</vt:lpstr>
      <vt:lpstr>PowerPoint 프레젠테이션</vt:lpstr>
      <vt:lpstr>정렬-이진검색트리</vt:lpstr>
      <vt:lpstr>PowerPoint 프레젠테이션</vt:lpstr>
      <vt:lpstr>PowerPoint 프레젠테이션</vt:lpstr>
      <vt:lpstr>이진검색트리에서의 검색</vt:lpstr>
      <vt:lpstr>PowerPoint 프레젠테이션</vt:lpstr>
      <vt:lpstr>최소값을 갖는 노드 구하기</vt:lpstr>
      <vt:lpstr>최대값을 갖는 노드 구하기</vt:lpstr>
      <vt:lpstr>이진검색트리 자료 삽입</vt:lpstr>
      <vt:lpstr>최소값 구하기</vt:lpstr>
      <vt:lpstr>이진검색트리에서의 삽입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Yunhee Kang</dc:creator>
  <cp:lastModifiedBy>Yunhee Kang</cp:lastModifiedBy>
  <cp:revision>20</cp:revision>
  <dcterms:created xsi:type="dcterms:W3CDTF">2020-04-23T23:29:58Z</dcterms:created>
  <dcterms:modified xsi:type="dcterms:W3CDTF">2020-05-15T02:11:42Z</dcterms:modified>
</cp:coreProperties>
</file>