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6" r:id="rId4"/>
    <p:sldId id="267" r:id="rId5"/>
    <p:sldId id="268" r:id="rId6"/>
    <p:sldId id="264" r:id="rId7"/>
    <p:sldId id="260" r:id="rId8"/>
    <p:sldId id="261" r:id="rId9"/>
    <p:sldId id="262" r:id="rId10"/>
    <p:sldId id="257" r:id="rId11"/>
    <p:sldId id="258" r:id="rId12"/>
    <p:sldId id="259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4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6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6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70DA-FE6A-469C-8D4E-0B97AF58C6D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 시작하기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6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F0AC5-0699-A54E-BADA-AC94609D2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</a:t>
            </a:r>
            <a:r>
              <a:rPr lang="ko-KR" altLang="en-US" sz="4800" dirty="0" err="1"/>
              <a:t>부터</a:t>
            </a:r>
            <a:r>
              <a:rPr lang="ko-KR" altLang="en-US" sz="4800" dirty="0"/>
              <a:t> </a:t>
            </a:r>
            <a:r>
              <a:rPr lang="en-US" altLang="ko-KR" sz="4800" dirty="0"/>
              <a:t>n</a:t>
            </a:r>
            <a:r>
              <a:rPr lang="ko-KR" altLang="en-US" sz="4800" dirty="0"/>
              <a:t>까지 연속한 숫자의 합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8F8523-C3E8-EC44-B43F-F93AEE53E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2472-47CE-8E44-9B8C-E0718EE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두개의 방법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91F1-A942-A847-859A-4C5629524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sum_A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    sum = 0</a:t>
            </a:r>
          </a:p>
          <a:p>
            <a:pPr marL="0" indent="0">
              <a:buNone/>
            </a:pPr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pPr marL="0" indent="0">
              <a:buNone/>
            </a:pPr>
            <a:r>
              <a:rPr lang="en-US" dirty="0"/>
              <a:t>        sum +=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 sum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D7BB-DA65-6543-8D13-4FF93D2E4B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sum_B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    sum = n * (n + 1) // 2</a:t>
            </a:r>
          </a:p>
          <a:p>
            <a:pPr marL="0" indent="0">
              <a:buNone/>
            </a:pPr>
            <a:r>
              <a:rPr lang="en-US" dirty="0"/>
              <a:t>    return sum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1B67A-7B8E-7642-8FE9-B5D0CA3E5618}"/>
              </a:ext>
            </a:extLst>
          </p:cNvPr>
          <p:cNvSpPr txBox="1"/>
          <p:nvPr/>
        </p:nvSpPr>
        <p:spPr>
          <a:xfrm>
            <a:off x="138545" y="4849091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필요한 </a:t>
            </a:r>
            <a:r>
              <a:rPr lang="ko-KR" altLang="en-US" sz="2400" dirty="0" err="1"/>
              <a:t>계산횟수가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입력크기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ko-KR" altLang="en-US" sz="2400" dirty="0">
                <a:solidFill>
                  <a:srgbClr val="FF0000"/>
                </a:solidFill>
              </a:rPr>
              <a:t>과 비례함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0DAA5-4EBF-4B49-99FD-6F83AE37E587}"/>
              </a:ext>
            </a:extLst>
          </p:cNvPr>
          <p:cNvSpPr txBox="1"/>
          <p:nvPr/>
        </p:nvSpPr>
        <p:spPr>
          <a:xfrm>
            <a:off x="5685256" y="3770461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필요한 </a:t>
            </a:r>
            <a:r>
              <a:rPr lang="ko-KR" altLang="en-US" sz="2400" dirty="0" err="1"/>
              <a:t>계산횟수가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입력크기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ko-KR" altLang="en-US" sz="2400" dirty="0">
                <a:solidFill>
                  <a:srgbClr val="FF0000"/>
                </a:solidFill>
              </a:rPr>
              <a:t>과 무관함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BE6F-5BF1-DB41-824D-E01E305E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분석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C7352-EA66-5C4E-BDE1-57725B9C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크기와 계산 횟수</a:t>
            </a:r>
            <a:endParaRPr lang="en-US" dirty="0"/>
          </a:p>
          <a:p>
            <a:pPr lvl="1"/>
            <a:r>
              <a:rPr lang="en-US" dirty="0"/>
              <a:t>10000</a:t>
            </a:r>
            <a:r>
              <a:rPr lang="ko-KR" altLang="en-US" dirty="0"/>
              <a:t> 까지 합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sum (A) ran: 0.8322909750004328 milliseconds</a:t>
            </a:r>
          </a:p>
          <a:p>
            <a:pPr marL="457200" lvl="1" indent="0">
              <a:buNone/>
            </a:pPr>
            <a:r>
              <a:rPr lang="en-US" dirty="0"/>
              <a:t>sum (B) ran: 0.00029702899882977363 milliseconds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1000000</a:t>
            </a:r>
            <a:r>
              <a:rPr lang="ko-KR" altLang="en-US" dirty="0"/>
              <a:t>  까지 합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sum (A) ran: 91.97638053299852 milliseconds</a:t>
            </a:r>
          </a:p>
          <a:p>
            <a:pPr marL="457200" lvl="1" indent="0">
              <a:buNone/>
            </a:pPr>
            <a:r>
              <a:rPr lang="en-US" dirty="0"/>
              <a:t>sum (B) ran: 0.00033955800063267816 milliseconds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ko-KR" altLang="en-US" dirty="0"/>
              <a:t>계산 복잡도 표현을 위해 </a:t>
            </a:r>
            <a:r>
              <a:rPr lang="ko-KR" altLang="en-US" dirty="0" err="1"/>
              <a:t>빅오</a:t>
            </a:r>
            <a:r>
              <a:rPr lang="ko-KR" altLang="en-US" dirty="0"/>
              <a:t> 표기를 사용함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과제 진행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9" y="1690688"/>
            <a:ext cx="11355440" cy="2990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986" y="2256903"/>
            <a:ext cx="91630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설문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 수업내용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주차 문제 풀이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 과제 소개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71462"/>
            <a:ext cx="72199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33375"/>
            <a:ext cx="6934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06" y="1184223"/>
            <a:ext cx="8358138" cy="39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08" y="524656"/>
            <a:ext cx="3980045" cy="6308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16" y="365125"/>
            <a:ext cx="3952719" cy="64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알고리즘은 </a:t>
            </a:r>
            <a:r>
              <a:rPr lang="ko-KR" altLang="en-US" dirty="0" err="1"/>
              <a:t>어떤값이나</a:t>
            </a:r>
            <a:r>
              <a:rPr lang="ko-KR" altLang="en-US" dirty="0"/>
              <a:t> 집합을 입력으로 받아 다른 값이나 값을 출력하는 잘 정의된 </a:t>
            </a:r>
            <a:r>
              <a:rPr lang="en-US" altLang="ko-KR" dirty="0"/>
              <a:t>( </a:t>
            </a:r>
            <a:r>
              <a:rPr lang="ko-KR" altLang="en-US" dirty="0" err="1"/>
              <a:t>계산절차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를 </a:t>
            </a:r>
            <a:r>
              <a:rPr lang="ko-KR" altLang="en-US" dirty="0" smtClean="0"/>
              <a:t>의미한다</a:t>
            </a:r>
            <a:endParaRPr lang="en-US" altLang="ko-KR" dirty="0"/>
          </a:p>
          <a:p>
            <a:endParaRPr lang="en-US" altLang="ko-KR" dirty="0" smtClean="0"/>
          </a:p>
          <a:p>
            <a:pPr fontAlgn="base"/>
            <a:r>
              <a:rPr lang="ko-KR" altLang="en-US" dirty="0" smtClean="0"/>
              <a:t>주어진 </a:t>
            </a:r>
            <a:r>
              <a:rPr lang="ko-KR" altLang="en-US" dirty="0"/>
              <a:t>숫자를 </a:t>
            </a:r>
            <a:r>
              <a:rPr lang="ko-KR" altLang="en-US" dirty="0" err="1"/>
              <a:t>증가순으로</a:t>
            </a:r>
            <a:r>
              <a:rPr lang="ko-KR" altLang="en-US" dirty="0"/>
              <a:t> 배치하기 위한 알고리즘을 사용하여 정렬하려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입력 </a:t>
            </a:r>
            <a:r>
              <a:rPr lang="en-US" altLang="ko-KR" dirty="0"/>
              <a:t>: n</a:t>
            </a:r>
            <a:r>
              <a:rPr lang="ko-KR" altLang="en-US" dirty="0"/>
              <a:t>개의 수들의 수열 </a:t>
            </a:r>
            <a:r>
              <a:rPr lang="en-US" altLang="ko-KR" dirty="0"/>
              <a:t>&lt;a</a:t>
            </a:r>
            <a:r>
              <a:rPr lang="en-US" altLang="ko-KR" baseline="-25000" dirty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, ..., a</a:t>
            </a:r>
            <a:r>
              <a:rPr lang="en-US" altLang="ko-KR" baseline="-25000" dirty="0"/>
              <a:t>n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 fontAlgn="base"/>
            <a:r>
              <a:rPr lang="ko-KR" altLang="en-US" dirty="0"/>
              <a:t>출력 </a:t>
            </a:r>
            <a:r>
              <a:rPr lang="en-US" altLang="ko-KR" dirty="0"/>
              <a:t>: a</a:t>
            </a:r>
            <a:r>
              <a:rPr lang="en-US" altLang="ko-KR" baseline="-25000" dirty="0"/>
              <a:t>1</a:t>
            </a:r>
            <a:r>
              <a:rPr lang="en-US" altLang="ko-KR" dirty="0"/>
              <a:t>' </a:t>
            </a:r>
            <a:r>
              <a:rPr lang="ko-KR" altLang="en-US" dirty="0"/>
              <a:t>≦ </a:t>
            </a:r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/>
              <a:t>' </a:t>
            </a:r>
            <a:r>
              <a:rPr lang="ko-KR" altLang="en-US" dirty="0"/>
              <a:t>≦</a:t>
            </a:r>
            <a:r>
              <a:rPr lang="en-US" altLang="ko-KR" dirty="0"/>
              <a:t>... </a:t>
            </a:r>
            <a:r>
              <a:rPr lang="ko-KR" altLang="en-US" dirty="0"/>
              <a:t>≦</a:t>
            </a:r>
            <a:r>
              <a:rPr lang="en-US" altLang="ko-KR" dirty="0"/>
              <a:t>a</a:t>
            </a:r>
            <a:r>
              <a:rPr lang="en-US" altLang="ko-KR" baseline="-25000" dirty="0"/>
              <a:t>n</a:t>
            </a:r>
            <a:r>
              <a:rPr lang="en-US" altLang="ko-KR" dirty="0"/>
              <a:t>'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&lt;31, 41, 59, 26, 41, 58&gt; </a:t>
            </a:r>
            <a:r>
              <a:rPr lang="ko-KR" altLang="en-US" dirty="0"/>
              <a:t>이 입력 수열로 주어졌을 때 정렬알고리즘은 </a:t>
            </a:r>
            <a:r>
              <a:rPr lang="en-US" altLang="ko-KR" dirty="0"/>
              <a:t>( &lt;26, 31, 41, 41, 58, 59&gt; )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 </a:t>
            </a:r>
            <a:r>
              <a:rPr lang="ko-KR" altLang="en-US" dirty="0"/>
              <a:t>자료구조 </a:t>
            </a:r>
            <a:r>
              <a:rPr lang="en-US" altLang="ko-KR" dirty="0"/>
              <a:t>)</a:t>
            </a:r>
            <a:r>
              <a:rPr lang="ko-KR" altLang="en-US" dirty="0"/>
              <a:t>는 데이터를 편리하게 접근하고 변경하기 위한 데이터를 저장하거나 조직하는 방법이다</a:t>
            </a:r>
            <a:r>
              <a:rPr lang="en-US" altLang="ko-KR" dirty="0"/>
              <a:t>. ( </a:t>
            </a:r>
            <a:r>
              <a:rPr lang="ko-KR" altLang="en-US" dirty="0"/>
              <a:t>자료구조</a:t>
            </a:r>
            <a:r>
              <a:rPr lang="en-US" altLang="ko-KR" dirty="0"/>
              <a:t>) </a:t>
            </a:r>
            <a:r>
              <a:rPr lang="ko-KR" altLang="en-US" dirty="0"/>
              <a:t>인 스택은 </a:t>
            </a:r>
            <a:r>
              <a:rPr lang="en-US" altLang="ko-KR" dirty="0"/>
              <a:t>LIFO(Last In First Out) </a:t>
            </a:r>
            <a:r>
              <a:rPr lang="ko-KR" altLang="en-US" dirty="0"/>
              <a:t>방식으로 자료를 다룰 수 있는 특징이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신도시를 설계하기 위해 가스관이나 수도관을 어떻게 배치하는 것이 효율적인지 결정하기 위해 사용할 수 있는 알고리즘으로 적당한 것은 무엇인가</a:t>
            </a:r>
            <a:r>
              <a:rPr lang="en-US" altLang="ko-KR" dirty="0"/>
              <a:t>.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최소신장트리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6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python</a:t>
            </a:r>
            <a:r>
              <a:rPr lang="ko-KR" altLang="en-US" dirty="0"/>
              <a:t>으로 작성된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까지를 더하는 함수 </a:t>
            </a:r>
            <a:r>
              <a:rPr lang="en-US" altLang="ko-KR" dirty="0" err="1"/>
              <a:t>sumOfN</a:t>
            </a:r>
            <a:r>
              <a:rPr lang="ko-KR" altLang="en-US" dirty="0"/>
              <a:t>을 정의한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sumOfN</a:t>
            </a:r>
            <a:r>
              <a:rPr lang="en-US" altLang="ko-KR" dirty="0"/>
              <a:t>(N):</a:t>
            </a:r>
          </a:p>
          <a:p>
            <a:pPr marL="0" indent="0" fontAlgn="base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theSum</a:t>
            </a:r>
            <a:r>
              <a:rPr lang="en-US" altLang="ko-KR" dirty="0" smtClean="0"/>
              <a:t> </a:t>
            </a:r>
            <a:r>
              <a:rPr lang="en-US" altLang="ko-KR" dirty="0"/>
              <a:t>= 0</a:t>
            </a:r>
          </a:p>
          <a:p>
            <a:pPr marL="0" indent="0" fontAlgn="base">
              <a:buNone/>
            </a:pPr>
            <a:r>
              <a:rPr lang="en-US" altLang="ko-KR" dirty="0" smtClean="0"/>
              <a:t>     for </a:t>
            </a:r>
            <a:r>
              <a:rPr lang="en-US" altLang="ko-KR" dirty="0" err="1"/>
              <a:t>i</a:t>
            </a:r>
            <a:r>
              <a:rPr lang="en-US" altLang="ko-KR" dirty="0"/>
              <a:t> in range(1,N+1):</a:t>
            </a:r>
          </a:p>
          <a:p>
            <a:pPr marL="0" indent="0" fontAlgn="base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theSum</a:t>
            </a:r>
            <a:r>
              <a:rPr lang="en-US" altLang="ko-KR" dirty="0" smtClean="0"/>
              <a:t> </a:t>
            </a:r>
            <a:r>
              <a:rPr lang="en-US" altLang="ko-KR" dirty="0"/>
              <a:t>+=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smtClean="0"/>
              <a:t>     return </a:t>
            </a:r>
            <a:r>
              <a:rPr lang="en-US" altLang="ko-KR" dirty="0" err="1"/>
              <a:t>theSum</a:t>
            </a:r>
            <a:endParaRPr lang="en-US" altLang="ko-KR" dirty="0"/>
          </a:p>
          <a:p>
            <a:endParaRPr lang="en-US" altLang="ko-KR" dirty="0" smtClean="0"/>
          </a:p>
          <a:p>
            <a:pPr fontAlgn="base"/>
            <a:r>
              <a:rPr lang="ko-KR" altLang="en-US" dirty="0" err="1" smtClean="0"/>
              <a:t>해당함수의</a:t>
            </a:r>
            <a:r>
              <a:rPr lang="ko-KR" altLang="en-US" dirty="0" smtClean="0"/>
              <a:t> </a:t>
            </a:r>
            <a:r>
              <a:rPr lang="ko-KR" altLang="en-US" dirty="0"/>
              <a:t>전체 수행 명령어의 수를 </a:t>
            </a:r>
            <a:r>
              <a:rPr lang="ko-KR" altLang="en-US" dirty="0" err="1"/>
              <a:t>계산하시오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/>
              <a:t>1 + N + 1 = N + 2</a:t>
            </a:r>
            <a:endParaRPr lang="ko-KR" altLang="en-US" dirty="0"/>
          </a:p>
          <a:p>
            <a:pPr fontAlgn="base"/>
            <a:r>
              <a:rPr lang="ko-KR" altLang="en-US" dirty="0" err="1" smtClean="0"/>
              <a:t>해당함수의</a:t>
            </a:r>
            <a:r>
              <a:rPr lang="ko-KR" altLang="en-US" dirty="0" smtClean="0"/>
              <a:t> </a:t>
            </a:r>
            <a:r>
              <a:rPr lang="ko-KR" altLang="en-US" dirty="0"/>
              <a:t>주요수행시간은 어떤 단계에서 소요되는지 </a:t>
            </a:r>
            <a:r>
              <a:rPr lang="ko-KR" altLang="en-US" dirty="0" err="1"/>
              <a:t>결정하시오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: N</a:t>
            </a:r>
            <a:r>
              <a:rPr lang="ko-KR" altLang="en-US" dirty="0"/>
              <a:t>은 문제의 크기를 의미함</a:t>
            </a:r>
            <a:r>
              <a:rPr lang="en-US" altLang="ko-KR" dirty="0"/>
              <a:t>) </a:t>
            </a:r>
            <a:r>
              <a:rPr lang="ko-KR" altLang="en-US" b="1" dirty="0" err="1"/>
              <a:t>반복문에</a:t>
            </a:r>
            <a:r>
              <a:rPr lang="ko-KR" altLang="en-US" b="1" dirty="0"/>
              <a:t> 포함된 문장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 err="1"/>
              <a:t>theSum</a:t>
            </a:r>
            <a:r>
              <a:rPr lang="en-US" altLang="ko-KR" b="1" dirty="0"/>
              <a:t> += </a:t>
            </a:r>
            <a:r>
              <a:rPr lang="en-US" altLang="ko-KR" b="1" dirty="0" err="1"/>
              <a:t>i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382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알고리즘 시작하기</vt:lpstr>
      <vt:lpstr>차례</vt:lpstr>
      <vt:lpstr>PowerPoint 프레젠테이션</vt:lpstr>
      <vt:lpstr>PowerPoint 프레젠테이션</vt:lpstr>
      <vt:lpstr>PowerPoint 프레젠테이션</vt:lpstr>
      <vt:lpstr>PowerPoint 프레젠테이션</vt:lpstr>
      <vt:lpstr>1주 문제 풀이</vt:lpstr>
      <vt:lpstr>1주 문제 풀이</vt:lpstr>
      <vt:lpstr>1주 문제 풀이</vt:lpstr>
      <vt:lpstr>1부터 n까지 연속한 숫자의 합</vt:lpstr>
      <vt:lpstr>두개의 방법</vt:lpstr>
      <vt:lpstr>알고리즘 분석</vt:lpstr>
      <vt:lpstr>2주차 과제 진행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1부터 n까지 연속한 숫자의 합</dc:title>
  <dc:creator>Yunhee Kang</dc:creator>
  <cp:lastModifiedBy>Yunhee Kang</cp:lastModifiedBy>
  <cp:revision>9</cp:revision>
  <dcterms:created xsi:type="dcterms:W3CDTF">2020-03-26T22:57:26Z</dcterms:created>
  <dcterms:modified xsi:type="dcterms:W3CDTF">2020-03-29T13:45:53Z</dcterms:modified>
</cp:coreProperties>
</file>