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4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3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6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1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8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7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0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9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70DA-FE6A-469C-8D4E-0B97AF58C6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6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70DA-FE6A-469C-8D4E-0B97AF58C6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C1B93-E337-472D-A883-B7876F993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3F0AC5-0699-A54E-BADA-AC94609D2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</a:t>
            </a:r>
            <a:r>
              <a:rPr lang="ko-KR" altLang="en-US" sz="4800" dirty="0" err="1"/>
              <a:t>부터</a:t>
            </a:r>
            <a:r>
              <a:rPr lang="ko-KR" altLang="en-US" sz="4800" dirty="0"/>
              <a:t> </a:t>
            </a:r>
            <a:r>
              <a:rPr lang="en-US" altLang="ko-KR" sz="4800" dirty="0"/>
              <a:t>n</a:t>
            </a:r>
            <a:r>
              <a:rPr lang="ko-KR" altLang="en-US" sz="4800" dirty="0"/>
              <a:t>까지 연속한 숫자의 합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8F8523-C3E8-EC44-B43F-F93AEE53E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2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2472-47CE-8E44-9B8C-E0718EEF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두개의 방법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91F1-A942-A847-859A-4C5629524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sum_A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    sum = 0</a:t>
            </a:r>
          </a:p>
          <a:p>
            <a:pPr marL="0" indent="0">
              <a:buNone/>
            </a:pPr>
            <a:r>
              <a:rPr lang="en-US" dirty="0"/>
              <a:t>    for </a:t>
            </a:r>
            <a:r>
              <a:rPr lang="en-US" dirty="0" err="1"/>
              <a:t>i</a:t>
            </a:r>
            <a:r>
              <a:rPr lang="en-US" dirty="0"/>
              <a:t> in range(1, n+1):</a:t>
            </a:r>
          </a:p>
          <a:p>
            <a:pPr marL="0" indent="0">
              <a:buNone/>
            </a:pPr>
            <a:r>
              <a:rPr lang="en-US" dirty="0"/>
              <a:t>        sum +=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return sum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4D7BB-DA65-6543-8D13-4FF93D2E4B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sum_B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    sum = n * (n + 1) // 2</a:t>
            </a:r>
          </a:p>
          <a:p>
            <a:pPr marL="0" indent="0">
              <a:buNone/>
            </a:pPr>
            <a:r>
              <a:rPr lang="en-US" dirty="0"/>
              <a:t>    return sum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1B67A-7B8E-7642-8FE9-B5D0CA3E5618}"/>
              </a:ext>
            </a:extLst>
          </p:cNvPr>
          <p:cNvSpPr txBox="1"/>
          <p:nvPr/>
        </p:nvSpPr>
        <p:spPr>
          <a:xfrm>
            <a:off x="138545" y="4849091"/>
            <a:ext cx="554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필요한 </a:t>
            </a:r>
            <a:r>
              <a:rPr lang="ko-KR" altLang="en-US" sz="2400" dirty="0" err="1"/>
              <a:t>계산횟수가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입력크기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n</a:t>
            </a:r>
            <a:r>
              <a:rPr lang="ko-KR" altLang="en-US" sz="2400" dirty="0">
                <a:solidFill>
                  <a:srgbClr val="FF0000"/>
                </a:solidFill>
              </a:rPr>
              <a:t>과 비례함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0DAA5-4EBF-4B49-99FD-6F83AE37E587}"/>
              </a:ext>
            </a:extLst>
          </p:cNvPr>
          <p:cNvSpPr txBox="1"/>
          <p:nvPr/>
        </p:nvSpPr>
        <p:spPr>
          <a:xfrm>
            <a:off x="5685256" y="3770461"/>
            <a:ext cx="554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필요한 </a:t>
            </a:r>
            <a:r>
              <a:rPr lang="ko-KR" altLang="en-US" sz="2400" dirty="0" err="1"/>
              <a:t>계산횟수가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입력크기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n</a:t>
            </a:r>
            <a:r>
              <a:rPr lang="ko-KR" altLang="en-US" sz="2400" dirty="0">
                <a:solidFill>
                  <a:srgbClr val="FF0000"/>
                </a:solidFill>
              </a:rPr>
              <a:t>과 무관함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BE6F-5BF1-DB41-824D-E01E305E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분석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4C7352-EA66-5C4E-BDE1-57725B9C5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크기와 계산 횟수</a:t>
            </a:r>
            <a:endParaRPr lang="en-US" dirty="0"/>
          </a:p>
          <a:p>
            <a:pPr lvl="1"/>
            <a:r>
              <a:rPr lang="en-US" dirty="0"/>
              <a:t>10000</a:t>
            </a:r>
            <a:r>
              <a:rPr lang="ko-KR" altLang="en-US" dirty="0"/>
              <a:t> 까지 합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sum (A) ran: 0.8322909750004328 milliseconds</a:t>
            </a:r>
          </a:p>
          <a:p>
            <a:pPr marL="457200" lvl="1" indent="0">
              <a:buNone/>
            </a:pPr>
            <a:r>
              <a:rPr lang="en-US" dirty="0"/>
              <a:t>sum (B) ran: 0.00029702899882977363 milliseconds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1000000</a:t>
            </a:r>
            <a:r>
              <a:rPr lang="ko-KR" altLang="en-US" dirty="0"/>
              <a:t>  까지 합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sum (A) ran: 91.97638053299852 milliseconds</a:t>
            </a:r>
          </a:p>
          <a:p>
            <a:pPr marL="457200" lvl="1" indent="0">
              <a:buNone/>
            </a:pPr>
            <a:r>
              <a:rPr lang="en-US" dirty="0"/>
              <a:t>sum (B) ran: 0.00033955800063267816 milliseconds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ko-KR" altLang="en-US" dirty="0"/>
              <a:t>계산 복잡도 표현을 위해 </a:t>
            </a:r>
            <a:r>
              <a:rPr lang="ko-KR" altLang="en-US" dirty="0" err="1"/>
              <a:t>빅오</a:t>
            </a:r>
            <a:r>
              <a:rPr lang="ko-KR" altLang="en-US" dirty="0"/>
              <a:t> 표기를 사용함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2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1부터 n까지 연속한 숫자의 합</vt:lpstr>
      <vt:lpstr>두개의 방법</vt:lpstr>
      <vt:lpstr>알고리즘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1부터 n까지 연속한 숫자의 합</dc:title>
  <dc:creator>Yunhee Kang</dc:creator>
  <cp:lastModifiedBy>Yunhee Kang</cp:lastModifiedBy>
  <cp:revision>1</cp:revision>
  <dcterms:created xsi:type="dcterms:W3CDTF">2020-03-26T22:57:26Z</dcterms:created>
  <dcterms:modified xsi:type="dcterms:W3CDTF">2020-03-26T22:58:27Z</dcterms:modified>
</cp:coreProperties>
</file>