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69" r:id="rId4"/>
    <p:sldId id="270" r:id="rId5"/>
    <p:sldId id="282" r:id="rId6"/>
    <p:sldId id="271" r:id="rId7"/>
    <p:sldId id="272" r:id="rId8"/>
    <p:sldId id="273" r:id="rId9"/>
    <p:sldId id="267" r:id="rId10"/>
    <p:sldId id="275" r:id="rId11"/>
    <p:sldId id="276" r:id="rId12"/>
    <p:sldId id="277" r:id="rId13"/>
    <p:sldId id="279" r:id="rId14"/>
    <p:sldId id="280" r:id="rId15"/>
    <p:sldId id="278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1897" autoAdjust="0"/>
  </p:normalViewPr>
  <p:slideViewPr>
    <p:cSldViewPr snapToGrid="0">
      <p:cViewPr varScale="1">
        <p:scale>
          <a:sx n="50" d="100"/>
          <a:sy n="50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1:38:11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0-05-08T01:44:36.828"/>
    </inkml:context>
  </inkml:definitions>
  <inkml:trace contextRef="#ctx0" brushRef="#br0">10215 3834 305 0,'0'0'108'0,"0"0"-29"16,0 0 6-16,0 0-19 15,0 0 2-15,0 0-25 16,0 0 4-16,-48-28 16 15,48 28 3-15,0 0-58 16,0 0-14-16,0 0 6 16,0 0-9-16,3-2 8 0,18-1 1 15,10-2 3-15,5-3 9 16,2 0-3-16,2-1-2 16,-3 2-9-16,3 0 2 15,2 2 0-15,3 1-3 16,-2 1 9-16,-1 1-13 15,-8 0 17-15,-7 0-21 16,-7 2 22-16,-7 0-12 16,-9 0 15-16,-2 0-28 15,-2 0 15-15,0 0-1 16,0 0 0-16,0 0 8 16,0 0-9-16,-6 7 10 0,-4 4 3 15,-1-2-2-15,2-1-17 16,1 2 7-16,0 0 0 15,0 0-3-15,1 3 6 16,-2 1-10-16,1 3 15 16,1-2-18-16,4 2 24 15,1-1-20-15,2 0 24 16,0 0-36-16,0 2 16 16,0 5 2-16,0 4 0 15,0 5 3-15,0 1-15 16,2 4 29-16,5 6-17 15,4 1 11-15,1 1-20 16,-3-2 9-16,-5 0 0 16,-1 0-6-16,1 1 13 15,-2 0-15-15,-2-1 19 0,1 5-24 16,-1 0 29-16,0 7-20 16,0 4 26-16,0 8-44 15,0 11 22-15,0 5 0 16,-5-1-2-16,2 3 8 15,1-2-21-15,2-2 31 16,0-1-17-16,0-2 14 16,0-3-25-16,0-3 12 15,0-2-1-15,0-1 0 16,0 0 2-16,0 1-10 16,0 5 21-16,5 4-28 15,-3 0 34-15,0 1-22 16,-2 5 25-16,0-2-42 0,0 0 21 15,0-1 0-15,0-6-4 16,1-4 9-16,4-3-20 16,1-5 32-16,0-2-18 15,0-3 14-15,0 0-26 16,-3 5 11-16,-3 5 2 16,0 3-1-16,0 2 4 15,0-3-9-15,0 4 16 16,0-5-26-16,0 4 33 15,0-2-21-15,0-3 26 16,0-4-44-16,0-4 21 16,-6-2 1-16,-4-3-5 0,-3-2 12 15,0-5-23-15,3-3 34 16,-5-2-21-16,6-2 19 16,-5-1-28-16,1 2 12 15,-2-3-2-15,2-2-1 16,-2-3 6-16,0 1-9 15,1-4 14-15,2-4-25 16,4-1 34-16,2-7-17 16,1-4 21-16,2-4-42 15,1-3 17-15,-1-3 4 16,3-2-4-16,0-2 9 16,0-2-20-16,0 0 37 0,0 0-21 15,0 0 11 1,-1 0-19-16,-2 2 11 0,-4-2-4 15,-1 4 0-15,-4 2 0 16,-1-1-5-16,-1 3 13 16,0-3-25-16,0 1 38 15,2-3-22-15,-6 2 23 16,-3 1-35-16,-5-1 18 16,-9 3-5-16,-7-1 3 15,-7 2 6-15,-3-3-8 16,-5-2 14-16,-1-3 5 15,4-1-16-15,1 0 13 16,2 0-17-16,0 0 0 16,5 0-2-16,0-7 8 15,7-3-12-15,6 0 17 0,8-5-32 16,7-1 43-16,7-3-44 16,7-4-78-16,4 13-28 15,0-1-216-15</inkml:trace>
  <inkml:trace contextRef="#ctx0" brushRef="#br0" timeOffset="1167.8002">9349 2424 106 0,'0'0'444'16,"0"0"-408"-16,0 0 77 15,0 0-78-15,0 0-25 16,91-50 13-16,-32 39-12 15,6 2 2-15,-9 4-9 16,-6 2 24-16,-9 3-27 16,-13 0 8-16,-7 0-9 15,-9 0 0-15,-5 6 7 16,1 5-4-16,-8 2 20 0,0 5-22 16,0 5 26-1,-20 6-18-15,-8 7 4 0,-11 2-2 16,-3 0-22-16,-2-1 10 15,3-9-7 1,7-7 7-16,9-7 2 0,10-5-8 16,9-5 14-16,6-4-19 15,0 0-4-15,3 0 16 16,21 0-16-16,1-8 16 16,6-4 1-16,-1 2 4 15,-3 3-10-15,-3 5 11 16,-5 2-17-16,-1 0 28 15,-4 0-10-15,-1 12 1 16,-4 4-3-16,-6 1 0 16,2 2-5-16,-5 1 11 0,0 2-8 15,-5 0 0 1,-7 0 8-16,-1-1-5 0,-1-1 1 16,1-5-10-16,8-7 3 15,1-4 0-15,2-2-2 16,2-2-4-16,0 0 5 15,0 2-88-15,0-2-80 16,0 0-217-16</inkml:trace>
  <inkml:trace contextRef="#ctx0" brushRef="#br0" timeOffset="1723.3161">10036 2326 547 0,'0'0'109'16,"0"0"-88"-16,0 0 40 15,98-48-1-15,-74 46-20 16,-7 2-39-16,-7 0 2 0,-9 12 5 16,-1 11 3-1,0 5 32-15,-10 3-40 0,-6-2 21 16,-2-4-18-16,7-5 12 16,2-6-10-16,5-6-16 15,1-3 7-15,3-1-5 16,0-4-1-16,0 0 5 15,10 0-5-15,4 0 14 16,1 0 2-16,-3 0 1 16,-3 0-18-16,-1 0 8 15,-5 0-5-15,-3 14 4 16,0 5 2-16,0 8-9 16,-1 1 21-16,-11-3-25 15,3-3 28-15,2-6-18 16,4-4 16-16,3-2-28 15,0-3 12-15,0-1 2 0,0 0-4 16,6-4 8-16,10-2-17 16,5 0 27-16,1-4-12 15,2-9 3-15,-1-1-10 16,-16 8-134-16,-3-3-428 16</inkml:trace>
  <inkml:trace contextRef="#ctx0" brushRef="#br0" timeOffset="2452.3671">10379 2221 669 0,'0'0'169'0,"0"0"-57"15,0 0-86-15,0 0-5 16,0 0-11-16,0 0 6 15,58 0-5-15,-47 12-14 16,-7 0 17-16,-2 0-2 16,-2 1-3-16,0-1-8 15,-5 0-1-15,-5-5 0 16,2-1-1-16,1-3-4 16,7-2 3-16,0-1-33 0,0 2 34 15,0-2-37 1,0 1 32-16,0-1-26 0,0 2 32 15,0 1-3-15,7 4 12 16,-2 2-19-16,-5 9 23 16,0 5-15-16,0 1 12 15,0 2 2-15,-5-7-3 16,-2-1-17-16,1-8 8 16,3-1 0-16,1-5-3 15,1-1 8-15,1-2-14 16,0-1 15-16,0 0-24 15,0 0 14-15,0 0-6 16,0 0-2-16,6-4 10 16,-3 3 2-16,-3 1 0 15,3 0-6-15,3 0 11 0,-3 0-19 16,0 7 28-16,0 0-5 16,-2-2 3-16,1-2-24 15,-1 0 12-15,1-3 0 16,-1 0 0-16,-1 0 6 15,3 0-19-15,2 0 27 16,3-3-7-16,5-8-4 16,0 1 3-16,-4 3-4 15,-5 1-2-15,-1 4 5 16,-3 2 4-16,0 0-9 16,2 0 11-16,1 9-11 15,0 9 10-15,4 4 28 0,-1-3-30 16,-1 1-10-1,1-4 2-15,-2-4-3 0,1-3 0 16,2-3-23-16,-1-5-18 16,2-1-139-16,1 0-42 15,-6 0 9-15</inkml:trace>
  <inkml:trace contextRef="#ctx0" brushRef="#br0" timeOffset="2692.3556">10700 2326 254 0,'0'0'139'16,"0"0"-6"-16,0 0-49 16,0 0 25-16,0 0-32 0,0 0-52 15,0 0-3-15,73-46 18 16,-67 67 44-16,-2 4-51 16,-1-2 1-16,-1 2-31 15,-2 0-3-15,0 0 0 16,0-1 0-16,0-1-13 15,0-5-74-15,0-5-22 16,0-3-100-16,0-6 52 16,0-4-7-16,0 0-7 15</inkml:trace>
  <inkml:trace contextRef="#ctx0" brushRef="#br0" timeOffset="2795.0803">10788 2516 23 0,'0'0'110'0,"0"0"-3"0,0 0-24 16,0 0-25-16,0 0-58 15,0 0-32-15,0-3-41 16,0 3-89-16</inkml:trace>
  <inkml:trace contextRef="#ctx0" brushRef="#br0" timeOffset="3403.8174">9324 3076 420 0,'0'0'91'0,"0"0"4"16,-85 6 44-16,85-6 15 16,14-2-108-16,29-9-3 15,18-5-39-15,17-2 12 16,16-2-16-16,16-4 0 16,12-1 0-16,13-5 2 15,8-4 11-15,0 1-12 16,0-1 38-16,2 1-39 15,-2 4 45-15,-10 2-42 16,-8 7-2-16,-23 3-1 16,-20 4 0-16,-24 6-5 0,-25 1 10 15,-18 4-16-15,-8 0 25 16,-7 2-5-16,0 0-5 16,0 0 11-16,0 0-15 15,-10 0-31-15,-13 0-63 16,-15 2-29-16,15 4-42 15,-7-1-191-15</inkml:trace>
  <inkml:trace contextRef="#ctx0" brushRef="#br0" timeOffset="3763.8551">9459 3159 433 0,'0'0'24'0,"0"0"-10"16,0 0 33-16,0 0 12 15,0 0 54-15,0 0-43 16,149-1-4-16,-43-26-29 16,15-4 12-16,13-6-1 15,3-3-9-15,6 0 23 16,9-2-40-16,3 3 47 15,-1 7-40-15,-9 6 8 16,-18 7-37-16,-24 3-1 16,-21 5 1-16,-25 2 0 15,-20 5-3-15,-21 1 4 0,-8 3-19 16,-8-1 36-16,0-2-21 16,0 1 3-16,0-4-98 15,0 0-43-15,-5 4-139 16,-7-3-319-16</inkml:trace>
  <inkml:trace contextRef="#ctx0" brushRef="#br0" timeOffset="7978.2846">3825 5122 153 0,'0'0'93'15,"0"0"-56"-15,0 0 34 16,0 0-20-16,0 0 23 15,0 0-29-15,0 0 5 16,0 0-6-16,-18 0 13 16,16 0 13-16,2 0-28 15,0 0 8-15,0 0-38 0,0 0 24 16,0 0-27-16,0 0 3 16,11 0-8-16,11-3 3 15,1-1-4-15,4 0-3 16,-2 2 0-16,2-1 6 15,-2 2-18-15,0-1 29 16,1-3-14-16,4-1 5 16,7-1-16-16,3 1 8 15,5 0 0-15,4-1-2 16,5 0 6-16,-3 0-15 16,-2 0 27-16,3 1-23 15,-7 1 15-15,1-3-10 0,-4 4 5 16,0-2-6-16,1-1 3 15,-1 1 0-15,0 0-4 16,-1 0 10-16,0 1-21 16,-1 1 32-16,-3-1-16 15,-6 1 6-15,-5-1-14 16,-4 4 6-16,-4-2 1 16,-1 3-1-16,-3 0 4 15,-3-1-12-15,2 1 20 16,-2 0-13-16,-2 0 12 15,0-2-19-15,1 1 13 16,1 0-8-16,2-1 4 16,-1 1 0-16,3-1-5 0,1 1 16 15,-5 1-23 1,-1 0 30-16,-5 0-16 0,-2 0 4 16,-2-2-12-16,1 2 10 15,-2 0-4-15,0 0 0 16,0 0 4-16,1 0-9 15,-1 0 20-15,0 0-17 16,0 0 10-16,0 0-10 16,0 0 2-16,0 0 0 15,0 0-3-15,0 0-43 16,0 5-12-16,-1-1-96 16,-7-3-200-16</inkml:trace>
  <inkml:trace contextRef="#ctx0" brushRef="#br0" timeOffset="95302.81">6300 5503 283 0,'0'0'111'16,"0"0"-17"-16,0 0-18 15,0 0-26-15,0 0 6 16,0 0-26-16,0 0-7 15,-16 0-15-15,16 0 2 0,0 0 1 16,0 0-7-16,0 0 1 16,0 0 0-16,0 0 22 15,4-8-25-15,17-9 34 16,6-6-33-16,6-4 8 16,1-3-11-16,5-2 0 15,5-3 3-15,6-6 0 16,13-1 22-16,8-2-13 15,7 0 14-15,5 1-21 16,-2 4-3-16,-1 3-2 16,-8 3 0-16,-9 3-2 15,-13 8 3-15,-11 4-4 0,-15 7 6 16,-5 3-9-16,-10 2 12 16,-4 1-2-16,-2 2 7 15,-3-2-19-15,3 3 11 16,-3 2-3-16,0 0 0 15,0 0-51-15,0 0-23 16,0 0-97-16,0 0-85 16</inkml:trace>
  <inkml:trace contextRef="#ctx0" brushRef="#br0" timeOffset="95701.2491">7080 4720 312 0,'0'0'102'0,"0"0"-95"15,0 0-1-15,0 0 22 16,0 0-4-16,0 0 22 15,69 0-29-15,-41 15 13 16,4 7-27-16,-1 0 19 16,-3 5 27-16,-1 5-33 0,-6 3-10 15,-6 2 0-15,1-1 0 16,-5-1-2-16,-5-3 14 16,-5-3-17-16,-1-1 8 15,0-6-9-15,0-5 0 16,0-3 7-16,0-3-3 15,-1-6-7-15,-2 2 14 16,1-2-16-16,1-4 5 16,1 0-56-16,0-1-108 15,0 0-55-15</inkml:trace>
  <inkml:trace contextRef="#ctx0" brushRef="#br0" timeOffset="96067.6231">7664 4515 67 0,'0'0'402'0,"0"0"-342"15,0 0 59-15,0 0-66 16,0 0-24-16,0 0-28 0,0 0-1 16,0 28 17-1,0 13-6-15,0 3 4 16,0-3-11-16,-3 1 28 0,-9 1-15 16,6-2 6-16,1-2-20 15,1-6-1-15,1-5 0 16,0-1-2-16,0-3 0 15,1-4 4-15,2-4-14 16,0-5-7-16,0-5-8 16,0-6-235-16,0 0-28 15</inkml:trace>
  <inkml:trace contextRef="#ctx0" brushRef="#br0" timeOffset="96433.6448">7925 4692 386 0,'0'0'117'16,"0"0"23"-16,0 0-43 15,0 0-23-15,0 0-71 16,0 0-3-16,-64-4 5 16,34 20-5-16,9 2 0 15,0-4 1-15,9-2-7 16,-1-1 13-16,4-1-6 15,1 2 8-15,1-2-18 16,7 0 9-16,-3 0-2 16,3 2 1-16,0 0 1 0,0 0-5 15,0 0 6-15,0-4-9 16,0 2 16-16,6-3 5 16,4 1-12-16,-1 1 1 15,-1 0-2-15,2-2 0 16,-4 0 3-16,3 1 1 15,0-4-8-15,1 2 2 16,1-2-7-16,1-2-33 16,-12-2-220-16</inkml:trace>
  <inkml:trace contextRef="#ctx0" brushRef="#br0" timeOffset="97027.0584">8080 4848 342 0,'0'0'91'16,"0"0"-39"-16,0 0-3 16,0 0-20-16,0 0 7 15,0 0 12-15,33 3-15 16,-20-7 8-16,-7-1-40 15,-1 1 30-15,-2 0-12 16,0-2 14-16,1 1-31 0,-1 0 3 16,1 0 8-16,1-1-11 15,-2 0-4-15,6-3 11 16,1 1-4-16,-1-3-1 16,0-1-7-16,3 0 3 15,-1-1-1-15,-2 0 0 16,-3 0 1-16,1-1-4 15,-4 3 15-15,0-1-14 16,-3 2 6-16,0 2 5 16,0 0 4-16,0-1-14 15,-3 3 8-15,-7 1-3 16,-2 1 9-16,-2 4-12 16,-5 0 8-16,0 13-1 15,-3 14 6-15,-1 8-12 16,2 3 17-16,6 1-11 0,5-5 1 15,5-5 6-15,5-3-12 16,0-5-2-16,0-3 10 16,9-2-8-16,3-5 3 15,3-5-2-15,1-2 7 16,5-4-11-16,2 0 1 16,2 0 0-16,5-1-3 15,3-8-5-15,-1-5-35 16,4-3-85-16,-24 7-91 15,-3-2-117-15</inkml:trace>
  <inkml:trace contextRef="#ctx0" brushRef="#br0" timeOffset="97723.1961">8562 4566 378 0,'0'0'106'0,"0"0"-74"15,0 0-17-15,0 0-14 16,0 0 33-16,0 0-8 16,-2 75-3-16,2-57-18 15,2-8 2-15,10-1 10 16,7-3 3-16,0-4 9 16,0-2-23-16,0 0 29 15,-4 0-23-15,4-2-5 16,-4-12 0-16,0 1-7 15,4-8 0-15,-5 1 1 0,-2-2-2 16,1 2 4-16,-5 6-9 16,-4 5 16-16,-1 3-9 15,-1 4 5-15,-2 2-12 16,1 0-9-16,1 6 15 16,-2 14 24-16,0 5-21 15,0 4 19-15,0 8-18 16,0 7 37-16,0 11-18 15,0 9 32-15,0 2-32 16,0-2-14-16,0-8-9 16,0-17 2-16,0-9-5 15,0-13 9-15,0-7-14 0,0-6 19 16,0-4 6-16,-9 0-17 16,-2-5 3-16,-2-14-3 15,4-5 0-15,1-2 2 16,5-8-2-16,3-4 0 15,0-5 5-15,2 0-16 16,16 1 22-16,6 8-22 16,-2 5 11-16,-1 10-8 15,-2 4 5-15,2 6 0 16,0 6-2-16,2 3 10 16,-1 0-10-16,2 0 16 15,-5 0 3-15,-1 2-13 16,0 5 2-16,-8 0-3 0,-4-1 0 15,-3-1 0-15,-1-4-1 16,-2 0-5-16,0 3 12 16,0-2-13-16,0 6 19 15,0 0-24-15,0-3-52 16,-2-5-152-16,-1 0-136 16</inkml:trace>
  <inkml:trace contextRef="#ctx0" brushRef="#br0" timeOffset="100620.5325">4575 10301 122 0,'0'0'55'16,"0"0"-29"-16,0 0-12 16,0 0 4-16,0 0 27 0,0 0 15 15,0 0-7-15,0-4-15 16,0 2 20-16,0 1-45 15,0 1 32-15,0 0-44 16,0 0 12-16,0 0-11 16,0 0-2-16,0 0 0 15,0 0 3-15,0 1-1 16,0 11 5-16,0 3 17 16,0 3-23-16,0 5 13 15,0 2-11-15,0 5-3 16,0 1 3-16,-1 2-2 15,-2 4-1-15,-3 3 8 0,3 5-13 16,-3 0 17-16,-2 5 0 16,1 4-5-16,1-3-9 15,0 3 6-15,3-5-4 16,2-2 1-16,-2-2 2 16,1 0-2-16,-4 0 10 15,2-1 2-15,1 1-11 16,0 3 11-16,1-2-6 15,1 3-7-15,-1-1 5 16,1-2-4-16,-2 1-1 0,-2 3 8 16,-1 2-15-1,-1 0 22-15,-2 0-10 0,0-1 5 16,1-2-20-16,0-1 11 16,0 0-1-16,-1-5 0 15,3-5 6-15,2-5-15 16,-1-4 21-16,1-3-13 15,1-4 8-15,-2-1-11 16,2-6 4-16,0 0-1 16,2-7 0-16,1-1 1 15,-2-4-2-15,2-3 7 16,0 0-23-16,0-3-25 16,0-14-62-16,3 4-111 15,2 0-55-15</inkml:trace>
  <inkml:trace contextRef="#ctx0" brushRef="#br0" timeOffset="102373.621">4692 10349 288 0,'0'0'54'16,"0"0"-6"-16,0 0 20 0,0 0-20 16,0 0-2-1,0 0-45-15,0 0 19 16,46 0-10-16,-7 0 9 0,3-5-5 16,7-2 11-16,3-1-2 15,6 1-9-15,5-4 25 16,4 1-26-16,3-1 31 15,2-1-27-15,4 4 15 16,-3 2-24-16,3 2 1 16,3 1-7-16,0 2-2 15,-1-4 0-15,4 1 9 16,4-3-18-16,4-2 19 16,2-3-9-16,2-1 12 15,-3 2-23-15,-6-1 10 16,-7 1 0-16,-5 1-4 0,-1-1 10 15,-5 0-17 1,6-3 25-16,6 0-7 0,9-2 2 16,9-1-18-16,6 3 7 15,7 0 2-15,1 3-3 16,-1 2 6-16,-11 4-13 16,-11 0 21-16,-11 3-17 15,-8-3 15-15,-8 0-12 16,-3-1 16-16,-7 0-21 15,3 1 8-15,-2 0-2 16,-4 2-3-16,-4 1 10 16,-8 1-16-16,-9-2 27 0,-5 1-16 15,-8 0 10-15,-5 0-20 16,-2 1 7-16,-4 1 3 16,0 0-2-16,-3 0 7 15,0 0-10-15,0 0 19 16,0 0-19-16,0 0 18 15,0 0-19-15,2-2 16 16,-1 1-14-16,-1 0 4 16,0-1 0-16,0 0 0 15,0 2 3-15,0-1 17 16,0 0-9-16,0 1 9 16,0 0-16-16,0-2-3 15,0 2-1-15,0 0-3 0,0 0 1 16,0 0 0-1,0 0-8-15,0 0 20 0,-3 6-19 16,-7 8 18-16,1 0-7 16,0 3 5-16,-1 2-14 15,1-1 6-15,-2 3 1 16,5 1-7-16,-6 3 15 16,2 2-21-16,-5-1 26 15,1 2-6-15,2 0-1 16,-1-1-12-16,1 4 1 15,4 2 5-15,-2 3 0 16,1 4 3-16,0 6-14 16,-1-1 25-16,2 1-22 15,1 2 21-15,1-3-16 0,-1 1 3 16,4-1-2-16,1 0 0 16,2-1 2-16,0 2-1 15,0-2 5-15,0-1-23 16,3-2 39-16,4-2-19 15,-2-3 10-15,-4 1-22 16,-1-3 7-16,0 1 4 16,0 1 0-16,-1 0 6 15,-9 1-21-15,2 4 30 16,-1-3-19-16,3-4 12 16,0 2-13-16,2-9 6 15,-1 1-2-15,-1 2 1 16,2-1 0-16,-4 4-5 0,1-1 12 15,5 0-26 1,-1-4 39-16,2-2-22 16,-1-2 16-16,1 1-28 15,1-2 14-15,0 2 0 0,0 8-2 16,0-2 4-16,0-1-14 16,0-4 26-16,0-8-18 15,0-6 10-15,0-1-9 16,0-2 3-16,0-2-1 15,0 0 1-15,0-2 0 16,0-1-5-16,0-1 10 16,0 0-22-16,0-2 35 0,0 1-22 15,0-2 22 1,-3 0-36-16,-5 0 8 0,-2 0-25 16,-5 0-84-16,7 0-81 15,-2 0-92-15</inkml:trace>
  <inkml:trace contextRef="#ctx0" brushRef="#br0" timeOffset="103792.0991">4568 12266 229 0,'0'0'32'0,"0"0"8"16,0 0-6-16,0 0 25 16,0 0-21-16,0 0 26 15,0 0-41-15,-43 0 1 16,40 0-21-16,3 0 9 15,0 0 8-15,0 0 18 16,0 0 23-16,6-1-60 16,13-3 29-16,5-1-28 0,3-1 17 15,4 3-6-15,2 2-23 16,0 1 10-16,7 0 0 16,2 0-2-16,0 0 6 15,4 0-11-15,-1 0 21 16,2 1-15-16,2 2 11 15,1 0-17-15,2-3 7 16,0 0 0-16,-1 0 0 16,3 0 0-16,-4 0-7 15,0 0 16-15,3 0-16 16,4 0 15-16,1 0-13 16,2 0 11-16,-3 0-12 15,-2 0-4-15,3 0-3 0,2 0 0 16,1 0-1-1,0 0 11-15,-1 0 6 0,-2 0-4 16,-3 0 10-16,-4 0-18 16,-2 0 6-16,-1 3 2 15,-5 2 0-15,-4 0-3 16,-3 0-4-16,-2-3 16 16,-1 0-11-16,2-2 11 15,-2 0-12-15,-3 0 14 16,-2 0-20-16,-2 0 10 15,-1 0 0-15,1 0-2 16,-1 0 5-16,3 0-12 16,4 0 23-16,2 0-17 15,2-2 15-15,1 0-24 0,3 0 11 16,-2-1 1-16,-1 2 0 16,5 1 1-16,1-1-10 15,3 1 18-15,2 0-14 16,4 0 12-16,-1 0-9 15,-2-2 6-15,-2 2-8 16,-3-1 1-16,-5-1 3 16,-6 1-4-16,-3 0 9 15,-5 1-15-15,-4 0 22 16,-5 0-8-16,-1 0 2 16,-1 0-12-16,-1 0 5 15,2 0 1-15,0 0-6 16,1 0 12-16,-5-1-13 0,2-2 17 15,-4 3-18-15,-4 0 16 16,-2 0-7-16,-2 0 0 16,-1 0-2-16,0 0 0 15,0 0 1-15,0 0 0 16,3 0 1-16,0 0-16 16,4 0 31-16,-2 0-35 15,1 0 18-15,-1-2-16 16,1 1-32-16,-2-2-2 15,-3 3-27-15,-1 0-34 16,0-1-52-16</inkml:trace>
  <inkml:trace contextRef="#ctx0" brushRef="#br0" timeOffset="105331.187">5533 10309 151 0,'0'0'103'15,"0"0"-48"-15,0 0 35 16,0 0-50-16,0 0-3 16,0 0-28-16,0 0-5 15,-7-5-4-15,4 5 1 16,3 0 3-16,-3 3-2 15,0 9 23-15,-2 0-23 0,2 0 13 16,2 5-3-16,1 1-16 16,0 4 4-16,0 2 0 15,0 1 2-15,0 2 5 16,0 5-14-16,0 1 18 16,0 4-6-16,0 3 2 15,0 4-14-15,-3 1 7 16,0 5 0-16,0-1-2 15,0 1 4-15,-1-3-5 16,2 0 12-16,-1-2-14 16,0 0 14-16,3-1-12 15,0 1 14-15,0-2-22 0,0 0 11 16,0-1-1-16,0-2-1 16,0-2 4-16,0-2-10 15,0-4 18-15,0-1-8 16,0-1 6-16,0-1-16 15,0 0 8-15,-6 0 0 16,3 3-2-16,0 3 5 16,-3 0-10-16,2 1 15 15,-1-2-13-15,2 1 13 16,-1-4-10-16,1-1 10 16,-5 2-16-16,-2 1 6 15,2 1 2-15,-1-1-1 16,3-2 3-16,2-5-12 0,3-1 21 15,1-6-10-15,0-5 7 16,0-2-16-16,0-3 5 16,0-3 3-16,0 1 0 15,0 1 1-15,0 4-8 16,0 1 16-16,0 1-10 16,0 4 9-16,-5-2-10 15,5-4 4-15,0-3-4 16,0-5-1-16,0-2 2 15,0-2-2-15,0 0 6 16,0 0-11-16,0 0 19 16,0 0-10-16,0 0-1 0,0 0-42 15,-3 0-212-15</inkml:trace>
  <inkml:trace contextRef="#ctx0" brushRef="#br0" timeOffset="106971.621">6909 10183 226 0,'0'0'104'0,"0"0"-39"16,0 0 38-16,0 0-50 16,0 0-40-16,0 0 2 15,0 12-8-15,0-6 31 16,0 8-37-16,0 2 30 16,0 4-29-16,0 1 3 15,0 4 3-15,-2 0-7 16,-1 0-2-16,2 4 8 15,-1 1 1-15,2-1-5 0,0 2-2 16,0 0-1-16,0 1-1 16,0 2 0-16,-1 0 2 15,1 1-4-15,0 2 7 16,0 1-14-16,0 4 27 16,-2-2-24-16,-1 3 23 15,0 0-25-15,2-2 9 16,-1-1-2-16,2-2 0 15,0-4 2-15,0 2-9 16,0-6 24-16,0-1-15 16,0-1 6-16,0 1-12 15,0-1 6-15,2 3-3 0,-1-1 2 16,-1 2 1-16,0 1-3 16,0-1 10-16,0-1-15 15,0-2 20-15,0 2-17 16,0 1 20-16,0-1-26 15,0 2 11-15,0-1 0 16,0-2-6-16,0-2 9 16,0-2-11-16,0 0 16 15,0-2-7-15,0 1 6 16,2 2-11-16,2 2 4 16,2-1-1-16,2-2 1 15,-1-2 0-15,1-2-10 16,-4-3 15-16,-1-1-11 0,-1-4 12 15,-2 0-8 1,1-7 14-16,-1 1-24 0,0-2 10 16,0-3 2-16,0-1-1 15,0 3 10-15,0 0-20 16,0 2 23-16,0 1-13 16,0 2 11-16,0-1-16 15,0-3 6-15,0 0 0 16,0-1-4-16,0-2 8 15,0 0-9-15,0 1 11 16,0 3-11-16,0 2 14 16,0 3-11-16,0 4 14 0,0-2-22 15,0 0 10 1,0-3 0-16,0-1-7 0,0-3 12 16,0-3-10-16,0-1 10 15,0-1 1-15,0-1 1 16,0 0-13-16,0 1 6 15,0 0 0-15,0-2-1 16,0 1 4-16,0-1-9 16,-3 0 10-16,0 0-19 15,-1 0 15-15,-1 0-59 16,2-6-125-16,0-2-216 16</inkml:trace>
  <inkml:trace contextRef="#ctx0" brushRef="#br0" timeOffset="110054.2015">5860 10750 297 0,'0'0'113'0,"0"0"-34"16,0 0 2-16,0 0-40 15,0 0-25-15,0 0-16 16,0 0-1-16,3-24 0 16,0 34 2-16,1 10 14 15,-4 6-13-15,0 6 15 16,0 7-13-16,0 4 25 0,3-2-29 15,2-3 6-15,1-1-4 16,0-6-2-16,-3-3 0 16,4-4 3-16,-4-5-10 15,2-2 21-15,-2-4-20 16,-2-3 12-16,1-2-7 16,-1-4 6-16,-1-2-8 15,0-2 3-15,0 0 0 16,0 0-2-16,0 0 5 15,0 0-3-15,0 0 14 16,0-8-12-16,-4-2 2 16,-7 0-8-16,1-1 2 0,-4 1 2 15,-2-2 0 1,1 5 5-16,-4 1-14 0,-1 3 19 16,5 3-17-16,-4 0 14 15,4 0-14-15,-3 7 0 16,3 7 5-16,-1 3 0 15,7 4 4-15,0 1-7 16,3-1 11-16,3-2-19 16,3-2 27-16,0-3-17 15,0-6 12-15,0 1-18 16,9-5 3-16,-2-3 6 16,1-1 0-16,5 0 3 15,2 0-3-15,1 0 15 16,3-5-14-16,0-4 5 15,0 3-12-15,5 0-9 0,0-4-65 16,-2 3-89-16,-17 6-30 16</inkml:trace>
  <inkml:trace contextRef="#ctx0" brushRef="#br0" timeOffset="110550.8757">6121 10997 322 0,'0'0'53'16,"0"0"-3"-16,0 0 17 16,0 0-30-16,0 0 13 15,0 0-49-15,0 0 12 16,-61 34-12-16,46-17 19 15,3 0 7-15,3-1-10 16,3-3 15-16,2-4-31 16,4-1 21-16,0-4-21 15,0-1 0-15,0-2-1 16,0 1-3-16,0-2 3 16,6 0 6-16,1 0-6 15,-1 0 8-15,0 0-12 16,-3-2 15-16,0 2-7 0,2 0 4 15,0 0-16 1,3 0 4-16,-1 0 4 0,4 3 0 16,4 3 7-16,-5-1-14 15,0-1 19-15,-2-2-9 16,-2-2 1-16,-3 0-4 16,2 0 0-16,-4 0 0 15,1 0-1-15,-1 0 4 16,2 0-6-16,-2-5-20 15,2-4-29-15,0-1-99 16,0-2 31-16,-3 4-73 16</inkml:trace>
  <inkml:trace contextRef="#ctx0" brushRef="#br0" timeOffset="110872.2418">6155 10612 235 0,'0'0'19'0,"0"0"-1"16,0 0-14-16,0 0 4 16,0 0 61-16,0 84 8 15,0-36 1-15,5 2-36 0,1 0 20 16,0-3-27-1,1-6 2-15,-1-5-29 0,-1-5-7 16,-1-6 5-16,-1-5-3 16,-1 0-6-16,1-9 11 15,-2 1-22-15,3-6 16 16,-2-2-5-16,-1-3-55 16,-1-1-99-16,0 0 49 15,0 0-15-15</inkml:trace>
  <inkml:trace contextRef="#ctx0" brushRef="#br0" timeOffset="111104.4765">6142 11034 234 0,'0'0'79'16,"0"0"-65"-16,0 0 41 15,0 0-44-15,0 0 17 16,0 0-26-16,49-25 12 15,-33 21 17-15,-2-2-6 16,4 0-5-16,0-3-15 16,1-1 10-16,1 1-11 15,-1 0-8-15,-1 2-5 16,-3 0-69-16,-14 5-27 16,1 1-116-16</inkml:trace>
  <inkml:trace contextRef="#ctx0" brushRef="#br0" timeOffset="111569.2815">6470 10856 234 0,'0'0'119'16,"0"0"-39"-16,0 0 2 15,0 0-35-15,0 0-9 16,0 0-17-16,-7 8-10 15,-8 17 2-15,-2-2-4 16,1 1 38-16,1-1-29 16,6-4 20-16,3-2-37 0,3-5 8 15,3-1-8 1,0-4 5-16,0-4-12 0,0 1 18 16,0-4-8-16,10 0 0 15,1 0 2-15,1-4-6 16,0-6 0-16,-3-1 1 15,-5 5 1-15,-1 4-4 16,-1 2 13-16,-2 0-20 16,0 0 18-16,3 0-13 15,-3 0 20-15,7 0-25 16,-2 2 9-16,-2 4 0 16,1 1 1-16,-1-2 2 15,2 0-6-15,-2-3 13 0,1 0-7 16,0 2 3-1,-1-3-12-15,-1 0 6 0,1 2-6 16,0-3-6-16,0 2-41 16,-3-2-96-16,0 0-65 15</inkml:trace>
  <inkml:trace contextRef="#ctx0" brushRef="#br0" timeOffset="112665.8558">5160 10526 88 0,'0'0'59'0,"0"0"-3"16,0 0 11-16,0 0-24 16,0 0-2-16,0 0-8 15,0 0-3-15,-61 23 5 16,49-23 3-16,0 0 10 15,-4 0-35-15,5-6 35 16,-3-6-36-16,3 0 11 16,2-1-9-16,3-3 1 15,2 0-2-15,2-2-7 0,2 2-12 16,0 0 19-16,0 1-24 16,12 3 23-16,3 2-20 15,3 4 15-15,0 1-14 16,-2 5 6-16,2 0 1 15,-9 0 0-15,3 2 1 16,-6 14-10-16,-2 3 18 16,-1 3-4-16,-3-2 0 15,0-1-7-15,0-5 5 16,0 1-3-16,0-3 0 16,-10 1 4-16,-2-3-10 15,6-2 17-15,0-3-25 16,2 3 14-16,4-4-4 0,0 4-55 15,0-8-54-15,0 0-359 16</inkml:trace>
  <inkml:trace contextRef="#ctx0" brushRef="#br0" timeOffset="113835.0848">7434 10238 85 0,'0'0'140'16,"0"0"-120"-16,0 0 28 16,0 0-5-16,0 0-1 15,0 0 1-15,0 0 3 16,7 12-3-16,-15-11-16 15,-3-1 35-15,0 0-34 16,0 0 22-16,-3 0-29 16,-2 0 21-16,2 0-19 0,-2-7-3 15,4-1 12 1,3 0-14-16,-1-2-2 0,4-1-5 16,3 3 1-16,1-4-8 15,2 1-8-15,0 0 2 16,0 2 2-16,11-1 0 15,8 2 2-15,0 4-10 16,1 2 17-16,2 2-18 16,-1 0 19-16,-3 0-20 15,0 0 15-15,-5 0-10 16,-1 10 4-16,-4 5-1 16,-4 2 1-16,1 2 2 15,-4 0-7-15,-1-3 18 16,0-2-15-16,0-3 15 15,0-2-22-15,-4 0 17 0,-7 0-7 16,-2-1 0-16,1 1-3 16,3-1 0-16,0-2-37 15,8-5-47-15,-1-1-255 16</inkml:trace>
  <inkml:trace contextRef="#ctx0" brushRef="#br0" timeOffset="118332.7945">4786 9637 297 0,'0'0'36'0,"0"0"-3"16,0 0 38-16,0 0 33 15,0 0 1-15,0 0-58 16,0 0 4-16,0 0-41 15,-11-40 25-15,11 40-28 0,0 0-3 16,0 0-4-16,0 0 5 16,0 0-12-16,0 0 20 15,2 0-11-15,14 7 2 16,2 4-1-16,3 5-3 16,-3 2 0-16,0 3 2 15,-2 6 0-15,-1 4-4 16,0 1 14-16,-6 2-8 15,3-3 3-15,0-1-5 16,-3-3 13-16,-2-3-26 16,-2 0 11-16,5 0 0 15,-4-3-1-15,2-2 8 0,-2 0-18 16,0-6 22-16,1-1-8 16,-1-3 6-16,-3-3-16 15,3-2 7-15,-1 0-1 16,-2-2-2-16,2 0 6 15,-2 0-9-15,2-1 17 16,-1 2-26-16,2-2 15 16,-1 2 0-16,2-3-100 15,-7 0-133-15,0 0 13 16</inkml:trace>
  <inkml:trace contextRef="#ctx0" brushRef="#br0" timeOffset="118580.4233">4993 10085 136 0,'0'0'27'0,"0"0"22"15,0 0 26-15,0 0 3 16,0 0-14-16,0 0 3 16,55 5-26-16,-38-17-12 15,5-3 2-15,-1 1-17 16,4-4 3-16,-5 1-10 15,2 2 5-15,-4 3-9 16,-3 0-6-16,1 4 3 16,-1-2-16-16,3 7-42 0,-15 3-115 15,2 0-143-15</inkml:trace>
  <inkml:trace contextRef="#ctx0" brushRef="#br0" timeOffset="119506.9825">8483 9235 250 0,'0'0'76'0,"0"0"-54"0,0 0 27 16,0 0-5-16,0 0 30 15,0 0-42-15,-3-28 14 16,3 27-20-16,-3-1 2 16,-2 2-5-16,-4 0-12 15,-5 0-11-15,-8 14 14 16,-1 2-25-16,-3 7 27 15,0 1-12-15,-4 1 4 16,-3 6-10-16,-3 0 2 16,-1 0 0-16,-1 2-4 0,1-2 10 15,3-1-13 1,4-2 21-16,2 0-13 0,1-3 5 16,9 0-10-16,0-3 4 15,1 0-3-15,3 1 3 16,0-1 0-16,-2 1-1 15,5-1 3-15,-1-2-15 16,1-1 26-16,0-4-16 16,6-1 17-16,-2-3-28 15,4-2 11-15,2-4 3 16,-1 0-2-16,2-2-10 16,0-2 4-16,0-1-27 15,0 0-10-15,0 0-121 0,0 0-171 16</inkml:trace>
  <inkml:trace contextRef="#ctx0" brushRef="#br0" timeOffset="119756.3151">7792 9797 153 0,'0'0'47'16,"0"0"-37"-16,0 0 39 15,0 0 14-15,0 0 8 16,0 0-19-16,11 37-17 16,9-37 7-16,4 0 2 15,3-8-9-15,-4 0-35 0,-1 0 11 16,-3 2-3-16,-5 2-16 16,-1 1-7-16,-4 2-46 15,-9 1-104-15,0 0-95 16</inkml:trace>
  <inkml:trace contextRef="#ctx0" brushRef="#br0" timeOffset="124758.1849">586 3614 395 0,'0'0'12'0,"0"0"20"16,0 0 15-16,0 0 16 16,0 0 22-16,0 0-30 15,0 0-7-15,0 0-45 16,-28-43 4-16,28 43 7 15,0 0-21-15,7 0 7 16,3 5 0-16,1 7 4 16,-2 4-1-16,7 3-4 0,-4 3 8 15,6 3 2 1,-1 0-6-16,-1 3 1 0,5 2-3 16,-5 1-1-16,2-1 8 15,-3 1-7-15,0 2-1 16,-3-2 12-16,-3-1-6 15,4 0-5-15,-4-4 12 16,-1-4 0-16,-1-5-21 16,-1-5 8-16,-3-1 0 15,0-4 0-15,0-4 4 16,-1 1-10-16,-1 0 12 16,2 0-1-16,0 1-5 0,2-4-7 15,-1-1-68-15,-1 0-343 16</inkml:trace>
  <inkml:trace contextRef="#ctx0" brushRef="#br0" timeOffset="125059.8829">998 3928 327 0,'0'0'91'16,"0"0"-86"-16,0 0 24 15,4 79 4-15,-4-62 10 16,0-1 20-16,0 1-28 16,0-3 14-16,-4 4-19 15,-8 0 21-15,-9-4-28 0,0 3 15 16,-6-4-38-16,3 0 13 16,-1-4-13-16,1-1 0 15,0-3-1-15,6-2 6 16,3 1-10-16,2-1 14 15,7 4-18-15,0 1-15 16,6 4-58-16,0-9-131 16,0-1-224-16</inkml:trace>
  <inkml:trace contextRef="#ctx0" brushRef="#br0" timeOffset="127044.828">5117 11706 53 0,'0'0'19'16,"0"0"-1"-16,0 0 59 15,0 0-20-15,0 0-15 16,0 0-22-16,0 0-6 16,-55 10-10-16,44-5 0 15,-1-3-5-15,-1 0 11 16,-1-2-10-16,0 0 3 16,0 0 4-16,-2-7-7 15,1-10 0-15,-3 0 2 0,3-3-2 16,-1-5-2-16,2-2-11 15,4-2-59-15,10 15-44 16,0 3-10-16</inkml:trace>
  <inkml:trace contextRef="#ctx0" brushRef="#br0" timeOffset="145784.5511">5062 11282 173 0,'0'0'97'0,"0"0"-31"16,0 0 27-16,0 0-62 15,0 0 8-15,0 0 0 0,0 0-32 16,0 0 14 0,0 0-19-16,3-22 37 0,-3 22-37 15,0 0 25-15,0 0-19 16,0 0-6-16,0 0-1 16,0 0-1-16,0 0 7 15,0 0-2-15,0 0-1 16,0 0 8-16,0 0-5 15,0 0 0-15,0 0-12 16,0 0 5-16,0 0 0 16,0 0-3-16,-3 0 11 15,-2 0-19-15,1 0 25 16,-1 4-24-16,1 0 21 0,-1 0-12 16,0-1 10-1,0 2-18-15,-1 1 8 0,0 1 1 16,1 0-5-16,-3-1 12 15,2 2-20-15,-2-1 26 16,2 1-13-16,-3 2 14 16,-1-4-24-16,1 0 10 15,0 0 0-15,-1 1-2 16,-1-2 7-16,5 1-15 16,0 0 22-16,-1-3-19 15,1 5 17-15,-3-2-16 16,1 4 10-16,-2-4-6 0,2 2 2 15,-2 0 0 1,0 1-8-16,-1-1 18 0,2 2-26 16,-1-2 35-16,1-1-21 15,1-1 11-15,-1 0-18 16,-1 2 8-16,2 0 1 16,-2 1-5-16,-5 0 12 15,4-1-17-15,-2 3 20 16,1-1-13-16,0 0 15 15,-1 0-18-15,-1-1 9 16,-2 4-6-16,-2 1 3 16,-1-1 0-16,-2-1-8 15,3 4 18-15,-6-1-27 16,2 1 35-16,-5 3-23 0,3-1 20 16,-3 1-30-16,-3 1 14 15,0 1 1-15,0 1-2 16,-1 0 7-16,6-1-12 15,-5 1 18-15,2 0-15 16,-1 3 15-16,-2 0-22 16,0 0 13-16,-2 2-2 15,0 2 0-15,2 0 0 16,-1-1-7-16,1-1 17 16,3 1-28-16,-4-2 36 15,-2 2-21-15,1 0 16 16,-6 0-26-16,-1 2 13 15,-2-3 0-15,3-2-3 16,1-1 9-16,7-5-20 16,2 0 28-16,5-1-19 0,0 1 14 15,-1-1-13-15,-2 3 4 16,-1 0 0-16,-5 1-2 16,2 3 7-16,-2-1-14 15,-6 0 19-15,0 3-26 16,-4-3 33-16,3 1-20 15,1-1 16-15,3 0-24 16,2 0 11-16,6-1-2 16,2-2 2-16,2-2 0 15,6-2-8-15,3-1 24 16,2-2-26-16,4-1 24 16,0-1-27-16,-1 1 13 0,1-1 0 15,-5 1-2-15,4 4 5 16,1-4-6-16,0-1 6 15,3-2-18-15,-3-3 31 16,3 0-14-16,0-2 8 16,0 1-20-16,3-3 9 15,-1 3 1-15,1-2-5 16,1-2 11-16,2-1-20 16,0 1 27-16,0-1-29 15,0 1 25-15,0 0-18 16,0 0-21-16,0-1-170 0,0-1 22 15,0 0-115 1</inkml:trace>
  <inkml:trace contextRef="#ctx0" brushRef="#br0" timeOffset="146398.6447">2969 12741 94 0,'0'0'58'0,"0"0"27"15,0 0-43-15,0 0 28 16,0 0-52-16,0 0 28 0,0 0-45 16,-3-19 32-16,-5 19-27 15,-1 0 4-15,-1 5 2 16,-4 11-10-16,-2 7 10 15,-2 7-8-15,3 1 27 16,-3 3-30-16,2-2 21 16,1 1-21-16,-3-6 8 15,6-2 3-15,4-4-11 16,0-1-1-16,2-2 13 16,3 3-12-16,0-4 9 15,1-2-3-15,2-2 4 16,0-4-18-16,0-2 15 15,0 0-8-15,9 0 20 0,6 0-8 16,0 0 14 0,4 0-24-16,-2 1 16 0,7 2-8 15,-4 1-7-15,3-3-3 16,-1-2 0-16,1-4-1 16,-1 1 4-16,-1-3-6 15,0 0 16-15,-2 0-25 16,-4 0 26-16,0 0-11 15,-6 0 14-15,0 0-33 16,-3 0 16-16,-3 0 0 16,-3-1 0-16,3 1 6 15,-2 0-11-15,-1-2 20 16,2 0-12-16,1-1 3 16,-2 0-12-16,4-1 2 0,-1 0-29 15,1-2-89-15,5-2-6 16,-7 4-9-16,-3-2-136 15</inkml:trace>
  <inkml:trace contextRef="#ctx0" brushRef="#br0" timeOffset="147259.3347">2057 11933 25 0,'0'0'37'0,"0"0"41"16,0 0-41-16,0 0 36 15,0 0-43-15,0 0 26 16,-13-82-8-16,13 70-12 16,0-1-35-16,0 5 12 15,0 5 83-15,0 2-68 16,0 1 45-16,0 0-61 16,0 4-12-16,0 15 7 0,0 6-7 15,0 4 14-15,0 2-12 16,1 0 22-16,3 0-17 15,1 0 23-15,1-2-30 16,-3-1 18-16,0-2-14 16,0 0-4-16,0-3 0 15,2-4 1-15,0-1-4 16,0 0 6-16,1-4-11 16,0 3 24-16,3-3-30 15,1-2 14-15,-5-12-43 16,-1 0-287-16</inkml:trace>
  <inkml:trace contextRef="#ctx0" brushRef="#br0" timeOffset="147741.0553">2339 12183 224 0,'0'0'103'0,"0"0"-95"15,0 0 48-15,0 0-31 16,0 0-4-16,0 0-5 16,86-59-11-16,-78 47 35 15,-2-2-9-15,-3 0 23 16,-3 2-21-16,0 2 14 0,0-1-24 16,-6 1 1-16,-6 4-7 15,-1 0-14 1,-1 5-3-16,-2 1 10 0,-2 0-18 15,0 5 24-15,0 8-11 16,2 3 0-16,2 4-10 16,4 1 4-16,4-2 1 15,4 0-6-15,2-3 16 16,0-2-26-16,3-2 32 16,8-1-24-16,4-2 18 15,-2 0-10-15,2-5 5 16,0 0-5-16,1-2 0 15,-2-2 0-15,2 0-6 16,2 0 18-16,-3 0-24 16,2 0 32-16,-3-6-19 0,-3 2 4 15,2-5-10-15,-2 0-56 16,1-1-15-16,-2-3-12 16,-7 7-71-16,-3-2-176 15</inkml:trace>
  <inkml:trace contextRef="#ctx0" brushRef="#br0" timeOffset="148205.3968">2800 11468 242 0,'0'0'51'0,"0"0"-13"15,0 0 35-15,0 0-51 16,-63-72 33-16,44 70-38 16,2 2 4-16,0 0-6 15,0 0-6-15,2 14-9 16,0 3 10-16,-4 8-14 16,1 6 18-16,3 6 3 15,-1 6-15-15,8 2 29 16,4 3-27-16,4-1 10 15,0-2 1-15,0-2-15 16,12-7 8-16,4-1 1 0,-4-4 17 16,1-1-24-16,-2-2 14 15,0-1-16-15,-1 3 6 16,-3-2 8-16,-1 2-13 16,-1 0 4-16,-2-2 5 15,1-3-11-15,-1-6 18 16,-3-6-15-16,0-5 9 15,0-2-21-15,0-2 10 16,0-1-3-16,0-1 0 16,0-1-17-16,0 0 9 15,0-1-67-15,0 0-128 16</inkml:trace>
  <inkml:trace contextRef="#ctx0" brushRef="#br0" timeOffset="148419.8216">2536 12016 359 0,'0'0'45'0,"0"0"-25"16,0 0 32-16,55-73-27 15,-31 58-3-15,1 2-22 16,-2 1 0-16,-2 6-2 15,-4 2-1-15,-3 4-46 16,-11 0-103-16</inkml:trace>
  <inkml:trace contextRef="#ctx0" brushRef="#br0" timeOffset="148928.4635">2872 12016 49 0,'0'0'198'0,"0"0"-103"16,0 0 6-16,0 0-46 16,0 0 8-16,0 0-54 15,0 0 20-15,13-76-22 16,-12 48 10-16,1-1-9 16,1 0 14-16,0 0-17 0,-3-1-4 15,0 2 18-15,0 0-9 16,0 0 10-16,-6 1-17 15,0 5 43-15,-3 6-44 16,2 4 26-16,2 6-27 16,2 4 10-16,0 2 1 15,3 0-12-15,0 0-2 16,-3 13 2-16,3 13-4 16,-7 10 16-16,7 3-7 15,-3 1 12-15,3 1-29 16,0-2 12-16,10-1 0 15,5 1-6-15,4-1 12 16,-2-4-16-16,1-2 27 0,0-5-18 16,-3-6 12-16,1-6-22 15,-1-5 10-15,0-4-6 16,1-4 5-16,-5-2 4 16,2 0-5-16,-4 0 6 15,0 0-22-15,0-1 31 16,-5-6-24-16,-2 1-66 15,1-6 9-15,-3-1-73 16,0 6-28-16,0-1-105 16</inkml:trace>
  <inkml:trace contextRef="#ctx0" brushRef="#br0" timeOffset="149128.9251">2806 11965 369 0,'0'0'50'0,"0"0"10"16,0 0-31-16,0 0 32 16,0 0-41-16,0 0-10 15,116-62 12-15,-80 49-15 16,0 3 8-16,0 1-2 16,-1 4-3-16,0 3-10 15,-26 2-96-15,-3 0-83 16</inkml:trace>
  <inkml:trace contextRef="#ctx0" brushRef="#br0" timeOffset="150372.8304">7447 11373 200 0,'0'0'73'16,"0"0"-10"-16,0 0 19 15,0 0-28-15,0 0 23 16,0 0-60-16,0 0 10 16,0-26-6-16,0 26-16 15,0 0-5-15,0 0-5 16,0 0 5-16,9 0 2 16,2 0 36-16,7 0-38 15,-2 0 10-15,-1 2-10 16,3 5 0-16,-3 1 5 15,1 0 2-15,-2 1-11 0,0 0 19 16,-3 1-9 0,4 2 2-16,0-2-12 0,0 3 6 15,7-1-2-15,0 5 0 16,7 0 3-16,2 2-10 16,2 1 18-16,7 0-18 15,2-1 21-15,7 1-8 16,3 0 4-16,-2 3-18 15,-1 1 8-15,0 2-1 16,-1 1-4-16,3-1 10 16,-2-4-18-16,5-1 28 15,-1 0-15-15,-1-1 11 0,-4 0-14 16,-2 1 3 0,-5-1 0-16,-2-1-3 0,1 0 7 15,2 2-14-15,1 0 20 16,2 1-25-16,-5-1 33 15,-1-2-15-15,-5-3 5 16,-4-3-16-16,-3-1 5 16,-3 3 3-16,-2-1 0 15,-1 1 2-15,3 0-9 16,1-2 16-16,2 1-3 16,1-6 3-16,-1 4-10 15,0-3 1-15,-4-2 0 16,-4-1-3-16,-4-3 7 15,1 2-8-15,-7-3 12 16,-1 0-27-16,-4-1 40 0,-4-1-27 16,0 0 25-16,0 0-29 15,0 0 10-15,0 0 0 16,0 0-4-16,0 2-32 16,-6-1-1-16,0-1-119 15,2 0-199-15</inkml:trace>
  <inkml:trace contextRef="#ctx0" brushRef="#br0" timeOffset="150628.119">9214 12046 298 0,'0'0'27'0,"0"0"6"0,0 0 50 16,0 0-20-16,0 85 20 15,0-59-46-15,0-1 10 16,0-1-41-16,0-2 4 16,-3-3 7-16,-9 0-15 15,0-2-2-15,0-7 15 16,7 0-26-16,1-4 30 16,2 0-38-16,2-5-2 15,0-1-42-15,0 0-262 16</inkml:trace>
  <inkml:trace contextRef="#ctx0" brushRef="#br0" timeOffset="152007.4262">9112 11249 204 0,'0'0'120'16,"0"0"-12"-16,0 0-51 16,0 0-23-16,0 0 19 15,0 0-29-15,0 0 15 16,0 0-30-16,0 0 34 16,0 0-43-16,0 7 4 15,-1 9 1-15,-2 6 8 16,0 3 16-16,0 1-24 0,-1 0 10 15,2-3-1 1,1-2 2-16,-2-1-6 0,1-5-6 16,-1-4 10-16,0-5-23 15,3-5 9-15,0 0 0 16,0-1-3-16,0 0 8 16,0 0 21-16,0-5 5 15,0-12-6-15,11 3-16 16,0-4-16-16,0 1 7 15,1 1 0-15,0 0-3 16,0 1 11-16,-1 3-19 16,-3 1 27-16,-2 4-25 15,0 4 21-15,-3 3-18 16,2-3 14-16,3 3-16 0,3 0-8 16,1 0-33-16,10 0-98 15,-14 0-56-15,-1 0-164 16</inkml:trace>
  <inkml:trace contextRef="#ctx0" brushRef="#br0" timeOffset="152210.8822">9424 11294 315 0,'0'0'35'0,"0"0"-9"15,0 0 25-15,0 0-9 16,0 0-25-16,5 82 15 15,-8-65-32-15,-5 2 37 16,2-5-33-16,-1 3 21 0,4-7-15 16,3-4-16-16,0-3 6 15,0-3-25-15,0 0-287 16</inkml:trace>
  <inkml:trace contextRef="#ctx0" brushRef="#br0" timeOffset="152412.3428">9448 11196 413 0,'0'0'79'16,"0"0"-26"-16,0 0-38 0,0 0-15 15,0 0-8-15,0 0 1 16,15 7 1-16,0 2-95 15,-9-6-10-15,-3-1-64 16</inkml:trace>
  <inkml:trace contextRef="#ctx0" brushRef="#br0" timeOffset="152885.833">9739 11215 25 0,'0'0'139'0,"0"0"-3"15,0 0-45 1,0 0 38-16,0 0-62 0,0 0 16 16,48-51-47-16,-48 51 1 15,-8 0-23-15,-8 0-12 16,-5 0-3-16,-3 8 19 16,-3 7-32-16,0 5 31 15,2-1-14-15,11 0 11 16,4-4-27-16,6-3 13 15,4-6-6-15,0 0 1 16,7-6-2-16,14 0-9 16,6 0 32-16,0 0-14 15,-5-2 5-15,-1-2-12 16,-5 4 5-16,-4 0-3 0,-4 12 1 16,-5 13 2-16,-3 5-1 15,0 3 11-15,0 3-12 16,-9-6 19-16,-8-3-7 15,-5-2 0-15,1-7-7 16,-4-4-3-16,5-5 0 16,1-5-2-16,4-4 14 15,5 0-20-15,2 0 24 16,5 0-15-16,3 0 9 16,0-7-20-16,0-6-16 15,2 0-63-15,4 4-42 16,1 0-119-16</inkml:trace>
  <inkml:trace contextRef="#ctx0" brushRef="#br0" timeOffset="153395.4705">10009 10928 476 0,'0'0'100'0,"0"0"-66"15,0 0-15-15,0 0-14 0,8 87 35 16,-19-40-34 0,-2-2 14-16,-1 1 5 0,-1-2-18 15,0-6 21-15,-1-5-22 16,-2-7 11-16,6-6-7 15,-1-5-9-15,4-5-1 16,4-6 0-16,5-4 0 16,0 0 3-16,0 0-9 15,5-8 13-15,13-9-21 16,4-4 34-16,0-1-40 16,-1 2-17-16,-3 4-11 15,-3 6 4-15,-6 6 34 16,-6 4 6-16,3 0 8 0,-3 7-5 15,-3 12 4 1,2 2 18-16,-2-1-15 0,3-4-6 16,2-2 1-16,1-2-1 15,0-3 0-15,2-3 0 16,2-2-1-16,1-2 2 16,1-2-9-16,2 0 28 15,0 0-40-15,2 0-5 16,-1-6-111-16,-13 0-104 15</inkml:trace>
  <inkml:trace contextRef="#ctx0" brushRef="#br0" timeOffset="153830.3068">10276 10842 241 0,'0'0'20'0,"0"0"3"16,0 0 1-16,0 0-14 15,0 0 38-15,0 0-10 16,-33 90 31-16,23-48-31 16,5-2 43-16,1-3-42 15,-1 1-2-15,2-5-9 16,2 1-8-16,-1-3 1 15,1 1-13-15,-3 0 12 0,-1 1-10 16,1 1 7 0,-1-6-4-16,5-3-22 0,0-6 10 15,0-8-1-15,0 0 0 16,0-5 4-16,5-2-15 16,8-2 22-16,0-2 1 15,1 0-9-15,4 0 7 16,-5-6-10-16,-1-6-1 15,2-1-3-15,-1 1 1 16,-3-4-1-16,1-2-84 16,2 2 1-16,-5-6-14 15,-7 14-31-15,-1 0-111 0</inkml:trace>
  <inkml:trace contextRef="#ctx0" brushRef="#br0" timeOffset="154072.6608">10075 11168 187 0,'0'0'126'0,"0"0"-41"15,0 0-17-15,0 0 28 16,0 0-95-16,0 0 66 16,0-12-35-16,33 6 10 15,4-1-33-15,6-3 7 16,-3 0 12-16,5-1-26 0,-5 2 15 15,-1 0-8 1,-6 4-3-16,-6 0-6 0,-5 5-25 16,-22 0-115-16,0 0-113 15</inkml:trace>
  <inkml:trace contextRef="#ctx0" brushRef="#br0" timeOffset="157588.0326">4402 6006 6 0,'0'0'9'16,"0"0"12"-16,0 0 0 0,0 0 36 16,0 0-31-16,0 0 11 15,0 0 9-15,-36-18-24 16,35 14 23-16,-1 4-32 16,-1 0 18-16,-1-3-27 15,3 3 13-15,-2-1-17 16,1-1 1-16,1 2 14 15,-2 0 21-15,1-2 12 16,-1 0-18-16,2 2 27 16,-1 0-34-16,2 0 25 15,0 0-47-15,0 0 12 16,0 0-13-16,0 0 0 0,0-1-6 16,0 1 12-16,0 0-5 15,0 0 2-15,0 0 30 16,0 0-23-16,6 0 32 15,9 0-26-15,3 0-2 16,9 5 2-16,6-2-13 16,4 0 1-16,3-3 11 15,8 0-7-15,6 0-3 16,2 0 2-16,1 0 10 16,-3 0-24-16,1-6 7 15,-1 2 0-15,-6 0-2 16,-2 2 8-16,-6 2-12 15,-1-1 19-15,4 0-9 0,-3-5 6 16,-1-1-16 0,1-1 6-16,-2-2 0 0,-1 2 1 15,2-2 0-15,-2 4-2 16,-6 5 14-16,-8 0-18 16,-5 1 14-16,-8 0-11 15,-5 0 16-15,-1 0-27 16,-4 0 13-16,0 0 0 15,0 0-5-15,0 0 13 16,0 0-16-16,0 0 20 16,1 0-25-16,1 0-3 15,-1 11-45-15,-1-8-59 16,0 2-297-16</inkml:trace>
  <inkml:trace contextRef="#ctx0" brushRef="#br0" timeOffset="158801.6204">7789 6967 152 0,'0'0'59'0,"0"0"33"15,0 0-23-15,0 0 58 16,0 0-58-16,0 0 21 16,0 0-62-16,-64-29-7 15,64 27-9-15,0 2-6 16,0 0-12-16,0 0 7 15,0 0-1-15,0 0 5 16,10 0 30-16,7 0-16 0,4 0 12 16,7 0-4-16,5 0-14 15,10-4 7-15,5 0-15 16,12 0 26-16,5-2-31 16,7 1 40-16,-1-4-33 15,1 2-2-15,-2 0-2 16,-7 2-3-16,-4 0 0 15,-9 1 7-15,-9 1-16 16,-5 0 24-16,-11 0-15 16,-6 2 10-16,-9 0-17 0,-3 1 7 15,-5 0 0 1,-2 0-1-16,0 0 5 0,0 0-10 16,0 0 12-16,0 0-25 15,0 0 38-15,0 2-42 16,0 9 21-16,0 3-15 15,0 0-51-15,0 2-17 16,0-10-72-16,0-2-97 16</inkml:trace>
  <inkml:trace contextRef="#ctx0" brushRef="#br0" timeOffset="159881.2454">7673 8135 142 0,'0'0'56'0,"0"0"-12"16,0 0 21-16,0 0 1 0,0 0-3 16,0 0-41-16,0 0 41 15,-30 3-36-15,30-3 21 16,6 0-37-16,7 0 32 15,4-2-22-15,5-2-10 16,3 0 7-16,5-2-13 16,6-1 26-16,9-3-26 15,7 0 48-15,9-1-46 16,5 2 22-16,5 2-27 16,-2 2 3-16,-2-1-5 15,-3 0 4-15,4 2-12 16,3-2 21-16,1-3-13 15,-2 5 5-15,-1-2-3 16,-7 5 3-16,-5 1-8 16,1 0 3-16,-9 0 0 0,-7 0-4 15,-6 0 11 1,-8 0-21-16,-4 0 33 0,-2 0-17 16,-5 0 6-16,1 0-16 15,-3 0 5-15,-2 0 3 16,-4 0-2-16,0 0 8 15,-6 0-19-15,0 0 30 16,-3 0-22-16,0 0 13 16,0 0-1-16,0 0 1 15,0 0-8-15,0 0 4 0,0 0-1 16,0 0-6 0,0 0-17-16,-6 0 4 0,-6 4-77 15,6-4-29-15,-3 0-104 16</inkml:trace>
  <inkml:trace contextRef="#ctx0" brushRef="#br0" timeOffset="171261.1468">6263 11365 39 0,'0'0'67'0,"0"0"-35"16,0 0-28-16,0 0 0 16,0 0-4-16,0 0 0 15,0 0 3-15,0 0-1 16,0 0 7-16,0 6 16 16,0-6 4-16,0 0-19 15,0 0 7-15,0 0-12 0,0 0 3 16,0 0 3-1,0 0 1-15,0 0-5 0,0 0 1 16,0 0 1-16,0 0 6 16,0 0 24-16,0 0-20 15,0 0 13-15,0 0-10 16,0 0 13-16,0 0-2 16,0 0-10-16,0 0 8 15,-3 0-23-15,1 0 17 16,-1 0-21-16,-1 0 14 15,-2 0-13-15,0 0 10 16,-3 0 2-16,0 0-11 16,-2 0 0-16,-2 0 2 15,1 0 4-15,-1 0-4 16,-1 2 16-16,-2 1-18 0,1-1 22 16,-3 1-20-16,-3-2 4 15,2 0-5-15,-3 0-5 16,0 1 19-16,-4 1-20 15,-3-3 23-15,-2 0-24 16,3 0 11-16,-1 0-11 16,1 0 7-16,1 0 2 15,2 0-8-15,4-5 3 16,-3 2 7-16,6-3 0 16,2 0-4-16,-2 2 1 15,4-4 4-15,0 0-17 16,0 0 5-16,3-2 0 15,-2-2-2-15,1 1 12 0,2-1-15 16,-2 0 14 0,1 0-2-16,1 0-1 0,-2 2-9 15,6-1 3-15,-3-5-7 16,2 5 5-16,2-3 2 16,-2-2-4-16,-1 2 8 15,1-4-6-15,2 2 4 16,1 3 7-16,1-1 4 15,0 2-26-15,3-2 3 16,0 1 10-16,0-2-2 16,0-1 8-16,6 1-17 15,6-2 22-15,3-3-4 0,-2 3-2 16,0-1-10 0,1 0 4-16,1 2-1 0,-5-1-2 15,1 1 8-15,5 1-10 16,-5 0 15-16,3-1-15 15,0-1 13-15,1-2-8 16,-2 1 11-16,5-1-20 16,2-1 10-16,2 0 0 15,2 2-4-15,1 0 8 16,-1 2-14-16,0 1 20 16,1 2-9-16,-1-2 6 15,0 4-14-15,0-4 6 16,0 0 1-16,3 3-2 15,-2-1 4-15,0 3-9 16,-2 2 14-16,-1 0-14 0,0 0 17 16,1 0-14-16,-2-1 10 15,3 3-11-15,-2 0 5 16,-1 2 0-16,0 1-6 16,-2-2 12-16,-1 1-18 15,0 2 25-15,3 2-13 16,-3 0 7-16,1 0-14 15,-1 0 4-15,-3 0 2 16,0 0 1-16,0 0 0 16,-3 8-11-16,1-1 25 15,2 2-23-15,1-2 18 16,1 5-12-16,1 0 9 0,-3 0-11 16,3 2 5-16,-5 1-2 15,2-1 0-15,-3 1 4 16,1-1-14-16,-2 2 28 15,-1-2-17-15,2 2 9 16,-1-1-16-16,-1-1 6 16,2 0 2-16,-3 2-1 15,0-2 4-15,-3 2-14 16,1 0 22-16,-1-1-16 16,-3 1 11-16,0 1-5 15,0-1 1-15,-1-1-4 16,1 2 2-16,-3-2-1 15,0 1 1-15,0-1 0 0,0-1-10 16,0 0 23-16,0-2-14 16,0-1 11-16,0 0-18 15,0 0 8-15,0-1 0 16,0 2-2-16,0 0 5 16,-6 0-11-16,0 1 19 15,-3 1-17-15,-3 0 15 16,0 2-11-16,-1-3 4 15,1 3-3-15,1-2 1 16,-2 0-4-16,5 1 4 16,1-5 0-16,-3 0-12 15,-1 0 29-15,2-1-17 16,-6 2 9-16,0 0-18 16,-1-1 9-16,2 0 0 0,0-3 0 15,3-1 1-15,2 0-8 16,-1-2 19-16,2 0-16 15,-1-2 10-15,0 1-8 16,-1 0 2-16,4-3-6 16,-2 2 4-16,1-2-11 15,0 0 1-15,2 0-26 16,2 0 10-16,0 0-79 16,3-2 29-16,-3-6-51 15,3-3 51-15,-3 5-38 16,3-1-82-16</inkml:trace>
  <inkml:trace contextRef="#ctx0" brushRef="#br0" timeOffset="174400.8757">3532 6075 194 0,'0'0'70'16,"0"0"-10"-16,0 0 37 15,0 0-27-15,0 0-4 16,0 0-34-16,0 0 11 0,-71 4-18 16,53-4 11-16,-7 0-19 15,-2 5 6-15,-6-3 1 16,-1 4-9-16,-5 0 11 16,-1 0-18-16,-1-1 26 15,1-3-16-15,0 0 17 16,7-2-29-16,0 0 25 15,5 0-25-15,2 0 3 16,2 0-2-16,1 0-5 16,-1 0 3-16,0-2 0 15,0 0 11-15,0-4-15 16,0 0 2-16,-1 1-2 0,4-2-1 16,-1 1 4-1,-1-3-3-15,4 2-2 0,-2-1 9 16,3-4-4-16,0 1 0 15,0 0 0-15,2-3 8 16,1-1-13-16,3 1 4 16,0 0-2-16,3-1 2 15,0 0 3-15,3-2-10 16,-1 3 14-16,2-3-7 16,2 3 2-16,0-1-6 15,2-1 6-15,1 0-8 16,0 0 3-16,0-1 0 15,0 2-4-15,0 1 12 0,0-2-10 16,3 1 9 0,1-1-6-16,1-1 4 0,5 0-10 15,-1 1 2-15,2 0 3 16,0 0 0-16,0 2-2 16,1 0-7-16,3 0 18 15,-3 1-10-15,1-1 5 16,1 3-5-16,-4 1 1 15,2 0-2-15,-3 1-13 16,7 0 15-16,1-1-5 16,4 0 18-16,2-2-15 15,9-3 7-15,-4 2-4 0,5-1 8 16,-3 3-18 0,-9 3 8-16,3 1 0 0,-4 0-1 15,0 0 4-15,1 0-11 16,1-2 19-16,0 5-12 15,-2-2 11-15,2 0-17 16,-1 1 8-16,2 0 0 16,-1 1-1-16,0 1 2 15,-2-2-8-15,4 0 14 16,-2 3-11-16,0 0 11 16,-2-1-10-16,4 2 13 15,-4 0-20-15,0 1 10 16,1 0 0-16,-2 0 0 15,-1-2 1-15,0 2-10 0,0 0 18 16,1 0-7-16,-1 0 2 16,6-1-8-16,0-1 2 15,-2 1 2-15,2 0-2 16,-4 1 7-16,-1 0-11 16,2 0 14-16,-2 0-12 15,-1 0 8-15,-1 0-4 16,-1 0 3-16,-1 1-6 15,0 3-2-15,-3 0 5 16,1 1-1-16,-1 1 5 16,-1 0-15-16,2 0 22 15,-1 0-10-15,0-1 1 16,0 1-4-16,-3 2 0 0,1-3 2 16,1 2 0-16,-2 0 3 15,-2 0-9-15,2 0 10 16,-3 0-8-16,0 0 8 15,2 0-6-15,-3 0 10 16,0 2-14-16,-1-2 6 16,2 3 0-16,-1-2-1 15,-2 2 2-15,0-1-7 16,1 0 13-16,-1 0-3 16,-3-1 0-16,3-1-8 15,-3 0 1-15,0 0 3 16,3 1 0-16,-3 0 2 0,0-2-5 15,0 4 7-15,0-2-5 16,0 0 6 0,0 1-5-16,0 0 3 0,0 0-6 15,0 2 1-15,0 0 2 16,-6 4-2-16,-1-1 4 16,-1 0-6-16,1 0 11 15,-1-2-5-15,1 0 2 16,-2-1-8-16,3-3 3 15,0 3 1-15,-3-3 0 16,-1 3 4-16,1-2-10 16,-6 1 13-16,6 2-10 15,-3-1 9-15,-3-2-7 16,3 2 6-16,0-4-8 16,0 0 3-16,0 1 0 0,-1-1-2 15,1 0 7-15,-1 1-13 16,-1-1 16-16,3 2-8 15,-5-2 5-15,4 1-10 16,-3-3 6-16,5 1-1 16,-1 1 0-16,-2-3 2 15,4 1-9-15,-3 1 14 16,3-3-8-16,2 1 5 16,2-1-6-16,2-2 5 15,0 2-6-15,-1-3 3 0,1 1-1 16,3-1-1-1,-2 0 4-15,1 2-8 16,-1-1 15-16,1 0-10 0,-1 1 5 16,2-2-8-16,0 0 4 15,0 0 0-15,0 0-2 16,0 0 4-16,0 0-10 16,0 0 8-16,0 0-8 15,0 0-11-15,0 0-49 16,0 0-151-16,0 0-28 15,0 1 45-15</inkml:trace>
  <inkml:trace contextRef="#ctx0" brushRef="#br0" timeOffset="181760.1307">3358 12130 73 0,'0'0'64'15,"0"0"-29"-15,0 0 29 16,0 0-13-16,0 0 9 16,0 0-33-16,0 0 3 15,0 0-3-15,0 0-12 16,-18 4 12-16,12-1-20 0,-1 1 2 15,-4 2-5-15,-2 2 16 16,-1-1-12-16,-2 2 27 16,1 1-27-16,-4 0 2 15,2 2 8-15,-2 1-6 16,1-2 10-16,3 1-22 16,-3-1 29-16,-3 0-27 15,-1 1 15-15,-8 4-9 16,-6 1-8-16,-3-1 6 15,-5 3-4-15,-1-2 6 16,0 0-5-16,3-1 9 16,5-2-7-16,-3-1 21 15,4 0-25-15,-6-1 17 16,-7 3-16-16,1-2 2 0,-7 3 3 16,1-3-4-16,-1-1-2 15,0-2 9-15,-2-1-1 16,-1-1-4-16,6-3 3 15,-2 1-5-15,6-3-3 16,2-2 6-16,3 1-4 16,2-2-2-16,3 2 8 15,-1-2-15-15,0 0 20 16,3 0-10-16,-4 0 5 16,-2-2-9-16,3-7 5 15,1-2-4-15,7 0 4 0,9-5-3 16,8-3-2-1,5-3 27-15,1-3 10 0,5-2-24 16,-4 0 2-16,4 0-11 16,0-1-4-16,3 2 1 15,0-3 0-15,0-4-1 16,0-4 5-16,0 0-15 16,0 0 27-16,0 0-14 15,0-2 4-15,13-5-12 16,5-5 4-16,6-5 2 15,6 0-1-15,3-3 3 16,4 4-11-16,6 4 15 16,-1 3-10-16,0-2 8 15,4 1-7-15,-1 7 5 16,4 3-2-16,3 6 0 0,-1 1-2 16,3 2-1-16,-1 0 6 15,2-1-16-15,-2 2 28 16,2 3-15-16,-6 4 9 15,-1 1-18-15,-5 2 6 16,-1 3 3-16,0 0-1 16,4 0 5-16,-4 0-14 15,2 1 23-15,0 1-18 16,3 4 13-16,1 2-9 16,3 5 1-16,4 1-1 15,-4 0 0-15,1 0 1 16,-10 2-8-16,1 7 11 0,-10 2-15 15,-6 3 24 1,-3 0-16-16,0 1 17 16,-2 3-24-16,5 2 11 0,-2 0 0 15,-1 1-2-15,0 1 10 16,0 1-20-16,-5 2 25 16,-2 2-18-16,-5 0 11 15,1 1-6-15,-4 1 0 16,-3-2 0-16,1 3 0 15,-5-3 1-15,-1 3-5 16,-1 2 10-16,0 4-21 16,-7 1 30-16,-11 3-9 15,-3 2 4-15,0-3-20 0,-1-4 13 16,-2-3-3 0,5-3 0-16,-1-4 1 0,2 0-7 15,-1-3 13-15,-2 0-2 16,0 0-1-16,0 2-4 15,0-2 0-15,2-2-1 16,4-6-2-16,2-1 3 16,5-3 0-16,-1-1 3 15,3-2-20-15,2 2 19 16,-2-1-6-16,0 0-18 16,1 1 5-16,-1 1-68 15,5-3-77-15,1-7-30 0,0 0-118 16</inkml:trace>
  <inkml:trace contextRef="#ctx0" brushRef="#br0" timeOffset="191629.8927">7668 6963 196 0,'0'0'49'0,"0"0"-9"16,0 0-26-16,0 0 10 15,0 0 3-15,0 0 10 0,0 0-19 16,0 0-15-16,0 0 22 16,-12 0 1-16,12 0 7 15,0 0-17-15,0 0 10 16,0 0-11-16,0 0 13 15,0 0-4-15,0 0-15 16,0 0 12-16,0 0-13 16,0 0 23-16,0 0-20 15,0 0 23-15,0 0-34 16,0 0 16-16,0 0-15 16,0 0 3-16,0 0 0 15,0 0-2-15,0 0-2 16,0 0 6-16,0 0-4 15,0 0 0-15,0 0-4 0,3 0 4 16,9 0 8 0,4 0 4-16,1 0-10 0,-1 0-4 15,1 0 10-15,-1 0-11 16,1 0 6-16,2 0-1 16,2 0 3-16,3 0-14 15,3 0 7-15,3 0 0 16,2 0 0-16,1 0 2 15,2 0-4-15,-4 0 9 16,4 0-4-16,-2 0 1 16,-3 0-7-16,1-2 3 15,-2 2 0-15,-1-2-4 16,5 0 8-16,-2 0-11 0,2 1 15 16,1-2-11-16,4 0 9 15,1-1-9-15,1-1 10 16,-1 1-10-16,-2 0 3 15,2 1 0-15,4 0-3 16,-3 0 6-16,-2 3-10 16,-1-3 15-16,-3 3-7 15,-1 0 5-15,-5 0-11 16,-5 0 5-16,-2 0 0 16,-5 0-2-16,-1 0 5 15,-4 0-9-15,-1 0 16 16,0 0-16-16,-1 0 12 0,5 0-6 15,-1 0 4-15,5 0-8 16,-3 0 4-16,3 0 0 16,-3 0-4-16,0 0 8 15,-5 0-13-15,-2 0 21 16,-1 0-13-16,-4 0 6 16,0 0-9-16,-3 0 4 15,0 0 0-15,0 0 6 16,0 0-2-16,0 0 27 15,0 0-21-15,0 0 32 16,0 0-33-16,0 0 24 16,0 0-25-16,0 0 13 15,0 0-10-15,0 0-2 0,0 0-5 16,0-2 5 0,0-1-18-16,-5 0 18 0,-5 1-9 15,-2 0 16-15,-7 1-20 16,-1 1 4-16,-8 0 0 15,-3 0-3-15,-2 0 7 16,-4 0-8-16,1 0 9 16,2 0-5-16,-1 0 6 15,-1 0-7-15,-1 0 5 16,-6 0-8-16,-2 0 2 16,-3 3 2-16,-1-1 0 15,0-2 3-15,2 0-15 0,4 0 26 16,3 0-11-1,9 0 4-15,-2 0-13 0,0 0 6 16,-3 0 0-16,-2 0-2 16,-1 0 5-16,1 0-13 15,5 0 21-15,4 0-17 16,5 0 14-16,6 0-13 16,3 0 6-16,4 0-2 15,1 0-1-15,1 0 2 16,2 0-4-16,2 0 12 15,-2 0-20-15,4 0 25 16,1 0-15-16,2 0 11 16,0 0-18-16,0 0 9 15,0 0 0-15,0 0 0 16,0 0 6-16,0 0-13 0,0 0 10 16,0 0-14-16,0 0 22 15,0 0-22-15,8-1 14 16,10-3-3-16,5 0 0 15,1 0 3-15,2 2-10 16,9 0 14-16,3-2-19 16,10 0 28-16,4-2-18 15,3 1 10-15,6-4-16 16,0 2 6-16,2 1 2 16,0-2-1-16,-2 4 6 15,-5 1-15-15,-6 0 21 16,-4 3-14-16,-6-1 8 0,-4 1-7 15,-6 0 3 1,-3 0-2-16,-6 0 1 0,-6 0 0 16,-4 0-2-16,-3 0 5 15,-5 0-16-15,-3 0 27 16,0 0-15-16,0 0 9 16,0 0-16-16,0 0 8 15,0 0 0-15,0 0 0 16,0 0 4-16,0 0-7 15,0 0 14-15,0 0-3 16,0 0-6-16,-8 0 2 16,-8 0-4-16,-2 0-4 15,-4 0 4-15,-5 0 0 16,-4 0 0-16,-5 0 4 16,-3 0-17-16,-7 2 26 0,1 3-13 15,-4-3 7-15,-2 2-14 16,-4-1 6-16,-8 0 1 15,-4 3-3-15,-3-2 8 16,0 0-11-16,-3 4 14 16,4-3-13-16,8 3 15 15,6-4-16-15,13 1 6 16,14-2-1-16,7 0 1 16,15-2 0-16,4-1-6 15,2 0-10-15,0 0 4 0,17 0 12 16,12 0 3-1,6 0 3-15,4-4-12 0,0 1 4 16,-1 3 2-16,-2 0 0 16,0 0-8-16,-6 0 3 15,-2 0-35-15,-6 3-18 16,-4 1-31-16,-3 2 9 16,-3-2-35-16,-7 1-19 15,-5-5-2-15,0 0-67 16</inkml:trace>
  <inkml:trace contextRef="#ctx0" brushRef="#br0" timeOffset="195559.9723">4399 6004 3 0,'0'0'68'0,"0"0"-26"0,0 0 9 16,0 0-5-16,0 0-10 15,0 0-10-15,0 0 33 16,0 0-36-16,-3-20 26 16,3 20-7-16,0 0 17 15,0 0-21-15,0 0 7 16,0-3-1-16,0 2-17 16,0 1 7-16,0-2-29 15,0 2 31-15,0 0-22 16,0 0 1-16,0 0-12 0,0 0-6 15,0 0 3-15,5 0 0 16,4 0 7-16,1 0-3 16,4 0 6-16,-2 0-5 15,1 0 14-15,5 0-19 16,3 0 5-16,1 0 0 16,3 3-5-16,1 2 6 15,1-5-4-15,4 4-4 16,-1-2 13-16,0-2-10 15,-2 2 2-15,-1 0-1 16,0-1 1-16,-2-1-3 16,-2 0 0-16,-1 0 2 15,-1 0-4-15,-6 0 4 16,3 0-8-16,-2 0 14 16,2 0-5-16,6 0 4 0,-2 0-14 15,2 0 7-15,0 0 0 16,0 0 0-16,-6 0 1 15,4 0-4-15,-4 0 8 16,-3 0-2-16,0 0-1 16,-3 0-2-16,-3 0 3 15,3 0-6-15,-2 0 3 16,3 0 0-16,1 0 0 16,5 0 2-16,1 0-12 15,4 0 21-15,-2 0-11 0,-1 0 6 16,0 0-12-1,0 0 8-15,-6 0-2 0,-1 0 0 16,-3 0 1-16,-2 0-7 16,3 0 12-16,-2-1-7 15,5-1 10-15,-3-1-15 16,3 0 9-16,0 1-6 16,-3 0 2-16,0-1 1 15,-5 2 0-15,-2 1 1 16,-2 0-8-16,-2-2 18 15,-1 2-12-15,0 0 12 16,0 0-18-16,0 0 8 16,0 0-1-16,2 0 1 15,-2 0 3-15,0 0-8 16,0 0 16-16,0 0-5 0,0 0-7 16,0 0 5-16,0 0-5 15,0 0 0-15,0 0 1 16,0 0-1-16,0 0 0 15,0 0-19-15,0 0-9 16,0 0-79-16,0 0-67 16,-5 0-147-16</inkml:trace>
  <inkml:trace contextRef="#ctx0" brushRef="#br0" timeOffset="211160.661">2488 6369 84 0,'0'0'19'0,"0"0"19"15,0 0 28-15,0 0-38 16,0 0-2-16,0 0-9 16,0 0 17-16,0 0-7 15,0 0-26-15,0 0 26 16,0-75-6-16,0 70-4 0,0 0-12 15,0 0 13-15,0 3-13 16,0-3 19-16,0 2-5 16,0 1 10-16,0 2-9 15,0 0 3-15,0 0-7 16,0 0-14-16,0 0 7 16,0 0-4-16,0 0 5 15,0 0-4-15,0 0 4 16,0 0-7-16,0 0-2 15,0 0 3-15,0 0-4 16,0 0 0-16,0 0 7 16,0 0-7-16,0 0 5 0,0 0-6 15,0 5 5-15,0 5-3 16,0 0 1-16,0 2 2 16,0 1-4-16,3 0 9 15,-3 3 0-15,0-1-9 16,0 2 16-16,0 2-13 15,0 3 12-15,0-1-12 16,0 0-3-16,0 0 5 16,0-2-3-16,0 1-2 15,0-3 6-15,0-1 2 16,0 2-5-16,0-2 2 16,0 0-5-16,0-3-2 15,0 2 2-15,0 0 1 16,0-3-1-16,0 2 2 15,0-1-6-15,0 1 12 0,0-1-4 16,0-1 1-16,0-1-10 16,0 0 5-16,0-1 0 15,0-1 0-15,0-1 3 16,0 2-7-16,0 0 8 16,0 2 2-16,0 0-3 15,0-1-4-15,0 1 1 16,0 0 0-16,0-2 0 15,0 0 0-15,0 1-2 16,0-1 2-16,0-1-4 0,0-1 12 16,0-2-5-1,0-1 5-15,0 1-16 0,0-6 8 16,0 3 0-16,0 0-2 16,0-2 4-16,0 2-6 15,0-2 8-15,0 1-4 16,0 1 8-16,0-2-13 15,0 1 5-15,0 0-3 16,0 2 3-16,0-2 1 16,0 2-1-16,0-4 4 15,0 0-12-15,0 2 16 16,0-2-8-16,2 0 10 16,4 0-13-16,0 0 7 15,1 0-4-15,-1 0 0 16,3 0 1-16,0 0-2 0,3 0 6 15,-2 0 0-15,1 0-3 16,4 0-1-16,-3 0 0 16,1 0-1-16,-1 0 0 15,3 0 0-15,-2 0-3 16,1 0 7-16,5-2-8 16,0-2 9-16,3 2-1 15,3 0 4-15,2 0-15 16,-2 2 7-16,5 0 0 15,3-1 0-15,4 1 0 16,2 0-4-16,-2-1 8 16,-1 1-3-16,-2-3 5 0,-1 1-11 15,1 1 5-15,-4-1 0 16,-3 2-4-16,1 0 8 16,-1 0-8-16,0 0 8 15,-1 0-8-15,2 0 11 16,2 0-11-16,-2 0 14 15,2 0-19-15,0 0 9 16,-2 0 0-16,3 0-1 16,-2 0 5-16,-1 0-12 15,2 0 16-15,-5 0-10 16,5 0 8-16,-3 0-10 16,-3 0 4-16,4 0 0 15,-1 0-2-15,1 0 2 16,-2 0-2-16,-1 0 9 15,-2 0-10-15,2 0 7 0,0 0-8 16,-1 0 15-16,4 0-17 16,-4 0 6-16,3 0-2 15,2-3 1-15,-1 2 2 16,-1 0-6-16,1-1 15 16,0 2-10-16,2 0 3 15,6 0-5-15,-2-1 2 16,2-2-2-16,1-3-1 15,-1 1 6-15,0 1-6 16,0 0 4-16,-3 1-5 16,-2 0 8-16,0 2-6 15,-1-3 14-15,0 3-23 0,6-2 11 16,-2 1 0-16,5-2-1 16,0 1 5-16,-2-2-10 15,6 1 12-15,-6 1-6 16,-2 2 4-16,-2-1-8 15,-5 1 4-15,0-1 0 16,-4 2 0-16,0-1 1 16,0 0-4-16,1 1 7 15,-1 0-6-15,-1 0 5 16,-1 0-4-16,-1 0 12 16,-3 0-22-16,3 0 12 15,-2 0-1-15,-1 0 0 16,0-2 0-16,0-1-8 0,3 2 16 15,-2-2-3-15,2 2-1 16,-2 1-8-16,-1 0 2 16,-1 0 2-16,0 0 0 15,0 0 1-15,1 0-9 16,0 0 16-16,0 0-11 16,-2-2 6-16,-1 2-6 15,4 0 12-15,-2 0-15 16,1 0 6-16,0 0-1 15,-2 0 0-15,3 0 2 16,-1 0-6-16,0 0 14 16,-1 0-11-16,-1 0 7 0,2 0-10 15,-2 0 4-15,1 0-1 16,2 0 2-16,-1 0 0 16,-3 0-2-16,4 0 7 15,-2 0-8-15,5 0 9 16,0-3-10-16,1 3 13 15,4-1-15-15,0 1 6 16,1-1 0-16,2 1-3 16,0 0 6-16,-2 0-10 15,2 0 14-15,-2 0-5 16,0 0 4-16,-1 0-11 16,-4 0 5-16,-2 0 0 15,-1 0 0-15,-3 0 1 16,2 0-9-16,-2 0 16 15,2 0-7-15,2 0-1 0,-3 0 3 16,1 0 3-16,2 0-12 16,2 0 6-16,-1 0 0 15,3 0 0-15,-4 0 4 16,0 0-12-16,-3 0 16 16,0 0-7-16,-3 0 7 15,-3 0-13-15,4 0 5 16,-1 0-2-16,3 0 0 15,1 0 4-15,-1 0-6 16,3 0 13-16,-4 0-15 16,2 0 12-16,-1 0-4 15,0 0 4-15,-2 0-12 0,4 0 4 16,-4 0 2 0,2 0-2-16,-2 0 7 0,-2 0-14 15,4 0 18-15,-5-1-7 16,2 1 0-16,0 0-4 15,-2 0-2-15,1-2 4 16,-1 2-1-16,-2-2 2 16,2 1-7-16,-1 1 14 15,2-3-12-15,2 2 10 16,-1-2-10-16,6-1 11 16,-2 1-11-16,-1-2 4 15,0 1 0-15,-3 3-1 16,1-1 2-16,-2-1-10 0,2 3 19 15,-1-2-10-15,1 1 6 16,-1 0-12-16,2-1 5 16,-5 2 1-16,1-1 0 15,-4-1 2-15,0 2-8 16,-1 0 13-16,0 0-12 16,0 0 10-16,-1 0-10 15,-2 0 13-15,2 0-11 16,-1 0 3-16,-3 0-1 15,2 0-1-15,-1 0 4 16,1 0-5-16,2-1 8 16,-3-2 12-16,1 0-13 0,1-2 20 15,-3 1-13-15,2 0 14 16,-1-4-5-16,2 1-12 16,-2-3 3-16,1 1-1 15,1-2-2-15,-3 0-4 16,0-2 4-16,0-2 2 15,-3-1-10-15,4-5 0 16,-1-1 4-16,-3-2-4 16,6-1 3-16,-4-1-6 15,1-2 12-15,-2-1-4 16,-1 2 0-16,0 2-9 16,0 2 4-16,0 0 0 15,0 4-1-15,0 4 6 16,-4 2-10-16,-1 2 17 15,-1 4-11-15,2-1 2 0,1 4-4 16,0-2 9-16,0-2-10 16,0 2 2-16,-2 1 0 15,1-1-2-15,-1 0 6 16,0 2-11-16,0-1 16 16,2-1-7-16,-3 2 4 15,1-2-10-15,1 1 4 16,-2 2 0-16,2-2 0 15,-1 1 2-15,1 2-8 16,-1-3 17-16,1 2-14 16,-1 2 9-16,-2-1-7 15,4 1 8-15,-2 0-8 0,1-1 1 16,-4-1 0-16,-3 3-4 16,-6 0 10-16,-2 0-14 15,-5 0 17-15,-2 0-6 16,-2 0 2-16,-5 0-10 15,2 0 6-15,-8 0-1 16,-4 0 0-16,-3 1 1 16,2 3-7-16,2-4 15 15,1 0-13-15,5 0 10 16,3 0-9-16,-3 0 4 16,2 0-2-16,-2 0-1 15,3 0 2-15,-4 0-4 16,-3 1 7-16,-4 2-12 0,-5-2 18 15,-6 1-4 1,0 1 2-16,-2-3-14 0,5 0 7 16,3 0 0-16,7 0 0 15,0 0 2-15,7 0-9 16,0 0 17-16,4 0-17 16,3 0 17-16,2 0-17 15,-4 0 13-15,0 0-10 16,-1 0 4-16,-6 0 0 15,-2 0-3-15,2 0 6 16,-8 0-12-16,-1 1 22 16,-6 1-12-16,-5 0 7 0,6 2-16 15,-3 1 1-15,4-2 7 16,2 2 0-16,0 0 1 16,5-1-9-16,1 0 16 15,0 0-8-15,5 0 4 16,4 0-4-16,0-3 1 15,2 1-2-15,1-2 1 16,0 0 0-16,2 0-4 16,0 0 9-16,-1 0-16 15,1 0 22-15,0 0-9 16,-2 0 5-16,2 0-14 16,-4 0 4-16,-2 0 3 15,-2 0 0-15,0 0 1 0,2 0-8 16,2 0 16-1,3 0-10-15,0 0 4 0,1 0-2 16,0 0-1-16,-2 0 0 16,-3 0-1-16,0 0 1 15,-3 0-3-15,-3 4 4 16,1 5-11-16,2-4 20 16,8 3-12-16,1-3 13 15,3-2-22-15,0 1 10 16,6-1 0-16,3-2 1 15,0 1 0-15,3 0-7 16,1-2 16-16,-3 0-9 16,5 0 3-16,-4 0-3 15,2 0 0-15,-1 0 0 0,2 0-1 16,-1 0 2-16,1 0-6 16,-2 0 10-16,0 0-18 15,-1 0 26-15,1 0-13 16,-3 0 8-16,4 0-16 15,1 0 7-15,-3 0 1 16,-1 0 0-16,2 0 1 16,-4 0-6-16,-2 0 10 15,0 0-6-15,-6 0 8 16,0 1-12-16,-4 2 5 16,4-2 0-16,-3 1 0 15,0-1 1-15,-1-1-7 16,-2 0 10-16,3 0-16 0,2 0 24 15,1 0-11-15,0 0 7 16,0 0-16-16,-1 0 6 16,-2 0 2-16,6 0 0 15,-3 0 1-15,5 3-6 16,1-1 10-16,0-2-3 16,0 0 0-16,3 0-2 15,-1 0 0-15,4 1 0 16,-2 0 0-16,-2 1 0 15,4 1-5-15,-4-2 9 16,2 3-18-16,-1 0 28 16,-1 0-14-16,-5 1 9 0,-3 2-18 15,-1-3 6-15,4 4 3 16,0-4-1-16,0 2 1 16,8-2-6-16,-2-1 15 15,1 0-14-15,4-2 10 16,-5 3-5-16,3-3 0 15,-1 2-4-15,-1-1 2 16,-2 0 4-16,4-2-7 16,1 3 10-16,4-3-19 15,1 0 28-15,3 0-13 16,3 0 7-16,-3 0-13 16,0 0 5-16,0 0-1 15,1 0-2-15,-2 0 6 16,1 0-7-16,-1 0 12 15,1 0-10-15,1 0 5 0,-1 0-3 16,2 0 0-16,1 0-2 16,-2 0 2-16,2 0-1 15,0 0-1-15,-1 0 4 16,1 0-14-16,0 0 24 16,0 0-25-16,-2 0 11 15,2 0-13-15,0 0-43 16,-3 3 10-16,-3 3-54 15,3-2-52-15,-4-2-142 16</inkml:trace>
  <inkml:trace contextRef="#ctx0" brushRef="#br0" timeOffset="225619.7911">6828 7092 47 0,'0'0'79'16,"0"0"-21"-16,0 0 27 16,0 0-34-16,0 0-8 15,0 0-20-15,0 0 10 16,0-29-28-16,0 29 22 0,0-2 1 16,0 0-10-16,0 2-3 15,0-2-10-15,0 0 22 16,0 1-22-16,0 0 32 15,0 1-26-15,0-2 17 16,0 2-27-16,0 0 9 16,0 0-4-16,0 0-3 15,0 0-6-15,0 0 14 16,0 0-11-16,0 0 3 16,0 0 0-16,0 0-2 15,0 0-1-15,0 0 8 16,0 0-3-16,0 0 3 15,0 0-7-15,0 0 10 16,0 0-6-16,-3 0 4 0,-4 0 0 16,-2 0-17-16,0 0 10 15,-3 0-2-15,0 0 0 16,0 3 3-16,-1-2-9 16,1 3 18-16,-3-2-17 15,3 0 10-15,0 2-3 16,0-2 0-16,3 1-4 15,-3 0 1-15,2 0 1 16,1 0-2-16,-3-2 4 16,4 2-8-16,-2-2 14 15,1 2-3-15,-3-1-1 0,0 0-8 16,4 2 3-16,-3-2 1 16,0-1 0-16,-2-1 2 15,4 0-9-15,-2 0 17 16,-2 0-11-16,1 0 4 15,0 0-2-15,-1 0 8 16,-1 0-18-16,1 3 10 16,2-2-1-16,1 2 0 15,-2-1 3-15,0 0-11 16,0 1 19-16,2-1-10 16,-4-1 1-16,2 1-4 15,0-1 1-15,-1 1 1 16,1-2-5-16,1 0 12 15,-3 0-15-15,2 0 17 0,-3 0-12 16,1 0 8 0,0 0-7-16,0 0 9 0,0 0-13 15,0 0 6-15,0 0 0 16,2 0-3-16,2 0 8 16,1 0-11-16,-3 0 15 15,0 0-5-15,3 0 1 16,-4 0-10-16,-1 0 8 15,-2 0-3-15,-1-2 0 16,1 1 0-16,-1-1-5 16,0 1 12-16,-1-1-8 15,-2 1 4-15,-2-1-1 16,1 1 3-16,0 1-10 0,-1-1 5 16,3-1 0-16,-3 1-3 15,2-1 7-15,-3 1-10 16,-2 1 12-16,2-3 2 15,-2 2-7-15,1 1-2 16,1 0 1-16,0 0 0 16,-1 0-1-16,0 0 2 15,1 0-7-15,1 0 14 16,0 0-13-16,1 0 11 16,2-2-9-16,-2 2 15 15,0 0-24-15,-1 0 12 16,5 0 0-16,-2 0 0 15,1 0 1-15,0 0-11 0,0 0 20 16,0 0-8 0,1 0 3-16,-3 0-6 0,2 0 1 15,-4 2-2-15,2-1-1 16,-2-1 6-16,1 3-8 16,2-3 12-16,-1 0-9 15,2 1 10-15,-1-1-8 16,1 2 12-16,0 1-20 15,0-2 8-15,2 0 0 16,-5 1-2-16,5-2 4 16,1 3-10-16,-3-3 19 15,1 3-5-15,0-3-3 0,-2 1-4 16,2-1 1-16,-4 2 0 16,3-2 0-16,-3 2 2 15,1-2-4-15,-2 0 9 16,0 2-13-16,-2 0 13 15,1 0-9-15,-5 2 12 16,1-4-19-16,-1 2 9 16,-2 2 0-16,-1-2-2 15,4 3 7-15,-1-1-13 16,-1-1 16-16,4 0-4 16,1 1 0-16,2 1-8 15,-2-3 3-15,0 2 1 16,0-1-1-16,-6 1 4 15,5 2-9-15,-5 0 12 16,3 2-13-16,3-4 14 0,1 2-9 16,3 0 14-16,-2-1-24 15,1 3 9-15,3-3 3 16,-3 0-2-16,2 3 5 16,-4-1-13-16,4-2 21 15,0 1-8-15,2-3 0 16,5-1-4-16,-1 1 1 15,2-3-2-15,-2 2 0 16,4 1 4-16,-3-2-4 16,-6 5 5-16,3-1-8 15,-6 1 10-15,2 0-4 16,1-4 10-16,0-1-19 0,4 0 8 16,-3-1 0-1,0 1-2-15,-1 1 5 0,2-2-13 16,1 1 20-16,6-1-8 15,-4 0 0-15,4 0-4 16,-2 2 0-16,-2-2 2 16,2 0-3-16,-3 0 6 15,-3 0-7-15,1 0 10 16,-1 0-12-16,1 0 13 16,4 0-5-16,-1 0 11 15,2 0-26-15,0 0 14 16,3 0-1-16,-1 0 0 0,-2 0 3 15,5 0-8-15,-4-2 13 16,1-1 4 0,1 2-10-16,0-1-1 0,0 0-1 15,2 0 0-15,-2 0 0 16,0-1 3-16,0 0-6 16,-1 0 11-16,0 0-13 15,-1 0 11-15,-2-1 1 16,0 1 5-16,-3 0-24 15,3-1 14-15,-1 2-2 16,-1-3 0-16,4 2 0 16,-1 1-5-16,2-1 17 15,2 0-11-15,-5 2 5 0,6-2-9 16,-2-1 3-16,-2 2 0 16,0 0-2-16,-1 0 4 15,1-1-5-15,-2 0 10 16,1 1-13-16,-2-4 13 15,1 1-7-15,-1-1 13 16,-2 1-22-16,-3 2 9 16,-2-1 0-16,-2-2-1 15,1 5 4-15,0 0-6 16,3 1 11-16,1 0-9 16,0 0 8-16,1 0-14 15,4 0 6-15,-2 0 1 16,-1 0-2-16,5 0 6 15,-5 0-11-15,0 0 14 0,3 0-17 16,2 0 20-16,2-2-11 16,5 2 15-16,0 0-27 15,-1 0 13-15,1 0-1 16,0 0 0-16,-5 0 2 16,1 0-9-16,-3 0 18 15,2 2-10-15,2-1 4 16,3 0-6-16,0 3 2 15,0-2-5-15,0 2 5 16,0 2 0-16,-1-5-5 16,1 4 11-16,0-3-15 15,1 1 22-15,-1 3-16 16,2-2 12-16,-1 2-18 0,1 0 5 16,-1 1 4-16,2 0-2 15,-3 0 1-15,3 2-6 16,-3 0 14-16,3 2-7 15,0 1 10-15,-3 3-17 16,3 4 7-16,0-1-5 16,0 4 4-16,0-3 1 15,0 1-3-15,0-1 10 16,0 1-18-16,0 2 24 16,0-1-14-16,0-1 9 15,0 2-16-15,0 0 7 16,0 1 1-16,0-1-1 0,0 1 3 15,0-1-7-15,0-1 10 16,0-3-5-16,0 1 9 16,0 0-12-16,0 0 3 15,0-5-1-15,0 2-3 16,0-4 4-16,0-1 0 16,0-2 2-16,0-1-14 15,0-1 26-15,0-2-18 16,0 0 16-16,0 2-24 15,0-3 12-15,0 0 0 16,0-2 0-16,3 1 0 16,-3-2-6-16,3-1 8 15,-3 3-6-15,3-3 8 0,-3 1-4 16,3-1 0-16,-1 2 0 16,1-2-1-1,0 0 2-15,0 0-2 0,1 0 8 16,5 0-17-16,0 0 22 15,7 0-9-15,-1 0 5 16,3 0-16-16,2 0 6 16,2 0 2-16,5 0-1 15,1 0 4-15,8 0-11 16,1 0 17-16,2 0-8 16,4 0 5-16,-1 0-12 15,1 0 4-15,1 0 2 16,2 0-1-16,3 0 2 15,3 3-4-15,-2-1 6 16,0-1-15-16,-2 4 26 0,-6-4-15 16,-2 2 11-16,-2-3-20 15,0 0 10-15,-2 1 0 16,0-1 0-16,-2 0 1 16,-1 2-7-16,3-1 14 15,-2-1-9-15,3 0 6 16,-1 1-7-16,0-1 2 15,-2 0-3-15,-1 3 2 16,0 4 2-16,0-3-2 16,4 4 4-16,0 0-16 15,2-1 26-15,5-1-11 16,3 0 5-16,4-3-14 16,-3-2 2-16,1 5 5 15,-3-5 0-15,2 0 2 0,-5 1-9 16,0-1 15-16,-2 1-9 15,-4-1 6-15,2 1-8 16,4-2 3-16,-3 0-2 16,1 0 2-16,0 0 0 15,-2 0-2-15,-3 0 6 16,-3 0-18-16,-3 0 29 16,-2 2-15-16,2 2 9 15,0-2-18-15,-2 1 7 16,2-3 2-16,-2 0 0 15,2 0 2-15,1 0-8 0,4 0 13 16,-4 1-9-16,3-1 7 16,2 0-5-16,0 2 0 15,-2-2-3-15,5 0 2 16,-2 0 2-16,-2 0-3 16,-1 0 3-16,-1 0-13 15,5 0 24-15,3 0-12 16,4 0 10-16,1 0-20 15,-3-5 9-15,-1 2 1 16,-2 1 0-16,-4-2 1 16,3 1-7-16,-5 0 13 15,-5 0-9-15,-1 0 8 0,-3-1-9 16,-4 0 3 0,4 1-1-16,-2 0 0 0,-1-1 1 15,0 2-2-15,2 1 5 16,-1-2-13-16,2 2 22 15,-1-1-11-15,1-1 6 16,-2 0-14-16,-1 1 5 16,-1-3 2-16,0 4-2 15,-3-1 6-15,4 0-13 16,-1 0 18-16,-3 0-12 16,1 0 6-16,-2 1-4 15,4-2 1-15,-1 0 0 16,2-1-2-16,3 1 4 0,-1 0-6 15,-1 0 8-15,-4 1-15 16,0-2 22-16,-1 2-7 16,-2 1 3-16,0-2-14 15,-2 3 1-15,0-1 6 16,-1-1 0-16,0 1 2 16,-1-1-9-16,3 1 16 15,-2 0-15-15,-5-1 14 16,6 1-11-16,-4-1 4 15,2-1-2-15,-3 0-1 16,1 1 2-16,-2 2-1 16,-1-4 4-16,1 2-14 15,-1 1 22-15,-3 0-10 16,1 1 8-16,-2 0-18 0,0-2 9 16,-3 2 0-16,0 0-1 15,0 0 6-15,0-2-12 16,0 2 16-16,0 0 13 15,0 0-11-15,3 0 21 16,-1-4-30-16,2 2 4 16,2-2-6-16,0 0 2 15,-2 0-5-15,1 1 6 16,1-1-11-16,0-1 18 16,1 4-6-16,-2-1 3 15,2-1-14-15,1 0 4 16,-1 0 3-16,-3 2 0 0,-2-1 4 15,-1 2-14 1,-1-1 21-16,2-2-4 0,-2-1-7 16,0-4 6-16,3 2 2 15,0-1-11-15,3-2 3 16,-3 0 0-16,-3 1 0 16,3-2 5-16,0-1-15 15,-3 0 23-15,1-2-7 16,-1 0 0-16,0 0-10 15,0-2 5-15,0-1-1 16,0 0 0-16,0-2 6 16,0 2-13-16,-4 0 16 15,0 2-4-15,-1 0-2 0,-1-1 2 16,3-2-1-16,-3 1-8 16,-3-4 4-16,3 2 0 15,0 0-1-15,-1-2 6 16,-2 1-13-16,4 2 18 15,-1-1 1-15,0 1-6 16,0 5-4-16,-1 2 1 16,3 2-2-16,-1 0 0 15,2-1 4-15,-3 1-11 16,3-1 18-16,-2 0-14 16,2-1 10-16,-2 0-9 15,0 2 6-15,2 0-8 0,-1 1 4 16,2 0 0-1,-1 0-2-15,2 1 6 0,-4-2-16 16,2 1 24-16,-1 2-10 16,4 0 7-16,-3 0-18 15,3 1 9-15,-2 1 0 16,-1-1 0-16,2 1 2 16,-2-1-9-16,1-1 17 15,1 1-15-15,-1 0 12 16,-1 2-7-16,0-3 7 15,-2 0-14-15,0 0 7 16,-1 2 0-16,0 1 0 16,-2-1 6-16,-2 1-18 15,-2-1 25-15,0 0-11 16,-3 3 5-16,0-4-12 0,-4 2 5 16,1 2-1-16,-3 0 0 15,-4 0 2-15,-5 0-8 16,2 0 14-16,-5 0-12 15,0 0 12-15,3 3-9 16,0 3 10-16,-1-2-16 16,-2 0 8-16,-1 2-1 15,-2 3-1-15,-1 0 4 16,4 4-13-16,5 4 4 16,10 0 2-16,18-13-126 15,0-4-270-15</inkml:trace>
  <inkml:trace contextRef="#ctx0" brushRef="#br0" timeOffset="288339.6315">1244 13964 16 0,'-9'26'3'0,"3"-9"4"0,6-9-4 16,0-5 0-16,0-3-1 15,0 0 60-15,0-3-20 16,0-10-29-16,3 0 19 16,3-4-19-16,-3 3 12 15,0-4-22-15,3 1 24 16,-2-1-14-16,-1-2 3 16,-1 1-10-16,-1 2 22 15,-1 5-2-15,0 1 9 16,0 1 24-16,0 4-31 15,0 5 38-15,0-2-39 16,0 3 6-16,0 0-33 0,0 0 0 16,0 4 1-16,0 14 1 15,0 6-4-15,0 2 16 16,0 2-3-16,-1 3-5 16,-2 2 5-16,1 4 0 15,1 0-15-15,1 8 4 16,0 5 0-16,0 5 0 15,0 2 8-15,0 0-13 16,6-7 16-16,3 0-5 16,-3-5 3-16,4 4-18 15,-2 2 9-15,-1 2 0 16,1-4 0-16,0-7 3 16,-3-7-7-16,-2-9 13 15,3-1-16-15,-3-4 17 0,0-3-13 16,3 1 18-16,-2 0-25 15,1 0 10-15,1 0-1 16,0 1-3-16,0-2 8 16,1 5-14-16,2-2 22 15,-1 1-11-15,-2-5 9 16,2-3-20-16,-3-6 10 16,-2-2 0-16,0-1-1 15,0-2 6-15,-3 0-10 16,3 1 10-16,3-4-5 15,4 0 7-15,1 0 9 16,5 0-2-16,2-7-14 0,3-3 5 16,9-1-5-16,1-1 8 15,8 2-5-15,7 2-6 16,5 1 22-16,7 3-14 16,6-2 4-16,5 2-18 15,10-2 7-15,12 1 2 16,9-2-1-16,15 4 3 15,1 3-10-15,8-1 22 16,1-2-18-16,4-9 13 16,8 4-7-16,6 1 17 15,9 1-34-15,-1 3 15 16,-12-1 0-16,-11 1-4 16,-16-3 9-16,-9 4-17 0,-9-3 24 15,-7-1-9-15,2 1 5 16,5 1-12-16,3 1 4 15,-5 1 0-15,-3-3-2 16,-9-2 4-16,-3-1-10 16,-8-5 16-16,-5 3-18 15,-6-2 21-15,-5 1-11 16,-4 2 13-16,0-1-26 16,-7 0 10-16,-3 2 3 15,-5-3 0-15,-4 1 4 16,-2 0-17-16,-4-1 29 15,-3-3-14-15,-1-2 6 0,-3-2-14 16,0-6 6 0,1 0 0-16,-1-3-3 0,0-8 7 15,1-4-8-15,-3-10 12 16,3-3-20-16,-5-5 27 16,0-4-23-16,-5 1 29 15,-2-4-39-15,2 2 18 16,0-3 0-16,6-3-5 15,2-6 11-15,7 0-23 16,-1 3 34-16,-4 4-16 16,-8 12 11-16,-10 9-24 15,0 11 12-15,0 6 0 16,-10 5-2-16,-5 5 8 16,-2 4-14-16,1 2 16 15,-3 3-16-15,2 2 18 0,-2 1-9 16,-1 1 19-16,-3 2-40 15,-6 2 20-15,-2 2 0 16,-11 0 0-16,-10 0 4 16,-8 0-19-16,-10 3 34 15,-10 4-15-15,-10 2 6 16,-8 1-15-16,-14 0 5 16,0 1 0-16,-9 1-3 15,0 1 6-15,3 2-6 16,-1-2 14-16,1 5-24 15,-4-4 31-15,-11 5-26 16,-3-2 33-16,-4 2-47 0,4-2 23 16,9-1-1-16,8 1 0 15,12 0 4-15,13-1-17 16,10 1 32-16,11-1-25 16,3 0 21-16,1 2-27 15,-2-4 12-15,-4 1-3 16,-7 1 1-16,-1 0 4 15,-3 1-8-15,3 1 17 16,8-6-22-16,15-1 28 16,8-5-21-16,10-3 27 15,1-2-46-15,2-1 20 16,0 0 3-16,1 0 0 16,2 0 3-16,4 0-20 0,4 0 34 15,11 0-17-15,4-3 13 16,6-1-25-16,2 1 12 15,2 0 0-15,3 1-2 16,0 2 7-16,0 0-12 16,0 0-14-16,0 6 17 15,0 12-27-15,0-12-63 16,9 0-341-16</inkml:trace>
  <inkml:trace contextRef="#ctx0" brushRef="#br0" timeOffset="289127.5028">2809 13974 89 0,'0'0'12'0,"0"0"27"15,0 0 10-15,0 0 28 16,0 0-60-16,0 0 14 0,0 0-31 16,33-38 3-16,-30 38-2 15,0-2 6-15,1 2-12 16,-1 0 14-16,-3 0-2 16,3 0-2-16,-3 0 0 15,5 0 0-15,-2 3 6 16,0 15 22-16,-2 11 2 15,-1 9 20-15,0 9-24 16,0 6 27-16,0 5-42 16,0 3 33-16,0 6-47 15,0-2 28-15,0 2-24 16,0-2-2-16,0-5-4 16,0-3 8-16,0-5-16 0,-6-5 20 15,3-8-3-15,0-3 0 16,0-5-13-16,3 1 4 15,-3-7 0-15,3-1-5 16,-4-5 10-16,4-5-13 16,0-6 20-16,0-2-24 15,0-5 26-15,0-1-13 16,0 0 17-16,0 0-36 16,10-15 17-16,8-10-27 15,-9 13-57-15,0-2-181 16</inkml:trace>
  <inkml:trace contextRef="#ctx0" brushRef="#br0" timeOffset="289646.1174">3800 13849 261 0,'0'0'62'0,"0"0"-29"0,0 0 36 16,0 0-39-16,0 0-1 15,0 0-27-15,22-13-2 16,-13 24 10-16,0 8 1 16,0 6 26-16,-3 12-35 15,-3 9 44-15,0 7-24 16,-3 10 31-16,0 2-36 16,0 1-4-16,0 0 2 15,0-6-9-15,0-7-6 16,0-6 12-16,0-8-8 15,0-3 8-15,0-3-8 16,0 1 15-16,0-5-36 0,0-1 17 16,0-4 0-16,0-5-5 15,0-4 12-15,0-7-17 16,0-2 20-16,0-3-8 16,0-2 10-16,0-1-24 15,0 0 10-15,0 0-15 16,0 0-57-16,0 0-372 15</inkml:trace>
  <inkml:trace contextRef="#ctx0" brushRef="#br0" timeOffset="290387.2111">3107 14193 265 0,'0'0'37'15,"0"0"-32"-15,0 0 10 16,0 0-11-16,32 97 71 16,-28-44-9-16,1 2 4 15,1 0-46-15,2-5-1 16,-3-7-1-16,1-6-11 0,0-9-5 16,-6-6 10-1,5-5-6-15,-4-6-5 0,1-7 3 16,-2-3 12-16,0-1-30 15,0 0 18-15,0 0-8 16,0 0 15-16,0 0-13 16,0 0-1-16,-14-5 17 15,-4-4-18-15,-6 0 10 16,-6-2-14-16,-6 1 4 16,-2 3-4-16,2 1 3 15,3 5 1-15,8 1-6 16,7 0 17-16,3 6-22 15,9 7 22-15,3 3-21 16,3-1 26-16,0-3-32 0,0-1 16 16,17-3 0-16,3-6-4 15,4-2 11-15,4 0-17 16,2 0 28-16,-3 0-20 16,3 0 10-16,-3 0-16 15,0-2-53-15,-24-2-109 16,4 0-122-16</inkml:trace>
  <inkml:trace contextRef="#ctx0" brushRef="#br0" timeOffset="291423.9348">3313 14546 262 0,'0'0'69'0,"0"0"-11"15,0 0 47-15,0 0-48 16,0 0-18-16,0 0-35 15,0 0 3-15,-71 16 3 16,60-5-9-16,5-1 2 16,3-2 12-16,3-2-6 15,0 1-3-15,0-3-2 16,0 0 10-16,0-2-28 16,0-1 17-16,0 0-3 15,0-1 0-15,11 0 9 16,-2 0-6-16,1 0 9 15,-1 0 8-15,0 0-16 0,-1 0 0 16,3 0-3-16,1 0-1 16,0 0 0-16,2 0 8 15,-2 0-17-15,-1 2 26 16,-3 1-17-16,-2-3 9 16,0 1-6-16,-3-1 11 15,-2 0-24-15,-1 0 10 16,5 0 0-16,1 0 0 15,3-11-18-15,-3-5 6 16,1-2-68-16,-4-6-16 16,-3-2-7-16,0-4 55 15,0-3-14-15,-3-5 7 16,-7-5 34-16,-2-3 17 16,3-4-6-16,-3 2 20 15,6 2 10-15,0 8 12 0,4 13 55 16,1 11-39-16,-1 10 21 15,2 4-27-15,0 0-36 16,0 21-4-16,0 16 16 16,0 11 59-16,0 6-35 15,8-2 23-15,7-3-51 16,1-6 13-16,2-2-24 16,-6-7-3-16,0-3 2 15,-2-6 5-15,-5-6-14 16,4-4 21-16,-3-5-21 15,0-4 18-15,-2-2-22 16,-4-4-24-16,0 0 6 0,0 0-5 16,0-6-121-16,-4-6 52 15,-8-2 51-15,1 2 21 16,0-2-22-16,5 3 48 16,4 1 10-16,2-2-10 15,0 2 5-15,5 0 0 16,11 0 0-16,4 2 1 15,-3 1-1-15,1 0 8 16,2 0 9-16,-1-1 3 16,-1 4 21-16,3-2-25 15,-2 1 28-15,-5 4-10 16,-1 1-12-16,-7 0-22 16,-6 1 4-16,0 18 15 0,0 5-8 15,-5 1 30-15,-6-3-28 16,0-1 10-16,5-7-20 15,0-3 8-15,6-6 6 16,0-3-16-16,0-1 14 16,0-1-7-16,0 0 26 15,0 0-17-15,14 0 36 16,1 0-46-16,-2 0-4 16,2-4-3-16,-3 1 0 15,0-1-3-15,1 1 12 16,1-2-20-16,-1 4 28 15,-1-3-33-15,-6 4 16 16,-6 0-54-16,0 0-226 0</inkml:trace>
  <inkml:trace contextRef="#ctx0" brushRef="#br0" timeOffset="291917.6168">2328 14707 201 0,'0'0'62'16,"0"0"11"-16,0 0-19 16,0 0 36-16,0 0-34 15,0 0 2-15,0 0-12 16,0-68 17-16,0 68-46 16,0 0-4-16,-1 11-13 15,-17 20 5-15,-7 15 0 16,-11 16 6-16,-6 13 25 15,-13 17-16-15,-11 11 35 16,-13 6-54-16,-4-4 18 0,-4-4-10 16,10-14-5-16,14-15 5 15,14-17-1-15,25-12-15 16,6-9 29-16,9-12-22 16,6-10 10-16,1-5-20 15,2-2 5-15,0-5-3 16,0 0 1-16,0 0-26 15,2 0-11-15,1-2-163 16,0-9-81-16</inkml:trace>
  <inkml:trace contextRef="#ctx0" brushRef="#br0" timeOffset="292107.1079">1596 15636 387 0,'0'0'36'15,"0"0"65"-15,-3 91-37 16,4-64 17-16,13-4-38 15,8-4 6-15,5-5-23 16,9-8-20-16,9-6 5 16,7 0-1-16,6-8 5 15,2-12-11-15,-2-3-8 16,3-1-16-16,-44 12-122 16,-1 1-107-16</inkml:trace>
  <inkml:trace contextRef="#ctx0" brushRef="#br0" timeOffset="292766.1566">4689 14552 362 0,'0'0'46'0,"0"0"48"15,0 0-30-15,0 0 9 16,0 0-54-16,0 0-16 0,30-12-2 16,-8 19 0-16,6 8 20 15,2 4-18-15,0 5 39 16,1 1-35-16,-4 6 52 16,0 3-53-16,-1 3 31 15,2 1-31-15,8 3 0 16,4 4 21-16,2 6-24 15,2 4 0-15,0 12 10 16,-2 2-2-16,-1-1-4 16,-5-4-7-16,-3-14 0 15,-3-7-3-15,-5-5 3 16,-5-8 0-16,-4-5-5 16,-7-9-3-16,-3-10-9 0,-3-6-17 15,9 0 21-15,-11-11-200 16,2-7-208-16</inkml:trace>
  <inkml:trace contextRef="#ctx0" brushRef="#br0" timeOffset="292992.5495">5536 15180 475 0,'0'0'46'0,"0"0"-1"15,0 0 59-15,0 0-41 16,24 75 11-16,-24-44-63 15,0 3 43-15,-6 0-51 0,-18-1 18 16,-7-5-12 0,-5-5-9-16,2-3 0 0,6-4 7 15,-1-3-19-15,2-5 24 16,3-4-28-16,-1-4-31 16,19 0-158-16,0-2-268 15</inkml:trace>
  <inkml:trace contextRef="#ctx0" brushRef="#br0" timeOffset="294904.0985">2969 12678 88 0,'0'0'57'16,"0"0"28"-16,0 0-7 15,0 0-25-15,0 0-9 16,0 0 23-16,0 0-34 15,-3-70 17-15,3 65 4 16,0 3-13-16,0 2 15 16,0 0-18-16,0 0-28 0,0 0 3 15,0 2-5-15,-3 11-5 16,-11 6 28-16,-4 5-25 16,-4 4 1-16,-2 3 0 15,-3 7-7-15,0 2 11 16,2 1-11-16,4-1 15 15,6-7-9-15,3-2 18 16,2-1-21-16,5-5 6 16,-1-1-9-16,3-3-2 15,-1-1 0-15,2-3 4 16,2-4-4-16,0 1 7 16,0-4-16-16,0-3 24 15,0 1-14-15,0-2 17 0,0-1-29 16,0 0 13-16,3-1 0 15,3 0-3-15,5 0 11 16,2-1-9-16,4 0 10 16,2 1 2-16,3 2-6 15,1 1-7-15,7 1 2 16,-2-3 0-16,3 0 0 16,1-1 2-16,-7 1-9 15,-1-4 16-15,-6 2-19 16,1-3 24-16,-5 2-18 15,-1-2 21-15,-7 1-34 16,3-1 17-16,-3 1 0 0,-3-1-1 16,-2 0 3-16,1 0-12 15,-1 0 20-15,1 0-4 16,2 0 4-16,-1 0-19 16,2-1 9-16,-2-5-5 15,-3 2-28-15,0 0-66 16,0 0-79-16,0 2-18 15,0 1-80-15</inkml:trace>
  <inkml:trace contextRef="#ctx0" brushRef="#br0" timeOffset="295929.0087">2927 13036 293 0,'0'0'61'15,"0"0"53"-15,0 0 0 0,0 0-62 16,0 0-14 0,0 0-18-16,0 0-11 0,6-30 4 15,7 14 8-15,7-1-21 16,2-3 18-16,8 0-3 16,3-5-22-16,1-2 8 15,2-2-1-15,1-4 0 16,0 1 9-16,1-3-20 15,-4-1 25-15,-1 4-13 16,-2 2 11-16,-1 4-20 16,-2 1 8-16,1-1 0 15,-1 1-4-15,0 0 8 16,2-2-10-16,3-2 21 16,0 1-21-16,0-1 14 0,-2-2-10 15,2 2 9-15,-5 1-12 16,-1 1 5-16,-3 5 0 15,-3 1-9-15,1 1 17 16,-3 0-20-16,1 1 24 16,-2 0-8-16,0-4 3 15,0-1-14-15,-1 1 6 16,0-4 1-16,4-1 0 16,-6-1 4-16,3 1-16 15,-5 4 25-15,0-1-20 16,-2 7 16-16,0 1-13 15,0 5 7-15,0-1-6 16,-2 2 3-16,7-1 0 0,-1-1-3 16,0 2 7-16,4-3-17 15,1 0 29-15,4-1-16 16,-1-1 9-16,4-1-18 16,-1 1 6-16,4 1 3 15,0 0 0-15,-5 2 2 16,3 1-15-16,-4 0 26 15,0 2-18-15,1 1 13 16,-5-2-10-16,-1 0 2 16,5-1 0-16,-5 0-3 15,8-1 6-15,0 3-10 16,4-4 11-16,1 3-19 16,-4 2 30-16,-3 0-16 0,-2 0 12 15,1-1-20 1,-2 0 9-16,0 1 0 0,-2-3-1 15,1 1 1-15,1 1-6 16,-4 2 13-16,0 1-6 16,-3 0 5-16,-5 1-8 15,-2 2 2-15,-5 4 0 16,-2-3 0-16,1 2 0 16,-1-2-7-16,-1 0 17 15,2 0-21-15,-2 2 22 16,0 1-14-16,0 0 3 15,0 0-3-15,0 0-108 0,0 0 24 16,0 0-16-16,0 0-241 16</inkml:trace>
  <inkml:trace contextRef="#ctx0" brushRef="#br0" timeOffset="305575.7272">5048 11406 124 0,'0'0'42'0,"0"0"11"15,0 0 4-15,0 0-11 16,0 0-16-16,0 0 10 15,0 0-26-15,0 0 32 16,0 0-38-16,0-19 26 16,0 18-20-16,0 1 6 15,0 0-1-15,-1-2-18 16,-2 2 13-16,0-1-3 16,-2 1 7-16,1-1-17 15,1 1 18-15,0 0-5 16,0 0-19-16,0 0 10 15,0 0-5-15,-3 0 0 0,-1 0 0 16,-1 0-4-16,2 0 16 16,-3 0-6-16,3 4 1 15,2-1-12-15,-4 0 6 16,4-1-1-16,-2 2 0 16,0 2 4-16,-1 2-12 15,-1-2 20-15,2 2-15 16,-2 1 9-16,0-1 0 15,0 0-1-15,-2 0-5 16,-2 2 0-16,3 0 2 16,-2 0-5-16,0 0 9 15,0 1-12-15,2 0 24 0,-1 2-16 16,1-1 3 0,-5 1-10-16,1 0 6 0,-1 0-1 15,-2-2 0-15,1 1 2 16,0-1-7-16,2 0 16 15,-2-1-15-15,0 1 15 16,-3 0-10-16,0 1 1 16,0 1-4-16,-3-1 0 15,2 3 2-15,-5 2 0 16,3-4 4-16,2 3-19 16,-1 0 33-16,4 0-19 15,-2 1 12-15,4-1-22 16,-2 0 8-16,1 2 3 15,-1-1 0-15,-1-2 4 16,1 0-13-16,1-2 18 0,-1 1-12 16,-2 0 11-16,1 1-8 15,-5-1 5-15,0 1-10 16,-1 1 5-16,-1-2 0 16,2 0-6-16,2 0 12 15,-2 1-20-15,0-1 32 16,0 1-20-16,0 0 12 15,0-2-20-15,0 0 8 16,4 0 2-16,0-1-3 16,3 0 7-16,2-2-15 15,-1-2 24-15,1 0-15 16,-1 3 10-16,0-3-12 0,-3 2 4 16,2 0 0-16,-3 1-1 15,0-1 1-15,2 1-3 16,-2-1 8-16,6-1-19 15,-4 1 30-15,2 1-17 16,-1-3 12-16,0 2-22 16,-1-3 13-16,1 1-2 15,0-1 0-15,-3 1 1 16,5 0-8-16,-2 0 17 16,-3 1-14-16,4-1 12 15,-2 0-10-15,-2 1 2 16,3-1-2-16,-1 0 2 15,-2 1-3-15,0-1 3 0,0 0 0 16,-1 1-8 0,2-3 23-16,-2 3-17 0,0 0 10 15,-1 0-16-15,-1-3 6 16,3 2 2-16,-4 1-1 16,3 1 4-16,-1 0-11 15,1 1 16-15,-2 0-12 16,4 1 12-16,-3 3-10 15,-4 0 2-15,1-2 0 16,-1 1-1-16,4-1 1 16,-1 0-6-16,3 0 12 15,0 1-18-15,3-3 24 16,-3 5-9-16,3 0 9 16,-3 1-24-16,3 0 8 0,-4 1 4 15,5-5 0-15,-3 5 1 16,-1-2-8-16,1 3 14 15,-2-3-12-15,4 4 13 16,0-4-14-16,0-1 8 16,5 1-4-16,2-3 2 15,2 1 0-15,2 0-2 16,-2 0 4-16,1 0-14 16,-2 1 27-16,1 3-16 15,3-4 12-15,0 2-22 16,-2-6 9-16,4 0 2 15,-1 1 0-15,1-4 0 16,1 2-7-16,-2 0 14 0,1 1-10 16,-2-2 11-16,3 0-7 15,-1-1-1-15,-1 0-6 16,1 0 6-16,1-1 0 16,-2-2-3-16,1-1 9 15,1-2-17-15,-2 1 22 16,2-2-6-16,0 0 1 15,-1 0-12-15,1 0 1 16,0 1 5-16,0-1 0 16,0 0 2-16,0 2-12 15,0-1 25-15,-2 2-21 16,2-2 12-16,-1 1-5 0,1 0-1 16,0-2-1-16,0 0-2 15,0 0 3-15,0 1-1 16,0-1 5-16,0 0-21 15,-2 3 36-15,2-1-29 16,0 0 10-16,0-2-5 16,0 0-86-16,0 0-114 15,0 0-67-15</inkml:trace>
  <inkml:trace contextRef="#ctx0" brushRef="#br0" timeOffset="306722.3776">2915 12741 127 0,'0'0'25'16,"0"0"39"-16,0 0-31 0,0 0 15 15,0 0-10-15,0 0-9 16,0 0 8-16,21-65-21 15,-21 61 53-15,0-2-19 16,0 4 11-16,0 0-49 16,0-1 10-16,0 0 11 15,0 0-4-15,0 2 1 16,0-1-27-16,-3 1 33 16,3-1-34-16,0 1 32 15,0 1-31-15,-2 0 6 16,1 0-7-16,1 0-2 15,0 0 0-15,-2 0 5 16,2 0-13-16,0 0 24 0,0 0-17 16,0 0 9-16,0-1-10 15,0 1 2-15,0 0 0 16,0 0-2-16,0 0 5 16,0 0-7-16,0 0 11 15,0 0-20-15,0 0 34 16,-1-2-21-16,-4 0 14 15,-1 0-27-15,-2-1 13 16,0 0 0-16,-1-2-2 16,1 0 4-16,3 1-13 15,0-1 27-15,1 0-12 16,1-1 0-16,-2 3 0 0,2-1-4 16,3-1 0-16,-3 3 4 15,3 2-3-15,0-2-1 16,0 1 9-16,0 1-19 15,0 0 28-15,0 0-17 16,0 0 13-16,0 0-28 16,0 0 13-16,0 0-1 15,0 0-1-15,0 3 6 16,0 11-16-16,0 11 27 16,0 6-7-16,0 7-2 15,0 4 5-15,0 2-6 16,0 1-4-16,0-4 5 15,-7-2-4-15,4 0-2 0,-3-5 12 16,0-1-21-16,0-6 28 16,1-6-16-16,4-4 11 15,1-6-26-15,0-4 13 16,0-2 0-16,0-1-1 16,12-2 5-16,7-1-7 15,5-1 12-15,8 0 8 16,6 0-15-16,4 0 0 15,0 0-2-15,7 0-2 16,3 0 0-16,1 0 2 16,2 0-2-16,0-4 4 15,-3-2-19-15,-3 2 35 16,-1-1-18-16,-6 4 18 16,-6-3-36-16,-11 2 19 0,-4 0-1 15,-12 0 0-15,-6 1 1 16,-3 1-6-16,0-3 18 15,0 1 10-15,0-2-20 16,-2 1 2-16,-7 1-5 16,0-1-3-16,-7 3 0 15,4 0-10-15,-6 0-26 16,12 0-111-16,0 0-205 16</inkml:trace>
  <inkml:trace contextRef="#ctx0" brushRef="#br0" timeOffset="309011.386">2883 12809 8 0,'-88'117'44'16,"88"-116"-44"-16</inkml:trace>
  <inkml:trace contextRef="#ctx0" brushRef="#br0" timeOffset="310622.9752">7225 6661 19 0,'0'0'33'16,"0"0"31"-16,0 0 6 15,0 0 5-15,0 0-40 16,0 0-2-16,-67 2-16 16,47-2 8-16,-3 3-24 15,-3 1 4-15,0-1-1 16,-3 0-4-16,2-1 5 0,-1-2 2 15,1 0 15-15,-1 0-4 16,4 0 28-16,-1 0-28 16,3-8 10-16,3-2-8 15,-2-2-4-15,6 0 5 16,1-2-9-16,3-3 21 16,6 0-27-16,4-3 20 15,-1 2-25-15,2 2 6 16,0-3 4-16,2 2-17 15,10 0 6-15,6-1 0 16,-3-1-1-16,-2 1-3 16,2 1 1-16,0 0-13 15,0 2 16-15,9 2-25 16,1 0 22-16,6 2-23 0,2 1 1 16,2 3-13-16,-4 4 15 15,-1 0 12-15,0 3 3 16,-5 0-5-16,-4 0 26 15,-2 0-20-15,-5 5 17 16,2 4-17-16,-4 2 8 16,3 4-1-16,-1 0 0 15,-3 4 3-15,-2-1-6 16,-4 7 9-16,-4 0-1 16,-1 2 2-16,0 3-1 15,0 0-6-15,0-1 0 16,-9-1 7-16,-4-3-7 15,1-3 0-15,-6-2 6 0,2-4 1 16,-2 1-6-16,0-3 13 16,0-3-7-16,7-1-10 15,-2-1 7-15,4 1-6 16,2-3 2-16,-1 2-9 16,-2-2 6-16,8-7-59 15,1 0-80-15</inkml:trace>
  <inkml:trace contextRef="#ctx0" brushRef="#br0" timeOffset="311681.502">4049 6949 282 0,'0'0'43'15,"0"0"22"-15,0 0-16 16,0 0 43-16,0 0-47 16,0 0 10-16,0 0-50 15,10-30 9-15,-10 30-14 16,0 0-1-16,0 0-2 0,3 0-15 15,2 0 17-15,1 5-32 16,-3-1-10-16,-3-1-230 16</inkml:trace>
  <inkml:trace contextRef="#ctx0" brushRef="#br0" timeOffset="312679.6003">3877 14552 166 0,'0'0'51'16,"0"0"-28"-16,0 0-21 15,0 0 6-15,0 0-6 16,0 0-4-16,3 17-27 16</inkml:trace>
  <inkml:trace contextRef="#ctx0" brushRef="#br0" timeOffset="318699.0996">5517 6816 57 0,'0'0'54'0,"0"0"1"16,0 0 12-16,0 0-7 15,0 0-5-15,0 0-3 16,0 0 23-16,0 0-27 15,-78-5-11-15,78 5-17 16,0 0-17-16,0 0 6 16,0 0-4-16,0 0 18 15,0 0-13-15,0 0 26 16,0 0-27-16,12 0 6 0,18 0 22 16,9 0-16-1,10 0-1-15,-1 0-14 0,7 0 9 16,0 0-13-16,-1 0-1 15,0 0 11-15,1 0-19 16,-6 0 7-16,3 0 0 16,-7 0-1-16,-3 0 6 15,-8 0-14-15,-7 0 21 16,-6 0-6-16,-5 0-5 16,-8 0-2-16,-5 0-1 15,-3 0 2-15,0 0 12 16,0 0-4-16,0 0 10 0,-8 0-11 15,-14 0-1-15,-8 0-2 16,-9 0 0-16,-10 0 11 16,-6 0-25-16,-6 0 10 15,-8 0 0-15,-1 0 0 16,-9 2 4-16,6-2-15 16,2 3 24-16,16-2-10 15,19-1 3-15,19 0-12 16,14 1 4-16,3-1-5 15,20 0-10-15,31 0 17 16,27-2-4-16,14-5 16 16,7 0-7-16,-1-3 1 15,-2 2-7-15,-7-2 12 0,-13 2-11 16,-16-2 3 0,-20 3 4-16,-19 1 9 0,-9 1-9 15,-12-1 38-15,0 2-18 16,0-3 20-16,-22 3-39 15,-8 4-6-15,-4 0-2 16,-2 0-5-16,6 14-9 16,8 2-56-16,17-13-142 15,2 0-522-15</inkml:trace>
  <inkml:trace contextRef="#ctx0" brushRef="#br0" timeOffset="321369.9748">6564 14040 286 0,'0'0'37'0,"0"0"17"16,0 0 7-16,0 0 0 15,0 0-13-15,0 0-9 16,0 0 23-16,-46-65-23 16,43 51 40-16,-1 0-44 15,-1 0 14-15,-1 3-24 16,-5 1 3-16,-8 4-10 15,-9 6-12-15,-8 0-6 16,-6 8 16-16,-1 11-19 16,6 2 15-16,7-3-13 15,13 0 20-15,10-1-38 16,7-1 14-16,0 2 1 16,22-1 2-16,8-5 2 0,3-1-13 15,0 2 30-15,-6 0-17 16,-8 3 12-16,-7 1-23 15,-4 3 11-15,-8 0 0 16,0 2 1-16,-2 1 1 16,-22-1-4-16,-3-1 18 15,2-6-21-15,1-4 20 16,8-3-15-16,7-5 15 16,9-3-30-16,0 0-31 15,0-3-347-15</inkml:trace>
  <inkml:trace contextRef="#ctx0" brushRef="#br0" timeOffset="321640.5646">6651 13655 594 0,'0'0'0'0,"0"0"11"16,0 0-11-16,0 0 0 15,0 0 31-15,16 82-4 16,-16-20 28-16,0 5-23 16,-1 1 30-16,-5 1-33 0,-2-8-5 15,4-7-23-15,1-6-1 16,3-7 0 0,0-9 0-16,0-9-1 0,0-11-60 15,0-9 13-15,0-3-179 16,-2-5 59-16</inkml:trace>
  <inkml:trace contextRef="#ctx0" brushRef="#br0" timeOffset="322023.8952">6549 14196 103 0,'0'0'174'0,"0"0"-23"15,0 0-35-15,0 0-60 16,11-87-44-16,20 68 6 16,8-2-17-16,2 2 0 15,1 5 1-15,-1 5 3 16,-8 4-10-16,-5 4-45 15,-6 1-77-15,-11 0-51 0,-4 0 70 16,-7 3 83-16,0 10 25 16,0 2 19-16,0 3 41 15,0 1 2-15,0 0-12 16,-2 0 14-16,-3-1-42 16,-1 1 17-16,0-6-32 15,0 0 6-15,1-6-11 16,1-5-1-16,4-2 5 15,0 0-3-15,0-3 29 16,16-16-29-16,8-3 12 16,6 2-9-16,-5 6-5 15,-1 2 13-15,-3 6-26 0,0 5 12 16,-6 1 0-16,1 0-3 16,-4 0 8-1,-1 5-15-15,-1 3 22 0,-7 2-28 16,-3-8-4-16,0-2-179 15</inkml:trace>
  <inkml:trace contextRef="#ctx0" brushRef="#br0" timeOffset="322383.2258">7203 14064 532 0,'0'0'101'0,"0"0"-96"15,0 0 32-15,0 0-12 16,0 0 16-16,1 72-35 16,-1-58-4-16,2-6-2 15,7-6-2-15,4-2-1 16,7-2 6-16,5-19 19 16,3-1-17-16,-4 1-2 15,0 5 11-15,-9 9-27 16,-2 6 13-16,-2 1-2 15,-2 0-1-15,0 13 6 16,-2 2-1-16,-1-1 7 16,0-3 1-16,2-5-1 15,0-2-8-15,3-4 3 0,1 0-4 16,3-3 4 0,-3-4 3-16,-2 2-14 0,-3 1-54 15,-7 2-190-15,0 1-188 16</inkml:trace>
  <inkml:trace contextRef="#ctx0" brushRef="#br0" timeOffset="322782.1583">7635 13955 546 0,'0'0'129'0,"0"0"1"16,0 0-66-16,0 0-48 15,0 0-7-15,0 0-9 0,-7 47 0 16,0-22 11-16,5-6-23 15,2-5 27-15,0-3-30 16,0-5 17-16,13-5-10 16,1-1 8-16,4 0 0 15,-5 0 0-15,0 0 2 16,-5 0-11-16,0 0 24 16,-4 0-24-16,-2-1 21 15,2-6-21-15,-1-2 9 16,1 1 0-16,-1 1-1 15,2 0 6-15,-4 4-14 16,1 1 20-16,-2 2-22 16,0 0 24-16,0 0-26 15,0 0-16-15,0 0 15 16,0 0-5-16,0 0 8 16,0 0 10-16,0 0-22 0,0 0 15 15,0 0-42-15,0 0 2 16,0 0-103-16,0 0-5 15,0 0-218-15</inkml:trace>
  <inkml:trace contextRef="#ctx0" brushRef="#br0" timeOffset="323598.9731">7904 13699 371 0,'0'0'94'0,"0"0"0"16,0 0 16-16,0 0-47 16,0 0-6-16,0 0-56 15,0 0 41-15,15 50 5 16,-24 7 3-16,1 2-13 15,4-5-19-15,4-5-4 16,-1-8 2-16,1-4-11 16,0-6 4-16,-2-9-11 15,1-5 2-15,-4-6-3 16,-1-5-37-16,0-6-23 0,-6 0-18 16,-1 0-35-16,-5-14 54 15,4-2 54-15,0 2 3 16,6-1 10-16,2 2 12 15,6 2-17-15,0 0 14 16,3-5-1-16,16 1-12 16,4-2-2-16,7 0 17 15,1 5-17-15,3 5 9 16,-22 7-16-16,-1 0-111 16</inkml:trace>
  <inkml:trace contextRef="#ctx0" brushRef="#br0" timeOffset="324032.4599">8272 14008 521 0,'0'0'81'0,"0"0"12"15,0 0-47-15,0 0-15 16,0 0-7-16,0 0-12 16,0 0 11-16,2 0-22 0,-2 8 10 15,0 15-8-15,-6 4 11 16,-6 1 4 0,3-6-15-16,6-5-3 0,0-10 17 15,3-4-22-15,0-3 17 16,0 0-4-16,4-14 1 15,15-10-18-15,4-7 9 16,4 1 0-16,0 5-2 16,-3 5 8-16,-6 10-21 15,-3 8 30-15,-5 2-19 16,-1 0 18-16,-2 7-28 16,-1 7 16-16,-1 2-2 15,4-3 0-15,3-1 2 16,3-7-7-16,7-5-13 15,-11 0 5-15,-1 0-344 0</inkml:trace>
  <inkml:trace contextRef="#ctx0" brushRef="#br0" timeOffset="324271.9861">8705 13960 539 0,'0'0'65'15,"0"0"13"-15,0 0-27 16,0 0-2-16,0 0 0 15,0 0-30-15,-3 37 7 16,15-37-24-16,10 0 46 16,-5 0-47-16,-2 0 11 15,-6-6 2-15,-6-2-20 16,-3-1 9-16,0 1-3 0,0 2 5 16,-11 1 3-1,-11 5-16-15,-2 0-4 0,4 0 6 16,13 0-115-16,6 0-285 15</inkml:trace>
  <inkml:trace contextRef="#ctx0" brushRef="#br0" timeOffset="324864.4034">9108 13922 394 0,'0'0'204'16,"0"0"-138"-16,0 0 20 0,0 0-58 15,-103 58 95-15,60-24-69 16,8-5 11-16,15-8-56 16,12-7 0-16,8-9-9 15,0-5 8-15,19-11-2 16,14-22-2-16,6-15 13 16,-2-7-9-16,-2-4-8 15,-4-2 10-15,-4 4-20 16,0 2 9-16,-2 2 1 15,-1 2-4-15,-6 12 9 16,-5 12-21-16,-8 17 34 16,-5 10-31-16,0 15 31 0,-17 22-35 15,-6 17 17-15,-3 7 0 16,2 3-3-16,8-3 9 16,10-8-17-16,6-8 25 15,0-15-20-15,25-9 14 16,14-11 0-16,15-10 10 15,7 0-26-15,-3-3 8 16,-3-11 0-16,-16-3-6 16,-11 2 12-16,-14 3-22 15,-11 3 36-15,-3 6-9 16,0 3-3-16,-14 3-16 16,-9 19 4-16,4 5 4 15,8-1-6-15,11-5 11 16,0-4-18-16,17-8 26 15,13-6-18-15,9-3 13 0,5 0-1 16,0-1 11-16,-3-9-33 16,-7 0 15-16,-7 2-1 15,-10 2-3-15,-9 1-20 16,-8-1 10-16,0 3-165 16,-18 2-65-16,-3-1-144 15</inkml:trace>
  <inkml:trace contextRef="#ctx0" brushRef="#br0" timeOffset="329244.2328">1147 13975 98 0,'0'0'22'0,"0"0"4"15,0 0 4-15,0 0-3 16,0 0-13-16,0 0 21 0,0 0 29 16,-18-5-19-16,16 1 6 15,2 2-39-15,-1-1 26 16,1 0-10-16,0 3 29 15,0 0-22-15,0 0 3 16,0 0 1-16,0 0-24 16,0-4-13-16,0 0 18 15,15-5-6-15,13-2-12 16,10 0 26-16,5-3-23 16,3 3 3-16,6-2-3 15,-1 3-4-15,1 3 0 16,-1 2 11-16,-3 4-21 0,4 1 18 15,3 0 0-15,2 0-1 16,1 0-16-16,-1 0 8 16,1-10 0-16,3-4 0 15,2-1 3-15,1-1-15 16,0 2 27-16,0 0-22 16,-5 3 14-16,-3 0-7 15,-2 5 5-15,-2-1-10 16,-4 0 3-16,1-2 2 15,-1 1-5-15,1 0 12 16,-4-1-20-16,-5 3 29 16,0 2-18-16,-4-1 12 15,4 0-20-15,4-2 10 16,8-3 0-16,6-1-3 0,6 0 7 16,0-2-12-16,0 0 20 15,-4 3-17-15,1 0 12 16,-1 2-9-16,-2 0 2 15,1 1 0-15,0 0-1 16,1-1 1-16,-2-1-7 16,-3 1 14-16,-4 3-24 15,-6-1 35-15,-3 2-21 16,-4 1 12-16,1 0-18 16,-2 1 9-16,-2 0-1 15,-1-1-1-15,3-3 4 16,5-1-13-16,7 0 22 15,2-2-15-15,6-1 11 0,-2 3-7 16,-7-2 4-16,-4 3-8 16,-6 2-1-16,-4-2 5 15,2 2-4-15,7-3 9 16,2-1-17-16,7-1 24 16,3 0-12-16,-2 3 8 15,-1 2-16-15,-3 0 8 16,-4 1 0-16,-2 0-1 15,-6 0 5-15,2 0-15 16,-5 2 24-16,-1-3-23 16,-3 1 23-16,-5 0-16 15,-4 1 9-15,-6 2-12 0,-2-2 5 16,-2-1 1-16,1-2-4 16,3 1 9-16,0 0-18 15,4-2 26-15,-1 2-12 16,0 1 11-16,-2 0-24 15,-7 2 12-15,-1-1 0 16,-7 2-1-16,2 0 2 16,2-4-7-16,2 0 16 15,5 0-15-15,0 0 18 16,0 0-17-16,-3 2 9 16,-1 0-10-16,-3 1 1 15,-3 1 4-15,-2 0-1 16,0 0 6-16,0 0-15 0,0 0 22 15,0 0-3-15,0 0 2 16,0 0-22-16,0 0 7 16,0 0 4-16,0 0 0 15,0 0-2-15,0 0-8 16,0 0 20-16,0 0-17 16,0 0 17-16,0 5-11 15,0 3 10-15,0 2-14 16,0 1 5-16,0 2-1 15,0 0-5-15,0 1 12 16,-2 0-21-16,0 1 33 16,0 2-16-16,2 2 7 0,0 4-18 15,0-3 6 1,0 4 3-16,0-1 0 0,0-1 8 16,0 2-21-16,6 2 27 15,0 2-24-15,-2 7 23 16,1 5-19-16,-1 5 17 15,1 6-18-15,2-1 7 16,-1-3 0-16,-4-3-2 16,-1-4 3-16,-1-2-15 15,0-1 28-15,0-1-9 16,0 3 6-16,-6-3-22 16,3 2 8-16,-4-1 3 15,4-5-1-15,3 0 3 0,-3-5-10 16,0 0 19-1,1-3-15-15,1 0 13 0,-2 0-12 16,1-1 10-16,-2 0-14 16,2-3 4-16,-1-2 3 15,1 0-2-15,-1-2 8 16,-2 3-18-16,2 1 24 16,-3 3-12-16,3-1 14 15,0 0-28-15,-2-1 13 16,1-5 1-16,3-2-3 15,-1-5 7-15,2 0-9 16,0-2 12-16,0 0-13 16,0-1 15-16,0-1-11 15,0-3 9-15,0 2-14 0,0-2 4 16,0-1 3-16,0 2 0 16,0-3 0-16,0 0-10 15,0 0 22-15,0 0-7 16,0 0-1-16,0 0-8 15,0 0 2-15,0 0 2 16,-3 0 0-16,-1 0 10 16,-2 0-20-16,-2 0 21 15,-2 0-18-15,-1 0 18 16,-5 0-13-16,-2 0 8 16,-3 0-12-16,-4 0 2 15,-5 0 4-15,-3 4-2 16,-6 2 9-16,-3-1-23 0,-8 0 32 15,-5 2-17-15,-6-1 11 16,-7 4-19-16,-2-2 9 16,-9 0 0-16,0 2-4 15,0-2 10-15,9 0-12 16,4-1 16-16,5-1-7 16,-2 0 3-16,2 2-2 15,3-2 10-15,4 0-20 16,5-1 6-16,4 0 0 15,0 1-3-15,-2 1 10 0,-1 0-16 16,0 0 22 0,-2 1-8-16,-3 2 2 0,-2 2-11 15,-3-2 4-15,1 1 0 16,-1-1 1-16,0 0 4 16,-3-1-10-16,4 1 15 15,0-1-13-15,-1 1 13 16,3-1-12-16,-2 0 18 15,1 2-28-15,-1-2 12 16,6-1 0-16,5 0-1 16,1 0 3-16,6 0-14 15,-4 0 24-15,0 2-7 16,-2-1 5-16,-1 1-20 16,-3 0 8-16,4-2 2 15,2-1 1-15,4-1 5 16,6-1-12-16,6-2 14 15,2 0-4-15,7-2 3 0,-3 2-5 16,-3 0 12-16,-1 1-28 16,-2 2 14-16,-3-2 0 15,-3 1-1-15,-1 0 4 16,0-1-14-16,1 0 22 16,3-2-6-16,7-2 4 15,1 0-18-15,1 0 10 16,3 0-1-16,-1 0 0 15,1 0 9-15,0 0-18 16,2-2 22-16,2-4-11 16,-5 2 1-16,2 1 14 15,-2-2-1-15,-3 3-23 0,1-2 10 16,-3 0-3-16,3-1 0 16,3-1 6-16,2 0 6 15,7 0-10-15,-3-2 38 16,3 4-40-16,3-1 12 15,0-2-9-15,-3 5-3 16,0-3 0-16,-3 0 3 16,-1 1-6-16,2-3 12 15,-3-1-16-15,-3 0 18 16,2-4-14-16,0 3 22 16,-4-1-35-16,5 1 16 15,-2-1 0-15,7-1-2 16,0 3 6-16,0-2-14 0,3 0 24 15,2-1 4-15,-1-1-17 16,-1 0 3-16,3 0-4 16,-4-2 0-16,1-1 0 15,1 1 1-15,-1 0-2 16,2 1 10-16,-1-2-16 16,0 0 20-16,-3-1-13 15,5 0 17-15,0-1-30 16,-3 1 13-16,4-2 0 15,-2-1-5-15,1-1 13 16,-3 0-20-16,2 1 27 16,-2-1-17-16,1 1 12 0,2-1-20 15,0-2 9 1,0 0 1-16,3-3-3 0,-4 1 9 16,1 1-13-16,-3-3 16 15,0 1-21-15,-2 2 24 16,-2 2-14-16,7 6 22 15,-3 3-40-15,3 4 20 16,3 0 0-16,0 6-1 16,0 0 3-16,0-2-15 15,0 3 26-15,0-2-25 16,0 1 17-16,3 2-10 16,13 0-36-16,-11 0-57 15,1 0-217-15</inkml:trace>
  <inkml:trace contextRef="#ctx0" brushRef="#br0" timeOffset="337779.2987">9084 12489 204 0,'0'0'35'0,"0"0"1"16,0 0 24-16,0 0-11 16,0 0-29-16,0 0-9 15,0 0 1-15,0 0-10 16,0 0 16-16,0 0-6 15,-3-28-3-15,3 28-5 16,0 0-1-16,0 0 6 0,0 0-1 16,0 0 33-1,0 7-21-15,3 2 33 0,-3 5-46 16,0 4 27-16,0 5-22 16,0 5 14-16,-3 5 6 15,0 5-11-15,-2 3 20 16,4 8-40-16,-5 2 43 15,3 4-42-15,-1 1 44 16,-1 0-37-16,1-5-4 16,2-4-2-16,1-6-3 15,1-5 0-15,0-7 9 16,0 0-20-16,0 0 28 16,0-2-8-16,0-1-3 15,-2 0-8-15,1-5 2 16,1-3 0-16,0-3-2 0,0-3 5 15,0-4-6-15,0 0 12 16,0-4-27-16,0 2 38 16,0-2-17-16,0 0 15 15,4 0-35-15,2-1 19 16,0-1-2-16,2-1 0 16,5 0 10-16,-1-1-21 15,4 0 25-15,4 0-7 16,5 0 0-16,4 0-9 15,5-1 2-15,3-5 0 16,3 0-2-16,2 2 2 16,3 2-4-16,-2 0 12 0,8 2-31 15,3-1 47-15,7-2-28 16,12-1 21-16,5-4-34 16,5 3 16-16,8-1 1 15,3 3-1-15,0 2 5 16,2-1-17-16,-2 1 29 15,3-1-17-15,1 1 8 16,3 1-8-16,2 0 1 16,6 0-3-16,-1-3 3 15,2 0-3-15,-4 3-1 16,-7 0 8-16,-4 0-23 16,-7 0 42-16,-1 0-25 15,-4 0 20-15,5 0-32 0,3-6 14 16,3-1 0-16,3 0-3 15,2 0 8-15,1 2-21 16,-2 1 34-16,-4 2-25 16,-7-2 16-16,-10 0-15 15,-7 0 9-15,-7-1-6 16,-6-1 3-16,-5 1 0 16,-4-2-6-16,-2 0 15 15,-3 1-27-15,0 1 37 16,2 1-20-16,1-1 17 15,1 0-31-15,2 1 15 16,-1-2 0-16,-1 1-1 16,-6-1 4-16,-7-1-15 15,-9 2 24-15,-10-1-20 0,-8 1 18 16,-5-2-7-16,-2 0 0 16,0 1-6-16,0-2-1 15,-6 4-4-15,-13 2-1 16,-8 1-88-16,12 1-115 15,-11-4-311-15</inkml:trace>
  <inkml:trace contextRef="#ctx0" brushRef="#br0" timeOffset="339422.3597">9118 12362 14 0,'0'0'83'0,"0"0"3"16,0 0 48-16,0 0-62 15,0 0-23-15,0 0-33 16,0 0 36-16,-6-48 0 0,6 43-37 16,0 2 23-1,0 0-29-15,0 2 55 0,3-2-48 16,3 1 24-16,6-2-32 16,5 0 19-16,5-2-23 15,6-4 21-15,4-1 22 16,2 0-34-16,5 3 30 15,-3 1-42-15,2 1 38 16,0 2-33-16,-1 0-5 16,5 3-1-16,4 0 0 15,9-1-2-15,5 0 7 16,4 0-10-16,5 0 16 16,1 0-20-16,-1 2 24 15,-1 0-14-15,-2 0 22 16,-4 0-46-16,-2 0 23 0,0 0 0 15,-6 0-1-15,1-1 11 16,1 0-24-16,4-3 28 16,7 2-5-16,5-3 1 15,5 1-12-15,2-2 2 16,1 1 0-16,-3 0-4 16,-5-1 8-16,-5 3-8 15,-4 1 15-15,-5 2-26 16,-2 0 36-16,1 0-25 15,-2 0 28-15,-1 0-48 16,3 0 24-16,-1 0 0 16,-1 0-1-16,2 0 11 0,0 0-23 15,7-1 27-15,8-2-9 16,13-1 1-16,7-2-12 16,13-2 2-16,8-1 4 15,5-4-4-15,0 3 8 16,-3 1-12-16,-11 2 19 15,-13 4-32-15,-13 1 45 16,-13 2-25-16,-11 0 24 16,-6 0-46-16,1 0 22 15,3-1 1-15,4-5 0 16,5 0 6-16,6-1-25 16,4-2 38-16,1 0-25 15,-2 1 19-15,-9 2-21 0,-14 0 8 16,-13 1-4-1,-10 2 3-15,-12 2 2 0,-5-1-4 16,-4 2 12-16,-3 0-29 16,0 0 43-16,1 0-24 15,-1 0 23-15,0 0-44 16,0 0 20-16,3 0 2 16,-1 0-1-16,4 0 4 15,-3 0-17-15,-3 3 30 16,0 7-18-16,0 4 12 15,-4 5-8-15,-10 4-2 16,-2 4-1-16,1 6-1 0,0 0 4 16,3 1-5-1,0 1 11-15,3-1-31 0,0-5 49 16,0 2-26-16,3-5 17 16,0 2-34-16,2-1 17 15,-1 1 0-15,1 0-1 16,0 0 7-16,-1 1-22 15,3 0 34-15,-1-5-25 16,0-6 20-16,2-5-17 16,1-3 4-16,0-5-1 15,-2 0 0-15,2-3 1 16,0 0-6-16,0 1 12 16,0-1-28-16,0 2 45 15,0-3-25-15,0 0 20 16,-1-1-36-16,-2 0 13 0,-6 2-21 15,-12 0-25-15,12 0-93 16,-10-2-139-16</inkml:trace>
  <inkml:trace contextRef="#ctx0" brushRef="#br0" timeOffset="340479.7855">10476 12305 133 0,'0'0'53'16,"0"0"18"-16,0 0-35 15,0 0-15-15,0 0-1 16,0 0-1-16,0 0-11 16,54-26 30-16,-54 26-33 15,1 0 49-15,-1 0-35 16,2 0 7-16,-1 0-20 0,1 0 11 15,2 0 12-15,-1 11-5 16,0 5 26-16,-3 6-34 16,0 4 54-16,0 3-41 15,0 0 43-15,0 0-67 16,0 5 29-16,0 3-27 16,0 4-3-16,0 6 5 15,0-1 3-15,0 1-15 16,-1-1 21-16,-1-7-1 15,2-3-12-15,0-3-3 16,0 1-2-16,0-1 0 16,0 0 1-16,3-1 7 0,4-2-16 15,-2-3 25-15,6-6-25 16,-5-5 18-16,-1-3-8 16,-2-3 15-16,-1-3-32 15,-1-2 15-15,1-1 0 16,-1-2-4-16,-1-1 10 15,2 0-23-15,-2-1 35 16,0 0-15-16,0 0 9 16,0 0-24-16,3 0 11 15,4 2-12-15,5-2-4 16,3 0-67-16,-7 0-126 16,3 0-103-16</inkml:trace>
  <inkml:trace contextRef="#ctx0" brushRef="#br0" timeOffset="341086.1652">11677 12233 309 0,'0'0'67'16,"0"0"24"-16,0 0 5 16,0 0-58-16,0 0-19 15,0 0-5-15,8 7-5 16,-8 19 18-16,0 7 34 16,-3 4 9-16,-3 0-50 15,-2 5 45-15,3-1-50 16,-3 0 19-16,2 6-32 0,0 2 2 15,3-1 7 1,1 2-10-16,2-2-2 0,0-4 16 16,0-3-20-16,5-3 17 15,7-2-2-15,1-1 11 16,1-4-41-16,0-4 20 16,-2-4 0-16,-4-3-2 15,4-4 6-15,-5-5-16 16,-2-3 28-16,-2-2-15 15,-3-3 10-15,0-2-19 16,0 1 8-16,0-2-2 16,0 0-1-16,1 0-1 0,-1 0-9 15,0 0-127-15,0 0-176 16</inkml:trace>
  <inkml:trace contextRef="#ctx0" brushRef="#br0" timeOffset="345549.7873">10928 12641 123 0,'0'0'80'0,"0"0"-29"15,0 0 44-15,0 0-42 16,0 0 9-16,0 0-17 16,-15-73 7-16,5 71-19 15,-2 2-16-15,-6 0-14 0,-4 14 16 16,-5 9-12-16,3 5-3 16,0 0-2-16,5-1 18 15,5-5-32-15,6-3 12 16,4-5 0-16,4-2-2 15,0-4 8-15,0-4-17 16,0-1 24-16,0-3-11 16,0 0 6-16,9 0 19 15,9-16-17-15,6-9-9 16,-2-2 2-16,-2-3 5 16,-4-1-16-16,2 0 22 15,-9 1-22-15,-3 4 19 16,-6 1-14-16,0 3 21 15,0 7-31-15,0 3 14 0,0 6-1 16,-3 6 0-16,1 0 6 16,-1 0-20-16,-1 6 28 15,-3 13-14-15,1 7 10 16,1 3-12-16,2 0 2 16,0 2 0-16,3-4-4 15,0 0 12-15,0-3-19 16,0-3 23-16,0-1-21 15,8-2 25-15,6-3-32 16,-6-15-75-16,-2 0-385 16</inkml:trace>
  <inkml:trace contextRef="#ctx0" brushRef="#br0" timeOffset="345884.8926">11076 12659 241 0,'0'0'54'16,"0"0"37"-16,0 0-32 16,0 0 29-16,0 0-80 15,0 0 13-15,0 0-21 16,-70 34 12-16,56-18 6 16,5-2-16-16,2-2 14 15,7-6-11-15,0-1 6 0,0-4-4 16,0-1-9-16,0 0 9 15,4 0-7-15,5 0 8 16,-3 0-4-16,2 0-8 16,0 0 11-16,0 0-15 15,1 0 24-15,0 8-25 16,3 1 25-16,0-1-30 16,4-4 14-16,-1-2 0 15,3-2-2-15,-15 0-18 16,0 0-132-16</inkml:trace>
  <inkml:trace contextRef="#ctx0" brushRef="#br0" timeOffset="346315.7392">11143 12448 341 0,'0'0'79'0,"0"0"-58"16,0 0-18-16,0 0 72 15,0 0-10-15,22 92 4 16,-20-49-42-16,-1-3 8 16,2-3-31-16,-3-4-1 15,0-8-3-15,0-4 0 16,0-7-1-16,0-3-8 16,0-6-8-16,0-3-45 15,0-2 62-15,0 0-22 16,0-3-82-16,0-9 9 0,0 2 84 15,0 5 1-15,0 3 10 16,0 2 2-16,0 0 5 16,0 0-8-16,0 0 7 15,0 6 9-15,0 0-11 16,0-2 23-16,8 0-13 16,4-2 25-16,4-2 6 15,1 0-21-15,-1 0-9 16,-4 0-2-16,0 0-1 15,-6 0-4-15,-5 0-10 16,-1 0 2-16,0 0-3 16,0 0-76-16,-3 3-64 0</inkml:trace>
  <inkml:trace contextRef="#ctx0" brushRef="#br0" timeOffset="347003.7007">9981 13072 154 0,'0'0'10'16,"0"0"74"-16,0 0 1 15,-39 90 16-15,15-55-26 16,-3 1-20-16,0 3 4 15,-4 1-22-15,-5 2 16 16,-3 5-32-16,-7 2 33 16,1 3-43-16,-5 2 20 15,0 4-27-15,-2 2 4 16,-3 10 7-16,0 5-6 16,4-3 3-16,3-2-5 15,11-4 13-15,7-9-10 16,6-6-4-16,9-4 16 0,-1-7-41 15,4-4 19-15,3-4 0 16,0-7-3-16,3-1 9 16,0-8-20-16,5-6 31 15,-1-3-29-15,2-5 12 16,0-2-10-16,0 0-38 16,0 0 9-16,0-6-200 15,-1-1 37-15,-1-1-95 16</inkml:trace>
  <inkml:trace contextRef="#ctx0" brushRef="#br0" timeOffset="347184.2177">9106 14330 165 0,'0'0'107'16,"0"0"-32"-16,0 0-10 0,0 0 21 15,0 0-5-15,0 0 3 16,3 22-46-16,14-21 40 16,5-1-52-16,2 0-7 15,3 0-19-15,6 0 0 16,4 0-2-16,8-8 6 15,4-4-9-15,6-5-58 16,0 1-26-16,-40 7-117 16,0 0-98-16</inkml:trace>
  <inkml:trace contextRef="#ctx0" brushRef="#br0" timeOffset="347925.2362">12742 12865 307 0,'0'0'75'0,"0"0"-30"0,0 0 76 15,0 0-86 1,0 0-21-16,0 0 29 0,27 12 27 16,-1 2 14-16,2 6-55 15,0 8 29-15,-1 6-56 16,0 9 16-16,-2 3-17 16,3 2-1-16,1 1 15 15,4 0-11-15,4-3 6 16,5-3 4-16,4 1 1 15,2 1-1-15,3-2-8 16,2 0 16-16,8 0-44 16,5-6 21-16,12-6 1 0,1-6-2 15,0-3 8-15,-11-5-19 16,-8 1 33-16,-12-6-15 16,-12 1 5-16,-8-3-20 15,-10-4 10-15,-8-1-2 16,-3-2-2-16,-5-1-2 15,-2-2 5-15,0 0-41 16,0 0-7-16,-2-6-237 16</inkml:trace>
  <inkml:trace contextRef="#ctx0" brushRef="#br0" timeOffset="348175.5672">13876 13569 380 0,'0'0'31'16,"0"0"8"-16,0 0 39 16,0 92-37-16,0-62 43 15,0 5-52-15,0 1 11 16,-10 2-33-16,-5 1-3 16,-5-6-6-16,0-3-1 15,-2-6 0-15,3-3 12 16,3-4-24-16,1-3 17 15,4-1-14-15,4-5-37 16,7-8-125-16,0 0-307 16</inkml:trace>
  <inkml:trace contextRef="#ctx0" brushRef="#br0" timeOffset="364397.7939">16538 3304 324 0,'0'0'109'0,"0"0"-25"16,0 0 8-16,0 0-41 15,0 0 2-15,0 0-31 16,0 0 16-16,0-65-34 16,0 64 9-16,0 1-6 15,0 0-6-15,0 0-2 16,0 0 2-16,0 0-3 15,-5 7 18-15,-11 11-14 0,-5 4 10 16,-1 3-22-16,-1 5 10 16,1 0 0-1,2 2-3-15,-3 2 11 0,-1 3-17 16,-1 5 22-16,-3 6-14 16,0 4 9-16,-5 6-12 15,-2 0 4-15,3-5 0 16,5-6-2-16,2-5 7 15,6-5-11-15,5-4 18 16,-1-1-32-16,6-5 43 16,3-8-29-16,2-2 19 15,1-10-26-15,3-1 12 0,0-3 1 16,0-2-1 0,0 1 6-16,0 0-17 0,0-2-2 15,0 0-10-15,0 0-105 16,0 0 17-16,0 0-41 15</inkml:trace>
  <inkml:trace contextRef="#ctx0" brushRef="#br0" timeOffset="364705.2748">15984 3961 81 0,'0'0'178'0,"0"0"-117"16,0 0 9-16,0 0-60 15,0 0 34-15,0 0 5 16,-34 71-22-16,34-49-18 0,6-3-8 16,12-3 14-16,1-4-13 15,7-6 13-15,5-6-13 16,6 0 47-16,11 0 26 16,2-14 3-16,3-2-78 15,-1 2 42-15,-8 1-41 16,-6 3-1-16,-11 2 0 15,-5 4 7-15,-7 2-16 16,-7 2-2-16,-5 0 5 16,0 0-101-16,-3 0-8 15,0 0-87-15,0 2-164 16</inkml:trace>
  <inkml:trace contextRef="#ctx1" brushRef="#br0">16651 5027 0,'18'0'172,"-1"0"-172,1 0 31,0 0-31,17 0 16,18 0 15,0 0-15,70 0-1,-52 0 1,17 0-16,-53 0 16,-17-18-1,17 18 17,36-35-17,-36 35-15,53-17 16,0 17-1,1 0-15,-19 0 16,-17 0 0,-35 0-1,35 0-15,-18-18 16,-17 18 0,17 0-16,35-35 15,-52 35-15,70-18 31,36 0-31,-36-35 16,-70 53 15,-1 0 1,1 0-32,17 0 15,36 0 1,-18 0-1,-36 0-15,1 0 79,-1 0-1,36 0-78,0 0 15,-35 0 1,0 0 0</inkml:trace>
  <inkml:trace contextRef="#ctx0" brushRef="#br0" timeOffset="392057.2681">13897 4348 104 0,'0'0'12'16,"0"0"59"-16,0 0-18 15,0 0 14-15,0 0-35 16,0 0 1-16,0 0-4 16,-6-32-28-16,6 31 16 0,0-1-12 15,0 0 21-15,0 0-20 16,0 0 32-16,0 0-12 15,-1 0 3-15,-1 0 9 16,-1 0-15-16,3 1 7 16,0-1-28-16,0 2 19 15,0-1-14-15,-2-3 8 16,-1-1-3-16,0 1-16 16,-2 0 8-16,0-1-4 15,1-1 8-15,-2-1-3 16,1-1 14-16,-1 0-15 15,-3 0 21-15,2 2-16 16,-1-1 2-16,-3 1-10 16,2 0-1-16,3 2 5 15,-2 0 0-15,-1 0-5 0,2 0 10 16,-4 1-18-16,-2-1 22 16,-1 1-15-16,1 0 17 15,-8-2-31-15,-1-1 15 16,-4 1 0-16,0-1-5 15,4 0 14-15,3 2-22 16,-1-2 27-16,0 3-13 16,2-1 8-16,-2 1-17 15,0 1 8-15,-4-4 0 16,0 0-2-16,1 0 5 16,-2 2-10-16,1 3 16 15,-2-1-20-15,0 2 28 0,2 0-21 16,-4 0 18-16,1 0-28 15,-4 0 14-15,-1 0 0 16,2 0-3-16,5 3 6 16,1-1-14-16,5-1 26 15,1 0-19-15,2 1 15 16,2-1-17-16,2 2 6 16,-4 3 0-16,-1 0-8 15,-2 0 16-15,-2 2-18 16,2 0 21-16,-4 1-26 15,0-1 32-15,-3 2-20 16,4-2 16-16,-5 4-26 16,-3-2 11-16,0 2 2 0,2-1-3 15,-2 1 9-15,8-2-19 16,-5 1 28-16,-1 1-14 16,1 0 6-16,1 0-14 15,-1 0 7-15,-1 2-3 16,0 3 1-16,-4 0 4 15,-1-1-8-15,1 1 16 16,2-2-20-16,3 1 21 16,6-4-14-16,6 1 17 15,-1-1-28-15,1 2 14 16,-1 0 0-16,0 3-4 16,2-1 9-16,2 1-17 0,3 0 24 15,0-2-12-15,4 1 12 16,-1 0-22-16,0 1 10 15,2 1-2-15,-3 1 1 16,1 3 2-16,1-1-6 16,2 4 13-16,0-4-16 15,3 1 20-15,0-2-18 16,3-1 20-16,12-1-25 16,3-2 11-16,3 1 0 15,-2-1-4-15,2 0 10 16,0 1-20-16,-3 2 29 15,3-2-13-15,1-2 5 16,-2 0-14-16,2-5 6 16,-1 3 1-16,-3-2-1 15,1 1 5-15,2 1-14 0,-2 0 21 16,4-2-19-16,0 0 20 16,3-2-13-16,-2 1 15 15,4-1-28-15,-4-1 14 16,0 2 0-16,-6 0-2 15,6-1 5-15,-2-1-14 16,0 0 24-16,-1-3-12 16,2-1 7-16,-3 0-15 15,0 0 7-15,-1 2 0 16,2 1-3-16,-1 0 6 16,-1 0-11-16,5 1 19 15,-3-2-19-15,4 0 18 0,-1 2-14 16,0-2 15-16,0 0-21 15,1 0 10-15,2 0-1 16,1-1-2-16,2-1 6 16,0-1-18-16,0-2 34 15,0 2-22-15,-2-3 13 16,0 1-20-16,1 1 9 16,0-2 1-16,3 0-4 15,1 1 8-15,1-1-11 16,3 0 16-16,-1 0-13 15,-1 0 15-15,0 0-17 16,-2 0 15-16,-3 0-18 16,-3 3 8-16,-2 0 1 0,-2 0-4 15,0 0 11-15,-1-2-20 16,1 3 27-16,3-4-12 16,-3 2 6-16,3 1-16 15,-1-2 5-15,1 1 3 16,0 0-2-16,1 0 7 15,-3-1-13-15,4 0 21 16,-5 1-22-16,-2-1 20 16,-2 1-17-16,-4-1 13 15,3 2-12-15,0-1 5 16,0 0 0-16,5 0-5 16,1-2 10-16,4 0-17 15,0 0 28-15,2 0-16 0,1 0 14 16,2 0-28-16,-2 0 12 15,-1 0 2-15,-3 0 0 16,1 0 4-16,-1 0-17 16,1-3 26-16,-1-1-20 15,4-1 18-15,-2 1-16 16,3-1 11-16,1 3-11 16,2-2 5-16,1-1 0 15,-2 2-3-15,0-2 7 16,-1 1-20-16,1-2 34 15,-3 2-19-15,1-1 13 16,-2 2-24-16,-3-1 12 16,0 0 0-16,-4 0-1 15,1 3 5-15,-2-2-16 0,1 2 27 16,-1-2-23-16,2-1 18 16,-2 0-14-16,-2-2 8 15,2 3-8-15,-1 0 4 16,-1 1 0-16,-3-2-7 15,0 3 16-15,-4 1-24 16,-1-3 33-16,2 0-18 16,-1-1 9-16,3 0-18 15,3-1 7-15,1 0 2 16,-1 1 0-16,0 0 2 16,1-1-11-16,0-1 22 15,2 2-20-15,1 0 18 0,-1-1-16 16,-2 5 5-16,0-3 0 15,-3 1 0-15,-1 1-2 16,1-3 1-16,2 1 2 16,2-1-20-16,0-1 38 15,1 4-19-15,4-3 12 16,-1 0-24-16,0 1 10 16,-4 0 2-16,-3-2-2 15,-4 3 9-15,0-1-21 16,0-1 30-16,2 1-24 15,2-2 19-15,3 0-18 16,1-1 9-16,4 1-3 16,-4-2 1-16,-1 2 0 0,-2 1-6 15,-4 0 13-15,2 1-25 16,1 1 37-16,1-4-22 16,2 6 17-16,-3-3-28 15,1 0 14-15,-2 2 0 16,-3-2-2-16,2-1 7 15,1-1-17-15,0 1 25 16,2 1-17-16,-5 0 13 16,1 0-14-16,-5 2 5 15,2-2-1-15,-3 0 1 16,0-1 0-16,4-2-5 16,-1-1 11-16,2 0-25 15,-2 1 40-15,-2-3-23 16,-2 1 16-16,0 0-28 0,-2-1 14 15,0-1 0-15,0-3-2 16,3-2 5-16,-1-2-15 16,-2 0 27-16,0 0-20 15,-2 1 13-15,-2-1-12 16,-1 2 4-16,-1-1 0 16,0-1-1-16,0 1 2 15,0-2-5-15,0 3 12 16,0-2-26-16,-1 2 39 15,-4-3-21-15,-1 1 11 16,0-1-22-16,0 3 8 16,-1-1 3-16,1 1-2 15,0 0 8-15,1 2-20 0,-1 1 29 16,-1-1-21-16,0 2 18 16,-2 0-18-16,-2 1 6 15,-1-2 0-15,-1 4-1 16,-4-3 2-16,1-1-2 15,-3 3 9-15,-1-1-27 16,2 0 39-16,-1-1-22 16,-1 1 17-16,-2 0-29 15,-2 0 14-15,1 1 0 16,-2-2-1-16,-2 0 2 0,1-1-8 16,-1 3 20-1,0-2-17-15,-1-1 15 0,-1 3-21 16,-2 0 10-16,0 0 0 15,-2 2-1-15,0 2 4 16,-1-2-11-16,1 0 16 16,3 0-24-16,3-1 32 15,3 2-15-15,2-2 14 16,-1 2-29-16,1-2 14 16,0 3-2-16,4-1 0 15,-1 0 4-15,-1 1-15 16,-2 0 31-16,-1 0-25 15,0-1 19-15,-3 1-23 16,2-1 11-16,-4-1 0 16,-4 2 0-16,-2 0 0 0,-4-1-7 15,2 4 14-15,0 0-22 16,2-1 33-16,5 2-19 16,-1-1 14-16,2 0-26 15,1-2 13-15,1 0 0 16,1 0-4-16,0 0 10 15,1 0-16-15,0-2 23 16,-1 3-16-16,2-2 14 16,1 1-20-16,1 2 9 15,2-1-3-15,-2 1 1 16,-1-2 4-16,-1-1-7 16,-1 1 11-16,-4 1-22 0,3-1 34 15,-5 4-21 1,2 0 19-16,-2 0-32 0,0 0 14 15,3-1 2-15,-3-2-4 16,-1 0 9-16,1 0-15 16,-3 2 24-16,2 1-18 15,1-1 18-15,2-1-23 16,4 0 9-16,-3 2-4 16,0-1 3-16,-4 1 0 15,-1-1-5-15,1 1 12 16,-3 0-18-16,-1 0 27 15,-2 0-20-15,-3 0 26 16,-2 0-40-16,-3 2 19 16,2 4 0-16,6-2-2 15,4-2 6-15,4-2-16 0,4 0 24 16,0 3-11-16,-5-2 6 16,-6 6-14-16,-4 0 7 15,-6 0-3-15,2-1 3 16,6 0-1-16,5 0-3 15,15-3-20-15,5 1 22 16,2 2-125-16,11-5 28 16,0-1-103-16</inkml:trace>
  <inkml:trace contextRef="#ctx0" brushRef="#br0" timeOffset="408824.7003">22300 3426 171 0,'0'0'40'15,"0"0"23"-15,0 0-30 16,0 0-25-16,0 0 37 16,0 0-26-16,0 0 14 15,77-63-21-15,-74 61 7 16,-3 2-2-16,2-1-7 15,-2 1 16-15,0-1-11 16,0-1 29-16,0-1-43 16,0 0 22-16,0-2-18 0,-7 3-3 15,-1-4-1-15,0 3-1 16,-2 0 0-16,-2-1 4 16,1 0-10-16,-3 0 19 15,0 1-12-15,-4-1 4 16,-1 3-5-16,-4 1 1 15,-5 0-2-15,1 0 1 16,1 0 0-16,3 0-3 16,1 2 9-16,1 4-19 15,1 0 32-15,-4 2-22 16,-2 2 11-16,-3-2-14 16,0 4 6-16,-4-1 0 15,0 2-1-15,-2 1 5 16,3 0-15-16,2 0 24 15,0 0-16-15,3 2 12 0,0 0-16 16,4 0 8-16,1 5-2 16,-1 0 0-16,-3 2 1 15,0 5-4-15,-1 4 11 16,0 3-22-16,4-2 31 16,-1 2-18-16,1-3 14 15,-1 0-24-15,1 1 8 16,-2-1 4-16,0 3 0 15,2-2 7-15,1 1-16 16,-1 0 18-16,4-2-10 16,-1-1 10-16,0 0-16 15,-1 0 7-15,1 3 0 0,0 0-2 16,0-3 3-16,7-4-6 16,5-3 10-16,3-6-19 15,5-4 32-15,0-3-21 16,0-3 13-16,0-2-20 15,0 0 10-15,0-1 0 16,0-2 0-16,5-3-8 16,9 0 4-16,3-2-94 15,-7-6-46-15</inkml:trace>
  <inkml:trace contextRef="#ctx0" brushRef="#br0" timeOffset="409073.3535">21141 4166 296 0,'0'0'13'0,"0"0"-8"16,0 0 2-16,0 0 31 16,0 0 35-16,0 0 7 15,83 20-69-15,-56-15-3 16,-6-1-3-16,-2 2-4 15,-1-2-2-15,3-2 10 16,-2-2-24-16,4 0 10 16,-1 0-29-16,-19 0-69 0,0 0-53 15</inkml:trace>
  <inkml:trace contextRef="#ctx0" brushRef="#br0" timeOffset="411435.3242">19296 5045 109 0,'0'0'40'0,"0"0"-12"15,0 0 43-15,0 0-39 16,0 0 5-16,0 0-25 16,0 0 24-16,-41-19-26 0,39 18 6 15,1 1 8 1,1 0-10-16,-2 0 2 0,2 0-14 16,0 0 3-16,0 0 8 15,0 0-11-15,0 0 6 16,0 0-11-16,2 0 11 15,7 0-4-15,4 0 11 16,-1 0-15-16,4 0 8 16,-1 0 1-16,3 0 0 15,2 3-2-15,2-2-8 16,2 0 1-16,-1 1 0 16,-1 1 4-16,1-2-1 15,1 1-6-15,2-2 11 0,2 0-17 16,2 0 22-1,3 0-10-15,1 0 7 0,2 0-19 16,0 0 9-16,1 0 0 16,0-2-2-16,-1 1 9 15,0-2-15-15,-2 1 20 16,-3 0-14-16,-1 0 8 16,-1-1-8-16,-4 3 2 15,0 0 0-15,-2 0-2 16,-1 0 4-16,2 0-7 15,0 0 12-15,0 2-19 16,0 1 28-16,-1-1-19 16,1 2 15-16,-4-2-23 15,-1 2 11-15,-1-2 0 0,-2 1 0 16,4-2 2-16,-1-1-12 16,2 0 24-16,1 0-17 15,0 2 11-15,1-2-14 16,0 0 6-16,2 4 0 15,-2-4-1-15,3 0 3 16,4 0-5-16,0 0 8 16,1 0-20-16,-1 0 30 15,-1 0-18-15,-3 0 16 16,1 0-26-16,-2 0 13 16,-3 0 0-16,-2 0 0 15,1 0 3-15,-1 0-13 16,0 0 21-16,6 0-12 0,-1 0 10 15,-2 0-15-15,1 0 6 16,-1 0-2-16,3 0-1 16,2 0 6-16,0 0-9 15,2 0 15-15,-2 0-22 16,0 0 26-16,-2 0-16 16,0 0 16-16,-4 0-26 15,-4 0 13-15,-3 0 0 16,-3 2 0-16,-2 1 2 15,-2 0-11-15,-1-2 18 0,-1 1-12 16,3 1 13 0,-2-2-17-16,-1 0 7 0,1 1-2 15,-3 0 0-15,-2-1 3 16,0-1-7-16,-2 1 10 16,0-1-16-16,0 0 24 15,0 0-15-15,0 0 14 16,0 0-22-16,0 0 8 15,0 2-12-15,0 0-17 16,0 2-44-16,0-2-17 16,-4-1-167-16</inkml:trace>
  <inkml:trace contextRef="#ctx0" brushRef="#br0" timeOffset="418131.9131">23241 3309 101 0,'0'0'13'16,"0"0"-13"-16,0 0 15 16,0 0 16-16,0 0 12 15,0 0-24-15,0 0 11 0,0 0-19 16,0-11-1-16,0 9 24 15,0 1-12-15,0 1 0 16,0 0-13-16,0 0 23 16,0 0-27-16,0 0-4 15,0 0 11-15,0 14-18 16,-6 7 12-16,0 4-4 16,0 4 6-16,2-1-8 15,1 0 13-15,0 3-9 16,-2 0 14-16,-1 2-16 15,2-1 1-15,-1-3 0 16,1 1-3-16,-2-2 1 16,1-2 2-16,-2-4-6 15,3-1 10-15,1-3-14 16,-2-2 19-16,2-3-13 0,0-1 11 16,0-6-20-16,1 0-26 15,1-6-83-15,1 0-116 16</inkml:trace>
  <inkml:trace contextRef="#ctx0" brushRef="#br0" timeOffset="418573.7321">23235 3301 212 0,'0'0'13'0,"0"0"-5"16,0 0 6-16,91-60 26 16,-55 51-9-16,1 1-10 15,0 4-17-15,1 4 12 16,-8 0-13-16,-5 0 6 15,-7 8-2-15,-11 8-4 16,-5 1-2-16,-2 4 1 0,-3 0 9 16,-16 2-11-1,-7-3 25-15,-4 3-25 0,-1-4 31 16,-2 0-24-16,2 1 3 16,0-4-8-16,2-2-2 15,5 0 3-15,2-3 1 16,3 2-8-16,6-3 17 15,3-2-15-15,4-2 6 16,6-2-8-16,0-4-29 16,6 0-1-16,7 0-75 15,1 0-93-15</inkml:trace>
  <inkml:trace contextRef="#ctx0" brushRef="#br0" timeOffset="419074.7975">23908 3126 272 0,'0'0'26'0,"0"0"-21"16,0 0 8-16,0 0-8 15,0 0 27-15,-64 93-18 16,44-64 6-16,1-2-2 16,1-1-9-16,5-4 9 0,2-4-18 15,4-4 15-15,4-5-9 16,3-4-3-16,0-3 8 16,1-2-10-16,20 0 3 15,6-4 0-15,4-12-4 16,4-1 5-16,1-1-6 15,-2 0 11-15,-4 5-8 16,-3 4 4-16,-7 4-12 16,-5 5 4-16,-3 0-3 15,-7 5 4-15,-5 15 1 16,0 7-11-16,-5 2 24 16,-13 4-10-16,-1-4-1 0,1 1 12 15,0-1-7-15,3-4-9 16,0-2 2-16,6-2 0 15,5-7-2-15,4-3 6 16,0-2-13-16,0-7 7 16,16-2-18-16,-7 0-121 15,0-1-177-15</inkml:trace>
  <inkml:trace contextRef="#ctx0" brushRef="#br0" timeOffset="419429.8489">24293 3239 264 0,'0'0'29'0,"0"0"-20"16,0 0 47-16,86-15-52 16,-77 17 2-16,-7 16 0 15,-2 7 0-15,-5 2 12 16,-17 3-6-16,-5-2 30 0,-1-3-38 16,1-1 20-1,3-4-19-15,3-3 9 0,3-5-14 16,11-1 0-16,7-7 0 15,0-3-8-15,7-1 7 16,5 0-127-16,2-1-181 16</inkml:trace>
  <inkml:trace contextRef="#ctx0" brushRef="#br0" timeOffset="419811.8267">24608 3209 388 0,'0'0'15'16,"0"0"-12"-16,0 0 4 0,0 0-2 15,0 0 23 1,-35 76-25-16,28-59 13 0,4-7-16 16,3-3 0-16,0-7 3 15,18 0-1-15,13 0 4 16,8-16 3-16,6-1-12 15,-2 2 14-15,-3 3-7 16,-13 4 3-16,-7 8-14 16,-10 0 5-16,-7 1 2 15,-3 18-4-15,0 6 8 16,-20 2-8-16,-2 0 12 16,-2 2 12-16,0-1-19 0,-1-1 9 15,3 0-9-15,2-6-1 16,10-4 0-16,5-3 0 15,5-10-2-15,0-2-50 16,11-2-37-16,1 0-93 16,0-10 15-16</inkml:trace>
  <inkml:trace contextRef="#ctx0" brushRef="#br0" timeOffset="420091.0794">25225 3045 187 0,'0'0'118'0,"0"0"-103"0,0 0 11 16,0 0 15-16,0 0 34 16,-22 96-53-16,10-60-2 15,-3-1 1-15,2-3-14 16,-1-1 13-16,-4-2-15 15,3-3 9-15,1-5-8 16,4-5-5-16,6-6-1 16,2-3-4-16,2-7-2 15,3 0-45-15,8 0-46 16,1-7-70-16</inkml:trace>
  <inkml:trace contextRef="#ctx0" brushRef="#br0" timeOffset="420329.4427">25400 3088 365 0,'0'0'58'0,"0"0"-36"15,0 0-18-15,0 0 22 16,0 0 23-16,-21 97-29 16,0-61-1-16,-1 2-14 15,-4-1 12-15,-1-1-11 16,1-7 16-16,2-3-16 15,4-9-12-15,3-1 7 16,1-4-1-16,0-4 0 16,4-2-7-16,0-6-27 0,11 0-89 15,1 0-27 1</inkml:trace>
  <inkml:trace contextRef="#ctx0" brushRef="#br0" timeOffset="420502.308">25325 3200 153 0,'0'0'35'0,"0"0"34"16,103-55 1-16,-76 48-56 16,-4 4 10-16,-4 3-18 0,-3 0-12 15,-16 0-74-15</inkml:trace>
  <inkml:trace contextRef="#ctx0" brushRef="#br0" timeOffset="421407.1218">25337 3377 246 0,'0'0'37'0,"0"0"18"16,0 0 21-16,0 0-23 16,0 0-22-16,0 0-20 15,36-26 42-15,-15 10-37 16,-2 1 49-16,4-1-63 15,3 1 14-15,6-1-16 16,4-2 0-16,4-3-2 0,0 1 9 16,-4 2-16-1,-9 2 21-15,-9 5-13 0,-6 1 6 16,-8 3-9-16,-1 3 4 16,-3 0 0-16,0 1-2 15,2 1 8-15,-2 1-15 16,0 1 20-16,0 0-18 15,0 0 21-15,0 0-28 16,-3 4 27-16,-12 11-21 16,-5 3 8-16,0 2 0 15,-4 4-6-15,-2-1 12 16,2 4-16-16,-1 2 27 16,4-4-21-16,6-4 13 0,3-2-18 15,8-7 8 1,1-3-58-16,0-1-36 0,-2 2 51 15,-3 1 38-15,-1 3-1 16,-4 5 5-16,2 1 4 16,3 1 17-16,4-1-17 15,4-6 24-15,0-3-12 16,6-7 10-16,17-4 10 16,7 0-13-16,3 0-2 15,0-2-9-15,-3-9-11 16,-5 1 1-16,0-1-28 15,-22 4-118-15,2 0-14 16</inkml:trace>
  <inkml:trace contextRef="#ctx0" brushRef="#br0" timeOffset="421715.2949">26171 3062 463 0,'0'0'86'0,"0"0"-37"16,0 0-28-16,0 0-17 16,0 0-4-16,0 0 0 15,-104 80 6-15,70-57-14 16,8-8 20-16,13-7-15 16,8-6 7-16,5-2-8 15,0 0-35-15,21 0 25 0,6-5 14 16,5-4 0-16,1 2-1 15,-3-2 10-15,-3 6-21 16,0-1 27-16,-6 3-14 16,-6 1 7-16,-3 0-16 15,-11 1 2-15,-1 4-137 16,-3 0-100-16</inkml:trace>
  <inkml:trace contextRef="#ctx0" brushRef="#br0" timeOffset="421912.7712">25991 3266 356 0,'0'0'68'16,"0"0"-52"-16,0 0 35 15,103 9-22-15,-70 0 27 0,-8 1-42 16,-6 5 14-16,-13 2-19 16,-6 2-2-16,-1 6-6 15,-29 1 7-15,-8 2-16 16,-1-1 12-16,1 1-12 15,26-22-164-15,3-2-67 16</inkml:trace>
  <inkml:trace contextRef="#ctx0" brushRef="#br0" timeOffset="422835.326">23131 3559 226 0,'0'0'56'0,"0"0"-26"16,0 0 4-16,0 0-19 0,0 0 40 15,0 0-38 1,0 0 2-16,92-56 1 0,-64 48 7 15,2 1 8-15,6-2-32 16,3 3 19-16,3 0-17 16,3-1-4-16,1 4-1 15,-36 2-13-15,-5 1-140 16</inkml:trace>
  <inkml:trace contextRef="#ctx0" brushRef="#br0" timeOffset="427745.7924">24818 4195 354 0,'0'0'8'0,"0"0"21"16,0 0-25-16,0 0 40 0,0 0-44 16,0 0 5-1,0 0-3-15,0 0 1 0,-52 98 15 16,41-60-15-16,0 4 36 15,-1 2-26-15,-2 2 23 16,-1-3-33-16,3-7 0 16,0-4-3-16,5-4 0 15,4-7 0-15,3-6 7 16,0-5-15-16,0-5 8 16,12-5-1-16,-3 0-167 15,-5 0-14-15</inkml:trace>
  <inkml:trace contextRef="#ctx0" brushRef="#br0" timeOffset="428082.892">24782 4219 255 0,'0'0'10'0,"0"0"38"15,0 0-28-15,61-75-3 16,-37 65 34-16,5 4-25 16,2 6 11-16,-1 0-8 15,-3 6 20-15,-8 16-42 16,-7 4 16-16,-7 3-16 16,-5 2-6-16,0-6 2 15,-12-3-3-15,-12-2 7 16,-5-3-3-16,-5-2 12 0,0-2-13 15,2-1 12-15,7-5-9 16,11-2-11-16,11-5 5 16,3 1-6-16,11-1-11 15,5 0-112-15,2 0-126 16</inkml:trace>
  <inkml:trace contextRef="#ctx0" brushRef="#br0" timeOffset="428481.8262">25310 4213 324 0,'0'0'13'0,"0"0"18"16,0 0 0-16,0 0 1 16,0 0 35-16,0 0-46 15,17-34 5-15,-41 39-22 16,-9 14 6-16,-6 7 2 15,-1 2-5-15,1 0 0 16,6-2 6-16,8-3 3 16,9-6-12-16,13-5 3 15,3-4 4-15,1-3-4 16,20-5 0-16,6 0-5 0,1 0-2 16,2-3 0-1,-3-10-2-15,-6 1 11 0,-3 0-19 16,-9 4 22-16,-5 5-13 15,-2 3 11-15,-2 0-16 16,0 0 6-16,0 0-2 16,0 11 1-16,0 1 1 15,0-3-2-15,0-2 6 16,8-5-14-16,-2-2-104 16,2 0-230-16</inkml:trace>
  <inkml:trace contextRef="#ctx0" brushRef="#br0" timeOffset="428746.1199">25506 4159 443 0,'0'0'4'0,"0"0"2"16,0 0 1-16,-31 80-9 15,21-63 12-15,3-5 1 16,1-3-7-16,6-7-6 15,0-2 9-15,0 0-7 16,21-6 24-16,4-10-20 16,4 1 5-16,0 3 3 15,0 3-4-15,-1 4-3 16,-4 5-6-16,0 0 1 16,-6 0-11-16,-15 0-58 15,-3 0-86-15</inkml:trace>
  <inkml:trace contextRef="#ctx0" brushRef="#br0" timeOffset="429138.9942">26013 4138 375 0,'0'0'1'0,"0"0"12"16,0 0-8-16,0 0 21 16,-115 69-10-16,73-34 43 15,5 0-44-15,12-5 11 16,7-8 4-16,12-6-25 16,6-8-3-16,0-5 7 15,13-3 16-15,11 0-20 16,4-11 18-16,1-5-18 15,-4 0-5-15,-8 6 0 16,-6 2 4-16,-8 6-8 16,-1 2 10-16,-2 0-20 15,0 0 28-15,0 8-15 16,0 2 11-16,0 0-15 0,0 0 5 16,0-2 0-1,9-2-2-15,3-3-11 0,-5-3-34 16,-1 0-187-16</inkml:trace>
  <inkml:trace contextRef="#ctx0" brushRef="#br0" timeOffset="430189.745">26124 4278 252 0,'0'0'83'0,"0"0"-27"15,0 0 2-15,0 0-31 16,80-50 7-16,-62 48-6 15,-3 2-25-15,-6 0 1 16,-5 0 7-16,-4 3 3 0,0 10-13 16,0 1 12-16,-6-2-13 15,-6 2 0-15,1-5-1 16,2-2 3-16,2-4-4 16,6-1 9-16,1-2-14 15,0 0 17-15,3 0-10 16,15 0 14-16,-2-8-19 15,1 5 5-15,-7 3 0 16,-1 0 0-16,-3 0 3 16,0 0-11-16,-5 0 21 15,1 0-13-15,-1 0 7 16,-1 0-12-16,0 0 5 16,2 0 0-16,-1 0 0 0,6 0 0 15,2 0 0 1,2 0 11-16,0 0-5 0,-2 0 5 15,0 0-16-15,-2 0 20 16,4 0-27-16,0 0 12 16,5-1 0-16,-2-1-4 15,-2 2 12-15,-3 0-19 16,-1 0 24-16,-4 0-16 16,2 2 11-16,3 2-12 15,3-3 4-15,3-1 0 16,3 0 3-16,1 0-2 15,2-7-2-15,0-5 9 0,-3-2-11 16,0-5 10-16,1-2-11 16,5-3 17-16,2-4-26 15,5-6 13 1,2-5-3-16,3-5 0 0,7-7 6 16,-3-6-12-16,-1-1 22 15,-2-1-13-15,-8 6 7 16,-10 9-14-16,-12 7 3 15,-5 13 4-15,-2 10 20 16,0 3-11-16,-5 7-3 16,-8 4 10-16,-9 3-18 15,-5 25 14-15,-5 13-13 16,0 14 9-16,0 10-13 16,4 10 5-16,7 4 0 15,7-4-6-15,8-8 16 0,6-8-23 16,0-12 29-16,5-7-19 15,19-13 16-15,6-7-26 16,5-9 12-16,6-7-1 16,-4-4 1-16,2 0-5 15,-12 0-1-15,-5-4 7 16,-7-9-12-16,-8 1 24 16,-3-2-15-16,-4 1 13 15,0 2-16-15,-8 6 6 16,-7 3 0-16,3 2-4 15,2 0 9-15,-1 0-19 16,7 9 28-16,4 3-17 0,0-2 12 16,10-4-17-16,22-4 13 15,9-2-5-15,4 0 0 16,3 0 8-16,-3 0-19 16,-2 0 26-16,-9-5-20 15,-9 0 12-15,-5 3-13 16,-5-4 12-16,-6 0-9 15,-5-2 3-15,-4-3-4 16,0-3-4-16,0 2-65 16,0 6-83-16,-6-2-210 15</inkml:trace>
  <inkml:trace contextRef="#ctx0" brushRef="#br0" timeOffset="430439.0798">26520 3943 504 0,'0'0'21'15,"0"0"-10"-15,0 0-6 16,0 0 12-16,0 0-5 16,0 0-9-16,82 35 18 15,-24-32-19-15,2-3 3 16,-3 0 6-16,0 0-7 15,-4 3-8-15,-1 4 20 0,-1 3-33 16,0-2-17-16,-39-4-142 16,0-3-154-16</inkml:trace>
  <inkml:trace contextRef="#ctx0" brushRef="#br0" timeOffset="430910.8753">27423 4124 251 0,'0'0'40'0,"0"0"0"15,0 0 26-15,0 0-34 0,0 0 18 16,0 0-8-16,9 6 47 15,-9-6-38-15,0 4-23 16,-3 15-20-16,-20 12-8 16,-3 4 39-16,-3-1-30 15,6-5 4-15,11-10-2 16,4-7 0-16,6-4-4 16,2-8-10-16,0 0 6 15,0 0-3-15,0 0 9 16,17 0 1-16,5-10-10 15,4 2 11-15,0-2-23 16,0 2 30-16,4 0-20 0,1-1 15 16,5 1-24-16,-2-2 11 15,2 0 0-15,-3 4-5 16,-6 1 13-16,-12 5-18 16,-5 0 24-16,-7 0-17 15,-3 5 14-15,0 3-22 16,0 6 9-16,-9-4-7 15,3-8-51-15,2 0-253 16</inkml:trace>
  <inkml:trace contextRef="#ctx0" brushRef="#br0" timeOffset="431862.9056">25625 4814 254 0,'0'0'3'0,"-127"53"15"16,71-42 19-16,-4-7 10 16,-3-4 5-16,-7 0-11 15,-7-9 20-15,-6-10-50 16,-9-9 28-16,-6-6-31 16,-5-5 5-16,1-4-11 15,5-6-2-15,12-1 4 16,18-2 3-16,15-4-11 15,17 0 14-15,23-2 17 16,12 3-27-16,23-2 15 0,38 1-10 16,26 5-10-16,26 4 4 15,23 5 1-15,15 1-2 16,10 2 7-16,3-3-14 16,7-1 24-16,20-3-14 15,31-1 5-15,25 3-12 16,3 2 2-16,-11 10 4 15,-20 21-2-15,-22 11 12 16,-9 20-22-16,-7 18 28 16,-17 8-22-16,-13 5 14 15,-26 6-13-15,-22 4 8 16,-24 4-4-16,-24-5 1 16,-19-2-3-16,-18-5-2 0,-18-3 10 15,-3-4-20-15,-40 0 32 16,-21-3-15-16,-26 0 8 15,-22-7-19-15,-27-3 9 16,-20-4 0-16,-16-1 10 16,-5-5-8-16,2 4 3 15,3 1 10-15,1-2-19 16,-2 2 13-16,-5-6-18 16,129-22-117-16,5 0-247 15</inkml:trace>
  <inkml:trace contextRef="#ctx0" brushRef="#br0" timeOffset="444995.5608">14033 11245 164 0,'0'0'158'15,"0"0"-127"-15,0 0-29 16,0 0 4-16,0 0 37 15,0 0-14-15,0 0-29 0,0 0 18 16,0 0-28 0,0 0 24-16,13 0-14 0,-5 0 18 15,6 0-21-15,5 0 12 16,4 0-5-16,6 0 7 16,2 0-9-16,8 0 4 15,7 0 4-15,2 2 1 16,7 4 1-16,0 0-19 15,6 0 8-15,8-3-1 16,8-3 0-16,4 0 2 16,1 0-4-16,-1 0 8 15,-7 0-12-15,-5 0 21 16,-3 0-17-16,1 4 22 0,-5 0-39 16,2-2 19-16,4-2 0 15,-1 0-1-15,6 0 4 16,5 0-13-16,-2 0 27 15,0 0-20-15,-5-2 16 16,2-2-26-16,-6 2 13 16,-2-2-1-16,-7 0 0 15,-9-1-2-15,-7 3-6 16,-9 2-4-16,-10 0 0 16,-7 0-52-16,-16 0-21 15,0 0-272-15</inkml:trace>
  <inkml:trace contextRef="#ctx0" brushRef="#br0" timeOffset="482893.9181">17030 13181 148 0,'0'0'43'0,"0"0"33"16,0 0-40-16,0 0 5 15,0 0-39-15,0 0 30 16,0 0-24-16,-28 2 21 15,25-2-5-15,0 0-8 16,0 0 1-16,0 0-16 16,3 0 37-16,0 0-38 15,0 0 52-15,0 0-51 16,0 0 0-16,0 0-1 16,0 0 0-16,0 6-3 0,0 8 6 15,0 4-13-15,0 0 27 16,0-3-14-16,0 2 7 15,0 2-15-15,0-4 5 16,0 1 0-16,1-1-1 16,1-1 5-16,-1-2-10 15,-1-2 15-15,0-1-26 16,0-1 37-16,0-4-22 16,0-3 12-16,0-1-20 15,5 0-61-15,7-3-16 16,-5-5-1-16,-3-3-134 15</inkml:trace>
  <inkml:trace contextRef="#ctx0" brushRef="#br0" timeOffset="483112.4886">17019 12978 23 0,'0'0'330'15,"0"0"-277"-15,0 0 5 16,0 0-19-16,0 0-25 16,0 0 5-16,0-64-25 15,8 64 20-15,3 2-28 16,2 10-23-16,-1 1-52 16,-9-9-31-16,1-2-108 15</inkml:trace>
  <inkml:trace contextRef="#ctx0" brushRef="#br0" timeOffset="483652.5551">17287 13109 349 0,'0'0'1'15,"0"0"-1"-15,0 0 10 16,3 78-7-16,-3-58-3 15,0-4 13-15,0-3-20 16,0-6 22-16,-5-4-1 16,4-3-11-16,-1 0 37 0,2 0-4 15,0-14-31-15,2-6-5 16,14-3 6-16,1-1-15 16,0 5 0-16,0 5 6 15,1 7 3-15,-6 7-15 16,-1 0 17-16,0 7-2 15,-6 14 6-15,-1 4-1 16,-2 0 7-16,-2-1-4 16,0-5 6-16,0-1-9 15,-2-7 21-15,-4-1-19 16,0-4-10-16,3-3 4 16,2-2-1-16,1-1 0 15,0 0 3-15,0 0-13 0,0-10 24 16,6-9-26-16,1 0 26 15,-1 0-28-15,0 2 9 16,-3 5-13-16,0 7 18 16,0 2 0-16,0 3-4 15,5 0 11-15,-1 0-19 16,0 3 26-16,1 6-16 16,-2 3 17-16,-3 0-30 15,0-2 9-15,-2 0-34 16,2-3-20-16,-3-6-52 15,0-1-58-15</inkml:trace>
  <inkml:trace contextRef="#ctx0" brushRef="#br0" timeOffset="483959.7326">17715 12769 1 0,'0'0'278'16,"0"0"-240"-16,0 0 65 16,0 0-76-16,0 0-4 15,0 0-11-15,5 96 50 16,-16-21-47-16,3 5 38 0,1 0 2 16,0-2-37-1,4-8 19-15,1-11-34 0,2-13 9 16,0-9 7-16,0-15-13 15,3-6 6-15,6-5-23 16,-2-9 11-16,-1-2-3 16,-1 0-37-16,-1-1-63 15,-4-11 3-15,0-2-205 16</inkml:trace>
  <inkml:trace contextRef="#ctx0" brushRef="#br0" timeOffset="484117.3152">17560 13191 326 0,'0'0'86'16,"0"0"-77"-16,0 0 20 0,0 0-6 15,110-73 11-15,-62 58-7 16,3 7-25-16,-5 8-1 16,-4 0-1-16,-33 1-94 15</inkml:trace>
  <inkml:trace contextRef="#ctx0" brushRef="#br0" timeOffset="484625.9562">18640 13114 377 0,'0'0'13'0,"0"0"15"15,0 0 3-15,0 0 28 16,0 0-18-16,0 0-40 15,-86 51 9-15,58-8 0 16,3-3 30-16,7-4-15 16,14-8 13-16,4-7-36 15,0-8-2-15,12-6 7 0,7-7-7 16,3 0 3-16,0-3 10 16,-2-14-12-16,-1-4 15 15,-3 2-10-15,-2 1 6 16,-5 8-24-16,-3 6 11 15,-1 4 1-15,-2 0-2 16,1 11 7-16,1 6-17 16,-2-1 31-16,4 0-21 15,1-7 14-15,3-2-24 16,3-5 13-16,1-2-2 0,0 0-14 16,3 0-102-1,-14-6-72-15,1-4-218 16</inkml:trace>
  <inkml:trace contextRef="#ctx0" brushRef="#br0" timeOffset="485074.889">19064 12706 373 0,'0'0'44'16,"0"0"-19"-16,0 0-12 15,0 0 62-15,19 102 19 16,-19-35-69-16,0 2 39 16,0-1-55-16,0-11 17 0,0-10-24 15,0-13-2-15,0-13 0 16,0-9 10-16,0-6-22 16,0-4 30-16,0-2-8 15,0 0-5-15,0 0-3 16,-3-6-1-16,-7-7-1 15,-4-1 0-15,-5 3-8 16,-6 1 1-16,-5 5-21 16,-3 5 22-16,-2 0 12 15,3 20-14-15,3 9 24 16,11 1-30-16,8-5 14 16,10-3 0-16,0-9 0 0,18-6 9 15,8-5-17-15,6-2 29 16,-1 0-11-16,-1-9-1 15,-2-2-11-15,-3-2 2 16,-3 2 0-16,-1 2-29 16,-3-2-63-16,-17 9-27 15,3-1-7-15</inkml:trace>
  <inkml:trace contextRef="#ctx0" brushRef="#br0" timeOffset="485765.5907">19564 12540 559 0,'0'0'3'16,"0"0"37"-16,0 0-39 16,-17 79 110-16,2-4-81 15,6 7 2-15,5-5-9 16,4-6-18-16,0-11 11 15,0-5-6-15,0-11-14 16,0-8 27-16,0-9-15 16,0-9 5-16,0-8-24 0,1-6 11 15,-1-4 0-15,0 0 2 16,0 0 5-16,0-13-14 16,-13 2 28-16,-8 1-46 15,-6 6 50-15,-1 4-50 16,1 0 20-16,3 4 4 15,4 11-1-15,9 3 2 16,6-4-7-16,5-3 17 16,0-2-34-16,11-5 49 15,11-4-32-15,5 0 20 16,0 0-25-16,-1 0 12 16,0-6 0-16,-1-2-1 0,2-2-51 15,-2 3-16 1,-17 2-151-16,-2 1-166 0</inkml:trace>
  <inkml:trace contextRef="#ctx0" brushRef="#br0" timeOffset="486044.843">20156 12629 392 0,'0'0'51'0,"0"0"-30"16,0 0 43-16,-73 94-51 15,40-30 33-15,6 4 5 0,9-7-21 16,9-5 21-16,9-8-44 16,0-9 8-16,16-8 5 15,4-6-12-15,1-8 4 16,0-6-24-16,-2-4-6 15,5-4-16-15,-16-3-218 16,-1 0-73-16</inkml:trace>
  <inkml:trace contextRef="#ctx0" brushRef="#br0" timeOffset="486802.8161">20381 12937 475 0,'0'0'9'16,"0"0"-9"-16,0 0 11 16,-21 73 11-16,11-40-21 15,-1-4 42-15,4-2-38 16,1-6-7-16,1-5 2 15,5-5 0-15,-1-4 0 16,1-7-40-16,0 0-164 16</inkml:trace>
  <inkml:trace contextRef="#ctx0" brushRef="#br0" timeOffset="486957.31">20359 12821 299 0,'0'0'74'16,"0"0"-58"-16,0 0 6 16,0 0-22-16,0 0-4 15,0 0-51-15,42-37-185 16</inkml:trace>
  <inkml:trace contextRef="#ctx0" brushRef="#br0" timeOffset="487461.0545">20499 12920 334 0,'0'0'28'0,"0"0"-2"16,0 0-17-16,0 0 30 15,0 0-36-15,0 0 10 16,0 59-11-16,-4-55-2 15,2-4 0-15,1 0 2 16,1 0-6-16,0 0 12 16,1-5-19-16,9-1 29 15,-2 6-16-15,-2 0 9 16,-2 11-16-16,-1 14 7 16,-3 3-2-16,0 1 1 0,0-4 10 15,-3-1-14 1,-7-8 15-16,-1-2 19 0,3-5-25 15,2-7 10-15,4-2-9 16,2 0-7-16,0 0 4 16,2-16-2-16,14-7-4 15,5-4 8-15,1-1-26 16,3 1 34-16,-1 3-38 16,-4 7 25-16,-5 7-6 15,-6 5-6-15,-2 5 10 16,-1 0-2-16,0 0 6 15,-3 5-12-15,-3 8 26 16,0 1-2-16,0 3-10 0,0-1 0 16,0-1-1-1,0 2-8-15,0-14-30 0,0 0-212 16</inkml:trace>
  <inkml:trace contextRef="#ctx0" brushRef="#br0" timeOffset="487843.7448">20745 13222 379 0,'0'0'49'16,"0"0"-46"-16,0 0 33 16,0 0-11-16,46-79-19 15,-20 41-3-15,0-5 9 0,-2-5-6 16,-4-4-2-16,-1-4 47 15,-2-3-35-15,-1-4-8 16,-1 6-8-16,-2 12 0 16,-5 16 0-16,-5 17 5 15,-3 12 26-15,0 0-26 16,0 31 25-16,0 12-29 16,0 14 35-16,-8 4-20 15,-2-5-12-15,0-5-1 16,0-7 1-16,3-4 3 15,4-5 4-15,1-5-19 16,2-7 30-16,0-7-23 16,0-1 11-16,2-6-20 0,2-6-47 15,2-3-41 1,-6 0-32-16,2 0-70 0</inkml:trace>
  <inkml:trace contextRef="#ctx0" brushRef="#br0" timeOffset="487978.387">20869 13065 389 0,'0'0'42'0,"0"0"-39"15,0 0 21-15,91-26-13 16,-57 26-22-16,-23 0-43 16,-4 0-183-16</inkml:trace>
  <inkml:trace contextRef="#ctx0" brushRef="#br0" timeOffset="488173.8629">21239 13085 424 0,'0'0'106'16,"0"0"-81"-16,0 0 33 16,0 0-24-16,0 0 20 15,7 73-48-15,-23-54-5 16,2-2-1-16,0-3 9 15,6-4-19-15,5-5-39 16,3-5-66-16,0 0-90 0</inkml:trace>
  <inkml:trace contextRef="#ctx0" brushRef="#br0" timeOffset="488892.9405">21230 12924 167 0,'0'0'214'15,"0"0"-156"-15,0 0 10 16,0 0 5-16,0 0-55 16,90-52 5-16,-74 52 3 0,-6 0-21 15,-2 12 33-15,-7 12-37 16,-1 8 59-16,0 1-38 15,-1 3 31-15,-13-1-45 16,-2-1 1-16,-2-3-9 16,-3-1 0-16,-1-5 0 15,2-5 10-15,4-3-23 16,5-6 35-16,4-4-23 16,5-3 9-16,2-4-16 15,0 0-57-15,0 0-62 16,2-2-9-16,5-8-111 15</inkml:trace>
  <inkml:trace contextRef="#ctx0" brushRef="#br0" timeOffset="489142.9448">21466 12904 456 0,'0'0'9'16,"0"0"12"-16,0 0-5 15,0 0 26-15,-90 87-7 16,56-45-12-16,2 2 13 16,9-6-33-16,11-5 71 15,12-9-63-15,0-5 9 16,9-7 1-16,14-4-31 16,4-5 10-16,0-3-4 15,-3 0 0-15,-3 0-91 0,-16 0 2 16,-2-5-170-16</inkml:trace>
  <inkml:trace contextRef="#ctx0" brushRef="#br0" timeOffset="489345.2805">21579 13194 463 0,'0'0'1'0,"0"0"37"16,3 71-24-16,-3-51 40 16,-6 0-53-16,-4-4 4 0,-1-4-5 15,0-5-33-15,6-7-70 16,2 0-111-16</inkml:trace>
  <inkml:trace contextRef="#ctx0" brushRef="#br0" timeOffset="489688.8387">21827 12908 433 0,'0'0'51'15,"0"0"-41"-15,0 0 40 16,0 0-21-16,0 0 28 16,-24 91-54-16,19-68 18 15,-2 2-15-15,-3-1 11 16,0-4 12-16,4-2-24 15,0-5-10-15,6-7 27 16,0-4-52-16,0-2 6 16,0 0-126-16,0-4-279 0</inkml:trace>
  <inkml:trace contextRef="#ctx0" brushRef="#br0" timeOffset="489833.4534">21754 12759 428 0,'0'0'2'0,"0"0"10"15,0 0-12-15,0 0-80 16</inkml:trace>
  <inkml:trace contextRef="#ctx0" brushRef="#br0" timeOffset="490557.5176">21956 12900 353 0,'0'0'31'15,"0"0"40"-15,0 0-51 16,5 78 49-16,-5-66-67 16,0-3 18-16,0-4 2 15,0-3-36-15,0-2 16 16,0 0-2-16,0 0 2 15,0-10 9-15,2 1-17 16,1 5 22-16,1 4-18 16,2 0 17-16,-3 0-15 0,-2 13 5 15,1 3-4 1,-2 0 14-16,0 2-13 0,0-5 11 16,0-3 0-16,0-2 14 15,-2-6-23-15,1 0 14 16,1 0 7-16,0 1-46 15,0 0 21-15,0-1 0 16,-2 2-4-16,1 0 11 16,-5 2-24-16,5-2 35 15,-2 1-17-15,1-3 13 16,1-2-25-16,-1 2 11 16,0-2-1-16,1 0-2 0,-1 0-5 15,2 0-4-15,0 0-45 16,-1 0 47-16,1 0 20 15,0-2-35-15,0-5 29 16,0-3-9-16,0 0-13 16,8 0 9-16,2-3 6 15,2 0-30-15,0-6 25 16,1-1 6-16,-1-3-10 16,0 1 24-16,0 0-19 15,-5 6 10-15,0 5-3 16,0 7 18-16,-3 4-12 15,2 0 2-15,-1 2 2 16,-1 11 38-16,-1 1-46 0,0 0 56 16,-1 2-51-1,-2 3 30-15,0 6-21 0,0 2 11 16,0-1-8-16,0-1-12 16,0-4-11-16,0-5 23 15,0-4-13-15,0-5 6 16,0-5-20-16,0-2 8 15,0 0-8-15,0 0-3 16,12-3-54-16,-6-6-31 16,-2 0-151-16</inkml:trace>
  <inkml:trace contextRef="#ctx0" brushRef="#br0" timeOffset="490854.2635">22392 12508 270 0,'0'0'26'16,"0"0"36"-16,0 0 27 16,2 119 46-16,-2-64-90 15,-3 2 10-15,-5-5-53 16,-2-4 6-16,-1-5 4 15,1-7-2-15,0-4-17 16,1-9 25-16,4-3-11 16,0-5 5-16,2-7-22 0,2-2 10 15,1-6-7-15,0 0-34 16,0 0-45-16,-2-3-136 16</inkml:trace>
  <inkml:trace contextRef="#ctx0" brushRef="#br0" timeOffset="491031.7811">22190 12889 417 0,'0'0'43'16,"0"0"-9"-16,0 0-19 16,0 0 5-16,0 0-8 0,93-5-10 15,-66 5-2 1,-3 0 18-16,0 0-43 0,-21 0-73 15,-2 0-267-15</inkml:trace>
  <inkml:trace contextRef="#ctx0" brushRef="#br0" timeOffset="491662.3178">22564 12926 247 0,'0'0'112'15,"0"0"4"-15,0 0-16 16,0 0-12-16,0 0-30 16,0 0-53-16,-2 15 29 15,-8 6-19-15,1 3 41 16,6-2-46-16,3-4-13 0,0-4 3 16,0-7 0-1,15-4 0-15,3-3 10 0,1 0-21 16,-4-10 29-16,3-6-42 15,-6 4 8-15,-5-1 15 16,-1 5-28-16,-3 6 26 16,-3 2 3-16,0 0-10 15,0 0 7-15,0 13 6 16,0 4-19-16,0-2 38 16,0 3-21-16,0-4 16 15,0 3-31-15,-4-1 15 16,-1 3-1-16,-1 0 0 15,-6 5 8-15,-4 2-22 16,-2-1 33-16,-3-3 6 16,2-6-24-16,4-2 36 0,2-10-32 15,2-1 3 1,3-3-8-16,2 0 4 0,1 0-10 16,0 0 20-16,2-5-32 15,0-3 44-15,3-3-31 16,0-2 5-16,0 1-2 15,0 6-151-15,0-1-109 16</inkml:trace>
  <inkml:trace contextRef="#ctx0" brushRef="#br0" timeOffset="491963.512">22917 12594 498 0,'0'0'47'16,"0"0"35"-16,26 99 48 16,-26-45-77-16,0 1 13 15,0-5-64-15,-5-5 7 16,-5-1 1-16,-4-2-9 15,-1-3-1-15,-4-3 12 16,-3-5-34-16,2-2 51 16,-2-4-30-16,0-2 1 15,-2 0-24-15,18-21-229 0,-2-2-183 16</inkml:trace>
  <inkml:trace contextRef="#ctx0" brushRef="#br0" timeOffset="493461.4278">17057 14272 369 0,'0'0'30'0,"0"0"25"15,0 0 34-15,25 114 21 16,-14-64-32-16,-7 0-51 16,-2-3-4-16,-2-9-7 15,0-7 3-15,-9-7-11 16,-6-9 6-16,0-4 8 16,-1-5-22-16,4-4 5 0,4-2-2 15,3 0 4-15,5 0 5 16,0 0-24-16,0 0 34 15,10 0-17-15,6-2 6 16,3-1-22-16,2 3 11 16,0 0 0-16,-1 0-2 15,-6 3 7-15,-3 7-18 16,-8 6 29-16,-3 2-28 16,0 7 27-16,-3 2-15 15,-13 0 21-15,2 3-41 16,3-2 20-16,3-3 0 15,3-3-7-15,5-6 16 16,0-5-29-16,0-3 42 16,0-4-47-16,9 0-15 15,5-4-88-15,-10 0-112 0,-2 0-171 16</inkml:trace>
  <inkml:trace contextRef="#ctx0" brushRef="#br0" timeOffset="494427.2032">17184 16822 534 0,'0'0'53'0,"0"0"-19"16,0 0 65-16,0 0-40 15,0 0-55-15,0 0-4 16,-85 46 17-16,74-16 4 16,2-1-16-16,2-2 47 15,7-7-36-15,0-7-18 16,0-3 4-16,22-9-2 15,13-1 0-15,9-1 16 16,3-15-25-16,-1 2 30 16,-9 1-42-16,-12 3 17 15,-10 8-29-15,-7 2-10 0,-8 0 32 16,0 2 11-16,0 15 1 16,-3 3-1-16,-3 1 14 15,3-3-21-15,3-2 22 16,0 2-16-16,0-2 28 15,0 6-53-15,0 3 26 16,0 10 0-16,0 8-3 16,0-1 14-16,1 0-25 15,5-10 32-15,1-9-11 16,1-5 4-16,-3-3-16 16,-2-5 5-16,-2-3-1 15,-1-1-3-15,0-3 8 0,0-2-13 16,0-1 22-16,0 0-41 15,-9 0 19-15,-6 0-53 16,8 0-151-16,-2 0-225 16</inkml:trace>
  <inkml:trace contextRef="#ctx0" brushRef="#br0" timeOffset="495297.4262">17752 16012 419 0,'0'0'40'0,"0"0"61"16,0 0-82-16,0 0 22 0,0 0-36 16,0 0 13-1,0 0 23-15,63-33-28 0,-60 59 22 16,-3 6-33-16,0 5 36 15,0 1-26-15,-6-2 2 16,-2-4 10-16,2-11-46 16,3-9 22-16,3-7 0 15,0-5-1-15,0 0 12 16,0-10-22-16,3-14 29 16,13-8-10-16,3 3 5 15,1 1-18-15,2 2 5 16,0 5-5-16,0 6 4 15,2 2-4-15,0 5-13 16,-17 8-144-16,-1 0-52 16</inkml:trace>
  <inkml:trace contextRef="#ctx0" brushRef="#br0" timeOffset="495643.499">18156 16092 313 0,'0'0'5'0,"0"0"15"16,0 0 29-16,90-44-17 16,-63 20-7-16,-3 0-24 15,-10 3 31-15,-9 0-24 16,-5 6 69-16,-6 5-45 16,-21 7 17-16,-10 3-44 0,0 1 8 15,1 20-11-15,5 4 8 16,8 2-13-16,11 2 16 15,9-3 7-15,3 0-16 16,0-5 1-16,12-6-4 16,8-5-1-16,3-1 13 15,3-5-10-15,8-2-3 16,0-2 19-16,2 0-29 16,3 0 32-16,2-13-44 15,3-2 15-15,-2-2-38 16,-29 8-118-16,-5 1-76 15</inkml:trace>
  <inkml:trace contextRef="#ctx0" brushRef="#br0" timeOffset="495892.832">18697 15593 349 0,'0'0'96'0,"0"0"-43"16,0 0 91-16,0 0-141 15,0 0 26-15,0 0-28 16,20 50 16-16,-18-12 19 16,-2 2-24-16,0 2 24 15,0 1-29-15,0-1 18 16,-3-1-17-16,-3-6-7 0,2-4-1 16,2-5-4-1,1-2 2-15,1-7-83 0,-2-17-100 16,-1 0-54-16</inkml:trace>
  <inkml:trace contextRef="#ctx0" brushRef="#br0" timeOffset="496059.3522">18549 15965 248 0,'0'0'59'16,"0"0"16"-16,0 0-43 15,0 0 21-15,0 0-50 16,109-65 3-16,-76 57 0 15,-7 3-2-15,1 2-8 16,-6 3-35-16,-18 0-53 16,1 0-177-16</inkml:trace>
  <inkml:trace contextRef="#ctx0" brushRef="#br0" timeOffset="496401.2769">18931 15837 452 0,'0'0'58'0,"0"0"-53"16,0 0 28-16,3 79-31 15,1-54 41-15,2-4-33 16,2-6 10-16,0-9-9 16,5-6 10-16,3 0-21 0,0-4 32 15,5-14-19 1,-1-5-7-16,-1 2-11 0,-1 0 20 15,-6 5-8-15,-4 7 0 16,-4 3-9-16,-4 6 2 16,0 0 0-16,0 6 3 15,0 10 24-15,0 3 13 16,0 1-30-16,4-3 4 16,-1-2 1-16,3 0-8 15,2-7 14-15,1 1-42 16,4-6-18-16,-8-3-140 15,1 0-144-15</inkml:trace>
  <inkml:trace contextRef="#ctx0" brushRef="#br0" timeOffset="496664.0832">19298 15867 471 0,'0'0'53'15,"0"0"2"-15,0 0-20 16,0 0 36-16,0 0-68 15,6 76 24-15,-11-63-11 16,-2-4-16-16,6-5 33 16,1-4-30-16,0 0 15 15,0 0-14-15,10-13 56 16,8-5-58-16,3 0 15 16,-2 2-17-16,1 4 0 15,2 0-2-15,1 4-9 0,3 5 5 16,-5 3-39-1,1 0-115-15,-17 0-98 0,-2 0 89 16</inkml:trace>
  <inkml:trace contextRef="#ctx0" brushRef="#br0" timeOffset="497120.8623">19628 15886 416 0,'0'0'76'16,"0"0"26"-16,0 0 2 15,0 0-64-15,0 0-27 16,0 0 0-16,20-9-18 16,-12 9 30-16,-5 0-21 0,0 0 14 15,0 0-22-15,-3 10 23 16,0 9-19-16,0 2 7 16,0 0 3-16,-6-2-20 15,0-7 33-15,3-5-27 16,3-4 19-16,0-3-24 15,0 0 9-15,1-2 0 16,16-8 0-16,-1-8 8 16,4 2-16-16,-4 2 21 15,3 1-35-15,1 3 44 16,-5 4-25-16,2 2 23 16,-1 2-40-16,1 1 20 0,0 1 0 15,-4 0-5-15,-4 0 12 16,-6 0-25-16,-3 0 36 15,0 7-18-15,0 5 5 16,-1 3-7-16,-7 1 2 16,2-3 0-16,2-2 0 15,4-3 1-15,0-4-6 16,0-3 5-16,0 0-17 16,12-1-67-16,-8 0-72 15,1 0-248-15</inkml:trace>
  <inkml:trace contextRef="#ctx0" brushRef="#br0" timeOffset="498576.0227">20638 15583 221 0,'0'0'54'0,"0"0"62"16,0 0-18-16,0 0-19 15,0 0-4-15,0 0-61 16,0 0-8-16,-2-49 16 16,2 49-18-16,0 0 6 15,0 0-14-15,0 0 4 16,0 0 0-16,0 0-8 15,0 0 16-15,0 0-17 16,0 0 21-16,0 0-28 16,0 0 41-16,0 0-26 0,0 0 22 15,0 0-30 1,0 0 23-16,0 0-1 0,0 0 33 16,0 0-36-16,-1 0 14 15,-2 0-9-15,-3 0 3 16,-6 0-4-16,-3 3-18 15,-8 10 4-15,0 5 0 16,-2 7-3-16,2 5 8 16,0 6-11-16,4 7 22 15,6 3-2-15,5 0-1 16,8-3 34-16,0-3-40 16,8-11 0-16,15-6-6 0,4-9-1 15,1-2 0-15,2-4 11 16,-4-3-24-16,-1-2 36 15,-2-1-34-15,-1-2 27 16,-2 0-32-16,0 0-74 16,6 0-56-16,-20 0-68 15,1-2-217-15</inkml:trace>
  <inkml:trace contextRef="#ctx0" brushRef="#br0" timeOffset="498966.9761">21248 15645 20 0,'0'0'375'0,"0"0"-237"15,0 0-118-15,0 0 94 16,0 0-76-16,0 0-13 16,-11-22-13-16,22 48-12 15,-1 8 23-15,4 2 30 0,1 1-38 16,4-5 0-16,-1-2-6 15,0-7 12-15,-5-3-13 16,1-4 11-16,-7-7-38 16,-1-1 18-16,3-3-8 15,-3-5-63-15,-6 0-134 16,1 0 20-16</inkml:trace>
  <inkml:trace contextRef="#ctx0" brushRef="#br0" timeOffset="499178.4106">21439 15646 352 0,'0'0'123'0,"0"0"-62"15,0 0 42-15,0 0-69 16,-84 33 3-16,59-6 7 16,-5 2-38-16,0 2-4 15,2-1 17-15,4-3-13 16,5-5 6-16,11-4-24 15,8-4 1-15,0-5-101 16,5-9-107-16,8 0-226 16</inkml:trace>
  <inkml:trace contextRef="#ctx0" brushRef="#br0" timeOffset="499384.8582">21596 15756 417 0,'0'0'14'15,"0"0"33"-15,97-15 33 16,-62 10-78-16,-1 0 12 16,-2 3 2-16,-8-2-32 15,-5 2-24-15,-19 0-29 16,0-1-138-16</inkml:trace>
  <inkml:trace contextRef="#ctx0" brushRef="#br0" timeOffset="499588.9167">21745 15584 366 0,'0'0'49'0,"0"0"-10"16,-32 82 83-16,31-49-95 15,1-1 12-15,0-5-35 16,0-4-4-16,0-4 0 16,3-7 9-16,7-1-20 15,7-5-15-15,-10-6-101 16,1 0-238-16</inkml:trace>
  <inkml:trace contextRef="#ctx0" brushRef="#br0" timeOffset="500076.1646">22149 15568 610 0,'0'0'0'16,"0"0"46"-16,0 0-38 15,0 0 13-15,0 0-13 16,0 0-8-16,55 48 2 15,-41-48-2-15,0 0 0 16,-1-5 16-16,-2-8-28 16,-2 1 35-16,-1 3-23 0,-1 5 21 15,2 4-42-15,-3 0 18 16,0 13 3-16,-1 10 0 16,-2 5 8-16,-3 3-8 15,0-1 11-15,0-5 12 16,0-3-21-16,0-5 12 15,0-2-14-15,-5-4 0 16,-7-1 5-16,-4-4-5 16,-1-4 0-16,-2-2 10 15,1 0-26-15,2-2 38 16,4-12-6-16,6-2-3 16,6 1-2-16,0-1-4 0,6 4-7 15,9 0 1 1,4 4 9-16,1 2-20 0,2 0 30 15,5 3-26-15,-2 0 24 16,2-2-36-16,-1 3-17 16,0-4-79-16,-17 5-24 15,-5-2-166-15</inkml:trace>
  <inkml:trace contextRef="#ctx0" brushRef="#br0" timeOffset="500339.094">22576 15393 464 0,'0'0'51'0,"0"0"25"16,0 0 46-16,0 0-22 16,56 115-33-16,-51-61-55 15,-4 0 30-15,-1-2-33 16,0-8 64-16,0-4-62 15,0-8-17-15,-1-6 6 16,-8-7 0-16,-3-5-1 16,1-3-16-16,4-4 9 15,2-5-117-15,4-2-17 16,1 0-129-16</inkml:trace>
  <inkml:trace contextRef="#ctx0" brushRef="#br0" timeOffset="500595.4071">23062 15407 713 0,'0'0'25'16,"0"0"-16"-16,0 0 52 16,0 0-56-16,58 77 26 0,-50-62-9 15,-4 2-44-15,-4-12-72 16,0-3-217-16</inkml:trace>
  <inkml:trace contextRef="#ctx0" brushRef="#br0" timeOffset="500744.011">23111 15708 204 0,'0'0'126'0,"0"0"0"16,0 0 36-16,0 0-109 15,-49 82 10-15,22-67-59 16,-1 3 45-16,-4-1-37 16,0 2-24-16,21-13 8 0,-1-3-231 15</inkml:trace>
  <inkml:trace contextRef="#ctx0" brushRef="#br0" timeOffset="502287.4037">18537 13586 351 0,'0'0'54'0,"0"0"14"15,0 0 35 1,0 0-50-16,0 0 22 0,0 0-62 16,0 0 42-16,-38 0-51 15,38 0 30-15,19 0-26 16,12 0 7-16,7 0 16 16,6-2-28-16,8-2 16 15,6 0-2-15,6-6 0 16,8-3-5-16,1-1-9 15,0 2-3-15,-6 3 0 16,-5 3 4-16,-7 6 3 16,-4 0-14-16,-7 0 22 15,-5 0-43-15,-11 0 58 16,-11 0-59-16,-5 0 55 16,-8 2-52-16,-4-2 18 0,0 0 8 15,0 0-1-15,0 0-11 16,0 2-37-16,-1 1-95 15,-10-1-37-15,0-2-239 16</inkml:trace>
  <inkml:trace contextRef="#ctx0" brushRef="#br0" timeOffset="502655.4209">18444 13771 469 0,'0'0'20'0,"0"0"0"16,0 0 49-16,0 0-46 15,96 18 48-15,-51-18-62 16,4 0 61-16,1 0-60 15,3 0 41-15,7-10-43 16,5-1 1-16,8-2 35 16,2 1-44-16,-4 2 9 15,-5 4 11-15,-8 1-15 16,-7 4 10-16,-6 1-25 16,-11 0 10-16,-14 0-18 15,-10 0-26-15,-10 6-68 0,0 0 48 16,0 1 30-16,-10-6-15 15,4-1-160-15</inkml:trace>
  <inkml:trace contextRef="#ctx0" brushRef="#br0" timeOffset="507177.8693">20420 13539 37 0,'0'0'126'16,"0"0"-77"-16,0 0 54 15,0 0-28-15,0 0-3 16,0 0 17-16,0 0-43 16,0 0 12-16,-55-18-52 15,55 18 33-15,0 0-34 16,-2 0 18-16,2 0-13 16,0 0-12-16,0 0 2 0,0 0 0 15,0 0-4-15,2 0 8 16,14 0-6-16,2 0 21 15,6 0-3-15,3 1-2 16,2 4-25-16,6-1 12 16,2 0-1-16,5 0 0 15,-2-2 4-15,4-2-16 16,-1 4 31-16,3-4-26 16,3 0 23-16,6 0-27 15,5 0 17-15,2 0-10 16,4-1 4-16,-2-4 0 15,-1 0-5-15,-5 2 11 16,-7 3-28-16,-5 0 50 0,-2 0-30 16,-3 0 20-16,0 0-36 15,1 0 17-15,-1 0 1 16,2-4-1-16,-1-1 7 16,4 1-22-16,3 1 35 15,1 3-24-15,1 0 19 16,-3 0-27-16,-2 0 13 15,-3 0-7-15,-2 0-11 16,0 0 11-16,-2 0-1 16,4-7 16-16,0-1-33 15,5-5 51-15,0 2-25 16,1 3 16-16,-7 0-27 16,-6 6 10-16,-11 0 0 15,-7 1-2-15,-9 1 11 0,-6 0-28 16,-3 0 39-16,0 0-40 15,0 0 23-15,-11 0-6 16,1 0-97-16,3 0-117 16</inkml:trace>
  <inkml:trace contextRef="#ctx0" brushRef="#br0" timeOffset="511284.3989">21362 12518 327 0,'0'0'36'16,"0"0"4"-16,0 0-5 15,0 0 37-15,0 0-44 16,0 0 40-16,0 0-65 15,-20-52 51-15,17 50-33 16,1-1 0-16,1 3 6 16,1 0-14-16,0 0-13 15,0 0 23-15,0 0-39 16,0 0 38-16,0 0-23 16,0 0 24-16,0 0-43 15,0 11 22-15,0 4-2 16,0 0 17-16,0-1-17 0,0-3 18 15,0-5-10-15,0-6 32 16,9 0-38-16,12-10 94 16,1-13-90-16,2-5 1 15,-2 2 2-15,-4 1-6 16,-3-1-6-16,0 3 20 16,-5 4-36-16,0 5 45 15,-3 2-30-15,3 7 22 16,1 5-36-16,-2 0-96 15,-8 3-139-15,-1 4-315 16</inkml:trace>
  <inkml:trace contextRef="#ctx0" brushRef="#br0" timeOffset="511860.8567">22635 12083 447 0,'0'0'6'16,"0"0"73"-16,0 0-40 15,0 0 74-15,0 0-64 16,0 0-2-16,14-22-37 0,-14 54 23 16,0 3 25-16,0 1-43 15,0-6 13-15,0-6-16 16,4-8 17-16,4-9-19 15,2-7-1-15,8 0-4 16,7-10 10-16,6-15 7 16,1-4-22-16,-1 2 0 15,-8 4 16-15,-4 8-39 16,-8 7 54-16,-8 8-62 16,-3 0-141-16,0 0-177 15</inkml:trace>
  <inkml:trace contextRef="#ctx0" brushRef="#br0" timeOffset="512760.2282">17298 12471 291 0,'0'0'10'0,"0"0"61"16,0 0-53-16,0 0 85 0,0 0-61 15,0 0-4 1,0 0 3-16,-41-49-34 0,41 66 14 15,0 10 10-15,9 9 52 16,6 1-63-16,4-4 14 16,5-8-29-16,0-10-5 15,6-15 10-15,10-1-1 16,12-34-6-16,13-16 27 16,7-9-45-16,0 0 39 15,-12 7-48-15,-48 35-103 16,-7 6-141-16</inkml:trace>
  <inkml:trace contextRef="#ctx0" brushRef="#br0" timeOffset="518090.0764">16864 13706 238 0,'0'0'49'0,"0"0"-47"15,0 0 95-15,0 0-26 16,0 0 20-16,0 0-90 16,0 0 47-16,-53-6 9 15,53 5-3-15,0-1 2 16,0-1-55-16,0 0 23 16,0-1-11-16,4 0 6 15,18-2-6-15,8 2-26 16,11-3 13-16,8 2 0 15,8-1-4-15,11 1 15 16,5 2-27-16,5 1 36 16,-3 2-30-16,-4 0 28 15,-2 0-26-15,-7 0 21 16,-3 0-24-16,-7 0 11 0,-5 0 0 16,-5 0-8-16,-9-2 17 15,-6 2-33-15,-6-2 51 16,-9 2-49-16,-6 0 29 15,-3 0-14-15,-3 0-42 16,0 0 8-16,0 0-3 16,0 0-10-16,0 0 47 15,0 0-81-15,0 0-7 16,0 0-105-16</inkml:trace>
  <inkml:trace contextRef="#ctx0" brushRef="#br0" timeOffset="518530.8976">16760 13923 238 0,'0'0'6'0,"-86"37"41"15,71-29-11-15,7-2 43 0,5 0-34 16,3-2-28 0,0 2 11-16,4-1 0 0,13-1 27 15,5 0-51-15,5-4 44 16,5 0-44-16,9 0 37 15,8-1-30-15,8-12 15 16,9-8-21-16,7-4 13 16,11-4 18-16,8-2-36 15,1 5 30-15,-6 6-18 16,-13 11 9-16,-18 9-6 16,-18 0-30-16,-14 8 10 15,-12 5-42-15,-11 3-38 16,-1-2-2-16,0 1 62 0,0-12-82 15,-1 1-64-15</inkml:trace>
  <inkml:trace contextRef="#ctx0" brushRef="#br0" timeOffset="537597.9888">17522 13859 440 0,'0'0'72'15,"-97"2"-18"-15,56-2 46 16,-3 0-51-16,1-6-10 15,-2-1 0-15,2 0-17 0,2-1-6 16,-1-3 1-16,-3 3-12 16,-7-3 12-16,-5-1-7 15,-3-1 5-15,2-1 1 16,2-2-14-16,8-2 4 16,7-2 12-16,4-1-16 15,9-3 9-15,4-2 1 16,1-5 2-16,6-5-4 15,3-3-10-15,5-4 0 16,6 0 0-16,3-2-2 16,0-3 4-16,0 1-14 15,0-6 28-15,6 2-27 16,5 2 30-16,-1 0-22 16,6-1 24-16,5 4-40 0,5-2 19 15,9-2 0-15,4 4-5 16,9 0 10-1,10 5-22-15,8 4 40 0,8 5-29 16,3 5 22-16,2 3-32 16,-6 5 16-16,-3 5-1 15,-9 4-6-15,-9 4 14 16,-4 5-19-16,-8 1 24 16,-2 0-34-16,0 4 44 15,-1 11-31-15,-1 3 36 16,3 3-54-16,0 2 27 15,0 2 0-15,-3 0-2 16,1 1 6-16,-1 0-21 0,-3 2 35 16,-2 0-27-16,-6 2 26 15,-2-4-34-15,-7 4 13 16,-3-2-1-16,-5 0 2 16,-4-1 6-16,0 4-12 15,-1 0 24-15,-2 5-33 16,-1-2 39-16,0 5-28 15,0-3 33-15,0 1-51 16,0-3 25-16,-4-3 0 16,-7-2-5-16,-3 1 13 15,-2 0-23-15,-2-3 34 16,2 4-21-16,-3-3 20 16,0-1-31-16,-3-1 13 15,0-1-2-15,1 1 2 0,-6 0 0 16,-3-1-6-16,-6-1 20 15,-5 1-33-15,-4 1 39 16,-1 2-22-16,-1 3 24 16,-2-1-44-16,4 0 18 15,1 2 2-15,6-1-46 16,31-25-92-16,4-5-144 16</inkml:trace>
  <inkml:trace contextRef="#ctx0" brushRef="#br0" timeOffset="549027.1029">25721 14786 154 0,'0'0'68'0,"0"0"3"16,0 0-9-16,0 0-30 15,0 0 43-15,0 0-41 16,0 0 57-16,0 0-58 0,0 0 17 16,0 0-43-16,-6-71-1 15,6 71-1-15,0 9 0 16,0 21 53-16,0 9-42 15,-5 7 55-15,-4 5-69 16,0 0 27-16,0 4-4 16,0-4-37-16,-2-2 12 15,0-5 0-15,2-10 0 16,0-4 9-16,6-11-24 16,0-5 38-16,3-8-20 15,0-1 11-15,0-4-26 16,0 2 12-16,0-3 0 15,0 0-2-15,12 0 12 0,5 0-21 16,2 0 31-16,-1-6-23 16,0 0 16-16,-5 2-18 15,-4 2 27-15,-2 0-41 16,-4 2 19-16,-1 0-5 16,1 0-5-16,0 0-64 15,0 0 6-15,0 0-62 16,-1 0 23-16,-2 0-44 15,0 0-85-15</inkml:trace>
  <inkml:trace contextRef="#ctx0" brushRef="#br0" timeOffset="549582.2113">26098 15055 302 0,'0'0'72'0,"0"0"10"15,0 0 0-15,0 0-18 16,0 0-28-16,0 0 22 0,-24-58-47 16,6 58 32-16,-1 11-39 15,2 8 9-15,3-1-12 16,5-1-1-16,6-2 0 16,3-5 13-16,0-1-28 15,0-3 32-15,0-2-21 16,9-2 13-16,4-2-7 15,-1 0 13-15,1 0-23 16,-2 0 8-16,-4 0 0 16,-2-2-3-16,-2 0 9 15,1 2-17-15,-2 0 30 16,1 0-16-16,1 0 11 0,-1 0-25 16,3 0 11-16,0 0 0 15,-1 0-3-15,0 2 6 16,-2 0-16-16,-1 2 30 15,1-2-23-15,-2 0 16 16,1 2-20-16,0-2 10 16,1 1-43-16,1-3-84 15,-2 0-77-15,-1 0-135 16</inkml:trace>
  <inkml:trace contextRef="#ctx0" brushRef="#br0" timeOffset="549882.4084">26231 14979 287 0,'0'0'131'0,"0"0"-69"0,0 0-24 15,0 0-14-15,0 0 12 16,0 0-22-16,7 62-4 16,-7-44 17-16,-6-3-13 15,-1-3 32-15,0-5-27 16,4-4 47-16,1-2-50 15,2-1 1-15,0 0-8 16,3 0-8-16,12-10 7 16,0 0 2-16,1-4-20 15,-1 3 29-15,1 2-20 0,0 3 11 16,-2 3-20 0,-2 2 6-16,2 1-35 0,-1 0-95 15,-10 0-30-15,0 0-71 16</inkml:trace>
  <inkml:trace contextRef="#ctx0" brushRef="#br0" timeOffset="550302.2857">26625 14915 458 0,'0'0'47'0,"0"0"34"16,0 0-52-16,0 0 16 0,0 0-39 16,0 0 39-16,1-41-45 15,-16 41 30-15,2 0-28 16,-2 5 16-16,3 6 8 16,2-2-21-16,5 4-6 15,4-2 22-15,1-1-23 16,0-2 16-16,0 5-17 15,3 1 5-15,1 8-2 16,-1 7 4-16,-3 6 6 16,0 2 16-16,0 1-20 15,0-6 3-15,-9-6 9 16,0-5-6-16,0-5 3 0,-4-4-24 16,-1-2 9-16,0-4 0 15,0-4-1-15,3-2 9 16,4 0-19-16,1 0 25 15,3 0-35-15,0 0-5 16,3-2-60-16,0 2-156 16</inkml:trace>
  <inkml:trace contextRef="#ctx0" brushRef="#br0" timeOffset="550970.3629">26708 15005 288 0,'0'0'120'0,"0"0"-25"16,0 0 16-16,0 0-105 15,0 0 27-15,54-74-33 16,-40 56 14-16,-1 4 3 15,-3-1-6-15,-4-1 16 16,-1 4-26-16,-5-1 50 0,0 4-49 16,0 2 65-16,-9 5-62 15,-8 2 31-15,-2 0-32 16,-2 8-4-16,3 13 0 16,3 4 13-16,5-2-23 15,4 0 27-15,4-2-2 16,2-2-8-16,0-4 0 15,0-2-7-15,3-4 0 16,9-3-2-16,3-6 5 16,3 0-10-16,3 0-10 15,1 0-6-15,-1 0-135 16,-12 0-12-16,-4-6-156 0</inkml:trace>
  <inkml:trace contextRef="#ctx0" brushRef="#br0" timeOffset="551678.3115">27137 14797 424 0,'0'0'108'15,"0"0"-22"-15,0 0-13 16,0 0-46-16,0 0-16 15,0 0-9-15,0 0-2 16,-68 36 15-16,68-28-18 0,0 3 17 16,0-1-17-16,0 0 31 15,5 2-49-15,-2 1 23 16,-2-1-2-16,-1 1 13 16,0 0-4-16,0-1 3 15,-1 2 5-15,-7-3-2 16,1 0-6-16,-3 0-18 15,2 3-7-15,2-1-102 16,6-10-84-16,-2 2-82 16</inkml:trace>
  <inkml:trace contextRef="#ctx0" brushRef="#br0" timeOffset="551989.478">27072 15066 327 0,'0'0'74'16,"0"0"9"-16,0 0-55 15,100-95 28-15,-67 60-50 16,-3 1 29-16,-3-2-19 16,-2 3 19-16,-3-3 33 15,-3 3-20-15,-3 2 7 16,-4 6-45-16,-3 6 60 16,-5 10-51-16,-2 6 48 15,-2 3-57-15,0 7-13 16,0 18 21-16,-5 9-18 15,-4 3 0-15,3-3 15 0,5-4-23 16,1-2 28-16,0-1-9 16,0-1-1-16,0-4-20 15,3 3 9-15,10-1-9 16,1 1-18-16,-2-1 3 16,-8-20-222-16,-4-2-162 15</inkml:trace>
  <inkml:trace contextRef="#ctx0" brushRef="#br0" timeOffset="552150.0494">27251 14977 494 0,'0'0'142'15,"0"0"-64"-15,0 0 55 0,0 0-123 16,0 0 5-16,0 0-15 16,66-59-2-16,-17 52-2 15,4 4-6-15,3 2-4 16,-38 1-254-16,-7 0-125 15</inkml:trace>
  <inkml:trace contextRef="#ctx0" brushRef="#br0" timeOffset="552449.4524">28033 14622 446 0,'0'0'107'0,"0"0"-30"16,0 0 68-16,0 0-70 16,0 0 42-16,0 0-105 15,30-27 22-15,-58 64-29 16,-10 12 8-16,1 4 15 16,4 2-20-16,12-4 36 15,12-3-37-15,9-3 22 16,0-2-17-16,15-7-21 15,18-3 9-15,15-7 0 16,11-6-1-16,9-5-10 16,2-5-66-16,-46-10-134 15,-5 0-140-15</inkml:trace>
  <inkml:trace contextRef="#ctx0" brushRef="#br0" timeOffset="552936.1388">28951 14579 526 0,'0'0'51'0,"0"0"45"16,0 0-11-16,0 0 26 15,0 0-94-15,0 0 34 0,-90 73-37 16,63-20 33 0,1-4-43-16,0-2 20 0,-1-7-8 15,0-1-8-15,4-1-16 16,5-5 33-16,7-5-35 15,7-5 12-15,4-9-4 16,0-8-173-16,4-6-74 16,9-7-97-16</inkml:trace>
  <inkml:trace contextRef="#ctx0" brushRef="#br0" timeOffset="553161.0471">28930 14583 523 0,'0'0'137'0,"0"0"-117"16,0 0 77-16,0 0-42 15,0 0 10-15,79 104-30 16,-69-69-17-16,2 1-5 16,-6-4 0-16,-3-1-22 15,-1-3 33-15,-2-1-26 16,0-1 2-16,0-6-90 15,-6-19-192-15,-6-1-199 16</inkml:trace>
  <inkml:trace contextRef="#ctx0" brushRef="#br0" timeOffset="553326.6046">28821 14896 598 0,'0'0'89'0,"0"0"-72"15,0 0 66-15,97-33-77 16,-58 32-12-16,-5 1-1 16,-4 0-74-16,-24 0-96 15,-5 0-239-15</inkml:trace>
  <inkml:trace contextRef="#ctx0" brushRef="#br0" timeOffset="553520.0881">29406 14974 577 0,'0'0'114'15,"0"0"-3"-15,-15 89-26 16,-3-61-22-16,0-1-57 16,1-2-6-16,1-5 25 15,3 0-50-15,-2-7-42 16,12-13-167-16,1 0-186 15</inkml:trace>
  <inkml:trace contextRef="#ctx0" brushRef="#br0" timeOffset="554097.5466">29922 14868 492 0,'0'0'74'0,"0"0"-1"16,0 0 17-16,0 0-31 15,23-78-9-15,-9 59 29 16,3 4-38-16,2 0 48 0,0 4-59 16,-2 5-15-16,-1 5-15 15,-5 1 0-15,-5 6 10 16,-3 17-7-16,-3 5 9 16,0 3 12-16,0-1-18 15,-11-3 16-15,1-4-11 16,-4-6 11-16,5-6-42 15,2-5 20-15,1-4 0 16,5-2-2-16,1 0 13 16,0 0-29-16,5-18 2 0,13-3 4 15,9-4 24 1,2-1-33-16,-1 4 6 0,-1 3 3 16,-8 7 11-16,-2 8 1 15,-7 4-7-15,-1 0 14 16,-3 0-36-16,-3 9 60 15,-2 1-30-15,1 3 23 16,-1 0-39-16,-1-1 15 16,0 1 0-16,0-3 0 15,0-2-12-15,0-4-60 16,2-4-220-16,-1 0-67 16</inkml:trace>
  <inkml:trace contextRef="#ctx0" brushRef="#br0" timeOffset="554322.9404">30495 14593 632 0,'0'0'63'16,"0"0"65"-16,0 0-44 16,0 0 13-16,60 96-45 15,-60-49 48-15,-17 4-84 16,-17-2 5-16,-2 2-21 15,-4-3 0-15,-4-1-3 16,-2-2-9-16,-2-7-52 16,-7-5-130-16,34-29-18 15,-5-4-167-15</inkml:trace>
  <inkml:trace contextRef="#ctx0" brushRef="#br0" timeOffset="555673.9474">24324 14913 457 0,'0'0'81'16,"0"0"11"-16,0 0 35 15,0 0-122-15,0 0 53 16,0 0-46-16,2 96 53 16,-2-58-64-16,-5-3 27 15,-4-3-25-15,0-5-3 16,2-5 0-16,-1-2 11 0,3-9-29 15,2-1-56-15,3-10-66 16,0 0-93-16</inkml:trace>
  <inkml:trace contextRef="#ctx0" brushRef="#br0" timeOffset="555823.5403">24291 14823 499 0,'0'0'89'0,"0"0"-1"16,0 0-69-16,0 0-18 16,0 0-1-16,0 0-25 15,53-24-231-15</inkml:trace>
  <inkml:trace contextRef="#ctx0" brushRef="#br0" timeOffset="556180.5841">24585 14947 402 0,'0'0'75'0,"0"0"-58"15,0 0 55-15,12 82-44 16,-13-57 30-16,-10-2-54 16,1-7 17-16,1-3-14 15,2-7-7-15,5-2 3 16,2-4 1-16,0 0 13 0,0-2-12 15,12-16 17 1,6-6 1-16,3-1-22 0,-1 0 19 16,-1 5-37-16,1 5 17 15,-2 8 0-15,-4 7-4 16,-4 0 9-16,-5 16 11 16,-5 9-3-16,0 3 54 15,0 0-53-15,-2-5 35 16,-4-5-47-16,3-5 1 15,3-3-3-15,0-6-3 16,3-4-33-16,7 0-156 16,1 0-194-16</inkml:trace>
  <inkml:trace contextRef="#ctx0" brushRef="#br0" timeOffset="556423.0538">25033 14714 601 0,'0'0'55'0,"0"0"-26"16,0 0-27-16,0 0 88 15,19 76-63-15,-19-27 41 16,-3 8-66-16,-10-1 42 16,-2 3-26-16,2-4-25 15,0-5 7-15,2-11 0 16,2-8-5-16,1-9-22 0,-1-10-27 15,2-6-125-15,5-6 13 16,-1-4-149-16</inkml:trace>
  <inkml:trace contextRef="#ctx0" brushRef="#br0" timeOffset="556565.6768">24887 15047 263 0,'0'0'148'0,"0"0"-100"15,0 0 37-15,65-79-81 16,-26 69 14-16,3-2-18 15,0 1 0-15,-5 3 0 16,-1 2 13-16,-12 0-26 16,-23 6-93-16,-1 0-243 15</inkml:trace>
  <inkml:trace contextRef="#ctx0" brushRef="#br0" timeOffset="559443.9575">24197 15391 490 0,'0'0'38'0,"0"0"-17"16,0 0 113-16,0 0-51 15,-80-8 21-15,80 8-79 16,0 0 5-16,0 0 1 15,22 0-32-15,15-2 6 16,16-2 10-16,9 1 7 16,12-2-13-16,4 1-5 15,2 1 21-15,-1-1-21 16,-8 4 11-16,-2-4-27 16,-9 2 12-16,-10-2 0 15,-9 2-5-15,-10-1 13 16,-9 1-22-16,-8-1 31 0,-5 3-29 15,-6-1 30-15,-3 1-36 16,0 0 17-16,0 0-56 16,-2 0-122-16,-13 0-161 15</inkml:trace>
  <inkml:trace contextRef="#ctx0" brushRef="#br0" timeOffset="559662.8847">24186 15462 614 0,'0'0'123'15,"0"0"-76"-15,0 0-10 0,0 0 7 16,0 0-14-16,131 2-19 16,-63-4 0-16,4 2-21 15,-3 0 37-15,-5 0-27 16,-7 0 10-16,-7 0-20 15,-41 0-100-15,-4 0-192 16</inkml:trace>
  <inkml:trace contextRef="#ctx0" brushRef="#br0" timeOffset="560277.2427">24673 15810 564 0,'0'0'49'16,"0"0"-7"-16,0 0-33 15,0 0 57-15,0 0-17 16,-23 79-36-16,17-57 12 16,-4 0-22-16,4-3 24 15,3-3-5-15,2-4-9 16,1-2 0-16,0-2-24 16,0-1 11-16,0-2 0 15,7 1-3-15,4 2 8 16,1 8-15-16,-5 9 15 0,-1 11-16 15,-1 5 22 1,-5-2-11-16,0-5 3 0,0-5-3 16,-2-5 13-16,-10-2 1 15,-1-4 13-15,2-3-22 16,4 1 8-16,7-5 11 16,0 1-23-16,0-4 14 15,17-2-30-15,6-3 11 16,3-2-43-16,-16-1-100 15,-4 0-131-15</inkml:trace>
  <inkml:trace contextRef="#ctx0" brushRef="#br0" timeOffset="560952.6381">24821 17168 563 0,'0'0'65'16,"0"0"-15"-16,0 74-26 16,0-43 111-16,0 0-132 15,3-11 14-15,9-7-5 16,4-7-12-16,4-6 32 0,2 0-13 16,2-8 6-16,1-10-11 15,-2 1 2-15,-5 0-7 16,-4 6-14-16,-6 6 5 15,-8 5-6-15,0 12 6 16,0 20 0-16,-16 13 5 16,1 3 13-16,0-3-16 15,7-1 14-15,2-6 6 16,2-1-2-16,2-7-32 16,2-4 14-16,0-2-2 15,0-4 0-15,0-4 8 16,0-5-23-16,2-2 31 0,1-4-17 15,0-1 7-15,-2-4-12 16,1 0-36-16,2 0-18 16,5-14-22-16,-6 2-89 15,-1 0-88-15</inkml:trace>
  <inkml:trace contextRef="#ctx0" brushRef="#br0" timeOffset="562077.5158">24861 15402 285 0,'0'0'18'0,"0"0"5"16,0 0 6-16,0 0 63 15,-89 50-56-15,61-41 38 16,-2-2-74-16,-3 0 46 16,-4-2-28-16,-5-1 5 15,-4-1-4-15,-4-3-16 16,-4 0 17-16,-1 0-10 0,4 0 34 15,2-7-43-15,3-9 35 16,10-4-31-16,4-1 5 16,-4-4 2-16,-2-4-8 15,-2-2-8-15,-5-8 24 16,5-2-31-16,4-3 30 16,6-4-31-16,11 3 30 15,11-8-36-15,8-3 14 16,0-1 4-16,19 1-1 15,9 7-26-15,8 4 13 16,5 4-42-16,7 1 40 16,6 5-54-16,5 1 7 15,10 3-24-15,12 3 54 16,7-2 18-16,6 3 15 16,12 0-3-16,2 2 17 0,3 9 0 15,-4 9-13-15,-16 7 16 16,-16 9-10-16,-15 24-14 15,-11 7 7-15,-12 5-1 16,-6 5-6-16,-5 0 14 16,-10 3-12-16,-4 5 17 15,-10 6 13-15,-2 11-15 16,-6 5 41-16,-21 3-35 16,-8-3 15-16,-8-6-9 15,-6-6-14-15,-11-7 3 16,-8-8 8-16,-7-6 1 15,-5-4-14-15,-6-5 3 0,0-1 0 16,-1-3-13-16,4-5 4 16,10-4-12-16,55-25-80 15,7 0-338-15</inkml:trace>
  <inkml:trace contextRef="#ctx0" brushRef="#br0" timeOffset="566825.5131">25039 15341 238 0,'0'0'47'16,"0"0"-9"-16,0 0 17 15,0 0-10-15,0 0-21 16,0 0 47-16,0 0-48 15,-44 7 28-15,33-3-46 16,-3 2 36-16,-4-2-34 0,-1 0 16 16,-5 1 4-1,-6-2-5-15,-4-2 22 0,-6-1-16 16,-2 0 48-16,-2 0-48 16,-3 0 49-16,-1-4-73 15,-6-5 22-15,-2 2-19 16,-1 0-6-16,-4 0-1 15,1 0 13-15,2 0-29 16,0-2 37-16,8 0-27 16,1-4 16-16,6 0-12 15,1-2 11-15,5-1-16 16,1 1 7-16,5 1 0 16,4 0-5-16,2-2 15 0,1 0-33 15,1-6 48-15,1 0-26 16,7-3 18-16,5-1-34 15,8-4 15-15,2-7 2 16,0 1 0-16,13-4 6 16,3 3-25-16,1 3 38 15,0 0-27-15,2 2 23 16,2 0-21-16,0-4 14 16,6 3-16-16,1-2 6 15,5 5 2-15,1 0-6 16,6 1 10-16,4 1-29 15,8 1 50-15,8 0-21 16,5 4 11-16,4 3-30 16,4 8 9-16,-1 3 6 15,-1 2-4-15,1 3-5 16,-1 0 3-16,0 4-27 0,-7 0 15 16,-3 0 36-16,-3 0-36 15,-6 11 20-15,-5 5-4 16,-5 6 0-16,-5 3 2 15,-8 5-8-15,-6 2 18 16,-2 5-33-16,-5-2 49 16,-5 3-28-16,-2 2 21 15,-5-2-38-15,2 1 18 16,-3-3 1-16,-3-1-1 16,0 5 9-16,-12 5-24 0,-18 6 36 15,-12 4-24 1,-7 1 15-16,-3-6-18 0,-2-3 12 15,4-5-10-15,2-5 5 16,-1-2 0-16,1 1-7 16,-3 3-30-16,35-33-117 15,1 2-225-15</inkml:trace>
  <inkml:trace contextRef="#ctx0" brushRef="#br0" timeOffset="586514.9743">18179 16331 335 0,'0'0'37'16,"0"0"35"-16,-96 0-12 15,80 0 51-15,1 0-56 16,6 0 41-16,3 0-80 16,3 0 33-16,3 0-16 15,-3 0 4-15,3 0-24 16,0 0-8-16,0 0 5 16,3 0 4-16,20-5 15 0,11-2-28 15,11-3 15-15,7-1-13 16,5 3-3-16,4 2 0 15,7 1 4-15,5-1-16 16,6 0 28-16,2 0-21 16,4-1 16-16,0 1-14 15,0-5 19-15,0 1-29 16,-3 4 13-16,-2 0 0 16,-5 3-2-16,-1 3 0 15,-2 0-11-15,-7 0-7 16,-14 0 18-16,-11-1-40 15,-14-1 12-15,-9-2 16 0,-6 1 14 16,-4-1 0 0,-4-2 6-16,-2 4-14 0,1-4 25 15,1 3-20-15,0 3 12 16,-2-2-15-16,3 2 6 16,-4 0-14-16,0 0-61 15,0 0-26-15,-8 0-83 16,-6 0-235-16</inkml:trace>
  <inkml:trace contextRef="#ctx0" brushRef="#br0" timeOffset="586972.2148">18012 16600 628 0,'0'0'22'0,"0"0"-14"16,0 0-8-16,0 0 15 16,0 0-11-16,0 0 2 15,-55 16 6-15,83-16 36 16,12 0-6-16,20-10 30 15,13-2-64-15,14-3 37 16,15-3-32-16,9-6-9 0,10 1 5 16,3-3 1-16,0 3-8 15,-5 0 15-15,-4 6-4 16,-4 1-1-16,-5 6-22 16,-5 4 13-16,-12 1-3 15,-15 1 0-15,-18-1 2 16,-13 2-14-16,-16 1 25 15,-12 1-20-15,-8 1 16 16,-5 0-6-16,-2 0 6 16,0 0-18-16,0 0 8 15,0 0-28-15,0 6-41 16,-5-1-89-16,-2-1-114 16</inkml:trace>
  <inkml:trace contextRef="#ctx0" brushRef="#br0" timeOffset="592535.6798">17475 11392 446 0,'0'0'36'0,"0"0"54"16,0 0-24-16,0 0 13 15,0 0-27-15,0 0-42 16,0 0-2-16,0 0 5 16,-14-20-8-16,10 37 5 15,-4 8 68-15,-2 1-71 16,2 2 18-16,2 0-6 15,2-3-15-15,2 4 5 0,1-4-5 16,-2-1-7-16,2 2 17 16,-1-7-4-16,1-1-8 15,-2-2-4-15,3 0-1 16,-2-4 3-16,2-2 0 16,0-3-11-16,0-2 6 15,0-1-63-15,3-4 22 16,9 0-74-16,0 0 0 15,-8 0-40-15,0-7-26 16</inkml:trace>
  <inkml:trace contextRef="#ctx0" brushRef="#br0" timeOffset="592868.7892">17637 11351 399 0,'0'0'67'15,"0"0"1"-15,0 0-39 16,0 0 6-16,0 0 37 16,6 79-49-16,-7-47 44 15,-1 0-42-15,1 0 12 16,-2 1-29-16,0-2 5 15,-3-2 3-15,3-6-15 16,-2-7-1-16,2 0 13 0,-1-3-7 16,2-5-3-16,-1 0-4 15,2 0 1-15,-2-3-2 16,-1 1-33-16,-2 0-77 16,1-6-67-16,-1 0-140 15</inkml:trace>
  <inkml:trace contextRef="#ctx0" brushRef="#br0" timeOffset="593137.0745">17431 11693 444 0,'0'0'61'0,"0"0"4"0,0 0 15 16,0 0-53-16,0 0-2 15,0 0-22-15,81-77 36 16,-51 61-31-16,-5 5 29 16,-2 1-35-16,-7 4 2 15,-7 4-3-15,-5 2 7 16,-2 0-16-16,-2 0 3 16,0 1-21-16,0 12-23 15,-6 2-10-15,-2-6-97 16,-2-3-70-16</inkml:trace>
  <inkml:trace contextRef="#ctx0" brushRef="#br0" timeOffset="593299.637">17461 11778 300 0,'0'0'118'16,"0"0"-95"-16,0 0 11 15,0 0-14-15,0 0 50 16,0 0-65-16,81-4 10 15,-59-3-15-15,-1 2-34 16,-19 3-63-16,-2 0-215 16</inkml:trace>
  <inkml:trace contextRef="#ctx0" brushRef="#br0" timeOffset="603786.1084">17833 11259 152 0,'0'0'50'0,"0"0"17"16,0 0-2-16,0 0-27 16,0 0 10-16,0 0 0 15,0 0 28-15,0 0-33 16,0 0 25-16,-2-67-40 16,2 65 19-16,0 2-5 15,0 0-6-15,0 0-15 16,0 18-9-16,-3 11 13 15,-3 4-17-15,2 5 34 16,-2 1-36-16,3 4 29 0,-2 2-34 16,1-2 4-16,-1-1-2 15,2-3 4-15,0-3-10 16,0-3 12-16,1-7-3 16,0-2 0-16,1-6-12 15,1-2 6-15,-2-5-49 16,2-3-73-16,0-6-72 15,0-2 2-15,0 0-20 16</inkml:trace>
  <inkml:trace contextRef="#ctx0" brushRef="#br0" timeOffset="603974.2228">17770 11559 298 0,'0'0'92'15,"0"0"-9"-15,0 0-61 16,0 0 18-16,0 0-25 15,0 0 3-15,0 0 1 16,91-45-7-16,-82 45-12 16,-4 0 15-16,0 0-15 15,-3 0 0-15,-1 0-16 16,-1 0-125-16,0 0-142 16</inkml:trace>
  <inkml:trace contextRef="#ctx0" brushRef="#br0" timeOffset="604235.5223">17577 11825 512 0,'0'0'33'0,"-14"81"-14"16,14-58 26-16,19-5 17 15,5-3-38-15,0-2 12 16,3-8-32-16,3-5 22 16,3 0-23-16,3-10 2 15,3-11-3-15,0-3-2 16,-3-1 0-16,-3-1-36 0,-28 16-101 16,-1 2-112-16</inkml:trace>
  <inkml:trace contextRef="#ctx0" brushRef="#br0" timeOffset="605263.7725">18126 11332 574 0,'0'0'22'16,"0"0"-19"-16,0 0 69 16,0 0-44-16,93 27 1 15,-84-8-27-15,-9 4 2 16,0 1 5-16,-19-2-9 15,-17 0-15-15,-5-4-55 16,-3-4 69-16,1-3 1 16,4-5 6-16,10-3 1 15,12-3-7-15,11 0 11 16,6 0 21-16,4 0-30 16,21-3 1-16,10-7-2 15,1 1 12-15,0 0-7 0,-5 2 0 16,-3 2-12-1,-9 2 4-15,-8 1 2 0,-5 2 0 16,-6 0-2-16,0 17-10 16,-6 7 24-16,-12 5-4 15,-1 0-3-15,-2-1-2 16,1 0 11-16,2-3-14 16,5-2 13-16,7 0-3 15,3-6-2-15,3-1-2 16,0-8 4-16,9-6 1 0,15-2 0 15,3-2-6 1,4-16-2-16,1-3-3 0,-7 1 0 16,-6 1 0-16,-8 3-3 15,-7 4 0-15,-4 8-52 16,0 4 52-16,-13 0-87 16,-11 7 19-16,-8 13-12 15,0 4 53-15,2 0 30 16,3 4 1-16,7 3 23 15,4-1 11-15,9 2 20 16,7-4-27-16,0-4 31 16,6-5-36-16,16-9 7 15,2-9-27-15,1-1 5 16,4-1 8-16,-4-15-14 0,2-3-2 16,-2-2 14-16,-1-2-13 15,-3-5 6 1,3-2-8-16,-2-1 3 15,-4 1-4-15,-5 0-1 0,-7 8 3 16,-4 2-8-16,-2 5 16 16,0 7-22-16,0 3 29 15,-3 4-9-15,-3 1-1 16,1 0-10-16,0 2 5 16,0 8 0-16,1 6 0 15,-2 2 2-15,-4 6-12 16,0 4 22-16,4 0-6 15,2-4-1-15,4-6-3 0,0-4 3 16,0-7-5-16,22-7 0 16,6 0 7-16,5-3-4 15,3-11 8-15,1-4-20 16,1-4 26-16,-1 1-34 16,-1-4 17-16,-5-2-68 15,-7-1-82-15,-21 17-5 16,-3 2-248-16</inkml:trace>
  <inkml:trace contextRef="#ctx0" brushRef="#br0" timeOffset="605795.3878">18589 11324 450 0,'0'0'51'16,"0"0"39"-16,0 0 12 15,0 0-16-15,0 0-59 16,0 0 25-16,0 0-44 16,6-27 15-16,11 24-17 15,9 2-6-15,9-3 5 16,6-3-5-16,0 3 0 15,-4 2 8-15,-10 2-18 16,-9 6 26-16,-15 24-4 16,-3 9-9-16,-10 10 41 15,-15 4-35-15,-3-3 4 16,1-3 2-16,2-7-15 0,4-8 0 16,5-4 19-16,4-9-19 15,7-3 9-15,5-6-18 16,0-4-15-16,0-2-75 15,12-4-65-15,-6 0-73 16,0 0-68-16</inkml:trace>
  <inkml:trace contextRef="#ctx0" brushRef="#br0" timeOffset="606521.9172">18341 11733 356 0,'0'0'43'0,"0"0"13"16,0 0 24-16,0 0-28 15,0 0-52-15,0 0 63 16,-25 56-6-16,25-38 33 16,0 1-49-16,3-4 1 15,6 2-37-15,7-9 7 16,6-5 2-16,7-3-13 0,10 0 1 16,1-18 13-16,-1 0-25 15,-6 3 10-15,-5-2-86 16,-23 13-114-16,-4 1-90 15</inkml:trace>
  <inkml:trace contextRef="#ctx0" brushRef="#br0" timeOffset="606841.0534">18827 11426 72 0,'0'0'453'0,"0"0"-372"15,0 0-33-15,0 0-22 16,0 0 0-16,105-58-21 15,-75 46 2-15,-2 2 3 16,-6 5-2-16,-6 3-4 16,-7 2-8-16,-6 0 2 15,-3 0-56-15,0 0-90 16,0 5-141-16</inkml:trace>
  <inkml:trace contextRef="#ctx0" brushRef="#br0" timeOffset="607660.6556">18800 11703 413 0,'0'0'109'0,"0"0"-69"16,0 0 23-16,0 0-39 15,0 0 27-15,85-36-50 16,-46 2 1-16,2-6-2 16,-2 0 0-16,-5 1 8 15,-2 6-7-15,-9 5 36 16,-3 6-32-16,-7 6 32 15,-4 7-34-15,-4 3 3 0,-3 4 0 16,-2 2-6-16,0 0 6 16,0 3-2-16,-2 18 11 15,-13 14-12-15,-3 8 30 16,-2 10-25-16,0 6 40 16,3-2-39-16,4-5 9 15,5-8-17-15,7-8-1 16,1-3 1-16,0-5 5 15,0-7-12-15,0-6 19 16,7-4-12-16,5-8 3 16,3-3 4-16,-1 0-5 15,0-9-3-15,-5-4 8 16,-4-1-5-16,-5 0 2 0,0-4 10 16,0 5-17-16,-9-2 17 15,-10 2-17-15,-6 4 2 16,-3-1-28-16,1 1-80 15,17 5-78-15,3 0-50 16</inkml:trace>
  <inkml:trace contextRef="#ctx0" brushRef="#br0" timeOffset="608344.7015">18625 11168 511 0,'0'0'55'0,"0"0"25"16,0 0 8-16,0 0-14 15,0 0-53-15,0 0 10 16,63-25-28-16,-56 46 25 16,-2 1-18-16,-5 3-11 0,0-3 2 15,0 0-1 1,-16-1 4-16,-9-1 2 0,-5-1-9 16,-2-2 14-16,0-4-8 15,8-5 5-15,11-5-12 16,6-2 4-16,7-1-3 15,0 0-15-15,8 0 5 16,14 0 1-16,3 0 24 16,0-2-23-16,-4 0 27 15,-1 2-18-15,-3 0 19 16,-3 0-34-16,-3 13 18 16,-6 11-1-16,-5 10 0 15,0 14 9-15,-24 8-15 16,-4 6 21-16,-3-2-4 15,2-7-9-15,8-9 18 0,8-10-12 16,11-12 2-16,2-3 7 16,2-9-10-16,17-8-3 15,6-2 6-15,3 0 12 16,3-18-19-16,-3-7 25 16,-2-6-20-16,-4-1 1 15,-5-3-2-15,-6 0-7 16,-5 3 32-16,-6 2-30 15,0 5 6-15,0 5 5 16,-17 6-4-16,-8 5-2 16,-8 7-14-16,1 2-3 15,-1 0-40-15,10 0-41 0,19 2-171 16,0 1-147-16</inkml:trace>
  <inkml:trace contextRef="#ctx0" brushRef="#br0" timeOffset="614711.5841">17737 13322 227 0,'0'0'108'0,"0"0"-20"15,-47 100 27-15,29-70-64 0,1-5-7 16,-2 0 5-16,-10-3-18 16,-11 0 23-16,-11-2-4 15,-17-2-10-15,-16-2-39 16,-5-8 8-16,-2-8 5 15,3 0 4-15,10-14 37 16,2-15-41-16,4-9 37 16,4-7-44-16,5-4 5 15,11 2-9-15,13-5-3 16,18 3 0-16,21-8 1 16,6-10-4-16,46-9 8 15,35-1-21-15,25 5 33 16,22 14-23-16,6 17 23 0,2 15-34 15,-9 15 11 1,-6 11 6-16,-9 0 0 0,-12 15 7 16,-10 17-13-16,-12 5 20 15,-17 10 4-15,-18 3-16 16,-19 2 5-16,-22 4-2 16,-8-4-5-16,-23 1 7 15,-20-4-7-15,-6-5 0 16,-2-6 12-16,2-4-24 15,4-4 32-15,5-8-20 16,4-6 15-16,12-7-30 16,5-6-3-16,8-3-40 15,8 0-55-15,3-12-131 0,0-4-61 16</inkml:trace>
  <inkml:trace contextRef="#ctx0" brushRef="#br0" timeOffset="643245.4772">22612 7944 350 0,'0'0'38'0,"0"0"-21"16,0 0 5-16,0 0 29 16,0 0 21-16,0 0-70 15,-10 0 20-15,9 5-14 16,-2 3-6-16,0 2 8 15,0 2-10-15,-3 6 7 16,2 1-4-16,-1 14 8 0,1 4-2 16,-1 9 25-16,-1 3-25 15,-4 1 29-15,2 1-35 16,-1 6 27-16,1 4-8 16,2 2-9-16,1 0-5 15,2 0-4-15,0-5 0 16,-2-6 7-16,-1-4 2 15,-2-4-6-15,0-4-13 16,2-3 6-16,-2-2 0 16,1-1 0-16,1-3 7 15,2-5-16-15,2 1 21 16,2-7-15-16,0-4 11 16,0-1-14-16,6-5 10 0,6-2-8 15,0-6-2-15,2-2 6 16,3 0 14-16,-1 0-10 15,-2 0-6-15,1 0 15 16,3 0-6-16,4 0 1 16,5-4-16-16,6 4 8 15,1 0 0-15,5-2 0 16,5 2 6-16,3-1-17 16,-2 1 24-16,1 0-17 15,-2 0 14-15,6 0-16 16,7 0 18-16,12 0-19 15,10 0 7-15,16 3-4 0,19-1 3 16,15-2 2-16,10 0-13 16,0 0 27-16,-12 0-12 15,-17 0 6-15,-12 0-18 16,-8 0 5-16,-2 0 4 16,2 0 0-16,2 0 2 15,5 0-8-15,6 0 15 16,3-10-16-16,0-2 15 15,-8 1-13-15,-7 3 18 16,-7 2-23-16,-3 0 10 16,-10 1 0-16,-1 2-2 15,-7 0 6-15,-4 1-16 16,-5-1 26-16,-3 0-18 0,-8 1 10 16,-4-2-12-1,-8-2-6-15,-5-1 9 0,-7 1 2 16,-3-1 2-16,-3 3-9 15,0-2 20-15,2 4-21 16,4 0 21-16,-1-2-20 16,1-1 19-16,-2 1-22 15,-1-2 4-15,-4 0-21 16,-1 2-20-16,-5-4-20 16,-5 1-10-16,-1 4-93 15,0-1-223-15</inkml:trace>
  <inkml:trace contextRef="#ctx0" brushRef="#br0" timeOffset="645127.3529">20862 2792 797 0,'0'0'25'16,"0"0"-7"-16,-111-28 0 15,62 42-17-15,1 21 9 16,-6 10 40-16,12 4-23 16,22-2 6-16,18-3-28 0,2-5 4 15,36-5-5-15,13-3 9 16,7 0-5-16,0-1 0 15,-5-5-15-15,-9 0 18 16,-9-6-7-16,-10 0 1 16,-8-6-8-16,-9-6 3 15,-6 1-1-15,0-1 0 16,-10 1 1-16,-20 0-2 16,-7-1-24-16,-4-6-22 15,24-1-167-15,1 0-124 16</inkml:trace>
  <inkml:trace contextRef="#ctx0" brushRef="#br0" timeOffset="645325.8225">20684 2983 374 0,'0'0'209'0,"98"-38"-207"16,-54 29 9-16,2 4-4 15,0 0-3-15,5 2 8 16,1 3-24-16,2 0 12 16,-2 0-21-16,-40 4-71 15,-2 1-143-15</inkml:trace>
  <inkml:trace contextRef="#ctx0" brushRef="#br0" timeOffset="645880.3421">21281 3479 355 0,'0'0'34'16,"-102"56"9"-16,50-45-4 15,-5 2 37-15,-1-4-18 16,-3-1-2-16,-2-6-28 15,1-2 1-15,-4 0 22 16,-4-18-6-16,-3-7-1 0,3-3-32 16,7-1 17-1,5-3-21-15,7 2 24 0,5-4-29 16,5-3 27-16,7-4-24 16,10-4-2-16,7-2-4 15,10-5 3-15,7-1-3 16,0-3 2-16,29-1 1 15,14-4-3-15,17-3 0 16,17-7 2-16,20-1-2 16,20 6-5-16,9 10-1 15,3 19 6-15,-7 15 0 16,-15 18-15-16,-11 4 30 16,-15 18-18-16,-10 19 14 0,-11 11-22 15,-12 7 7 1,-11 9 4-16,-10 8 0 0,-12 4 2 15,-14 4-6-15,-1-4 12 16,-19-2-1-16,-16-9-6 16,-11-2-2-16,-8-6 7 15,-7-1-6-15,-3 3 3 16,0 3-3-16,6 6 0 16,6 3-11-16,10 2-13 15,32-51-62-15,3-8-281 16</inkml:trace>
  <inkml:trace contextRef="#ctx0" brushRef="#br0" timeOffset="650926.0984">17778 6642 459 0,'0'0'36'15,"0"0"-21"-15,0 0 20 16,0 0 6-16,0 0 56 16,0 0-47-16,0 0-15 15,0 0-35-15,-22 0-2 0,22 0 2 16,2 0 3-16,15 0 8 15,5 0-10-15,8 1 23 16,9-1-21-16,7 0 40 16,9 0-32-16,12 1 14 15,3 3-21-15,7 1-1 16,1 2-3-16,6 0 4 16,3 0-9-16,2 0 11 15,-2 0-9-15,-13-1 11 16,-13 0-8-16,-13-2 15 15,-12-1-29-15,-11-1 14 16,-7-1 0-16,-6-1 0 0,-7 0 3 16,-1 0-10-16,-1 0 18 15,1 0-10-15,-1 0 3 16,0 0-8-16,0 0 4 16,0 0 0-16,0 0-1 15,-1 0 4-15,-2 0-8 16,0 0-19-16,0 0-7 15,0 0-75-15,0-3 24 16,-6 1-63-16,-3 1-50 16</inkml:trace>
  <inkml:trace contextRef="#ctx0" brushRef="#br0" timeOffset="651569.3455">17880 6790 360 0,'0'0'38'0,"0"0"9"15,0 0-11-15,0 0 26 16,0 0-1-16,-80 7 10 15,80-7-28-15,0 0-21 0,0 0-5 16,0 0-10 0,0 0 8-16,0 1-7 0,0 3 4 15,0-2-10-15,14 3 55 16,8-3-37-16,5 0 25 16,4 2-42-16,6-2 6 15,6 1-4-15,7 0 0 16,6 1-3-16,9 1 4 15,3 0 5-15,4 1-7 16,1-3-8-16,3-1 4 16,2 1 0-16,0-3-3 15,-3 0 7-15,-3 0-8 16,-2 3 12-16,-8 0-17 0,-2 1 21 16,-6 0-12-1,-6 2 12-15,-11-3-24 0,-6 1 12 16,-5-2 0-16,-7-2-2 15,-2 0 9-15,-8 0-17 16,-2 0 20-16,-4 0-7 16,-2 0 3-16,1 0-8 15,-2 0 2-15,0 0 0 16,0 0 1-16,0 0 4 16,0 0-10-16,0 0 13 15,0 0-19-15,0 0 22 16,0 0-9-16,0 0 13 15,0 0-30-15,0 0 15 16,0 0-13-16,0 2-36 0,0 4-61 16,0-4 10-16,0 0-255 15</inkml:trace>
  <inkml:trace contextRef="#ctx0" brushRef="#br0" timeOffset="653606.4364">22662 7968 389 0,'0'0'112'16,"0"0"-97"-16,0 0 31 16,0 0-5-16,0 0 8 15,0 0-19-15,0 0-23 16,-8-7 11-16,33 4-11 15,5 2 13-15,6-2-13 16,8-2 17-16,8-4-18 16,9-2 16-16,6-3 2 15,11-1 10-15,10 3-7 16,11 1-26-16,12 1 23 0,12 4-17 16,10 2 13-1,11 1-7-15,1 2-21 0,-5 1 10 16,0 0-2-16,-2 0 0 15,2 0 3-15,3 0-6 16,1 4 13-16,-4 5-10 16,-11-1 8-16,-9 4-9 15,-14-1 1-15,-11-2-2 16,-2 0 0-16,-7-4 4 16,-1 1-4-16,-8-2 8 15,-15-2-18-15,-11 1 27 16,-20-2-19-16,-13-1 25 15,-12 0-41-15,-5 0 25 16,-1 0-5-16,2 0 5 0,-2 0-2 16,3 0 4-16,2 0 1 15,6 0 6-15,7 0-5 16,6 0-13-16,7-1 4 16,5-2-3-16,2 3 2 15,0-2 2-15,-8 2-6 16,-4-1 11-16,-9 0-22 15,-3-1 32-15,-2 2-17 16,-3-1 20-16,-2 1-38 16,4 0 19-16,-2 0 0 15,3 0 0-15,-1 0 4 16,2 0-16-16,-3 0 24 16,0 0-12-16,-2 0 11 0,-2 0-18 15,-3 0 7 1,0 0-5-16,-1 0 3 0,0 1 1 15,0 8-4-15,-1 2 10 16,-1 1-23-16,0 4 37 16,0 4-17-16,-3 2 13 15,-7 8-28-15,1 4 13 16,0 4 0-16,3 2 0 16,3 6 5-16,3-3-12 15,0 7 16-15,0 14-8 16,0 0 9-16,0-1-15 15,0-1 5-15,0-12-2 0,0-3-1 16,-9-1 6-16,-2-7-7 16,0-8 10-16,0-6-21 15,2-6 32-15,-1-5-18 16,2-2 16-16,1-3-30 16,1-2 15-16,-1-3 0 15,2-3 0-15,1-1 0 16,-1 0-12-16,-3 0 24 15,-2 0-8-15,1 0 4 16,-1 0-12-16,0 0 4 16,0 0-2-16,0-3 1 15,-5 2-7-15,3 0-32 0,-3-1-66 16,11 2-31 0,-1-3-63-16</inkml:trace>
  <inkml:trace contextRef="#ctx0" brushRef="#br0" timeOffset="656955.0414">24024 7946 387 0,'0'0'68'16,"0"0"-59"-16,0 0 43 16,0 0 14-16,0 0-8 15,0 0-29-15,0 0 9 16,0 0 2-16,6-33-33 16,-6 33-7-16,0 0 13 15,0 0-26-15,0 0 31 16,0 17 6-16,0 10-12 15,-6 5 10-15,-1 8-15 16,-2 6-5-16,2 7 7 0,-1 5-8 16,3 7 1-16,2 3 10 15,2 1 2-15,1-2-12 16,0-2 2-16,0-4-4 16,0-10 0-16,0-5 1 15,0-6 0-15,0-8-2 16,0-6 3-16,0-3-14 15,0-5 27-15,0-3-19 16,0-4 18-16,0 0-28 16,3-2-10-16,1-1-47 15,-2-8-95-15,0 0-151 16</inkml:trace>
  <inkml:trace contextRef="#ctx0" brushRef="#br0" timeOffset="657405.3345">25049 7888 614 0,'0'0'10'0,"0"0"22"16,0 0-28-16,6 73 17 16,-21-12-21-16,5 12 20 15,-2 6 7-15,5 2-20 16,-1-5 18-16,5-4-20 15,0-4 32-15,1-3-32 16,1-7 13-16,-2 2-17 16,-1-7-1-16,1-3 3 15,-2-8-2-15,2-9-1 0,0-3 8 16,2-5-20 0,1-5 27-16,0-1-17 0,0-7 10 15,0-4-16-15,0-5-22 16,0-3-33-16,0 0-63 15,0 0-32-15</inkml:trace>
  <inkml:trace contextRef="#ctx0" brushRef="#br0" timeOffset="659219.2641">20696 3578 214 0,'0'0'79'16,"0"0"-37"-16,0 0-9 0,0 0 45 16,0 0-39-16,0 0 17 15,0 0-22-15,-49-71-5 16,49 67 1-16,0 2-3 15,0-1 0-15,-3 1-27 16,1 2 35-16,-1-1-33 16,-4 1 27-16,-8 0-25 15,-3 0 1-15,-6 12-5 16,-1 2 0-16,-1 5-3 16,4 5 6-16,-2 3-6 15,-1 5 12-15,1 7 7 16,1 1-16-16,-2 9 10 15,-2 3-3-15,-1 8-7 0,-2 4 4 16,5 5 2 0,5 2-5-16,7-4 14 0,8-3-22 15,5-5 19-15,0-3-11 16,0-1 9-16,6 4-19 16,7-2 9-16,-2-2 0 15,0 6 0-15,-1 2 5 16,-6 8-11-16,-1 2 12 15,-3 2-2-15,0 6 3 16,-4 2-10-16,-12 7 3 16,-1 1-1-16,-1-7 0 15,3-3 1-15,2-12 0 16,1 0 3-16,-3-2-10 16,2-5 14-16,-4-2-1 0,-1 3 4 15,0-3-20-15,0 5 10 16,-1-8 0-16,1-4 0 15,2-9 4-15,-2-7-12 16,-2-1 18-16,-6-1-8 16,-6 3 4-16,-8 3-7 15,-5 0 1-15,-5 4-2 16,-4-7 2-16,-3-1 0 16,0-4 0-16,2-8 3 15,0-1-12-15,6-2 22 16,-2-1-13-16,8-3 10 15,3-2-20-15,5 1 9 16,7 2 1-16,4-1 0 0,2-2 2 16,-1 0-11-16,0 3 18 15,0-1-11-15,-4 4 11 16,3-4-16-16,-1-2 7 16,3 1-1-16,2-1-3 15,1-2 4-15,5 1-3 16,-1-2 7-16,3 0-14 15,-2 2 20-15,0 2-12 16,1 2 11-16,2-1-18 16,2-3-13-16,5-2 4 15,2-6 2-15,2-1-111 16,0-6-79-16,0 0-98 0</inkml:trace>
  <inkml:trace contextRef="#ctx0" brushRef="#br0" timeOffset="659499.5133">18841 6879 493 0,'0'0'20'15,"-24"88"-14"-15,21-31 31 16,3 4-2-16,0 0 20 15,6-8-10-15,15-14-25 0,6-11-11 16,3-12 6 0,6-12 28-16,1-4-30 0,2 0 20 15,-2-18-28-15,-3-3 8 16,-2 2-3-16,-1-3-20 16,-1 4-3-16,-24 11-150 15,0 0-80-15</inkml:trace>
  <inkml:trace contextRef="#ctx0" brushRef="#br0" timeOffset="660419.0556">24742 8200 674 0,'0'0'24'0,"0"0"9"16,0 0-26-16,0 0 8 16,-105 7-11-16,68 19 19 15,-3 4-2-15,4 6-18 16,6-2 21-16,9 1-7 15,7-2 23-15,11 0-32 16,3-2 12-16,0-2-14 16,4 1-5-16,9-5 12 15,-2-2-10-15,-1-1-3 0,-1-2 11 16,-4-2-13-16,-4-1 10 16,-1 0 1-1,0-2 5-15,-19-1-22 0,-9-3 8 16,-4-6-1-16,1-5-8 15,4 0-36-15,21-12-92 16,2-4-159-16</inkml:trace>
  <inkml:trace contextRef="#ctx0" brushRef="#br0" timeOffset="660593.3046">24443 8287 380 0,'0'0'4'15,"97"-59"11"-15,-47 38-2 16,7 2 57-16,-1 3 20 0,1 2-33 16,-7 9-31-16,-11 2-22 15,-10 3-8-15,-29 0-104 16,0 0-114-16</inkml:trace>
  <inkml:trace contextRef="#ctx0" brushRef="#br0" timeOffset="662826.8785">23225 8705 560 0,'0'0'63'16,"0"0"-56"-16,0 0 6 16,0 0-12-16,0 0 1 15,0 0-4-15,0 0 5 16,-41 53-7-16,25-35 16 15,-5 5 0-15,-4 2-7 16,-7 4 14-16,-2 6-14 16,1 5 5-16,-2 6 11 15,-1 2 1-15,1 5 14 0,-1 1-27 16,-2 5 26 0,-2 4-32-16,1-1 14 0,0-1-9 15,4 3-8-15,4-3 3 16,3 2-1-16,-2 1 1 15,0-6 4-15,-1 3-6 16,-1-2 9-16,3-7 4 16,-1-5-7-16,1-15-6 15,4-6 8-15,5-6-9 16,3-5 11-16,6-4-9 16,3-4 5-16,3-2 3 15,5-4-6-15,0 0 3 16,0-1-6-16,0 0 3 15,0 0-6-15,-3 0 2 16,1 0-6-16,1 0-29 0,-1-7-83 16,2-3-27-16,-1 3-52 15,-1 0-194-15</inkml:trace>
  <inkml:trace contextRef="#ctx0" brushRef="#br0" timeOffset="663060.4695">22171 9890 434 0,'0'0'23'0,"0"0"-10"16,0 0 53-16,0 0-17 0,0 0 18 16,19 75-47-16,-2-69 1 15,2-3-17-15,3-3 2 16,3 0 2-16,3 0-4 15,2-7-6-15,-3-3 12 16,0 0-20-16,-21 6-129 16,-2-1-68-16</inkml:trace>
  <inkml:trace contextRef="#ctx0" brushRef="#br0" timeOffset="664035.3661">25646 8784 486 0,'0'0'59'0,"0"0"-8"15,0 0-36-15,0 0-12 16,0 0 17-16,0 0-16 15,-3 13 12-15,7 14-13 16,1 7 39-16,-2 11-28 16,5 2 29-16,6 3-31 15,4 1 17-15,5 5-8 16,0 5-1-16,3 1-5 16,-2 1-5-16,3-2 4 15,1-3-6-15,-1-5 4 16,-3 3 4-16,-4-1-26 15,-1 2 11-15,-5 0-1 0,1-4 0 16,-1-6 8 0,-1-5-17-16,1-6 22 0,2-7-7 15,-1-4 1-15,0-6-10 16,-5-5 3-16,1-4-2 16,-4-3-1-16,-2-3 6 15,1-1-6-15,-2-3-38 16,5 0-22-16,0 0-29 15,-4 0-43-15,-1-7-264 16</inkml:trace>
  <inkml:trace contextRef="#ctx0" brushRef="#br0" timeOffset="664395.4039">26452 9755 553 0,'0'0'25'0,"0"0"3"16,0 0-20-16,0 0 10 15,0 0-9-15,0 0 11 16,23-5 4-16,-23 8-14 16,0 7 64-16,0 3-22 15,-19 7 21-15,-9 1-45 16,-6 3 8-16,-8 1-26 0,-7-1 1 15,-2 0 8 1,4-1-15-16,1-3 0 0,5-2 11 16,3-1-11-16,1 0 3 15,5 0-1-15,7 0 12 16,6-3-35-16,8-3 17 16,8-3-9-16,3-2-16 15,0-6-116-15,17 0 7 16,-2 0-64-16,0 0-182 15</inkml:trace>
  <inkml:trace contextRef="#ctx0" brushRef="#br0" timeOffset="664719.5026">26626 9941 354 0,'0'0'193'16,"0"0"-127"-16,0 0-40 15,0 0 7-15,0 0 6 16,0 0-4-16,-61 83-1 16,37-67-26-16,0-2 37 15,-4 0-19-15,-2-1 14 16,-1-1-34-16,1 0 2 15,3-2-8-15,9-1 0 0,5-4 0 16,7-2 5 0,3 1-18-16,3-3 8 0,0 2-3 15,0-3-142-15,0 0-7 16,7 0-113-16</inkml:trace>
  <inkml:trace contextRef="#ctx0" brushRef="#br0" timeOffset="664959.2648">26738 10065 70 0,'0'0'400'0,"0"0"-350"0,0 0-20 15,0 0 25-15,0 0-2 16,0 0-15-16,-81 71 6 15,55-57-43-15,-1-2 30 16,2 0-31-16,1-1 11 16,3 3-11-16,-2-4-7 15,19-8-121-15,-6-2-362 16</inkml:trace>
  <inkml:trace contextRef="#ctx0" brushRef="#br0" timeOffset="665961.5846">21671 9931 587 0,'0'0'44'0,"0"0"10"15,0 0-12-15,0 0-36 16,0 0-6-16,0 0 2 16,0 0 0-16,58-1 12 15,-41 1 13-15,1 0-20 16,0 4 29-16,6 5-30 15,1 2 11-15,3 0 5 16,5 5-15-16,3 0 21 0,0 1-25 16,0 1 20-16,4 1-17 15,3-1-1-15,6 2-4 16,4 0-1-16,5 0 1 16,3 1 0-16,2 0-2 15,-6-1 9-15,-5-4-22 16,-15-2 32-16,-10-4-18 15,-12-4 12-15,-6-3-24 16,-8-1 10-16,-1-1 2 16,0-1-4-16,0 1-4 0,0 4-34 15,0-4-76 1,-7 0-105-16</inkml:trace>
  <inkml:trace contextRef="#ctx0" brushRef="#br0" timeOffset="666286.0735">21910 10225 546 0,'0'0'58'15,"0"0"-13"-15,0 0-23 0,0 0 22 16,0 0-14 0,0 0 20-16,67 33-45 0,-41-23 15 15,-1 2-8-15,-3-1-12 16,-2-1 0-16,-4 0 0 16,1-4 0-16,-4-1 7 15,0-2-15-15,-4-2 21 16,-3 2-28-16,-2-1-20 15,-4-2-86-15,0 0-150 16</inkml:trace>
  <inkml:trace contextRef="#ctx0" brushRef="#br0" timeOffset="666486.5361">21947 10457 633 0,'0'0'5'0,"0"0"2"16,0 0-7-16,0 0 8 15,0 0-2-15,0 0-5 16,80 61-1-16,-70-58-51 16,-10-3-85-16,0 0-245 15</inkml:trace>
  <inkml:trace contextRef="#ctx0" brushRef="#br0" timeOffset="666676.3814">21888 10626 510 0,'0'0'128'0,"0"0"-108"15,0 0-15-15,0 0 17 16,0 0-17-16,43 84 3 15,-34-68-8-15,-2 2-25 16,-7-13-116-16,0-3-150 16</inkml:trace>
  <inkml:trace contextRef="#ctx0" brushRef="#br0" timeOffset="667942.0792">24716 11347 921 0,'-117'50'8'16,"23"-19"8"-16,6-6-4 15,4-2-6-15,2-3 8 16,-3-2-17-16,-11-2 3 0,-14 0 0 15,-15-6 4 1,-14-7 2-16,-13-3 8 0,-12 0-6 16,-5-13 13-16,-2-14-15 15,0-9-12-15,-2-7 6 16,-4-8 0-16,-3-9 7 16,5-9-3-16,6-7 24 15,16-11-16-15,12-11 11 16,9-12-19-16,11-14 11 15,10-13 0-15,16-9-21 16,19-7 6-16,26-9 0 16,24-8-4-16,21-17 12 15,5-16-24-15,30-3 32 16,19 4-24-16,16 9 22 16,9 15-28-16,4 12 13 0,2 10 0 15,1 12 0-15,4 14-24 16,9 15 10-16,18 9-55 15,16 8 63-15,21 4-35 16,15 3 34-16,9 6 0 16,3 9 8-16,-7 13 0 15,2 8 1-15,4 9-1 16,13 6 0-16,15 8-12 16,1 7 31-16,-4 8-17 15,-9 9 10-15,0 8-23 16,6 0 11-16,12 11 0 15,7 19 0-15,-10 9 1 0,-12 7-10 16,-18 6 21-16,-13-1-12 16,-11-1 10-16,-4 4-19 15,-8 4 9-15,-12 6 0 16,-11 10 0-16,-20 13 0 16,-17 15-2-16,-17 17 8 15,-15 14-14-15,-14 13 25 16,-12 1 0-16,-11-2-9 15,-8-5-2-15,-3-7-1 16,-6 5-5-16,-18 5 12 16,-15 7-8-16,-13 4-3 15,-18 3 16-15,-14 1 4 0,-17-8-20 16,-11-12 13-16,-11-1-12 16,-2-15-2-16,-3-5 3 15,0-6-1-15,4-18-2 16,-1-9 6-16,-2-9-23 15,-6-14 36-15,-10-12-19 16,-8-11 0-16,-4-13-2 16,108-25-147-16,-2-6-159 15</inkml:trace>
  <inkml:trace contextRef="#ctx0" brushRef="#br0" timeOffset="690531.6872">23930 6749 62 0,'0'0'371'15,"0"0"-310"-15,0 0 27 16,0 0-3-16,0 0-52 16,0 0 5-16,0 0-36 15,14-2 30-15,-7 2-30 16,-2-3 30-16,-4 3-23 15,1 0 5-15,1-1 6 0,1 0-4 16,8 0-6-16,1-2 0 16,4 0 11-16,-1 0-20 15,2 2 19-15,-1-1-5 16,0 2-23-16,0 0 10 16,1 0-2-16,4 0 0 15,1-1 7-15,4 1-10 16,2-3 14-16,6 1 0 15,5 1-4-15,3 1-7 16,5 0 3-16,1 0-3 16,5 0 1-16,-1 0 0 15,9 0-2-15,8 0 5 0,8-3 2 16,8 1-5-16,5 2 11 16,-4 0 11-1,-9 0-37-15,-4 0 15 0,-9 0-1 16,-3 0 0-16,-6 0 2 15,-2 0-10-15,-6 5 24 16,2-4-11-16,2 1 3 16,-4-2-16-16,-6 2 7 15,-2-2 1-15,-11 0-2 16,-8 0 6-16,-8 0-10 16,-4 0 12-16,-3 0-16 15,-1 0 22-15,3 1-14 16,0-1 22-16,-1 0-39 15,4 0 19-15,-5 0 0 16,1 0-3-16,-4 0 8 0,0 0-17 16,0 0 26-16,-3 0-8 15,0 0 0-15,0 0-5 16,0 0 4-16,0 0-5 16,0 0 2-16,0 0 1 15,0 0-6-15,0 0 10 16,0 0-16-16,0 0 21 15,0 0-13-15,0 0 21 16,0 0-38-16,0 0 28 16,0 0-10-16,0 0 8 15,-6 0 5-15,-6 0-23 16,-4 0 24-16,-2 0-6 0,-5 0-1 16,1 0-13-16,-5 0 6 15,1 0 0-15,-4 0-4 16,-3 0 11-16,-1 3-14 15,-2 0 14-15,-3-2-19 16,-4 2 28-16,-7 0-22 16,-8-2 27-16,-8 1-42 15,-11 1 21-15,-2-3 0 16,-6 0 0-16,-3 0 2 16,3 0-15-16,7 0 29 15,11 0-12-15,13 0 4 16,8 0-16-16,1 0 8 15,1 0 0-15,-3 0-3 0,4 0 7 16,-2 0-10 0,2 0 10-16,3 0-14 0,4 0 20 15,6 0-12-15,6 2 20 16,5-1-33-16,1-1 15 16,3 0-1-16,2 0-2 15,4 3 6-15,4-3-15 16,4 0 30-16,1 1-15 15,0 1 4-15,0-1-14 16,0 1-6-16,0-1 13 16,16-1 5-16,7 0 1 15,3 0-12-15,1 0 21 0,4 0-18 16,4 0 13 0,5-1-2-16,6-4 7 0,5 0-29 15,10 0 16-15,5 0-2 16,4-2 0-16,5 2 2 15,5-1-12-15,7 2 24 16,1 0-5-16,-5 4-2 16,-1 0-14-16,-8 0 8 15,-3 0-1-15,-5 0 0 16,-8 0 5-16,-4 4-14 16,-5 0 23-16,0-2-23 15,0-2 19-15,0 2-9 16,-2-2 12-16,0 0-26 0,-2 0 11 15,-2 0 0 1,-2 0 0-16,-11 0 4 0,-7 0-17 16,-6 0 32-16,-7 0-18 15,-2 0 13-15,-2 0-24 16,1 0 11-16,2 0 1 16,-1-2-2-16,-1 1 4 15,-1 0-10-15,-1-1 19 16,0 0-20-16,-3 0 19 15,-1 0-13-15,1 2 17 16,-2-2-27-16,0 2 13 16,0-1 0-16,0 1-1 15,0-1 11-15,-2 1-10 16,-8-2 15-16,-3 2-8 0,1-2 3 16,-6 2-20-16,-3 0 8 15,-4 0 2-15,-2 0-1 16,-6 0 6-16,-4 0-13 15,-4 0 18-15,-8 2-16 16,1 1 12-16,-7 0-7 16,-1-1 12-16,-7 2-22 15,-9-1 9-15,-11 0 2 16,-13-3-1-16,-11 0 2 16,-11 0-17-16,-5 0 32 15,0-2-13-15,6-4 8 16,14 0-22-16,15-1 14 15,17 1-3-15,20 3 0 0,18 2 3 16,15-1-16 0,12 2 27-16,5 0-28 0,-1 0 28 15,2 0-28-15,0 0 18 16,0 0-15-16,0 0 9 16,0 0 2-16,0 0 0 15,0 0-1-15,0 0-12 16,0 0 17-16,6 0-5 15,23 3 2-15,20-1 7 16,16 1-3-16,15-3-5 16,14 0 0-16,13 0 3 15,17 0-10-15,12 0 17 0,8 0-13 16,-6 3 12 0,-7-1-10-16,-10 2 16 0,-11-2-22 15,-1 0 7-15,-11-2-2 16,-10 0 2-16,-17 0 0 15,-21 0-13-15,-18 0 30 16,-19 0-14-16,-8-3 6 16,-4 0-2-16,-1 0-2 15,0 0 15-15,2 2-3 16,-2-1-17-16,1 2 0 16,-1-1 16-16,0-1-25 15,0 2 20-15,-7 0-22 16,-19 0-18-16,-5 0-48 0,14 5-141 15,3-4-129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1:57:4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6222 212 0,'0'0'73'15,"0"0"-28"-15,0 0 46 16,0 0-33-16,0 0-5 16,0 0-11-16,0 0-3 15,-36-41-9-15,36 41-18 0,-3 0-12 16,3 0 14-16,0 0-20 16,0 0 16-16,0 0-14 15,0 0 17-15,0 8-22 16,0 3 11-16,6 2-2 15,2 4 6-15,3 1-4 16,-2 1 4-16,2 0 1 16,-1-1 7-16,-1 6-12 15,0-4 3-15,3 1 0 16,-3 1-4-16,2-4 3 16,-1-1-3-16,-3-1-1 15,1-5 10-15,-5-1-14 0,4-5 14 16,-4-1-8-1,-3-4 12-15,0 0-23 0,0 0 14 16,3 0-5-16,-3 0 16 16,3 0-5-16,6 0 26 15,4-4-18-15,4-10 15 16,5-1-31-16,-2-2 3 16,5-1-6-16,-1 0 0 15,1-1 3-15,-1-2-1 16,2-2-4-16,-1 3 9 15,0 1-14-15,-7 2 17 16,-1 4-10-16,-6 1 12 16,-3 4-22-16,-2 2 10 0,-3 0 0 15,3 1-2 1,-3 1 5-16,0 1-9 0,-2 0 17 16,1 2-7-16,-2 1 2 15,1-2-2-15,-1 1-4 16,0 1 0-16,0 0 3 15,0 0-3-15,0 0 0 16,0-1 7-16,0 1-9 16,0 0 9-16,0 0-5 15,0 0 7-15,0 0-18 16,0 0-12-16,0 0-33 16,0 0-57-16,0 4-78 15,0-3-175-15</inkml:trace>
  <inkml:trace contextRef="#ctx0" brushRef="#br0" timeOffset="2099.8566">12911 11319 100 0,'0'0'23'0,"0"0"28"15,0 0 8-15,0 0 21 16,0 0-34-16,0 0-36 16,0 0-4-16,-11-7 3 15,11 7-11-15,0 0 8 16,0 0-5-16,0 0 9 16,0 0-11-16,0 0 1 15,0 0 0-15,0 0-6 16,0 0 14-16,0 6 20 15,0 5-17-15,0 4 15 16,0 2-24-16,0 3 24 16,0 2-24-16,0 1 6 15,0 4 7-15,0 1-5 16,0 1-7-16,0 4 8 0,0-1 3 16,0 1-13-16,0-1 14 15,0 2-4-15,0 0-10 16,0 1 2-16,0 0-3 15,0 3 0-15,0 2 9 16,0 5-12-16,0 0 12 16,0-2 0-16,2-1-5 15,1-5-3-15,1-3-1 16,-1-3 0-16,-1 0 2 16,1-4 3-16,0 3-10 15,0-1 16-15,0-2-14 16,-2-2 12-16,2 0-10 15,-1 0 14-15,-1-4-22 0,1 2 9 16,-1-3 0-16,-1-2-4 16,0-2 11-16,0-4-15 15,0 1 18-15,0-1-5 16,0-2 2-16,0 1-14 16,0-3 8-16,0-2-1 15,0 0 0-15,0-3 4 16,0-1-10-16,0 1 15 15,0-2-12-15,0-1 12 16,0 0-11-16,0 0 11 16,0 0-18-16,0 0 7 15,-1 0-6-15,-1 0-38 16,2 0-133-16,0-1-147 0</inkml:trace>
  <inkml:trace contextRef="#ctx0" brushRef="#br0" timeOffset="4889.855">13178 11420 111 0,'0'0'48'16,"0"0"-11"-16,0 0 30 15,0 0-6-15,0 0-12 0,0 0-49 16,0 0 14-16,9-2-3 15,-3 2-5-15,3 0 5 16,-3 0 2-16,3-3-1 16,5 2-6-16,5-1 29 15,3-2-22-15,3-1 28 16,2-1-31-16,1 1 16 16,2 2-24-16,-1-2 7 15,8 2-6-15,5-2 0 16,7 1-6-16,6 0 12 15,3-2-3-15,4 3 0 16,-3-1-7-16,1 2 16 16,-3 0-24-16,-5 2 9 15,-6 0 0-15,-1 0-2 16,-3 0 7-16,1 0-15 0,0 0 23 16,5 0-14-16,3 0 9 15,1 0-16-15,2 0 8 16,-2 0 0-16,0-2 0 15,-6-2 4-15,2 2-14 16,-2-4 20-16,5 1-15 16,2-1 16-16,3 1-14 15,-2 2 9-15,-2-1-11 16,-3 2 5-16,-4-1 0 16,-3 2-8-16,-1 1 15 15,-2 0-17-15,-2 0 20 16,1 0-6-16,-3 0 4 0,-2 0-16 15,-2 0 8-15,-1 0 0 16,-3 0-3 0,-1 0 7-16,1 0-13 0,-1 0 18 15,3 0-13-15,1 0 10 16,2 0-5-16,7 1 7 16,3 2-16-16,-3-1 6 15,-2-1 2-15,-1-1-1 16,-3 0 4-16,4 0-15 15,-1 0 26-15,0 0-15 16,-2 0 9-16,0 0-16 16,1 0 8-16,-3 0 0 15,3 0-4-15,-4 0 7 0,-2 0-8 16,-3-3 10-16,-3-1-8 16,0 2 9-16,-3-1-6 15,-1 1 11 1,0 1-22-16,-3-1 7 0,-2 2 4 15,-2-1-1-15,-3 1 5 16,-4 0-14-16,-2 0 25 16,-3 0-15-16,1-1 5 15,-1 1-9-15,0 0 4 16,2-2 0-16,-2 2-5 16,0 0 11-16,0 0-14 15,0 0 17-15,0 0-16 0,0 0 16 16,0 0-6-1,0 0 9-15,0-1-21 0,0 1 9 16,0-1 0-16,0 1-3 16,0 0 11-16,0 0-21 15,0 0 28-15,0 0-14 16,0 0 6-16,0 0-14 16,0 0 5-16,0 0-4 15,0 0 2-15,0 0 8 16,-6 0-14-16,1 0 21 15,1 2-19-15,2 4 21 16,-1 1-18-16,2 1 15 16,-2 1-18-16,0 1 8 15,0 1 0-15,0 1-5 16,-1 3 12-16,4 2-19 0,0-2 25 16,0 3-12-16,0 3 7 15,0-2-15-15,0 2 7 16,0 2-2-16,5-3 1 15,0 2 1-15,-1-1-8 16,1 3 22-16,-2-3-20 16,0-1 12-16,0 2-9 15,3-2 16-15,0 1-26 16,-2 1 13-16,1-1 0 16,-1 3-2-16,1-3 4 0,-1 5-14 15,0 0 28 1,-1 1-18-16,2-1 12 0,1 2-19 15,0 0 9 1,0-2 0-16,0-2-3 0,-2-6 6 16,1-1-13-16,-1-1 20 15,1 3-13-15,3 1 14 16,-3-2-21-16,1-2 22 16,-3-2-23-16,-1-1 11 15,1-3 0-15,-3-2-3 16,0-1 10-16,0-1-21 15,0-1 29-15,0 1-15 16,0-2 9-16,0 0-18 16,0 2 5-16,1 0 4 15,-1-1 0-15,2-1 1 0,-2 2-7 16,1-2 15-16,-1 2-14 16,0 0 10-16,0 0-5 15,0-1 11-15,2 0-22 16,-2-2 10-16,0 0 1 15,0 0-1-15,0-3 3 16,0 1-13-16,0 1 22 16,0-2-7-16,0 1 1 15,0-1-10-15,-6 0 6 16,-5 2-1-16,-4-2 0 16,2 0 2-16,-6 0-12 15,-1 0 23-15,-2 0-19 16,-1 0 14-16,-2 0-11 15,-2 0 17-15,-2 0-25 0,-3 0 11 16,-5 0 0-16,-2 0-2 16,-2 1 6-16,-3 2-16 15,-1 0 24-15,-1 2-9 16,2-1 6-16,-2 0-18 16,3 2 8-16,0-3 1 15,-2 2 0-15,6-1 1 16,0-1-7-16,1 1 13 15,2 2-14-15,-3 0 17 16,2 2-13-16,-5-3 16 16,-1 2-26-16,-2-1 9 15,0-1 4-15,0 1-3 16,-2-2 8-16,-2 0-15 0,1 1 24 16,-3-2-16-1,3-1 15-15,-2 0-24 0,-1 2 11 16,3-4 0-16,-3 2-2 15,6-2 4-15,1 4-9 16,4-4 15-16,-1 2-12 16,1 2 14-16,3-3-13 15,-1 2 13-15,1-2-20 16,-3 2 8-16,0 0 2 16,-1 1-3-16,-3 1 4 15,-3-1-12-15,-2 2 22 16,-4 0-10-16,-3 0 11 0,-1-1-24 15,-1 1 12-15,0-2 0 16,1-2-3-16,2-1 8 16,1-1-12-16,2 0 17 15,3 0-17-15,4 0 15 16,6 0-15-16,2 0 22 16,9 0-26-16,-1 0 11 15,2 0 0-15,4 0-3 16,-3 0 6-16,3 0-16 15,0 0 26-15,-1 0-10 16,3 0 8-16,3 0-21 16,1 0 10-16,-1 0 0 15,-2 0 0-15,-2 0 5 0,-3 0-13 16,-1 0 17-16,5 0-18 16,5 0 21-16,4 0-7 15,4-1 11-15,3-1-5 16,3 2-6-16,-1-2 3 15,0 0-4-15,-1 1 8 16,-1 0-23-16,2-1 29 16,0 0-13-16,1 2 3 15,-2 0-16-15,4 0 11 16,0 0-3-16,0 0 0 16,0-1-4-16,0 1 0 15,0 0-29-15,0 0-6 0,0 0-215 16</inkml:trace>
  <inkml:trace contextRef="#ctx0" brushRef="#br0" timeOffset="7589.9351">14178 11401 59 0,'0'0'53'0,"0"0"-13"0,0 0 40 16,0 0-41-16,0 0 3 16,0 0 0-16,0 0 7 15,0 0-39-15,28-55 8 16,-27 53 5-16,-1-1 1 15,0 1 19-15,0 2-18 16,0 0 4-16,0 0-29 16,0 0 16-16,0 0-8 15,0 0-16-15,0 0 5 16,0 4 3-16,0 4 3 16,0 2 2-16,0 1-10 15,0 3 15-15,0 0-11 0,0 1 7 16,0 1-4-1,0 0 6-15,0 2-14 0,-1 0 6 16,-2-1 0-16,0 2-1 16,0 2 6-16,0 1-14 15,1 1 18-15,-1 0-4 16,0-3 1-16,2 3-12 16,-1-2 6-16,-2 1 0 15,1-1-3-15,0-2 7 16,0 3-8-16,2 0 10 15,1 1-9-15,0 2 9 16,0 0-11-16,-2 0 23 16,2 2-32-16,-1-1 14 15,-1-2 0-15,2 1 0 16,0 0 4-16,0-3-14 0,0 0 21 16,0 0-10-16,0-1 8 15,0-1-18-15,0 1 9 16,0-1 0-16,3-3 0 15,0-1 1-15,2-3-7 16,-4 0 13-16,2-1-12 16,-1 5 13-16,-2 0-6 15,2 0 8-15,-2 0-20 16,2-4 7-16,1-2 3 16,-2-5-5-16,-1 0 11 15,2-4-13-15,-2 3 16 16,1-4-5-16,1 1 2 0,-1-1-12 15,1 2 5 1,-2-2-2-16,0 1 3 0,1-1 0 16,1-1-6-16,4 0-20 15,-5 0-151-15,4 0-203 16</inkml:trace>
  <inkml:trace contextRef="#ctx0" brushRef="#br0" timeOffset="8490.5257">15134 11390 101 0,'0'0'68'0,"0"0"-24"0,0 0-9 15,0 0-18 1,0 0-16-16,0 0 17 0,0 0 16 16,-8 3 14-16,5 5-33 15,0 5 17-15,-3-2-8 16,0 8 6-16,1 1-6 15,0 0-6-15,4 6 8 16,-1-2-25-16,-1 4 24 16,2-1-24-16,-1-1 14 15,1 3-3-15,1-1-13 16,0 1 4-16,0 1-3 16,0-3 8-16,-2 4-6 15,0-1 6-15,1 1-5 16,-2 2 15-16,1 0-16 0,-2-2 6 15,3 0-8-15,-1-2 0 16,2-1 1-16,-1-2 0 16,1 0-1-16,0-1 8 15,0-2-11-15,0 1 10 16,0-4-2-16,0 0 9 16,0-5-26-16,3 1 12 15,1 1 0-15,-1 0 0 16,0-2 5-16,0 1-16 15,-1-6 22-15,1 0-9 16,-2-5 7-16,2-3-14 16,-3 2 5-16,0-3 0 15,2-1-8-15,-2 0 16 0,0 0-16 16,0 0-12-16,0 0-68 16,0 0-321-16</inkml:trace>
  <inkml:trace contextRef="#ctx0" brushRef="#br0" timeOffset="12383.2912">14422 11750 145 0,'0'0'41'16,"0"0"44"-16,0 0-20 15,0 0-38-15,0 0-5 16,0 0 21-16,0 0-38 16,0-4 42-16,-1 2-35 15,1 1 19-15,0 1-28 16,0-3 14-16,0 0-2 16,0-1 0-16,0-1-14 15,0 3 9-15,0-2 3 0,0 1-12 16,0-1 28-16,3 0-25 15,4-2-4-15,0 2 0 16,3-1 0-16,0 2-1 16,2-1 5-16,-3 2-10 15,0-1 20-15,0-2-4 16,0 4-6-16,0-3 17 16,4 1-12-16,-1-3-6 15,1 3 1-15,-4-2-4 16,-1 2 0-16,-4 3 9 15,-1 0-22-15,1 0 26 16,0 0-13-16,-1 0 11 16,1 0-16-16,1 2 5 15,-1 1 0-15,-1 3-2 16,-3 1 7-16,0 5-11 0,0 5 17 16,0 3 3-16,0 1-10 15,-4 1 4-15,-2-2 9 16,3-3-31-16,-3 1 14 15,-3 0 0-15,0-1 0 16,-2 3 9-16,-5-1-12 16,-1-1 15-16,1-3-8 15,-3-1 6-15,4-1-16 16,0-2 6-16,5-3 0 16,-1-2-3-16,2-2 9 15,3 0-12-15,2-3 18 16,1 1-23-16,1-1 24 15,2 0-12-15,0-1 15 0,0 0-26 16,0 0 10-16,0 0 0 16,0 0-2-16,0-4 9 15,5-3-24-15,1-1 34 16,1 2-20-16,0 2 13 16,0 2-19-16,-1 1 9 15,1 0-3-15,2-1-2 16,0 1 10-16,0 1-12 15,3 0 15-15,-3 0-22 16,0 0 30-16,1 0-20 16,-4 0 20-16,3 0-32 15,-4 7 15-15,1 3 1 0,-1 1-6 16,1-1 15-16,2-2-22 16,-2 0 27-16,3-3-13 15,-3-3 8-15,1 1-14 16,2-3 5-16,6 0 0 15,-1 0 6-15,3 0-2 16,-3 0-8-16,-1-1 13 16,-2-5-21-16,-4 1 26 15,3 1-14-15,-2-3 16 16,-2 2-32-16,0 1 13 16,-1 1-17-16,-4 2-64 15,-1 0-93-15,0 1-153 0</inkml:trace>
  <inkml:trace contextRef="#ctx0" brushRef="#br0" timeOffset="17401.2692">13651 12035 6 0,'0'0'50'15,"0"0"-17"-15,0 0 5 16,0 0-1-16,0 0-7 15,0 0-1-15,0 0-19 16,0 0 12-16,0-10-12 16,0 10 22-16,0-1-27 0,0-1 21 15,0 1-20-15,0-1 8 16,0 1 7-16,0 1-11 16,0-2 26-16,0 2-24 15,0 0 24-15,0 0-30 16,0 0 10-16,0 0-16 15,0 0 6-15,0 0 13 16,0 0 4-16,0 0 9 16,0 0-29-16,1 0 14 15,-1 0-6-15,0 0-4 16,0 0 3-16,0 0-20 16,0 0 9-16,0 0 1 15,0 0-2-15,0 0 4 16,0 0-13-16,0 0 22 0,0 0-7 15,0 5 4-15,0-1-13 16,0 4 6-16,0-2-1 16,0-1 0-16,0 0 1 15,0 1-3-15,-1 0 6 16,-1-1-17-16,-1 4 29 16,2-2-15-16,-1 0 9 15,-1 1-20-15,2-1 10 16,-4 1 0-16,4 1 0 15,-2 0 3-15,-1 1-14 16,1 0 25-16,1-1-13 16,-1 1 5-16,2 2-8 15,-1-3 2-15,-1 1 0 0,0 2-2 16,0-3 4-16,0 3-5 16,0-2 9-16,-1 0-18 15,2-2 26-15,-1 2-14 16,0 0 11-16,2-1-22 15,-2 1 10-15,1 0 1 16,-1-1 0-16,0 0 4 16,0 2-9-16,-1 0 13 15,0 1-8-15,-1-1 7 16,0 3-12-16,2-4 5 16,0 2 0-16,0 0-2 15,2-1 5-15,-2-2-6 16,0 3 10-16,1-1-21 0,-3 2 28 15,2 0-12-15,0-1 7 16,1 0-18-16,-1 2 10 16,3-3-1-16,-3 3 0 15,0-1 3-15,0 2-13 16,0 4 23-16,0-3-12 16,-3 1 4-16,3 2-10 15,-1-5 6-15,1 2-1 16,1-4 0-16,-1 2 3 15,0-3-7-15,0 3 9 16,0 0-16-16,2 3 25 16,-5 0-14-16,4 4 10 15,-1-2-20-15,-1-1 7 16,1 1 3-16,-2-5 0 0,2 1 6 16,-1 2-17-16,-2-1 22 15,3 0-11-15,0-5 6 16,0 1-6-16,2-3 0 15,1 0-1-15,-2-3-2 16,-1 1 5-16,1 3-6 16,-1 4 8-16,-1 2-13 15,-2 2 21-15,2 0-10 16,-1-3 10-16,2-3-22 16,0 0 12-16,0-3-2 15,2-3 2-15,1-1 2 16,-2-2-8-16,2-1 12 0,-1 1-7 15,1-2 6-15,0 1-6 16,0-1-1-16,0-1-2 16,0 2 1-16,0-2 2 15,0 0-2-15,0 0 8 16,0 0-9-16,-2 0 9 16,1 0-7-16,-5 0 9 15,3 0-18-15,1-3-60 16,1 0-106-16,-1-2-137 15</inkml:trace>
  <inkml:trace contextRef="#ctx0" brushRef="#br0" timeOffset="18112.3672">13281 12966 111 0,'0'0'85'0,"0"0"-1"0,0 0-8 15,0 0 18-15,0 0-76 16,0 0 17-16,0 0-33 16,0-4 13-16,0 4-5 15,0 0 9-15,0 6 31 16,0 4-50-16,3 1 33 16,0 0-26-16,3 1 13 15,-2 2-12-15,-1-3-8 16,0 0 6-16,-1 0-5 15,-1 1 5-15,2-2-2 16,0-1 2-16,0 0 4 16,0-3-2-16,1-2-2 15,-1-4-8-15,-1 0 8 0,1 0-6 16,5 0 17-16,1 0-7 16,5 0-5-16,0-7 9 15,4-2-11-15,-2 1 4 16,-1 0-7-16,2-1 3 15,-6 2-3-15,0 1 0 16,-2 3 0-16,0-3-4 16,-2 1 10-16,1 1-18 15,-1-1 27-15,0 0-16 16,-2 0 13-16,-2 3-24 16,-1 1 13-16,-2 1-1 15,0 0 0-15,0 0 6 16,0 0-15-16,0 0 25 0,0 0-15 15,0 0 4-15,0 0-1 16,0 0-2-16,0 0-4 16,0 0-2-16,0 0-5 15,0 0-5-15,0 0-48 16,0 0-27-16,-2 0-46 16,-1 0-13-16</inkml:trace>
  <inkml:trace contextRef="#ctx0" brushRef="#br0" timeOffset="23654.8142">13145 10893 170 0,'0'0'129'0,"0"0"-73"16,0 0-14-16,0 0 29 16,0 0-28-16,0 0-8 15,0 0-31-15,0 0 23 16,9 19-8-16,-15 1 38 15,1 1-43-15,-1 1 14 16,-1 4 6-16,1 1-14 16,-3 3 6-16,3 2-22 15,-1-4 24-15,2-3-22 16,5-2 21-16,0-3-23 16,0-5-3-16,0-2-1 15,0-2 0-15,9-1-2 0,2-2-10 16,-5-8-35-1,0 0-248-15</inkml:trace>
  <inkml:trace contextRef="#ctx0" brushRef="#br0" timeOffset="24067.712">13251 11190 170 0,'0'0'54'0,"0"0"-15"16,0 0 29-16,0 0-48 0,0 0 11 16,0 0-20-1,67-51 32-15,-63 41-25 16,-4 2 20-16,0 1 2 0,0 0-27 16,0 1 15-16,0 3-27 15,-7 2 24-15,0 1-20 16,-4 0 11-16,-2 0-9 15,2 3-8-15,-1 6 4 16,-1 3-3-16,4 1 14 16,3 0-10-16,4 2 23 15,2-1-23-15,0-3 36 16,0-1-29-16,6-4 14 16,5 0-17-16,2-3-5 15,-1-1 3-15,2-2-4 16,4 0-4-16,-1 0 13 0,2 0-25 15,0 0 13-15,3-3-2 16,-2-1-121-16,-13 0-30 16,0 1-30-16</inkml:trace>
  <inkml:trace contextRef="#ctx0" brushRef="#br0" timeOffset="24391.2007">13697 10868 220 0,'0'0'81'0,"0"0"-44"15,0 0 25-15,0 0-38 16,0 0-9-16,0 0-4 16,-43-9-3-16,32 29 39 15,-1 6-14-15,1 5 52 16,0 2-36-16,5 5 16 15,-1-3-46-15,4-2 5 16,0-1-11-16,1-6-8 16,2-2-3-16,-3-3 9 15,2-2-18-15,-4-2 23 16,2-6-20-16,0-3 4 16,0-2-5-16,3-6-55 15,-5 0-125-15,3 0 22 0,-1 0-240 16</inkml:trace>
  <inkml:trace contextRef="#ctx0" brushRef="#br0" timeOffset="24540.728">13520 11144 244 0,'0'0'60'16,"0"0"-40"-16,0 0 41 15,0 0-32-15,80-29 7 16,-62 29-36-16,-3 0 0 15,-12 0-13-15,-2 0-178 16</inkml:trace>
  <inkml:trace contextRef="#ctx0" brushRef="#br0" timeOffset="24906.1347">13663 11239 254 0,'0'0'70'0,"0"0"29"0,0 0 44 15,0 0-121-15,0 0-22 16,0 0 0-16,55-49 4 16,-45 29-3-16,-4 0 8 15,0 1-7-15,-1-3 34 16,-2 2-22-16,1-1 18 16,-1 1-29-16,-1 4 15 15,-1 6-13-15,1 5-2 16,-2 3 3-16,0 2-6 0,0 0 0 15,0 17 13-15,0 7 14 16,0 4-19-16,0 0 34 16,0-1-31-16,0-2 10 15,0 0-9-15,0-5-7 16,3 0-10-16,0-2 20 16,0-3-16-16,-2-2 9 15,-1-6-16-15,0 3-33 16,0-6-84-16,0-4-73 15,-7 0-157-15</inkml:trace>
  <inkml:trace contextRef="#ctx0" brushRef="#br0" timeOffset="24975.9286">13663 11239 224 0</inkml:trace>
  <inkml:trace contextRef="#ctx0" brushRef="#br0" timeOffset="25056.7119">13663 11239 224 0,'4'-27'170'0,"-4"21"-144"0,17 0-9 0,7-1 13 16,2 3-29-16,3-1 4 15,-3 3-5-15,0 2-21 16,-20 0-70-16,-2 0-269 16</inkml:trace>
  <inkml:trace contextRef="#ctx0" brushRef="#br0" timeOffset="25874.5257">15646 11028 285 0,'0'0'119'15,"0"0"-3"-15,0 0-61 16,0 0 38-16,0 0-26 15,0 0-45-15,0 0-19 16,16 14 4-16,-16 4 38 16,0 3-30-16,0-1 27 15,0-3-39-15,0-4 1 0,-3-4-4 16,0 0 0-16,-1-5 0 16,4-3 7-16,0-1-16 15,0 0 26-15,0 0-16 16,0 0 4-16,0 0 10 15,0 0-7-15,14-10-13 16,3 0 5-16,1 1 0 16,-2-1-3-16,4 2 9 15,0-1-22-15,-2 2 32 16,2 0-34-16,-4 1 4 16,2 1-63-16,-16 2-108 15,1 1-141-15</inkml:trace>
  <inkml:trace contextRef="#ctx0" brushRef="#br0" timeOffset="26085.7361">15960 11034 333 0,'0'0'86'16,"0"0"10"-16,0 0-2 15,-13 80-31-15,10-65-10 16,3-4-43-16,0-2-3 15,0-4-5-15,0-2 4 16,0-1-12-16,0-2-18 0,0 0-36 16,9 0-47-16,-6-8-59 15,-2 1-165-15</inkml:trace>
  <inkml:trace contextRef="#ctx0" brushRef="#br0" timeOffset="26223.4154">15960 11034 320 0,'-3'-58'100'0,"3"58"-1"16,0 0-89-16,0 0-10 15,10 0-12-15,-5 0-100 16,-2 0-244-16</inkml:trace>
  <inkml:trace contextRef="#ctx0" brushRef="#br0" timeOffset="26615.4016">16119 11001 196 0,'0'0'99'16,"0"0"-67"-16,0 0 17 15,0 0 8-15,0 0-37 16,0 0 12-16,-32-2-23 16,20 2 41-16,6 0-25 15,5 4 16-15,1 2-35 16,0 2 11-16,4-4 0 15,14 0-4-15,2-3 5 16,0 1-18-16,-1-2 6 16,-3 0 6-16,-1 4-7 0,-5 1 1 15,-4 4-10-15,-4 5 14 16,-2 6-5-16,0 3 42 16,0-3-21-16,-8-3 0 15,-1-1-15-15,2-4 14 16,-1-6-24-16,2-2 15 15,3 0-5-15,0-4-14 16,1 0 3-16,0 0 0 16,2 0-2-16,-1 0 11 15,1 0-19-15,0 0-12 16,0-4-17-16,0-8-133 16,5 5-8-16,1-2-237 15</inkml:trace>
  <inkml:trace contextRef="#ctx0" brushRef="#br0" timeOffset="26993.3913">16348 10853 442 0,'0'0'26'0,"0"0"106"15,0 0-48-15,-11 89 3 16,3-63-51-16,0-1-14 15,1-6-8-15,1-3-13 16,-1-5-2-16,4-4 18 0,1-3-18 16,2-4 9-1,0 0-16-15,0 0 6 0,0 0 2 16,0 0-7-16,12 0 7 16,-2 0-1-16,-1 0 5 15,-2 0-18-15,-2 8 28 16,-3 8-15-16,-1 1 8 15,1 1-8-15,1-4 1 16,0-3 0-16,0-2 0 16,-2-8 5-16,2 1-11 15,3-2 16-15,1 0-20 16,3 0 10-16,2 0-52 16,-9 0-218-16,0-2 42 0</inkml:trace>
  <inkml:trace contextRef="#ctx0" brushRef="#br0" timeOffset="27360.4092">16577 10862 402 0,'0'0'114'16,"0"0"25"-16,0 0-87 16,0 0-23-16,0 0 11 15,0 0 75-15,-19 97-79 16,5-62 22-16,3-4-30 15,0-3-6-15,3-3-19 16,0-2 10-16,1-3-18 16,1-4 20-16,0-3-30 0,0-4 11 15,0-4-22-15,0-5-57 16,-4 0-20-16,1 0-14 16,1-8 11-16,2-5 71 15,2-1-3-15,4 4 38 16,0 3 1-16,0 0 37 15,4 3-23-15,17-2 3 16,8 2-15-16,2 0-3 16,3 2 0-16,2-1 8 15,-5 2-20-15,-1 1 26 16,-9 0-28-16,-21 0-43 16,0 0-439-16</inkml:trace>
  <inkml:trace contextRef="#ctx0" brushRef="#br0" timeOffset="28290.4527">14492 11121 302 0,'0'0'62'16,"0"0"57"-16,0 0-8 15,0 0-22-15,0 0-27 16,0 0-35-16,-49-41-7 16,30 58-12-16,-1 3 13 0,5 0-20 15,8-4 20-15,5-1-18 16,2-5-1-16,0-1-2 16,0-4 9-16,5-4-19 15,10-1 26-15,3 0-9 16,1-4 0-16,2-13-6 15,-3 2 6-15,-2-3-14 16,-2-2 6-16,-4-1-11 16,3-3 9-16,-5-3-27 15,1 1 30-15,-2 0-25 16,-1 0 14-16,-1 4 22 16,1 1-22-16,0 5 10 15,-1 5-1-15,0 5 1 0,-5 6 1 16,0 0-4-16,0 0 14 15,0 0-25-15,0 2 32 16,0 15-21-16,0 5 19 16,0 2-15-16,-7 2 6 15,4-1 2-15,3-2 1 16,0-2 0-16,0-1-10 16,0-3 15-16,0 0-11 15,0-5 7-15,0 0-20 16,5-6-2-16,6-3-20 15,-6-3-137-15,1 0-250 16</inkml:trace>
  <inkml:trace contextRef="#ctx0" brushRef="#br0" timeOffset="28665.0209">14761 11057 271 0,'0'0'88'0,"0"0"-35"16,0 0 21-16,0 0-7 16,0 0-38-16,-85 17 5 15,79-7-31-15,3-1 23 16,1-4-25-16,2 0 13 16,0-1-12-16,0-4-4 0,0 2 2 15,0-2 0 1,3 0 13-16,11 0-11 0,-2 0 7 15,2 0 4-15,-6-4-7 16,3 2 1-16,-5-1-9 16,-1 3 5-16,0 0-3 15,-1 0 2-15,2 0 0 16,0 0-3-16,-1 0 18 16,1 3-12-16,-3-3 0 15,-2 2-3-15,4-2 7 16,1 0-17-16,4 0 8 15,-4 0-78-15,0-2-174 16</inkml:trace>
  <inkml:trace contextRef="#ctx0" brushRef="#br0" timeOffset="28923.303">14946 10804 173 0,'0'0'143'0,"0"0"-103"16,0 0 67-16,-27 74-22 15,20-42 0-15,1 1-34 16,1-4 1-16,3-2-41 16,1-1 5-16,1-5-16 15,0-3 0-15,0-1 1 16,0-4 4-16,0-4-10 15,-2-1-24-15,-1-4-30 0,-1-4-211 16</inkml:trace>
  <inkml:trace contextRef="#ctx0" brushRef="#br0" timeOffset="29093.8461">14857 11057 214 0,'0'0'94'0,"0"0"-55"16,0 0-14-16,0 0 5 15,80-29 1-15,-56 26-12 16,-3 2-4-16,0 1-9 0,-1 0 3 16,-6 0-9-1,-1 0-4-15,-13 0-98 0,0 0-98 16</inkml:trace>
  <inkml:trace contextRef="#ctx0" brushRef="#br0" timeOffset="29369.6222">15067 11026 260 0,'0'0'70'0,"0"0"1"16,0 0 17-16,0 0-29 16,0 0-18-16,0 0 11 15,-57 69-50-15,57-64 32 16,0-2-25-16,0-3 2 16,0 0 4-16,9 0 5 0,4 0 0 15,1-2-15 1,-5-2 0-16,-3 2 2 0,-3 2-8 15,0 0 15-15,0 3-3 16,-2 8-5-16,5 3 11 16,-2-3-16-16,7-1-1 15,1-1 5-15,4-5-2 16,0-1-6-16,-2 1-7 16,-3-4-13-16,-11 0-260 15</inkml:trace>
  <inkml:trace contextRef="#ctx0" brushRef="#br0" timeOffset="35205.1965">13114 13258 1 0,'0'0'11'16,"0"0"3"-16,0 0 0 16,0 0-10-16,0 0-2 15,0 0-4-15,0 0 6 16,0 0 0-16,-23-3-4 15,22 3 0-15,-2 0-4 16,0 0-4-16,0 0 2 16,1 0-1-16,2 0 6 15,0 0-16-15</inkml:trace>
  <inkml:trace contextRef="#ctx0" brushRef="#br0" timeOffset="36060.9085">13114 13258 11 0,'-35'-3'14'0,"35"3"17"16,0 0-6-16,0 0 11 16,0 0-9-16,0 0-7 15,0-1 8-15,-1 1-10 16,-1-1 18-16,2 0-27 16,-1 1 36-16,-2-2-34 15,3 2 29-15,-1-2-24 16,-1 2 27-16,2-1-29 15,-1 1 6-15,1 0 2 16,-2 0-21-16,1 0 20 16,1 0-19-16,-2 0 28 0,1-1-29 15,-1 1 24-15,1-2-24 16,-1 2 8-16,-1-1 9 16,3-1 2-16,0 2 5 15,0 0-19-15,0 0 11 16,0 0-5-16,0 0 5 15,-2 0-7-15,2 0-1 16,0 0 0-16,-1 0-9 16,1-1 6-16,-2 1 2 15,2 0-5-15,-1 0 4 16,1 0 11-16,0 0-10 16,0 0-16-16,0 0-2 15,0 0-2-15,0 0 12 0,0 0 11 16,3 0-11-1,5 0 15-15,-1 0-9 0,5 0 3 16,0 0 11-16,3-1-7 16,1-1-14-16,3 1 3 15,3-1-2-15,-2 2 2 16,1 0 8-16,-3 0-20 16,0 0 27-16,4 0-18 15,-2 0 12-15,4 0-16 16,1 0 5-16,5 0-1 15,0 0 0-15,4 0 2 16,0 0-5-16,2 0 8 0,-1 2-16 16,-4 1 32-1,-1-1-22-15,-6 0 17 0,-5-1-30 16,-4-1 15-16,-2 0 0 16,-2 0-2-16,-1 0 7 15,3 0-18-15,-2 0 27 16,1 0-14-16,0 0 11 15,0 0-20-15,0 0 9 16,-3 0 0-16,-2 0 0 16,-1 0 2-16,-4 0-11 15,-1 0 18-15,-1 0-22 16,0 0 29-16,0 0 5 16,0 0-14-16,0 0 18 15,0 0-25-15,0 0-1 16,0 0 0-16,0 0-19 0,0 0 6 15,-4 0-65-15,-7 0-1 16,-1 4-100-16,5-2-2 16</inkml:trace>
  <inkml:trace contextRef="#ctx0" brushRef="#br0" timeOffset="36577.7502">13242 13339 174 0,'0'0'84'0,"0"0"-22"16,0 0-3-16,0 0-5 16,0 0-18-16,0 0-20 15,-8 2 11-15,8-2-20 16,0 0 56-16,3 0-19 16,5 0 15-16,7 0-38 15,0 0 1-15,3 0-6 0,1 0-7 16,4 0 1-1,-3-1 1-15,-2 1-11 0,0-1 16 16,-3 1-11-16,1-2 9 16,-2 2-27-16,1-1 13 15,-2 1 0-15,4-2-2 16,-4 1 9-16,0 1-14 16,-2 0 21-16,-5 0-15 15,-3 0 11-15,-1 0-18 16,-2 0 8-16,0 0-5 15,0 0 1-15,0 0-9 16,0 0 0-16,0 0-45 16,0 0 48-16,0 0-161 0,-5 0-75 15</inkml:trace>
  <inkml:trace contextRef="#ctx0" brushRef="#br0" timeOffset="36967.1067">13256 13460 85 0,'0'0'147'0,"0"0"-126"0,0 0 49 15,0 0-21-15,0 0 12 16,0 0-44-16,-12 8 15 16,12-7 1-16,0 2 24 15,1-3-10-15,7 3-24 16,2-3 8-16,2 0-23 16,4 0 43-16,2 0-43 15,1 0 37-15,-2 0-39 16,-1-3 1-16,-2 0-7 15,-4 2 0-15,-1 1-4 16,-3 0 12-16,0 0-19 16,-1 0 5-16,2 0-6 0,-3 0-109 15,-4 0-42-15,0 0-201 16</inkml:trace>
  <inkml:trace contextRef="#ctx0" brushRef="#br0" timeOffset="41190.1363">15635 12097 138 0,'0'0'59'0,"0"0"-26"16,0 0 58-16,0 0-60 16,0 0 9-16,0 0-4 15,0 0 46-15,-2 3-23 16,2-3 47-16,0 0-55 15,0 0-28-15,0 0-23 16,0 0 14-16,0 0-12 16,0 0 7-16,0 0-18 15,0 0 23-15,0 0-19 16,0 2 16-16,0 2-3 0,0 2-2 16,0 0-6-1,0 1 1-15,3 3 1 0,4 0-4 16,-1 0 11-16,-2 0-21 15,1 0 31-15,0-1-19 16,0 0 13-16,-1 1-22 16,2 1 9-16,-1-3 0 15,1 4 0-15,3 0 5 16,-5-1-17-16,2-2 27 16,0 3-21-16,0-1 18 15,3 2-14-15,-1-1 3 16,1-1-1-16,1 1 0 15,0-2 0-15,1 0-4 16,-2 1 10-16,-2-2-20 16,1 1 31-16,-2-2-15 0,0 0 9 15,1 1-22-15,1 1 11 16,-2 0 0-16,0-2 0 16,-2 2 4-16,-1 0-19 15,0 0 31-15,-2 0-17 16,1 0 9-16,1 1-10 15,1-1 2-15,1 0-1 16,-2 2 1-16,2 1 0 16,0 2-6-16,-2 1 14 15,2-2-24-15,1-2 34 16,-2 1-20-16,2-2 15 16,0-3-26-16,0-2 13 15,0 2 0-15,2-1-1 0,-2 1 4 16,1-2-13-16,-3 1 24 15,-2-2-20-15,1-1 16 16,0 0-14-16,-2-3 4 16,2 1-1-16,-1-1-2 15,-2 1 3-15,1-1-4 16,1-1 10-16,-2 0-20 16,0 1 32-16,0-1-20 15,0 0 13-15,1 0-21 16,-1 0 10-16,2 0 0 15,-2 2 0-15,0-2 2 16,0 0-15-16,0 0 31 16,0 0-19-16,0 0 6 15,0 0 0-15,0 0-2 0,0 0-3 16,0 0 2-16,0 0 1 16,0 0-6-16,0 0 10 15,0 0-23-15,0 0 35 16,0 0-21-16,0 0 15 15,0 0-26-15,0 0-6 16,0 0-59-16,0 0-46 16,0 0-77-16</inkml:trace>
  <inkml:trace contextRef="#ctx0" brushRef="#br0" timeOffset="43852.2556">16086 12633 72 0,'0'0'37'0,"0"0"38"15,0 0 6-15,0 0-48 16,0 0 4-16,0 0-29 16,0 0 13-16,7-5-11 15,-7 4 54-15,0-1-13 16,1 0 36-16,-1 1-77 15,2 0 31-15,-1-2-18 16,-1 1 9-16,0 1 5 16,0 1-8-16,0-1 12 15,0 1-36-15,0 0 22 16,0 0-26-16,0 0 4 16,0 0-2-16,0 0-3 15,0 0 0-15,-4 0 10 16,-3 0-20-16,1 0 28 0,-5 7-24 15,-4 3 17-15,-1 2-13 16,-5 1 17-16,2 0-26 16,-1 0 11-16,2-2 0 15,2-1-4-15,0 2 10 16,0 0-21-16,-1 0 33 16,-4 1-18-16,-2 3 10 15,-2 0-20-15,0 2 10 16,1-4 0-16,3 1 0 15,2-5 5-15,6 1-13 16,5-4 20-16,5-1-20 16,0-2 20-16,3-1-21 0,-2-2 19 15,2 1-20-15,-1-2 9 16,1 0 1-16,0 0-1 16,0 0 4-16,0 0-13 15,0 0 22-15,0 0-6 16,0 0 1-16,0 0-14 15,0 0 4-15,0 0 3 16,0 0-5-16,0 0 2 16,0 0-4-16,0 0-46 15,1 0 19-15,8 0-104 16,-6 0-41-16,1 0-141 16</inkml:trace>
  <inkml:trace contextRef="#ctx0" brushRef="#br0" timeOffset="44364.8841">16171 12775 176 0,'0'0'90'0,"0"0"-25"16,0 0 25-16,0 0-55 15,0 0 29-15,0 0-21 16,-5 0-19-16,-5 0 0 16,-4 1-17-16,-1 7 39 15,-1 2-33-15,2-1 41 16,0-1-40-16,0 0 12 16,-1 0-23-16,0-1 2 15,-1-2-3-15,1 3 8 16,-1-3-18-16,4 1 26 0,-1 0-15 15,5-2 8-15,0-1-13 16,4 1 4-16,1-1-4 16,1 0 2-16,2-2-7 15,0 0-2-15,0 0-51 16,0-1-104-16,0 0-30 16,5 0-19-16</inkml:trace>
  <inkml:trace contextRef="#ctx0" brushRef="#br0" timeOffset="44632.1028">16223 12847 291 0,'0'0'84'16,"0"0"-27"-16,0 0 52 15,0 0-89-15,0 0 19 16,0 0-10-16,-29 21 16 15,9-11-19-15,-2-1 9 16,0 1 3-16,-1-1-33 16,-1 1-1-16,4-2 13 15,-1 2-16-15,5 0 6 16,4-1-14-16,3-1 0 16,6-1-15-16,3-2-19 0,0-5-110 15,0 0-79-15</inkml:trace>
  <inkml:trace contextRef="#ctx0" brushRef="#br0" timeOffset="44842.5409">16208 12950 351 0,'0'0'70'0,"0"0"-37"16,0 0 47-16,0 0-32 15,0 0-14-15,-82 44-31 16,66-34 3-16,3-2 8 0,3-4-6 16,3 0 0-16,2-2-16 15,5-2-26-15,-1 0-120 16</inkml:trace>
  <inkml:trace contextRef="#ctx0" brushRef="#br0" timeOffset="46017.9621">15995 12443 179 0,'0'0'73'16,"0"0"35"-16,0 0-42 16,0 0 0-16,0 0-21 0,0 0-14 15,-12-11 17-15,12 11-8 16,0-1 36-16,0 1-52 15,0 0 40-15,0 0-62 16,-2 0-2-16,1 0 0 16,-1 0 0-16,-1 5-1 15,0 5 9-15,3-2-19 16,0 3 28-16,0 2-8 16,0-1-5-16,0 0-1 15,0 2-3-15,0 1 0 16,0-3-1-16,0-1 2 15,0-1-3-15,0-2 12 16,0 3-26-16,0-1 36 16,0 0-20-16,0 3 15 15,0 0-30-15,-3 1 15 0,1-1 0 16,-2-3-1-16,1-4 5 16,3 0-14-16,-1-2 24 15,-1-2-14-15,2-2 10 16,0 2-16-16,0-2 6 15,0 0 0-15,-1 1-1 16,-1 2 4-16,-1 0-7 16,0 0 11-16,0-1-20 15,2 0 30-15,-1-2-13 16,2 0 9-16,0 0-19 16,-1 0 7-16,-1 0-1 15,-2 0 0-15,0 0 9 16,1 0-11-16,-3 0 15 0,-2 0-3 15,-2-2-1 1,-1-2-8-16,-1 1 1 0,-1-1-2 16,1 0 8-16,-1-1-5 15,1 1 7-15,-2 0 0 16,-1 0-3-16,0 0 7 16,-1 0-2-16,-3 0 2 15,-1 0-15-15,2 0 9 16,5-1-8-16,1 3 18 15,7 0-16-15,2 2 15 16,3-1-4-16,0 1 9 16,0 0-14-16,0 0-9 0,0 0 1 15,0 0 0-15,0 0-3 16,0 0-7-16,0 0 8 16,0 0-20-16,0 0 8 15,7 0-71-15,-3 0-75 16,-1 0-167-16</inkml:trace>
  <inkml:trace contextRef="#ctx0" brushRef="#br0" timeOffset="50864.0267">8237 6800 163 0,'0'0'99'0,"0"0"-41"0,0 0 24 16,0 0-56-1,0 0 14-15,0 0 11 0,0 0-11 16,0 0 8-16,-29-6-22 16,29 6 27-16,0 0-27 15,0 0 4-15,0 0-24 16,0 0-5-16,0 0 4 15,0 0 1-15,0 0-5 16,0 0 4-16,0 0 25 16,0 0-24-16,0 0 26 15,0 0-28-15,3 0 11 16,5 0-13-16,2 0-2 0,3 0 4 16,1 0-1-16,1 0-5 15,1 0 12-15,2 0 4 16,-1 0-13-16,0 0 7 15,0 0-8-15,2 0 0 16,-1 0 0-16,5 0 1 16,-1 0-2-16,2 0 5 15,-3 0-7-15,4 0 13 16,-1 0-8-16,6 0 12 16,1 0-24-16,2 0 10 15,1 0 0-15,2 0-4 16,0 0 11-16,-2 0-17 15,-4 0 21-15,-2 0-10 16,-2 0 8-16,-1 0-17 16,-1 3 9-16,4-2-2 0,1 1 1 15,0-2 0 1,0 0-3-16,-1 0 9 0,-2 0-11 16,-2 0 13-16,-1 0-9 15,0 0 14-15,-4 0-23 16,2 2 10-16,0-1-2 15,-3-1-1-15,4 0 6 16,-1 0-11-16,0 0 18 16,1 0-8-16,4 0 5 15,-4 0-11-15,1 0 4 16,0 0-2-16,0 0-3 16,-3 0 8-16,0 0-9 0,-1 0 12 15,-2 0-14-15,4 0 18 16,-1 0-13-16,0 0 20 15,-1 0-34-15,-1 0 19 16,0 0-3-16,-2 0 1 16,-5 0 0-16,0 0-7 15,-1 0 19-15,-3 0-11 16,-1 0 5-16,2 0-11 16,1 0 5-16,0 0-3 15,0 0 3-15,1 0 0 16,-4 0-5-16,-3 0 6 15,-3 0-11-15,3 0 15 16,-3 0-12-16,0 0-26 0,0 0 25 16,0 0-25-1,0 0 4-15,0 1-10 0,0 2-5 16,-9 0-21-16,2-2-21 16,1-1-102-16</inkml:trace>
  <inkml:trace contextRef="#ctx0" brushRef="#br0" timeOffset="52522.8721">8228 6948 46 0,'0'0'99'0,"0"0"-40"16,0 0 27-16,0 0-18 16,0 0-2-16,0 0 21 15,0 0-40-15,-5 0 20 16,5 0-28-16,0 0 7 16,0 0-39-16,0 0 10 15,0 0 7-15,0 0-13 16,0 0 26-16,0 0-29 15,0 0 26-15,0-1-22 16,0-1 5-16,6-1-17 0,6 2 0 16,-3-1 0-16,6 1 0 15,1 1 0-15,1-3 6 16,1 2-15-16,-1 1 22 16,0 0-7-16,4-2 0 15,1 2-11-15,2 0 5 16,3 0 0-16,0 0-1 15,0 0 4-15,-1 0-10 16,0 0 19-16,-5 0-15 16,3 0 10-16,-2 0-10 15,-2 0 3-15,-1 0-2 16,0 0 2-16,-2 0 0 0,0 0 0 16,-1 0 0-1,1 0-8-15,-3 3 19 0,7-2-9 16,-2-1 5-16,-1 2-14 15,4-2 7-15,-1 1 0 16,2 1-4-16,-4 1 9 16,0-2-12-16,-4 1 15 15,0-1-10-15,-3 2 12 16,-1 0-14-16,3-2 4 16,0-1 0-16,4 0-3 15,0 0 7-15,3 0-10 16,-2 0 13-16,1 0-20 15,-1 0 27-15,-4 0-17 0,4 0 12 16,-4 0-18 0,-3 0 8-16,5 0 1 0,-1 2-2 15,-1-2 6-15,3 2-12 16,-1-2 19-16,2 0-14 16,1 2 9-16,1-2-8 15,-1 0 2-15,-1 2-1 16,-2 0-1-16,0-2 2 15,0 2-2-15,1-2 4 16,-2 0-13-16,1 2 22 16,2-2-11-16,-1 2 11 15,4-2-22-15,-4 0 11 16,-1 0 0-16,0 0 0 16,-3 0 2-16,4 0-9 0,-3 0 17 15,4 0-12-15,-2 0 8 16,2 0-11-16,0 0 5 15,-1 1 0-15,-2 1-2 16,1-1 4-16,1 1-9 16,1-1 12-16,-1 0-17 15,1 1 24-15,-2-1-8 16,1 2 6-16,-5-2-20 16,1 1 8-16,-5-2 1 15,0 3 1-15,-2-3 0 16,0 1-6-16,1-1 15 15,0 1-9-15,0 0 3 16,-2-1-5-16,-3 2 2 0,-1-2-4 16,-1 0 3-16,-1 0 2 15,2 0-4-15,-2 0 12 16,0 0-18-16,0 0 22 16,0 0-6-16,0 0 1 15,0 0-10-15,0 0 10 16,1 0-8-16,-1 0 16 15,0 0-4-15,0 0 6 16,0 0-14-16,0 0 14 16,0 0-14-16,0 0-5 15,0 0 1-15,0 0 0 16,0 0 0-16,0 0-8 0,0 0 6 16,0 0-46-1,0 0 8-15,0 0-47 0,0 0-57 16,0 0-57-16</inkml:trace>
  <inkml:trace contextRef="#ctx0" brushRef="#br0" timeOffset="54875.3896">12156 10009 351 0,'0'0'120'15,"0"0"-15"-15,0 0 9 16,0 0-36-16,0 0-22 15,0 0-49-15,0 0 6 16,25-8-9-16,-14 21 3 16,-1-1 3-16,-2 3-2 0,-3-2-1 15,-3 0-3-15,-2-2 7 16,0-2-3-16,0 0 11 16,0-2-17-16,0-3 1 15,-2-1 2-15,2-3-5 16,-1 0 9-16,1 0-8 15,-2 0 9-15,2 0-1 16,0 0 4-16,0-3-8 16,0-9 3-16,5-2-8 15,10 0 0-15,6 0 0 16,4 2-1-16,2 0-3 16,6-1 8-16,0 1-18 0,1 1 30 15,0 2-18-15,-4 3 14 16,-6 2-24-16,-7 2 11 15,-6 2 1-15,-3 0 0 16,-4 0-2-16,1 0-8 16,-1 0 19-16,1 0-25 15,1 0 20-15,-2 0-8 16,1 0-44-16,-1 0 13 16,1 0-4-16,-2 0-26 15,1 0-26-15,2 3 9 16,-2-2 38-16,1 2-27 15,4-1 30-15,-3-2-6 16,3 0 31-16,-3 0 9 0,-2 0 7 16,-1 0 20-1,-1 0 32-15,-2 0 24 0,0 0-34 16,0 0 14-16,0 2-41 16,0 2-4-16,0 1-9 15,1 0 4-15,2-1 4 16,5-1-4-16,-2 0 21 15,1 0 4-15,2-1 22 16,4-2-44-16,-2 0 41 16,4 0-40-16,-2 0 25 15,-2-2-34-15,2-5 17 16,-2-2-3-16,-2 2-13 16,-1-2 17-16,-3 0-13 15,-2 2 31-15,-3 0-35 0,0 1 25 16,0 0-25-16,0-2 13 15,-5 3-5-15,-12-1-6 16,-1 2-4-16,1 2 9 16,2 2-18-16,4 0 24 15,0 0-27-15,6 2 13 16,-2 10-2-16,6 3-79 16,1-3-60-16,0-8-66 15,0-2-74-15</inkml:trace>
  <inkml:trace contextRef="#ctx0" brushRef="#br0" timeOffset="55245.3997">12969 9932 441 0,'0'0'80'16,"0"0"-65"-16,0 0-12 15,0 0 21-15,0 0-15 16,0 0 26-16,0 0-26 16,-3 51 7-16,3-50-15 15,0 2 9-15,0-3 3 16,0 0 33-16,2 0 23 16,10 0-14-16,2-8 1 0,0-2-51 15,-4 2 35-15,-2-2-33 16,-2 6 23-16,-5-2-29 15,-1 0 10-15,0 2 13 16,0-1-17-16,0 1 4 16,0 2 4-16,-6 0-19 15,-3 2 5-15,-3 0-2 16,2 0-50-16,1 12-45 16,6-8-126-16,3 0-56 15</inkml:trace>
  <inkml:trace contextRef="#ctx0" brushRef="#br0" timeOffset="55330.3521">12969 9932 400 0</inkml:trace>
  <inkml:trace contextRef="#ctx0" brushRef="#br0" timeOffset="55785.3023">12969 9932 400 0,'70'98'64'0,"-57"-98"45"16,1-9-39-16,4-3-10 0,-3-1-35 15,6-2-3-15,-2-1-6 16,-2 0 2-16,0-3 7 15,-2-1-22-15,-1-2 32 16,-1-1-32-16,2-4 47 16,-1-1-42-16,-1-2 3 15,2 1-7-15,-5 6-1 16,2 2 2-16,-4 2 4 0,-1 7-17 16,-4 5 21-1,-1 2 1-15,-2 3-11 0,0 0 7 16,0 2-10-16,0 0 0 15,0 0-4-15,-8 0 9 16,-1 2-15-16,-1 12 21 16,-2 6-24-16,1 2 26 15,0 3-17-15,0 1 21 16,3-1-32-16,4-2 15 16,0-2 0-16,2-2-2 15,2 2 8-15,0-2-18 16,0-1 26-16,0-2-14 15,0-3 8-15,0-6-16 16,2-1 3-16,6-2-4 16,2-4 8-16,3 0 1 0,2 0-1 15,0 0 16-15,0 0-24 16,0-4 21-16,-2-2-24 16,-1 4-41-16,-2-4-13 15,-4 0-29-15,-3 0-2 16,-1-3-8-16,-2 7-9 15,0-3-59-15</inkml:trace>
  <inkml:trace contextRef="#ctx0" brushRef="#br0" timeOffset="56012.7438">13112 9841 404 0,'0'0'74'0,"0"0"-14"15,0 0-26-15,0 0-22 16,0 0-7-16,0 0-4 16,66-7 9-16,-48 7 0 15,0 0-4-15,-4 0-9 16,0 3 3-16,-5 5-4 16,0 1-37-16,-8 2-54 15,-1-7-2-15,0 1-279 16</inkml:trace>
  <inkml:trace contextRef="#ctx0" brushRef="#br0" timeOffset="57081.3956">12441 10565 248 0,'0'0'79'0,"0"0"23"15,0 0 4-15,0 0-48 16,0 0-50-16,0 0 10 16,15-41-5-16,-2 34-9 0,1 2 26 15,2-4-11-15,2 3 31 16,1 1-28-16,2 0 21 16,-4 4-43-16,-1-1 18 15,-1 2-12-15,-3 0-6 16,-5 0 5-16,-2 12 0 15,-2 1 11-15,-3 4-11 16,0 3 26-16,0 3-25 16,0 0 5-16,-8 0-3 15,-1 1-8-15,-1 0 0 16,1 0 9-16,0 1-19 16,-3 1 25-16,2 1-15 0,-2 1 5 15,-2-1 0 1,2 0 0-16,-1-3-5 0,1-2 0 15,1 0 2-15,1-5-4 16,3 0 7-16,-1-4-16 16,5 0 24-16,2-1-9 15,-1-2 2-15,2 0-10 16,0 0 4-16,0-1 0 16,0 4-1-16,0-1 8 15,0 1-18-15,0-2 23 16,0-1-14-16,5-4 9 15,-1 0-11-15,2-2 4 16,2 0 0-16,0 0-1 0,3 2 5 16,-2 0-10-1,3-1 13-15,-2 1-15 0,-1-1 23 16,3-2-17-16,0 1 11 16,0-4-18-16,3 2 14 15,4-2-5-15,-1 0 0 16,0 3 2-16,2-2-12 15,-4 3 24-15,2-1-20 16,-2-1 16-16,-5-1-13 16,1-1 3-16,-3 0-1 15,-2 0 1-15,3 0 0 16,-2 0-4-16,4 0 9 0,0 0-18 16,-2 0 28-1,-2 0-16-15,-4 0 11 0,-2 0-20 16,1 0 8-16,-3 0 2 15,0 0 0-15,0 0-7 16,0 0 6-16,0 0-50 16,0 0-42-16,-3-1-97 15,1-1-2-15</inkml:trace>
  <inkml:trace contextRef="#ctx0" brushRef="#br0" timeOffset="57337.7113">12799 11090 304 0,'0'0'63'16,"0"0"-10"-16,0 0 3 0,0 0 4 15,0 0-11-15,0 0 26 16,9 33-24-16,-9-13 9 16,0-1-24-16,-2 1-14 15,-2-4-1-15,-5 0-14 16,2-1-7-16,-4-4 8 15,-1 2-5-15,-1-2 12 16,1-3-9-16,-2 0 5 16,4-4-22-16,2 2-23 15,7-6-166-15,-3 0-112 16</inkml:trace>
  <inkml:trace contextRef="#ctx0" brushRef="#br0" timeOffset="67562.2717">11964 10338 235 0,'0'0'39'0,"0"0"-14"15,0 0 76-15,0 0 29 16,0 0-66-16,0 0-46 15,0 0-12-15,0 0 7 0,-20-5-6 16,34 4 9-16,0 1-8 16,1 0 10-16,6 0-17 15,1-3 19-15,4-1-13 16,1 1 4-16,4-2 3 16,2 0-2-16,4 2-1 15,0-1 4-15,1 0-12 16,1 3 5-16,-1-2-5 15,0 0 2-15,-1 0-7 16,-1-1 2-16,0-1 0 16,-5 3-1-16,-1 0 8 15,0 2-11-15,-3 0 18 0,1 0-16 16,-1 0 13 0,1 0-22-16,-1 0 16 0,0 0-5 15,-3 0 0-15,-2 0 1 16,-1 0-9-16,-3 0 21 15,1 0-16-15,-4 0 10 16,0 0-9-16,-1 0 2 16,2 0 0-16,-1 0 0 15,1 0 0-15,2 0-2 16,-3-2 5-16,4 0-13 16,-2 0 27-16,-1 1-19 15,-1 0 10-15,1 1-16 16,-2 0 8-16,1 0 0 15,-2 0-3-15,1 0 8 16,-4 0-14-16,1-2 22 0,0 2-19 16,2 0 12-16,0 0-8 15,2-3 5-15,-3 2-6 16,6-1 3-16,-2 0 0 16,4-1-3-16,0 0 8 15,-2 2-19-15,3-2 28 16,-3 2-16-16,-1-2 12 15,-5 1-20-15,1 0 11 16,-3-2-1-16,2 2 0 16,0-2 5-16,2 3-15 15,2-2 21-15,2 0-20 16,-3 0 23-16,0 2-23 0,-2-1 14 16,-4 2-6-16,0-1 1 15,-5-1 0-15,-1 2-4 16,-1 0 9-16,-2 0-15 15,0 0 22-15,0 0 19 16,0 0-24-16,0 0 5 16,0 0-12-16,0 0 0 15,0 0-1-15,0 0 4 16,0 0-13-16,0 0 25 16,0 0-19-16,0 0 12 15,0 0-10-15,5-1 2 16,-2-1 0-16,0 2-1 0,-2-2 5 15,2-2-12-15,0 0 17 16,4 0-19 0,1-4 27-16,-2 0-17 0,0 1 12 15,3-1-19-15,-5-1 11 16,1 1-4-16,-2 0 3 16,-3-3 4-16,1 3 7 15,-1-4-8-15,0-3 23 16,2 0-28-16,-1-2 22 15,1-1-18-15,1 0-7 16,1-2 4-16,0-2-2 16,-1 2 0-16,-3-2 7 15,0-2-18-15,2-1 29 0,-2 1-12 16,0 1 0 0,0-1-12-16,0 5 3 0,0 1 3 15,0 5-5-15,0 1 13 16,0 4-18-16,0 0 20 15,0 1-11-15,0 0 9 16,0 2-10-16,0-2 3 16,0 1-1-16,0 1 0 15,0-1 0-15,-3 2-3 16,-3-3 6-16,2 2-7 16,-2-1 17-16,0 0-9 15,-2 0 10-15,-2-1-27 16,1 0 13-16,0 0 0 15,-3 1-3-15,3 0 9 0,-2-2-22 16,1 1 35-16,0 0-23 16,-1 2 13-16,-1-4-12 15,0 7 4-15,2-4-2 16,-2-2 1-16,3 3 0 16,0-1-5-16,0 0 11 15,2 0-24-15,-1 0 38 16,2 1-19-16,-1 1 9 15,2 0-20-15,1 1 8 16,1 0 2-16,-2 1-2 16,1-1 7-16,-3 0-16 15,1 0 25-15,-2 2-21 16,2 0 16-16,-3 1-15 0,-3 0 6 16,-3 0-1-16,-3 0 0 15,-2 0 1-15,-3 2-6 16,1 4 13-16,-2 0-27 15,0 0 41-15,0 0-21 16,-1 0 12-16,-2-2-24 16,0-1 12-16,-1 2 0 15,-2-2-4-15,-3 2 9 16,-1 3-15-16,-5-1 22 16,-4 2-18-16,-4-2 18 15,-5 4-18-15,-3-4 6 16,1 0 0-16,-1-2 0 15,4-3 0-15,5-1-5 0,4-1 11 16,7 0-24 0,2 0 37-16,1 0-15 15,3 0 8-15,-1 0-24 0,-2 3 6 16,0-2 6-16,-1 1-2 16,0 2 10-16,0-1-19 15,0 0 24-15,3 0-18 16,5-3 16-16,3 1-18 15,4-1 7-15,1 0-1 16,4 0 0-16,-2 0 1 16,3 0-5-16,0 0 12 15,3 0-25-15,2 0 36 0,2 2-18 16,4-2 13 0,1 0-26-16,0 0 6 0,0 4 1 15,0 0 5-15,0 2 2 16,-2 5-16-16,1-1 30 15,-5 3-18-15,1 2 13 16,1 3-14-16,-4 1 4 16,1 4-1-16,0 0 0 15,-2 6 2-15,4 2-8 16,2 0 14-16,3 1-28 16,0 0 42-16,0-1-23 15,0 1 16-15,9-1-28 16,-3-3 14-16,1 0 0 15,-2-4-1-15,-1-2 9 16,1-3-21-16,-1-4 27 0,1-2-22 16,-2-3 21-16,3-1-19 15,-3-3 6-15,-2-3 0 16,-1 1-4-16,2-2 8 16,-2 0-14-16,0-2 21 15,0 1-29-15,0 0 37 16,0 4-20-16,0 0 15 15,0 3-28-15,1 2-17 16,2 0-170-16,-1-5 4 16,-1-2-280-16</inkml:trace>
  <inkml:trace contextRef="#ctx0" brushRef="#br0" timeOffset="80968.9549">9976 14023 121 0,'0'0'40'0,"0"0"-10"0,0 0 83 16,0 0-51-16,0 0 13 15,0 0-15-15,0 0 8 16,-19-40 3-16,19 35-28 16,0 2 5-16,0 2-42 15,0 1 22-15,0 0-17 16,0 0-10-16,0 0 3 15,0 0-8-15,0 0-6 16,0 0 10-16,0 0-2 16,0 0 4-16,0 6-3 0,0 4 14 15,0 1-1 1,0 3-8-16,0 1-4 0,0 2 0 16,0 2 0-16,0 2-4 15,0 1 10-15,0 6-15 16,0 4 25-16,-3 1-8 15,-2-1 1-15,4 0-7 16,-1-1 9-16,1-3-17 16,1-1 6-16,0-2 0 15,0 0-3-15,0-1 8 16,-2-1-14-16,1-1 22 16,-1-3-9-16,1 0 9 15,1-1-23-15,-2-2 10 16,2 0 0-16,0-2-1 0,0 2 5 15,0-6-19-15,0 3 31 16,0 1-21-16,0 0 12 16,0 1-12-16,0 0 15 15,0-1-16-15,3-3 6 16,2-1 0-16,-4-3-3 16,2 2 6-16,-1-3-15 15,-1-1 31-15,1 0-19 16,-1-1 7-16,1 1-14 15,-2-1 5-15,3 0 1 16,1 0 1-16,-1 2 0 16,2-4-10-16,-1 4 25 15,1 1-26-15,-1-2 26 0,2 2-23 16,3-1 20-16,-3-1-20 16,5 0 8-16,0-1-3 15,0-1 1-15,-1 1 4 16,4 0-10-16,-2 1 24 15,2 1-17-15,0-2 14 16,-2 2-26-16,1-2 15 16,1 1-2-16,5-1 0 15,2-1 4-15,2 0-17 16,3-1 26-16,1 0-19 16,0 0 15-16,3 2-12 15,0-2 17-15,1 0-23 0,-1-2 9 16,1 0 0-1,-1 0-6-15,3 0 15 0,1 0-25 16,2 0 33-16,0 0-18 16,5 0 10-16,0 0-18 15,1 0 5-15,-1 0 4 16,1 0-3-16,4 0 7 16,1 0-14-16,2 0 25 15,-1 0-24-15,-1 0 19 16,0 0-19-16,0 0 21 15,-2 0-21-15,0 0 9 16,-2 0 0-16,-1 0-2 16,-2 0 4-16,-1 0-14 15,0 0 27-15,2 0-14 16,-3 0 3-16,-1 0-8 0,-2 3-17 16,-1-2 2-16,0-1 18 15,3 0 0-15,-2 0-9 16,-1 0 20-16,3 0-15 15,1 0 11-15,0 0-9 16,1 0 14-16,-1 0-21 16,-1 0 10-16,3 0-4 15,0 0-1-15,2-1 10 16,4-4-19-16,2 3 27 16,0-4-30-16,-5 3 5 15,0 0 7-15,-4 1-34 16,-3-2 26-16,0 4 9 0,-3-2-12 15,-3-1 11-15,-4 1-10 16,0-1 2-16,-3 0 26 16,1 2-21-16,0-2 16 15,2-1-16-15,1 1 8 16,-1 0 0-16,3-2-1 16,-3 1 7-16,-3 0-18 15,-4 1 29-15,-5 0-20 16,-7 2 12-16,-4-1-18 15,-1 2 8-15,-2 0 1 16,0-1 2-16,0-1 6 16,0 1-16-16,0-3 7 15,0 3-5-15,0-4-94 0,-3 3-8 16</inkml:trace>
  <inkml:trace contextRef="#ctx0" brushRef="#br0" timeOffset="83068.4937">10142 13868 185 0,'0'0'82'0,"0"0"1"16,0 0 1-16,0 0 3 16,0 0-70-16,0 0 23 15,0 0-38-15,-2-28 21 16,2 25 12-16,0 2-23 16,5-1 0-16,2 0-2 15,4-2 22-15,2 0-19 16,5 0 33-16,4-1-45 15,1 2 28-15,1 0-26 16,-2 0-2-16,0 0 3 16,1 2 4-16,2-1-6 15,4-1 9-15,3 1 5 0,3-2-10 16,6 2-12-16,0-1 7 16,1 2-1-16,-1 1 0 15,-2 0 6-15,0 0-14 16,-2 0 21-16,0 0-22 15,2 0 18-15,5 0-9 16,3 0 13-16,5 0-26 16,2 0 11-16,4-5 2 15,2 3 0-15,-2 1 8 16,-4 1-26-16,-8 0 36 16,-3 0-18-16,-7 0 13 15,-6 0-24-15,1 0 11 16,-1 0 0-16,-2 0-2 0,2 0 4 15,3 0-10-15,0 0 21 16,1 0-23-16,5 0 23 16,-3 0-18-16,4 0 20 15,-4 3-28-15,4 2 13 16,1-1 0-16,2-3-3 16,0 0 7-16,5-1-19 15,0 0 31-15,-1 0-13 16,1 0 7-16,3 0-20 15,-2 0 8-15,0 0 2 16,-1 0-3-16,0 0 7 16,3 0-20-16,-5-1 32 15,-3 1-25-15,-4 0 23 0,-5 0-23 16,-4 0 25 0,-5 0-32-16,-4 0 16 0,-4 0 0 15,-3 0-2-15,-3 0 6 16,2 0-20-16,-1 0 32 15,6 0-12-15,2 0 6 16,2 0-20-16,3 0 9 16,-2 0-1-16,-2 0 1 15,-2 0 2-15,-5 0-8 16,-4 0 17-16,-4 0-19 16,-5 0 25-16,1 0-25 15,-2 0 21-15,0 0-24 0,1 0 9 16,1 0 3-16,-1 3-4 15,4 1 8-15,-2 1-17 16,0 2 31-16,0 0-20 16,-3 5 14-16,0 4-19 15,0-1 7-15,0 4 0 16,0-2-4-16,0 0 14 16,0 1-22-16,0 0 25 15,0 2-22-15,0 2 22 16,-3 2-15-16,0 3 18 15,0 4-31-15,-2 4 15 16,2-1-1-16,2 1-1 16,-2-3 4-16,1 1-14 15,2-2 30-15,0 2-19 16,0-1 13-16,0-4-22 0,0-2 10 16,0-3 0-16,0-4-3 15,0-1 7-15,0-3-13 16,0 2 18-16,0-4-19 15,0-1 23-15,0-2-14 16,2 0 13-16,1-1-24 16,-2-3 12-16,1-1 0 15,-1-1-7-15,-1-1 16 16,0-1-25-16,0-1 33 16,0-1-18-16,0 0 12 15,0 1-21-15,0-1 10 16,0 0-3-16,0 0-2 0,0 0-21 15,0 0 9 1,0 2-80-16,0-2-7 0,0 0-37 16,0 0-152-16</inkml:trace>
  <inkml:trace contextRef="#ctx0" brushRef="#br0" timeOffset="84333.6678">11167 13889 115 0,'0'0'134'0,"0"0"-82"16,0 0 32-16,0 0 1 16,0 0-33-16,0 0-6 15,0 0-40-15,3-30 33 16,-3 30-21-16,0 0-1 15,0 0-12-15,0 0-5 16,0 0 16-16,0 0-10 16,0 0 12-16,0 0-13 15,0 0 12-15,1 0-6 0,1 7 11 16,-2 8-12-16,0 5 8 16,0 5-11-16,0 3 8 15,0 3-3-15,0 2-7 16,0 1 13-16,0 3-10 15,0 1 15-15,0 0-19 16,0 2-3-16,-2 1 0 16,-8 0-1-16,5-3 0 15,-1-1 7-15,3-8-15 16,2-2 21-16,-1-4-19 16,2-6 15-16,0 0-8 15,-1-3 15-15,1 3-30 0,-2 1 14 16,-1 1 0-1,2 2-7-15,-1-2 15 0,2-3-19 16,0 0 27-16,0-5-15 16,0-1 9-16,0 0-17 15,0-2 7-15,0 0 0 16,0 2-2-16,2 1 6 16,1-3-10-16,0 2 18 15,-2-3-21-15,2-1 20 16,-1-2-13-16,-2-4 13 15,0 0-22-15,1 0 8 16,-1 0 3-16,0 0-2 16,0 0-12-16,0 0-6 0,0 0-209 15,0 0-11 1</inkml:trace>
  <inkml:trace contextRef="#ctx0" brushRef="#br0" timeOffset="85271.1781">11553 13948 181 0,'0'0'114'0,"0"0"-62"0,0 0 38 16,0 0-60-16,0 0-8 15,0 0 10-15,0 0-19 16,5-2 28-16,-5 2-32 15,0 0 31-15,0 0-37 16,0 0 14-16,0 0-14 16,0 0-3-16,1 0 7 15,1 0 0-15,-1 6 12 16,2 4-10-16,-2 3 19 16,-1 2-26-16,0 0 14 15,2 2-2-15,-2 1-12 0,0 1 0 16,0 2 5-1,0 0 10-15,0 3-15 0,0 0 14 16,0 1-9 0,0 3 17-16,0-1-21 0,0 2 6 15,0 0-4-15,-2 0-5 16,-2 0 5-16,3-3-1 16,-1-3-8-16,-1 1 18 15,3 1-10-15,-1-3 6 16,1-1-1-16,0-1 10 15,0-2-31-15,0 1 12 16,0-3 0-16,0 0-4 16,0-2 14-16,0 1-26 0,0-3 33 15,0-1-15 1,1 2 10-16,2-3-22 0,3 1 10 16,-3-1 0-16,0-2-4 15,0-3 9-15,-3 0-10 16,3-3 12-16,-3-2-14 15,0 4 21-15,0-2-15 16,0-2 15-16,0 0-28 16,0 2 14-16,0-2 0 15,0 0-7-15,0 0 19 16,0 0-28-16,0 0 33 16,0 0-16-16,0 0 2 0,0 0-6 15,0 0-63 1,0 0-128-16,0-2-67 0</inkml:trace>
  <inkml:trace contextRef="#ctx0" brushRef="#br0" timeOffset="86051.9988">11395 14202 38 0,'0'0'201'15,"0"0"-133"-15,0 0 25 16,0 0-41-16,0 0-1 16,0 0-29-16,0-9 3 15,0 9-15-15,0 0 9 16,0 6-16-16,0 11 20 0,-3 6 1 16,-2 2 13-16,1 1 17 15,-3 0-11-15,4-1 6 16,0-2-47-16,0-4 35 15,3-2-35-15,-2-1 22 16,2-2-8-16,0-1-21 16,0-3 5-16,0-1 0 15,0-3-3-15,0-2 11 16,0-3-15-16,0-1 20 16,0 0-8-16,0 0 4 15,0 0-17-15,0 0 8 16,0 0 0-16,0 0 0 0,-1 0-3 15,-1 0 0-15,2 0-69 16,-3 0-238-16</inkml:trace>
  <inkml:trace contextRef="#ctx0" brushRef="#br0" timeOffset="87215.3181">10412 14589 207 0,'0'0'86'0,"0"0"-44"16,0 0-4-16,0 0 43 15,0 0-26-15,0 0 28 16,0 0-33-16,1 0 43 16,-1 0-59-16,0 0-24 15,0 0-7-15,0 4 10 16,0 2-18-16,-3 1 15 16,-9 3 5-16,1 1-6 15,-3-1-17-15,2 1 8 16,0 3 0-16,0-1-1 0,0 1 10 15,2 2-18-15,-5 1 25 16,0 0-24-16,-3 4 17 16,-3 0-3-16,-3 0 17 15,1 4-42-15,-1-5 19 16,4-1 0-16,1 2 0 16,2-3 11-16,1-2-18 15,2 1 23-15,1 0-10 16,1 0 5-16,2 2-18 15,-1-1 7-15,2 0 0 16,-2-4-4-16,2 0 11 16,1-1-14-16,2-4 15 15,-1 0-16-15,2-1 19 16,1-2-10-16,1-2 17 0,0 0-36 16,0-1 16-16,-2 2 2 15,-1 0-2-15,2 3 9 16,-4-2-20-16,1 2 28 15,-2 0-13-15,-1-1 9 16,4-2-21-16,1-2 10 16,2-1 0-16,3-1-3 15,0-1 6-15,0 0-12 16,0 0 16-16,0 2-23 16,-2-2 32-16,2 1-19 15,-1 0 21-15,1-1-36 0,0 0 17 16,0 0 1-16,0 1-4 15,0-1 9-15,0 0-21 16,-2 0 32-16,1 0-33 16,-2 3-11-16,-1-1-122 15,2-2-23-15,1 0-98 16</inkml:trace>
  <inkml:trace contextRef="#ctx0" brushRef="#br0" timeOffset="88173.1263">9787 15049 324 0,'0'0'77'0,"0"0"-9"16,0 0 38-16,0 0-54 15,0 0-52-15,0 0 16 16,0-4-11-16,1 4 3 15,7 0 38-15,-1 4-25 16,5 6 19-16,-3 2-38 16,0-1 7-16,3 1-1 15,-2 0-8-15,1-2 0 16,2-2 14-16,-2 1-4 16,2-2 0-16,-1 0 8 15,0-2-4-15,3 1-14 0,-3-1 3 16,3 3-3-16,-3-2 0 15,-2 1 7-15,0 0-17 16,-2 2 20-16,1 0-3 16,1-2 5-16,1 3-16 15,-2-3 4-15,1 1-3 16,1-1 3-16,-4 0 0 16,1 0-2-16,-1-3 11 15,-3 1-24-15,1-3 33 16,-5 0-20-16,3 0 23 15,-1 0-42-15,-2-2 21 16,0 0 0-16,0 0 0 16,0 0 9-16,0 0 15 0,0 0-13 15,0 0 36-15,0 0-44 16,0 0 17-16,0 0-16 16,0 0-2-16,0 0-2 15,0 0 4-15,0-6-10 16,-2 4-49-16,-4 0 3 15,3 1-78-15,1 1-10 16,-1 0-234-16</inkml:trace>
  <inkml:trace contextRef="#ctx0" brushRef="#br0" timeOffset="88866.249">9787 15202 266 0,'0'0'100'16,"0"0"-55"-16,0 0 9 15,0 0 3-15,0 0-57 16,0 0 21-16,0 0 4 16,-5-4-18-16,8 10 57 15,3 0-43-15,3 2 25 0,-1 0-45 16,0 0 20-1,0 1-5-15,3 0-13 0,-1-3 15 16,-1 2-10-16,0 1 12 16,-3 1-17-16,4-2 8 15,-1-1-11-15,-3-1 0 16,3 0 5-16,-3-2-4 16,0 0-2-16,-1-1 15 15,-1 1-25-15,-1-2 31 16,-1-1-17-16,2 1 11 15,-4-2-27-15,0 1 13 16,0-1 0-16,0 0-5 16,0 0 13-16,0 0-18 0,0 0-4 15,0 1 6 1,0 2-70-16,0 0-5 0,0-3-93 16,0 0-297-16</inkml:trace>
  <inkml:trace contextRef="#ctx0" brushRef="#br0" timeOffset="89189.7023">9721 15343 333 0,'0'0'38'0,"0"0"-34"16,0 0 90-16,0 0-33 16,0 0 22-16,0 0-61 15,24 48 26-15,-14-40-21 16,-1-3 25-16,-1 0-14 16,-1 2-34-16,2-2-2 15,-3-2 18-15,0 0-16 16,-1 0 3-16,-2-1-5 15,1-1-2-15,-1 0-4 16,0 1 2-16,-3-2-117 16,0 0-146-16</inkml:trace>
  <inkml:trace contextRef="#ctx0" brushRef="#br0" timeOffset="89929.7222">9964 14979 136 0,'0'0'86'0,"0"0"-75"16,0 0 22-16,0 0-13 15,0 0-11-15,0 0 25 16,-13 0 8-16,13 0 57 15,-2 0-31-15,1 0 18 16,-1 0-58-16,-2 4 6 16,-2 12-24-16,3 7 35 15,-3 2-5-15,3 0-15 16,2-1 10-16,-1-4-33 16,1-1 34-16,1-3-33 15,0-4 14-15,-2 2-11 16,2-4-6-16,-3-1 2 0,3-1 2 15,0-3-8-15,0-2 15 16,0-3-30-16,0 2 39 16,5-2-10-16,5 0-5 15,5 0 14-15,0 0-15 16,1 0-4-16,-1-4 0 16,0 0 6-16,-1 0-14 15,-3 1 23-15,-2-2-20 16,-1 2 17-16,2-1-24 15,-2 3 8-15,1-1-66 16,-8 1-157-16,1 1-34 16</inkml:trace>
  <inkml:trace contextRef="#ctx0" brushRef="#br0" timeOffset="91010.453">12380 14602 327 0,'0'0'81'0,"0"0"-53"15,0 0 48-15,0 0-52 16,0 0 3-16,0 0-16 16,-18-6 9-16,18 6-15 15,0 0 34-15,0 0-33 16,0 0-4-16,0 0 16 16,0 0 4-16,0 6 18 15,0 3-35-15,0-2 43 16,4 7-37-16,7-2 33 15,-1 2-40-15,5 2 16 16,-3-1-15-16,3 1-2 16,-2 0-3-16,-2-1 9 15,2-1-8-15,-2 0 10 0,-1 2 2 16,2-3-6 0,0 1-4-16,4 1 3 0,1 2-6 15,4 4 4-15,2 5 2 16,4 0-12-16,-1 3 29 15,1 2-27-15,-2-6 16 16,-3-1-15-16,-1-4 14 16,-4-3-16-16,-1-3 5 15,-4-2-2-15,-1 0-5 16,2 0 14-16,-4-2-21 16,0 1 33-16,1-3-16 15,-4-2 6-15,-1-2-18 0,-2 1 6 16,-2 0 3-1,1-3-1-15,-2 0 6 0,1-1-14 16,-1-1 23-16,2 1-22 16,-2-1 17-16,0 0-10 15,0 0 16-15,0 0-26 16,0 0 11-16,0 0-17 16,0 2-12-16,0-2-60 15,0 0-99-15,0 0-277 16</inkml:trace>
  <inkml:trace contextRef="#ctx0" brushRef="#br0" timeOffset="91879.855">12914 15055 119 0,'0'0'138'16,"0"0"-78"0,0 0 46-16,0 0-61 0,0 0-27 15,0 0 16-15,0 0-7 16,-2 2 8-16,2 3-32 15,0 1 59-15,0 3-41 16,0 1 34-16,0 3-45 16,0-2 36-16,0 2-31 15,0-3-1-15,2-1 9 16,-2 3-21-16,6-4 9 16,-3 2 6-16,0 0-6 15,-2-3-4-15,2 2-5 0,-3-2-2 16,0-1 0-1,0-2 3-15,0 3 1 0,0-1-8 16,0-2 18-16,0 1 5 16,0 0-16-16,-10 1 32 15,-7 0-18-15,-2 0-16 16,-1-2 3-16,0 0-4 16,-1 0 11-16,7-4-3 15,2 0 19-15,4 0-25 16,0 0 34-16,2 0-34 15,3 0 1-15,-2 0-3 16,1 0 0-16,1 0-4 16,2 0 8-16,-1 0-13 15,2 0 6-15,0 0-17 16,0 0-5-16,0 2 14 0,0 2-88 16,0 0-59-16,0-4-60 15,0 0-46-15</inkml:trace>
  <inkml:trace contextRef="#ctx0" brushRef="#br0" timeOffset="92361.2363">13065 15247 287 0,'0'0'74'0,"0"0"33"15,0 0-71-15,0 0 8 16,0 0-37-16,0 0 8 16,0 0 6-16,-3 0-2 0,-8 10 35 15,1 2-23 1,-4 4 58-16,-5 1-45 16,2 3 11-16,-3-1-36 0,3 1 2 15,1-2-1-15,5-4-11 16,-2 0-9-16,5-3 20 15,2-3-24-15,0-1 21 16,2-3-19-16,-2 0 24 16,5-1-43-16,-1 1 21 15,1 0-6-15,1-2-14 16,0-2-65-16,0 0-154 16,0 0 3-16</inkml:trace>
  <inkml:trace contextRef="#ctx0" brushRef="#br0" timeOffset="92665.4234">13148 15326 109 0,'0'0'302'15,"0"0"-254"-15,0 0 23 16,0 0 11-16,0 0-5 16,0 0-13-16,-83 72-10 15,64-57-38-15,2-4 46 16,3 1-59-16,1 0 28 0,2-5-17 16,2 0-22-16,1 1 8 15,3-4 0-15,4 1-5 16,-1-3-26-16,2-2-13 15,0 0-249-15,0 0-67 16</inkml:trace>
  <inkml:trace contextRef="#ctx0" brushRef="#br0" timeOffset="92930.714">13306 15385 315 0,'0'0'113'0,"0"0"-57"15,0 0 21-15,0 0-34 16,0 0-17-16,0 0 5 16,-59 79-12-16,43-64 5 15,0-1-20-15,3-2 6 16,1-2 5-16,4-2-12 15,2-2-3-15,6-2-16 16,0-4-171-16,0 0-222 16</inkml:trace>
  <inkml:trace contextRef="#ctx0" brushRef="#br0" timeOffset="93079.3195">13355 15548 339 0,'0'0'58'0,"0"0"-26"16,0 0-15-16,0 0-17 15,0 0-104-15</inkml:trace>
  <inkml:trace contextRef="#ctx0" brushRef="#br0" timeOffset="94460.9978">9627 13593 51 0,'0'0'425'15,"0"0"-355"-15,0 0 22 16,0 0-42-16,0 0 34 16,0 0-73-16,6-29-5 15,0 29-2-15,0 1 26 16,2 12 11-16,-3 6-29 16,-3 0 33-16,-2 6-43 0,0-2 43 15,0 0-45 1,0-1 8-16,0-7-4 0,0 0-4 15,0-8 0-15,0-4 9 16,0-1-22-16,0-2 27 16,0 0-5-16,0 0-4 15,0 0 4-15,0 0-7 16,0 0-2-16,0-7 3 16,0-4-2-16,4 0-2 15,1 3 9-15,1 3-25 16,-3-1 36-16,3 2-26 15,0-1 7-15,1 1-22 16,-1 1-52-16,2 0 4 16,-1 2-20-16,-3-2-55 15,-4 3-20-15,0-1-202 0</inkml:trace>
  <inkml:trace contextRef="#ctx0" brushRef="#br0" timeOffset="95040.449">9852 13634 443 0,'0'0'118'0,"0"0"-27"15,0 0 42-15,0 0-100 16,0 0 7-16,0 0-36 15,0 0 25-15,38-9-26 16,-25 0 2-16,-4 3-2 16,-3 0-2-16,-1-1-1 15,-4 0 10-15,-1 0-8 0,0 1 10 16,0 1 15-16,-3 1-21 16,-11 2 8-16,-2 2-11 15,0 0-3-15,-2 2 0 16,4 10 6-16,1 1-20 15,7-2 28-15,3 0-9 16,3 1-4-16,0-4 12 16,0 2-11-16,9-2-4 15,6 0 4-15,-2-3-2 16,4 0 0-16,-2-4 3 16,2-1-12-16,2 0 30 0,0 0-37 15,0 0 16 1,-1-4-59-16,0-5-113 0,-17 3-29 15,1 3-36-15</inkml:trace>
  <inkml:trace contextRef="#ctx0" brushRef="#br0" timeOffset="95397.496">10130 13312 415 0,'0'0'136'16,"0"0"-43"-16,0 0 8 16,0 0-16-16,0 0-34 15,0-72-6-15,-6 72-41 0,-3 0 19 16,-1 0-16-16,-1 14-6 16,-2 6 3-16,1 3-4 15,-3 7 7-15,4 2 0 16,2 0 7-16,5-2-8 15,2-2 5-15,2-1 0 16,0-1 8-16,0-1-8 16,12-1-16-16,-1 0 5 15,-1-2 0-15,-4-4-5 16,-1 1 16-16,-2-3-26 16,0-5 25-16,-2-1-28 15,-1-4-4-15,0 0-89 0,0-6-172 16,0 0-180-16</inkml:trace>
  <inkml:trace contextRef="#ctx0" brushRef="#br0" timeOffset="95577.9602">9975 13565 275 0,'0'0'69'0,"0"0"-18"15,0 0 17-15,79-37-48 16,-52 31-6-16,-2 0-14 16,-3 2-11-16,-19 3-76 15,0-2-301-15</inkml:trace>
  <inkml:trace contextRef="#ctx0" brushRef="#br0" timeOffset="95839.2601">10282 13280 262 0,'0'0'164'0,"0"0"-68"15,0 0 7-15,0 0-65 16,0 0-33-16,0 0 15 16,3 70 87-16,-3-29-35 0,0 1 43 15,0-3-83 1,0 0 17-16,0-4-47 0,0-3 4 15,0-2-4-15,0-4 7 16,0-5-18-16,0-2 3 16,0-2-3-16,0-5-41 15,0-12-190-15,0 0-96 16</inkml:trace>
  <inkml:trace contextRef="#ctx0" brushRef="#br0" timeOffset="95982.5238">10248 13645 373 0,'0'0'20'0,"0"0"24"16,0 0-1-16,0 0-11 0,89-43 45 15,-55 38-75 1,7 2-4-16,-25 3-10 0,-1 0-184 16</inkml:trace>
  <inkml:trace contextRef="#ctx0" brushRef="#br0" timeOffset="96762.4423">12331 14090 297 0,'0'0'100'15,"0"0"-7"-15,0 0 19 16,0 0-67-16,0 0 40 15,0 0-45-15,0 0 15 16,10 0-50-16,-10 0 3 16,0 0-8-16,0 0 10 15,0 0-20-15,0 0 23 16,0 0-11-16,0 0 5 0,0 0-9 16,0 0 2-16,1 0-29 15,1 0-191-15,-2 0-96 16</inkml:trace>
  <inkml:trace contextRef="#ctx0" brushRef="#br0" timeOffset="97654.6769">11925 13490 387 0,'0'0'98'0,"0"0"-8"15,0 0-25-15,0 0 18 16,0 0-77-16,0 0 32 15,30-28-27-15,-29 34 23 16,1 10-6-16,-2 4 2 16,0 1 3-16,0-2-15 0,0-2 3 15,0-3-9-15,0-2 10 16,0-2-16-16,0-2 2 16,0-2-6-16,0-3-4 15,0-2 2-15,0-1 0 16,0 0-5-16,0 0 15 15,0 0-17-15,0 0 29 16,0-5-19-16,0-7 11 16,4 1-26-16,6-1 12 15,2 1 0-15,2-2 0 16,1 3 0-16,1 2-16 16,-4 0 6-16,0 2-5 15,3 3-18-15,-5 2-13 0,4 0-98 16,-13 1-58-1,1 0-78-15</inkml:trace>
  <inkml:trace contextRef="#ctx0" brushRef="#br0" timeOffset="97865.1125">12215 13477 386 0,'0'0'74'15,"0"0"54"-15,0 0-47 16,0 0-13-16,0 0-16 16,2 84-31-16,-2-73-16 0,0-3 6 15,0-2-14 1,0-2 20-16,0-3-34 0,0-1-42 16,0 0-315-16</inkml:trace>
  <inkml:trace contextRef="#ctx0" brushRef="#br0" timeOffset="98029.1851">12259 13409 439 0,'0'0'53'0,"0"0"-50"0,0 0-6 16,0 0-32-16,0 0-157 15</inkml:trace>
  <inkml:trace contextRef="#ctx0" brushRef="#br0" timeOffset="98362.4219">12259 13409 72 0,'55'9'138'15,"-55"-9"-99"-15,0 1 3 16,0 5-41-16,0 2 46 15,0 0-8-15,0 1 50 16,0 0-60-16,0-2-13 16,0-1-2-16,0 0-10 15,0 5-8-15,0 2 16 0,8 3-2 16,-1 5-5-16,3-2 5 16,-2-1-7-16,-2-4-3 15,-3-2 5-15,-3-6-3 16,0 0 5-16,0-4-1 15,0 0 24-15,-5 0-26 16,-7-1 39-16,-4-1-31 16,2 0 29-16,1 0-40 15,3 0 3-15,2 0-4 16,4 0-1-16,4 0-11 16,0-6-319-16</inkml:trace>
  <inkml:trace contextRef="#ctx0" brushRef="#br0" timeOffset="99056.0953">12417 13301 558 0,'0'0'21'0,"0"0"32"16,2 77 93-16,-2-41-77 15,-8-4-1-15,2-2-68 16,1-6 4-16,0-5-1 16,3-5-1-16,1-6-4 0,1-5 5 15,0-3-15 1,0 0-25-16,3 0 37 0,10-3 5 16,4-5-5-16,-3 0-17 15,-2 5-5-15,-1 3 21 16,-4 0-5-16,-2 11-3 15,-4 2 18-15,2 2 5 16,-1-4-7-16,2-3 12 16,2-1-16-16,3-5-3 15,2-2 6-15,3 0 1 16,0 0-7-16,1-9-9 16,-3-3-10-16,-2-3-117 15,3-3 59-15,-3-2 1 16,-1-4 3-16,-2-3-3 0,-3-2 28 15,-2-1-14-15,-2 2 47 16,0 5 15-16,0 8 82 16,0 6 81-16,0 9-53 15,0 0-32-15,0 7-64 16,-3 16 5-16,-6 4 47 16,2 1-30-16,2-2 12 15,-1-1-47-15,4-4 8 16,1-4 8-16,-1-3-12 15,2-3 5-15,-1-1-20 16,-5-4-47-16,2-4-13 16,-2 0-65-16,-2 0 65 0,2-2 69 15,3 0 2-15,-1 0 13 16,4 0 16-16,0 0 66 16,0 0-43-16,16 0-20 15,11 0 4-15,7-5-33 16,7 0-4-16,0 3 10 15,1 2-26-15,-4 0-3 16,-31 0-201-16,-3-3-358 16</inkml:trace>
  <inkml:trace contextRef="#ctx0" brushRef="#br0" timeOffset="103135.8002">15055 13824 60 0,'0'0'200'0,"0"0"-145"15,0 0 35-15,0 0-5 16,0 0-14-16,0 0-53 15,0 0 14-15,0 0-26 16,4 0 21-16,-4 0-27 16,0 0 33-16,0 0 1 15,0 0 9-15,0 0 7 16,0 0-27-16,0 0 20 16,0 0-41-16,0 0 38 15,0 0-37-15,0 0-4 0,0 0 1 16,0 0 0-16,0 0-7 15,0 0 16-15,0 3-23 16,0 3 33-16,0 2-17 16,0 5 6-16,0 4 15 15,0 3-8-15,0 3-10 16,0 2-4-16,0 1 6 16,0 4 4-16,0 2-3 15,0 2 12-15,0 6-15 16,0 2 32-16,0 2-36 15,-3 3 22-15,0-1-20 16,-1-1-3-16,-2-2 5 0,3-3 3 16,1-1-16-16,2-3 27 15,0-1-18-15,0-1 8 16,0 0 0-16,0 1 6 16,5-4-28-16,7 4 14 15,0-4-1-15,4 3 0 16,-1 0 7-16,3-4-23 15,-3 0 36-15,1-4-19 16,-5-7 11-16,-5-6-24 16,-1-6 10-16,0-3 2 15,-4-1 0-15,2-2 4 16,1-1-18-16,0 2 29 16,5-2-13-16,3 0 5 15,4 0-4-15,4 0 7 16,3 0-20-16,4 0 10 0,3-3 0 15,3 1-4-15,4-1 11 16,5 2-25-16,7-2 40 16,6 1-21-16,7-1 13 15,3 1-28-15,7-2 14 16,3-1-4-16,8 5 1 16,7 0 6-16,2 0-15 15,1 0 27-15,-5 0-24 16,-2 0 20-16,-5 0-14 15,-4 0 12-15,-3 0-16 16,-2 0 7-16,-1 0 0 16,5 0-6-16,4 0 15 0,2 0-29 15,-1 5 42-15,0-1-23 16,-2-4 12-16,0 0-22 16,-2 0 2-16,-5 0 9 15,-6 0-2-15,-4-3 11 16,-2 0-26-16,-2 0 35 15,-1 1-25-15,-8 1 21 16,-1 1-20-16,-8 0 14 16,-1-2-14-16,2 1 6 15,1 0 0-15,7-3-10 16,4 1 20-16,7 0-30 16,2-1 43-16,0 4-26 15,-1 0 16-15,0 0-26 0,2 0 10 16,3 0 3-1,0 0-4-15,0 0 10 0,-4-2-21 16,0 0 31-16,-4 0-29 16,-3 2 28-16,-6 0-21 15,-3 0 13-15,-4 0-11 16,-7 0 4-16,-4 0 0 16,-4 0-6-16,-5 0 14 15,-4-3-30-15,0 0 46 16,-4-3-24-16,0 1 14 15,1-1-28-15,2-1 12 16,-1 1 2-16,-1 3-3 0,-5-1 8 16,-5 2-18-16,-2-1 31 15,-3 0-24-15,0-1 17 16,0-2-22-16,-18 0-5 16,-7 0-13-16,-8-3-61 15,14 5-167-15,0-2-284 16</inkml:trace>
  <inkml:trace contextRef="#ctx0" brushRef="#br0" timeOffset="104785.4322">15379 13739 45 0,'0'0'214'0,"0"0"-156"16,0 0 43-1,0 0 7-15,0 0-3 16,0 0-20-16,0 0 14 0,-30-46-69 16,30 42 6-16,0-2-23 15,11 3-7-15,3 0 0 16,5-1 1-16,5 0 24 15,7-3-30-15,8 0 58 16,8 2-58-16,6 0 42 16,3 4-40-16,-1 1-3 15,-1 0 0-15,4 0 9 16,10 0-20-16,8 0 27 16,8 0-17-16,4-3 11 15,-1 1-11-15,-1 0 1 16,-2 2 0-16,-4 0-1 0,-2 0 4 15,-1 0-6-15,4 0 13 16,5 0-22-16,7 0 32 16,1-2-18-16,0-2 21 15,-2-3-46-15,-1 1 21 16,-3-1 2-16,2 1 0 16,-5 3 12-16,-6-1-25 15,-2 2 36-15,-5-1-17 16,-5 1 2-16,-2 1-5 15,-4 0-3-15,2-1 0 16,2 1-3-16,6 1 6 16,1 0-9-16,0 0 19 0,4 0-41 15,-1-2 57-15,4 0-36 16,2-2 28-16,-3 3-42 16,0 0 20-16,-10 0 1 15,-6 1-2-15,-9 0 10 16,-8 0-24-16,-4 0 35 15,-3 0-22-15,-5 0 14 16,-3 0-17-16,-3 0 6 16,-5 0 0-16,-4 0-3 15,-6 0 7-15,-4 0-12 16,-4 0 21-16,-1 0-40 16,-2 0 54-16,2 0-30 15,0 0 27-15,2 0-48 16,1 0 22-16,0 0 2 15,-1 0-4-15,0 2 11 0,0-1-25 16,-1 3 38-16,-1 0-21 16,0 0 12-16,0 0-20 15,-1 5 9-15,-1 3 0 16,-1 6-3-16,0 6 6 16,0 6-8-16,0 9 18 15,3 4-35-15,0 4 47 16,-2-1-26-16,1-2 23 15,-2 0-44-15,0-3 22 16,0 1 0-16,0-1-1 16,-5-1 8-16,-2-1-22 15,1-2 37-15,3 1-27 0,2-1 18 16,-1 0-20-16,1 0 7 16,-2-4-4-16,-2-2 3 15,2-4 2-15,-1-4-8 16,2-3 18-16,1-3-36 15,1-2 50-15,0-4-27 16,0 0 25-16,0-2-46 16,0-2 21-16,0-2 2 15,0-1-3-15,0 1 11 16,0-3-24-16,0 1 33 16,1 0-19-16,1-2 16 15,-1 2-28-15,-1-3 8 16,0 2-37-16,0-1-41 0,0-1-74 15,-9 0-116-15</inkml:trace>
  <inkml:trace contextRef="#ctx0" brushRef="#br0" timeOffset="109302.2062">8347 7760 254 0,'0'0'47'0,"0"0"-9"16,0 0 1-16,0 0 12 0,0 0 19 15,0 0-18-15,0 0-26 16,0 0 36-16,-11-5-33 16,11 3 47-16,0-2-27 15,0 2-11-15,0 0-23 16,0 2-6-16,0 0-4 16,0 0 4-16,0 0-15 15,0-1 21-15,11 0-10 16,8-4 3-16,4-1-7 15,5 2 2-15,2 1-3 16,3 0 0-16,4 3 3 16,-4-2-6-16,1 2 14 0,-3 0-11 15,-1 0 8-15,-3 0-12 16,0 0 4-16,-1 0 0 16,0 0-2-16,4 0 7 15,0 0-13-15,0-2 17 16,0 0-20-16,-2 0 25 15,3 1-17-15,-1 1 19 16,0-2-29-16,-3 2 13 16,-6-1 0-16,4-1-2 15,-4 2 8-15,0 0-15 16,0-1 19-16,1 1-11 16,2 0 9-16,0 0-13 15,0 0 6-15,3 0-2 16,3 0 1-16,-1 0 0 0,1 0-5 15,2 0 11-15,0 0-19 16,3 3 26-16,-2-3-13 16,-2 0 12-16,-1 0-24 15,-2 0 11-15,-1 0 1 16,0 0 0-16,1 0 2 16,0 0-13-16,2 0 22 15,0 0-11-15,6 0 11 16,1 0-15-16,5 0 4 15,-2 0-7-15,-1 0 7 16,0 0 1-16,-4 0-1 0,-2 0 2 16,0 0-15-1,-3 0 30-15,1 0-18 0,-1 0 14 16,0 3-25-16,0-2 12 16,1 1 0-16,-1-2-3 15,1 0 6-15,2 0-11 16,-2 0 18-16,-2 2-10 15,-5 0 10-15,-3 0-18 16,-8 1 8-16,-3 0-2 16,-8-3 1-16,1 0 2 15,-3 0-4-15,0 0 8 16,0 0 36-16,0 0-29 16,0 0 29-16,0 0-34 15,0 0-10-15,0 0 3 16,0 0-2-16,0 0 0 0,0 0-49 15,0 4-63-15,0-2-77 16,-3-2-150-16</inkml:trace>
  <inkml:trace contextRef="#ctx0" brushRef="#br0" timeOffset="111295.6584">10319 12558 162 0,'0'0'68'0,"0"0"-7"16,0 0 23-16,0 0-46 15,0 0 13-15,0 0 11 16,0 0-20-16,0-35 31 16,0 30-36-16,0 1 23 15,-1 1-27-15,1 1-11 0,-2 2 9 16,2-1-11-16,0-2 22 15,0 1-41-15,0 0 35 16,0 1-32-16,0-2 23 16,0 1-19-16,0 2-2 15,0-1-2-15,0 1-4 16,0 0 0-16,0 0 4 16,0 0-13-16,5-3 18 15,4 2-3-15,6-2 3 16,-3 1-15-16,2 0 6 15,0 0 0-15,-2 1-3 16,-2 1 6-16,-1 0-8 0,-1 0 16 16,-1 0-28-1,2 0 35-15,0 0-23 16,3 0 25-16,0 4-38 0,3 2 18 16,0 1 0-16,1-1-1 15,1 5 5-15,-3 2-16 16,0 0 25-16,2 3-13 15,-2 0 10-15,1 3-17 16,-2-1 7-16,-1 1 0 16,0 2-1-16,-3 0 2 15,2 0-6-15,-1-1 11 16,-3 0-20-16,1-4 32 16,-2 3-20-16,-3 1 26 15,3 2-46-15,-5-2 22 16,1 1 0-16,1 1-3 0,0-2 10 15,1 3-23-15,2 0 35 16,3-1-19-16,-2 0 10 16,1-1-19-16,0-1 9 15,0-2 0-15,0-1-3 16,-1-2 6-16,1 2-11 16,-1 0 17-16,2-1-22 15,-1 3 29-15,-2-1-17 16,0 0 20-16,-1-1-38 15,1-3 17-15,-1 0 2 0,-2 0-3 16,0 2 11 0,2-3-24-16,-1 3 33 0,3-2-18 15,-2 2 11-15,2-2-20 16,1 2 10-16,2 1 0 16,-1-1-2-16,-1 0 4 15,-2-4-8-15,1 0 13 16,-1-3-20-16,-3 1 30 15,3 2-19-15,-1-1 19 16,2 3-34-16,-1 0 17 16,1-1 0-16,1-2-6 15,-2-1 14-15,3-1-22 16,-2-3 28-16,-2-3-14 16,-2 0 8-16,0-1-15 15,-3 2 7-15,1-3 0 0,-1 0-2 16,2 1 4-1,-2-2-8-15,1 0 13 0,-1 0-21 16,0 0 31-16,0 0-18 16,0 0 19-16,0 0-33 15,0 0 15-15,0 0 0 16,0 0-3-16,0 0 8 16,0 0-16-16,0 0 25 15,0 0-15-15,0 0 8 16,0 0-14-16,0 0-1 15,0 0-53-15,0 0-62 16,0 0-194-16</inkml:trace>
  <inkml:trace contextRef="#ctx0" brushRef="#br0" timeOffset="117251.9713">8981 12541 429 0,'0'0'116'16,"0"0"-55"-16,0 0-22 15,0 0 32-15,0 0-21 16,0 0 15-16,0 0-44 16,0 0 15-16,39-67-31 15,-33 53 12-15,0-3-14 0,4-4-3 16,1-2 10-16,-1-1-8 15,2-4 15-15,-3 0-4 16,-1-4-4-16,-1 2-1 16,-1-5-2-16,-2 0 12 15,-1-5-30-15,-1-3 12 16,-2 0 0-16,0-3-4 16,0 3 13-16,0 4-20 15,0 4 25-15,0 3-8 16,0 6-2-16,0 0-3 15,0 3-1-15,0 2-2 16,0 2 2-16,-3 8 12 16,0 4 2-16,1 5-1 0,1 2-12 15,-1 0 13-15,1 0-22 16,-6 0 29-16,-4 17-39 16,0 11 19-16,-3 8-1 15,2 3 0-15,0 7 4 16,6 2-18-16,1 3 33 15,5-2-21-15,0-1 14 16,0-4-21-16,0-4 9 16,6-3 0-16,2-4-3 15,2-1 8-15,1-1-10 16,-1-4 10-16,2-2-21 16,0-4 37-16,1-3-29 15,-1-5 28-15,3-5-40 0,-3-2 19 16,3-6 1-1,0 0-9-15,4 0 18 0,-1-7-14 16,0-2 21-16,-4-1-12 16,-4 3 3-16,-3 3-10 15,-4 2 3-15,-3 0 0 16,0 2-2-16,0 0-13 16,0 0-50-16,0 0-201 15,0 0-152-15</inkml:trace>
  <inkml:trace contextRef="#ctx0" brushRef="#br0" timeOffset="118647.7288">9503 12127 276 0,'0'0'89'16,"0"0"-36"-16,0 0 34 16,0 0-20-16,0 0-21 0,0 0 8 15,0 0-51-15,-83-9 45 16,60 18-41-16,1 9 17 16,-1 5-18-16,1 2 26 15,3 2 2-15,5-4-17 16,7-2 10-16,5-2-21 15,2-6 23-15,0 0-28 16,8-3 15-16,5-2-8 16,5-2-8-16,0-5 1 15,0-1 0-15,4 0 2 16,-2 0 5-16,2 0-8 16,-1-4 15-16,4-6-18 15,-4 0 3-15,0-1-131 16,-16 7-111-16,-4-2-83 0</inkml:trace>
  <inkml:trace contextRef="#ctx0" brushRef="#br0" timeOffset="119164.3433">9742 11767 533 0,'0'0'49'16,"0"0"-17"-16,0 0-1 15,0 0-29-15,0 0 70 0,0 0-19 16,18 87 5-16,-18-43-30 16,-5 1 5-16,-8 1-6 15,-2-7-7-15,-1-5-1 16,4-7-17-16,1-8 7 15,2-6 2-15,5-3 2 16,2-4-7-16,2-3-12 16,0-3 3-16,0 0 0 15,0 0 0-15,0 0 1 16,0 0-7-16,15-6 18 16,2-7-10-16,0 2 13 15,0 3-24-15,-2 0 1 16,-2 7 8-16,-1 1-6 0,-3 0 0 15,-3 3 7 1,-3 9 4-16,-1 1-12 0,-2-3 20 16,0 0 0-16,0-1-3 15,0-2-4-15,0-3-3 16,-2 0 0-16,1-1-1 16,1 0 3-16,0-2-8 15,0 2-17-15,0-3 1 16,6 0-167-16,8 0 60 15,-9 0-67-15,1-2-131 16</inkml:trace>
  <inkml:trace contextRef="#ctx0" brushRef="#br0" timeOffset="119764.8967">10001 12019 348 0,'0'0'71'16,"0"0"15"-16,0 0-55 16,0 0-24-16,0 0 1 15,0 0 9-15,0 0 27 16,2 63-1-16,-2-49 39 15,0-2-42-15,-2 1 14 16,-1 1-40-16,0-2 25 16,-1-1-38-16,1-3 10 15,2-1-8-15,-1-2-2 16,1-2-2-16,1-1 13 16,0-2-26-16,0 0 22 15,0 0-16-15,0 0-92 16,0 0-238-16</inkml:trace>
  <inkml:trace contextRef="#ctx0" brushRef="#br0" timeOffset="119982.3125">9952 11880 534 0,'0'0'96'0,"0"0"27"16,0 0-10-16,0 0-95 16,0 0-18-16,0 0 1 0,18 1 0 15,-13 11 1-15,-1-2-4 16,-4-6-103-16,2-3-161 16</inkml:trace>
  <inkml:trace contextRef="#ctx0" brushRef="#br0" timeOffset="120522.8959">10186 11740 395 0,'0'0'115'16,"0"0"-31"-16,0 0-39 0,0 0-36 15,0 0 11-15,0 0-6 16,-3 75 67-16,-4-40-18 16,1 4 24-16,2-2-60 15,1-1 1-15,-2-4-3 16,2-2-19-16,0-3 10 15,-4-3-6-15,4-3 14 16,1-3-23-16,-1-1 5 16,2-3-6-16,1-4 0 15,-2-1 0-15,2-4 3 16,0-2-7-16,0 2 3 0,0-5-9 16,0 0-24-1,0 0-22-15,2 0-113 16,1 0 16-16,0-5-144 0</inkml:trace>
  <inkml:trace contextRef="#ctx0" brushRef="#br0" timeOffset="121047.4979">10467 11701 538 0,'0'0'48'16,"0"0"19"-16,0 0-8 0,0 0-36 15,0 0-4-15,0 0 59 16,17 100-52-16,-17-55 37 16,0 0-40-16,0-3-4 15,0-6 2-15,0-7-16 16,0-3-5-16,0-9 11 15,0-2-20-15,0-6 26 16,0-5-13-16,0-2 9 16,0-1-25-16,0-1 13 15,0 0-1-15,0 0 8 16,-5-1-6-16,-4-12-4 16,-2 0-7-16,-5 1-4 0,-3 3-10 15,-2 4 20-15,0 5-16 16,3 0 14-1,2 0 5-15,5 15 0 0,1 2-3 16,8 0 10-16,2-2-21 16,0-2 29-16,0-3 3 15,11-4-15-15,5-6 36 16,5 0-30-16,3 0 6 16,-3 0-8-16,3 0 0 15,-4-4-14-15,-3 0 20 16,-1 2-33-16,-5 0 13 15,-5 2-105-15,-6 0-91 16,0 0-133-16</inkml:trace>
  <inkml:trace contextRef="#ctx0" brushRef="#br0" timeOffset="125030.5206">16930 13694 60 0,'0'0'47'0,"0"0"-22"16,0 0-16-16,0 0 0 15,0 0 0-15,0 0 7 16,0 0 30-16,9 0 15 16,-9 0 36-16,0 0-56 15,0 0 51-15,0 0-68 16,0 0 31-16,0 0-50 16,0 0 10-16,0 0-3 15,0 0-7-15,0 0 20 16,0 0-22-16,0 0 75 15,0 0-38-15,0-1 38 16,0 1-75-16,0-2 20 16,0 2 0-16,0 0-17 0,0 0-6 15,0 0 20-15,0 0-39 16,0 0 47-16,0 0-32 16,0 0 30-16,0 0-52 15,0 0 20-15,0 2 6 16,-3 11-2-16,-2 1 15 15,2 2-31-15,0 1 41 16,3 7-20-16,0-2 9 16,0 1-15-16,0 1 3 15,0 2-1-15,-1 1-1 16,-3 1 4-16,-1 3-10 16,2-2 21-16,0 2-38 0,0 1 55 15,3-1-33-15,-1 3 25 16,1-2-44-16,0 3 21 15,0-2 1-15,0-1-1 16,0 3 8-16,0-5-27 16,0-1 41-16,0-1-26 15,0-4 21-15,0-1-29 16,0-2 14-16,0 0-1 16,0 0 0-16,0 0 1 15,0 1-7-15,0-1 14 16,-5 0-31-16,1-2 52 15,2-5-33-15,1-2 25 16,1-3-42-16,0-1 20 0,-4 2 1 16,0 4-2-1,0 2 9-15,-1 3-24 0,1 0 38 16,2-2-30-16,1-4 24 16,1-3-24-16,0-2 9 15,0-2-2-15,0 0 1 16,0 0 2-16,0 3-9 15,0 5 17-15,0 2-33 16,0 0 52-16,0-1-29 16,0-3 20-16,0-5-38 15,0-3 14-15,0-1 5 16,0-3 0-16,0 0 5 0,0 0-22 16,0 2 38-1,0 0-43-15,0 0 22 0,0 0-63 16,0 1-162-16,0-3-4 15</inkml:trace>
  <inkml:trace contextRef="#ctx0" brushRef="#br0" timeOffset="126094.3428">17812 13684 361 0,'0'0'101'0,"0"0"-28"16,0 0 30-16,0 0-95 16,0 0-4-16,0 0 2 15,0 0-1-15,9-5 15 0,-6 10-12 16,0 5 41-16,-2 2-29 16,1 3 54-16,-2 4-60 15,0 3 15-15,0 2-8 16,0 4-11-16,0-2-3 15,0 2 6-15,0 3-13 16,0-2 20-16,0 1-7 16,0 3 2-16,0 0-27 15,0 2 13-15,0-1-1 16,0-2 0-16,0 1 9 0,0-1-19 16,0-1 29-1,0-1-23-15,-2 1 16 16,2-3-15-16,-1 2 6 0,-1-4-5 15,1-2 2-15,-4 0 0 16,1-4-4-16,3-2 11 16,-1 1-28-16,2-5 50 15,0 0-35-15,0-3 24 16,0-1-36-16,0-2 18 16,0 0 0-16,0-1-2 15,0-1 10-15,0 4-23 16,-1 2 36-16,-3 2-25 15,3-3 14-15,-1-1-16 16,2-1 9-16,0-2-6 16,0-2 2-16,0 0 1 0,0-3-7 15,0 0 18-15,0 1-36 16,0-2 50-16,0 2-28 16,0 0 24-16,0-2-42 15,0 2 19-15,0-1 2 16,0-2 0-16,0 0-3 15,0 2-12-15,0-2-4 16,0 0 8-16,0 1-22 16,0 2-3-16,0-3-143 15,0 0 41-15,0 0-7 16,-1 0-114-16</inkml:trace>
  <inkml:trace contextRef="#ctx0" brushRef="#br0" timeOffset="128112.52">17252 14001 158 0,'0'0'34'15,"0"0"34"-15,0 0-37 16,0 0-4-16,0 0-24 0,0 0 24 16,-1 0 35-16,1 0-1 15,0 0-12-15,0 0-36 16,0 0 45-16,0 0-39 16,0 0 25-16,0 0-37 15,0 0 8-15,0 0-6 16,0 0 5-16,0 0 0 15,-2 0-5-15,1-2 20 16,1 0-29-16,-2 0 51 16,2 1-48-16,0-2 4 15,0 3-1-15,0 0-6 16,0 0 6-16,0-1 2 0,0 0-13 16,0-3 34-1,0 3-21-15,0-2-3 0,0 2 21 16,-1-2-7-16,1 3-25 15,0 0 6-15,0 0 0 16,0-2-1-16,0 2 14 16,0-1-11-16,0 1 14 15,0-2-2-15,0 1-2 16,0-2-17-16,0 1 8 16,0 1-3-16,0 1 0 15,0 0 8-15,0-1-17 16,0 1 28-16,0 0-32 15,0 0 31-15,0 0-20 0,0 0 16 16,0 0-27 0,0 0 13-16,0-3 0 0,0 0-5 15,0 0 18-15,0 1-32 16,0 1 44-16,0-3-25 16,1 0 12-16,4 1-24 15,0-1 11-15,2 1 1 16,-1 1-1-16,1-2 6 15,1 2-23-15,-2 0 36 16,4 0-28-16,-2-1 27 16,1-1-24-16,4 3 20 15,-1-4-26-15,1 4 13 16,-1 1 0-16,-3 0-6 16,1 0 10-16,-4 0-29 0,1 0 50 15,-4 8-28-15,1 2 21 16,-2 1-29-16,-2 0 11 15,0 2 0-15,0 3-5 16,0-2 12-16,-6 3-19 16,-10-1 33-16,-1 0-20 15,-2-2 12-15,-1 1-14 16,-1-6 15-16,2 2-24 16,1-3 10-16,3 0 0 15,0-1-5-15,0 2 13 16,3-3-29-16,3 0 46 15,4-3-26-15,1-2 17 16,4-1-32-16,0 0 14 0,0 0-5 16,0 0 6-16,6 0 2 15,9 0-19-15,6-2 42 16,0 0-34-16,1 2 25 16,1 0-23-16,-3 0 29 15,-2 0-41-15,2 3 20 16,-5 8 0-16,-1 0-7 15,-3 1 15-15,0 1-31 16,-1 1 46-16,-4 3-25 16,-3 3 20-16,-3-1-30 15,0 0 12-15,0 2 0 16,0-6 0-16,-11-1 7 0,-6-1-14 16,-2-1 27-1,-1-4-13-15,-1-1 3 0,4-3-1 16,3 1 16-16,0-3-43 15,2-1 18-15,2 2 0 16,2-1-4-16,1-1 10 16,1 1-25-16,0-1 41 15,1 0-49-15,-1 4 9 16,2-1-88-16,1-4-157 16,0 0-30-16</inkml:trace>
  <inkml:trace contextRef="#ctx0" brushRef="#br0" timeOffset="129408.02">16166 14652 136 0,'0'0'167'16,"0"0"-120"-16,0 0 70 15,0 0-79-15,0 0-13 16,0 0-9-16,0 0-10 16,8-23 39-16,-8 21-31 15,0-1 63-15,0 1-48 16,0 2 6-16,0 0-31 16,0 0 2-16,0 0 23 15,0 0-14-15,0 0 26 16,0 0-39-16,0 0 49 15,0 0-48-15,0 0 26 16,0 0-14-16,0 0-30 16,0 0 10-16,0 0 5 0,0 5-3 15,-9 8 6-15,-2 2-10 16,-1 1 31-16,0 0-20 16,-1 1 10-16,-2 0-25 15,-1 1 11-15,-2 1 0 16,-5 2-4-16,3-3 11 15,-3 3-17-15,1-5 27 16,1 4-30-16,1-2 28 16,1 3-18-16,0-1 23 15,1 3-40-15,0 3 20 16,0 2 0-16,-3-2-5 16,0 1 10-16,2-2-23 0,-1-5 40 15,1 0-23-15,2-1 17 16,3-3-30-16,2-4 14 15,4-2 0-15,1-3 0 16,2 0 2-16,-1 1-11 16,-1 3 23-16,-6 0-31 15,1 2 37-15,-1-1-29 16,0 0 30-16,3-4-42 16,2 0 21-16,-1-2 0 15,5-1-1-15,-1 1 6 16,1-2-29-16,-1-1 48 15,-3 1-25-15,3-1 22 16,-1 2-41-16,2-1 20 0,2-1-1 16,-1-2-1-16,3-1 4 15,0 0-11-15,0 0 23 16,0 0-35-16,0 0 42 16,0 0-42-16,0 0 20 15,0 0-4-15,0 3-72 16,0 0-91-16,0 0 16 15,0-3-57-15</inkml:trace>
  <inkml:trace contextRef="#ctx0" brushRef="#br0" timeOffset="130033.3502">15426 15248 289 0,'0'0'79'15,"0"0"-68"-15,0 0 107 16,0 0-73-16,0 0 4 16,0 0-24-16,-4-7 25 0,4 7 10 15,0 0-41-15,0 0 3 16,0 0-11-16,0 0 15 16,0 0-24-16,0 7 20 15,0 3-16-15,4 1-6 16,4 0 11-16,1 2-8 15,2 0-6-15,-1 1 26 16,3 2-9-16,-3-3-7 16,1 0 5-16,1-2 11 15,-5-3-41-15,1-2 18 16,-1-2 0-16,0 3-2 16,1-1 11-16,6-2-20 0,-1 0 32 15,-3 0-18-15,-1-2 15 16,-1 1-32-16,-7-2 14 15,1-1-1-15,-2 0-5 16,1 0 12-16,-1 0-15 16,0 0 24-16,0 0-31 15,0 0 35-15,0 0-25 16,0 1 28-16,0-1-43 16,0 0 21-16,0 1-12 15,0 1-3-15,0 1-60 16,0 1-6-16,-10-1-91 15,4-3 21-15</inkml:trace>
  <inkml:trace contextRef="#ctx0" brushRef="#br0" timeOffset="130444.2488">15282 15470 379 0,'0'0'109'16,"0"0"-44"-1,0 0 31-15,0 0-92 0,0 0 6 16,0 0 13-16,0 0-11 15,-3 17-6-15,9-9 12 16,2 1-3-16,0 0-11 16,-1 1 16-16,1-3-15 15,1 2 16-15,-3-2-8 16,0-1-13-16,-2-2 0 16,1 0 0-16,-2-2-3 15,-2 2 7-15,2-4-12 16,-2 2 25-16,1 1-21 15,-1-1 15-15,-1-1-22 0,0 1-1 16,0 1-35 0,0-3-73-16,0 0-40 0</inkml:trace>
  <inkml:trace contextRef="#ctx0" brushRef="#br0" timeOffset="130744.4473">15186 15613 266 0,'0'0'99'0,"0"0"-20"16,0 0-20-16,0 0 0 0,0 0-37 15,0 0 38-15,9 26-36 16,-2-16 12-16,1 0-30 15,-2-3 15-15,0 0-7 16,0-1-9-16,-2-2 1 16,1 0 15-16,-1 0-17 15,-1 1 5-15,2-3-14 16,-2 2 5-16,-2-4-58 16,-1 0-110-16,0 0-2 15</inkml:trace>
  <inkml:trace contextRef="#ctx0" brushRef="#br0" timeOffset="131554.1518">15526 15152 287 0,'0'0'87'0,"0"0"-17"15,0 0 32-15,0 0-100 16,0 0 22-16,0 0-12 16,-6 5 11-16,6 4-20 15,0 4 39-15,0 6-24 16,0 1 13-16,0 5 14 16,0 1-29-16,0 0 28 0,0-1-39 15,0-5 35-15,0-2-38 16,0-8 9-16,0-3-3 15,0-3-8-15,0-4 2 16,0 0 2-16,0 0-8 16,6 0 23-16,6 0 1 15,6 0-15-15,3-6 25 16,4-5-11-16,-2 3-38 16,1 2 19-16,-4-1 0 15,-3 3-4-15,-1 0 14 16,-1 1-29-16,3 0 31 15,-1 2-26-15,3-1-82 16,-15 1-70-16,1-4-118 0</inkml:trace>
  <inkml:trace contextRef="#ctx0" brushRef="#br0" timeOffset="132737.6253">18283 14579 265 0,'0'0'69'0,"0"0"34"16,0 0-44-16,0 0 19 15,0 0-58-15,0 0 42 16,9-4-58-16,-6 4 18 16,3 0-20-16,-1 0 22 15,2 0 9-15,-1 8-25 16,0 0 41-16,0 3-45 15,2-1 61-15,0 0-59 16,3 4 23-16,1-3-25 0,3 0 4 16,0-3 4-1,4 1-5-15,0 1-14 0,1 2 33 16,2-1-22-16,1-1 8 16,2 4-13-16,3 0 31 15,1 1-48-15,5 4 18 16,-1 0 0-16,-2 3-1 15,2 0 12-15,-2 1-34 16,-3-2 52-16,-3 0-28 16,-2-2 12-16,-3-3-25 15,-4 0 12-15,2-3 0 16,-4 2-5-16,2 0 14 16,-1 1-21-16,1-3 28 0,-1 1-25 15,2-1 23-15,-4 0-20 16,3-1 27-16,-2-1-42 15,-1 3 20-15,-1-2 1 16,0 5-2-16,0 3 6 16,2-3-20-16,-1 0 40 15,-1-4-25-15,0-5 12 16,-3 0-22-16,-2-1 8 16,-1 0 3-16,1-1-3 15,-2 0 9-15,-2 0-17 16,3-4 28-16,-1 2-32 15,-1 0 31-15,-1-1-23 16,1 1 26-16,-1 0-38 16,-1-2 15-16,-1 0-24 0,-1 0-41 15,0-2-63 1,0 1 67-16,2 2-75 0,-2-3 32 16,0 0-135-16</inkml:trace>
  <inkml:trace contextRef="#ctx0" brushRef="#br0" timeOffset="133234.377">19220 15121 372 0,'0'0'117'0,"0"0"11"16,0 0-84-16,0 0-19 16,0 0-24-16,0 0 18 15,12 37 16-15,-5-23-24 16,-3 0 21-16,0 0-22 15,1-2 34-15,-4 0-43 16,-1 0 18-16,0-1-9 0,0-1-4 16,0-1 12-1,0 2-14-15,-3-2 4 0,-9 3 11 16,-6-1 5-16,-2-2-17 16,-6 3 9-16,-4-2 6 15,-1-2-33-15,2-2 22 16,4-2-10-16,7-1 18 15,5 0-9-15,4-2-13 16,3-1 25-16,3 0-18 16,3 0 8-16,0 1-24 15,0-1-23-15,0 0-29 16,0 0-146-16,0 0 6 0,5 0 13 16</inkml:trace>
  <inkml:trace contextRef="#ctx0" brushRef="#br0" timeOffset="133721.6902">19424 15247 302 0,'0'0'110'0,"0"0"17"15,0 0-59-15,0 0-13 16,0 0-22-16,0 0-15 15,2-4 3-15,-2 4-11 16,0 5 38-16,-10 6-31 16,-1 3 55-16,1 0-70 15,-3 3 38-15,-3-1-32 16,-1 2 4-16,-2 2 4 16,0-3-6-16,0-1-5 0,2 2 12 15,1-3-2-15,1-1-1 16,2 0-21-16,4-6 7 15,4 0 0-15,2-1-5 16,0-2 13-16,3-1-22 16,-1-1 8-16,1 3-11 15,0-2-63-15,0-4-126 16,0 0-228-16</inkml:trace>
  <inkml:trace contextRef="#ctx0" brushRef="#br0" timeOffset="134075.7427">19462 15359 386 0,'0'0'66'0,"0"0"64"16,0 0-64-16,0 0 2 15,0 0-56-15,-70 73 14 16,55-61 1-16,-2 2 3 0,0 2-3 16,-3-3-7-1,7-2 8-15,5-1-25 0,5-5 10 16,3 0 3-16,0 0-32 15,0-5 7-15,0 0-47 16,2 0-36-16,8 0-43 16,-7 0-16-16,-1 0-108 15</inkml:trace>
  <inkml:trace contextRef="#ctx0" brushRef="#br0" timeOffset="134388.9055">19669 15397 480 0,'0'0'53'15,"0"0"48"-15,0 0-61 16,0 0 22-16,0 0-54 16,-58 77 26-16,48-66-14 15,1-1-11-15,1-1-6 16,2-5 0-16,3 0-3 16,-1-3 16-16,3 1-37 0,1-1 21 15,0-1-3-15,0 0-230 16</inkml:trace>
  <inkml:trace contextRef="#ctx0" brushRef="#br0" timeOffset="139264.5514">2673 8743 298 0,'0'0'109'16,"0"0"-27"-16,-79-47 17 15,61 38-31-15,3 0 9 16,5 2 6-16,2 2-41 15,3 2 20-15,3 2-40 16,2-1 49-16,0 2-70 16,0 0 9-16,0 0 14 15,0 0-41-15,0-2 19 16,12 2-2-16,4 0 0 16,4 0 11-16,2 0-24 0,2 0 32 15,6 0-11-15,1 5 2 16,8 0-18-16,3 1 8 15,8-4 0-15,6 1-1 16,5 0 1-16,6-2-5 16,0-1 19-16,0 2-33 15,5-2 41-15,5 2-29 16,1-1 29-16,1-1-44 16,-1 0 20-16,-2 0 2 15,-3 0-4-15,3 0 16 16,-3 0-31-16,3-5 38 15,-1 3-16-15,5-3 10 16,7 1-21-16,14-1 8 0,4-4-3 16,8 1 1-1,6-2 2-15,-2 0-7 0,1 4 14 16,-5-5-29-16,-7 2 46 16,-5 2-27-16,-5 3 28 15,1 0-48-15,0 2 23 16,3-2 0-16,4 2-4 15,5-4 10-15,0-1-21 16,6-4 30-16,-3 3-16 16,-5-4 13-16,-5 1-22 15,-7 5 10-15,-5-1 0 16,-1 1-3-16,2 2 7 0,2 1-10 16,4 0 12-16,-2-1-30 15,2-1 48-15,2 2-35 16,-1 0 39-16,-3 0-55 15,-4 0 27-15,-4 2 0 16,-3 1-5-16,-4 0 16 16,-2 0-30-16,1 0 38 15,0 0-19-15,3 1 14 16,6 6-21-16,0 3 7 16,1-3-7-16,4 0 4 15,1-2 3-15,0 1-6 16,-5-2 13-16,-2 0-31 15,-5 1 51-15,2 0-37 16,-1-1 39-16,-2 2-58 16,5 1 29-16,4 0 0 0,4 2-2 15,3 0 10-15,3 2-28 16,1-3 40-16,1 1-38 16,1-2 40-16,1 0-44 15,-4-1 22-15,-3 0-4 16,-3 2 0-16,-4-2 7 15,-1 1-13-15,2-2 18 16,6 3-33-16,2-3 50 16,0 2-35-16,3-2 38 15,-1 1-56-15,1-2 24 16,4 2 4-16,-9 0-2 16,-3 0 7-16,-8 1-18 0,-8 1 29 15,1-2-15 1,-6 2 11-16,6 1-19 0,4-4 7 15,1 3-2-15,3-4-1 16,4-2 6-16,0 1-13 16,3-2 20-16,0 2-37 15,-5 1 54-15,-2-1-39 16,-4 0 40-16,-5 0-55 16,-1 0 27-16,-2 0 0 15,2-2-6-15,4 3 13 16,3-4-26-16,2 5 41 15,2-2-36-15,-1-1 21 16,4 0-14-16,0-1-31 0,3-1 17 16,-3 3 21-1,-2-1-4-15,-1-1-9 0,-3 0 26 16,-4 1-33-16,-2-2 44 16,3 0-25-16,2 1 24 15,5-1-45-15,5 0 22 16,9 0 0-16,5 0-4 15,3 0 8-15,2-4-24 16,-9-1 40-16,-12 4-22 16,-11 1 18-16,-11 0-25 15,-14 0 9-15,-11 0 0 16,-9 0-1-16,-4 0 2 0,-7 0-11 16,-4 0-26-1,-6 0-91-15,-15 0-67 0,0 0 24 16</inkml:trace>
  <inkml:trace contextRef="#ctx0" brushRef="#br0" timeOffset="140576.372">20550 13258 363 0,'0'0'99'16,"0"0"3"-16,0 0-37 15,0 0 5-15,0 0-42 16,0 0 44-16,0 0-53 16,-3-22 55-16,-9 22-72 15,-6 0 0-15,-4 0 1 16,-6 5-3-16,-7 7 0 16,-4-1 8-16,-4 2-22 0,-7 1 41 15,1 2-26-15,-8 0 15 16,1 2-18-16,-1 3 4 15,2-5-2-15,4 2 0 16,3-3 2-16,5 1-8 16,0-3 15-16,3 2-27 15,1-1 40-15,2-1-22 16,5-2 19-16,7-2-36 16,2-3 17-16,4 1 0 15,1 0-1-15,2-1 8 16,2 0-24-16,3-1 37 15,4-3-37-15,3 3 35 16,1-4-36-16,3 3-102 0,0-2-32 16,0-2 0-16,0 0-43 15</inkml:trace>
  <inkml:trace contextRef="#ctx0" brushRef="#br0" timeOffset="140862.6069">19575 13446 371 0,'0'0'94'16,"0"0"-18"-16,0 0-27 0,0 0 31 16,0 0-43-1,-68 75 30-15,62-55-58 0,4-2 48 16,2-2-54-16,0-2 17 15,6-3-13-15,15-3-7 16,6-2 9-16,4-4-1 16,1 0-16-16,0-2 28 15,1 0-25-15,-4 2 5 16,-3 0-30-16,-21-2-177 16,-2 0-30-16</inkml:trace>
  <inkml:trace contextRef="#ctx0" brushRef="#br0" timeOffset="144221.151">20782 13168 462 0,'0'0'112'16,"0"0"-36"-16,0 0 50 0,0 0-106 16,0 0-1-16,0 0 4 15,0 0-5-15,25 55 13 16,-23-38-25-16,-2 1 19 16,0-2-14-16,0 0 24 15,0-4-31-15,-3 1-2 16,-3-1 7-16,0-5-9 15,3 0 0-15,2-2 4 16,1-4-15-16,0-1 29 16,0 0-19-16,0 0 14 15,0 0 14-15,0 0-17 16,0-6-9-16,4-8-1 16,11-1 0-16,3 0-4 0,3 1 8 15,6-3-26 1,1 5 49-16,2 2-30 0,1 2 25 15,-1 0-44-15,0 7 20 16,-3-1 2-16,-3 2-1 16,-3 0-16-16,-8 0-7 15,0 7-137-15,-13-5-23 16,0 0-193-16</inkml:trace>
  <inkml:trace contextRef="#ctx0" brushRef="#br0" timeOffset="144655.9883">21488 13243 337 0,'0'0'66'16,"0"0"3"-16,0 0 34 15,0 0-42-15,0 0-10 16,0 0-27-16,3-38 14 0,-15 34 27 16,-1 4-48-16,-5 0-7 15,-3 1 17-15,-2 16-18 16,3 4-2-16,5 3 16 15,3-4 1-15,7-1-31 16,4-1 7-16,1-5 0 16,0 0-3-16,10-4 16 15,5-3-12-15,6-4 19 16,3-2-5-16,1 0-9 16,5 0-9-16,2 0 3 15,-3 0-6-15,0-8-5 16,-1-4-108-16,-23 7-49 15,-1-1-117-15</inkml:trace>
  <inkml:trace contextRef="#ctx0" brushRef="#br0" timeOffset="145129.7193">21798 12845 295 0,'0'0'134'0,"9"-76"-19"16,-6 65-6-16,-3 5-94 16,2 6 69-16,-2 0-69 15,0 12 26-15,0 17-34 16,0 13 75-16,0 6-55 16,-6 6 16-16,0 0 10 0,0 1-38 15,0-6 27 1,2-7-37-16,-1-5 34 0,-1-8-26 15,1-4-18-15,-1-3 5 16,-1-8 0-16,6-6-5 16,-1-2 14-16,2-3-20 15,0-3 7-15,0 0-7 16,12 0 22-16,8-15-2 16,2-1 9-16,-1 0-36 15,-3 3-19-15,-2 4 31 16,-5 6 1-16,-1 3 3 15,-1 0-18-15,-3 5 40 0,0 8-22 16,1-1 24-16,1 1-41 16,-2-1 19-16,-2-2 0 15,2 0-4-15,-1-1 11 16,3-2-20-16,1-2-25 16,4-1-104-16,-6-4-120 15,-3 0-152-15</inkml:trace>
  <inkml:trace contextRef="#ctx0" brushRef="#br0" timeOffset="145303.2565">22092 13239 483 0,'0'0'117'16,"0"0"-81"-16,0 0 85 0,0 0-53 16,0 0-43-16,0 0-7 15,2 72 6-15,-2-64-32 16,9-4 30-16,1-4-44 15,4 0-75-15,-9 0-117 16,-3-7-331-16</inkml:trace>
  <inkml:trace contextRef="#ctx0" brushRef="#br0" timeOffset="145466.3303">22118 13079 473 0,'0'0'188'0,"0"0"-16"16,0 0-55-16,0 0-29 15,0 0-85-15,0 0 1 0,-36-53 28 16,36 66-35 0,10 0 9-16,8-1-12 0,-1-3-192 15,-10-7-78-15,-3-2-311 16</inkml:trace>
  <inkml:trace contextRef="#ctx0" brushRef="#br0" timeOffset="145811.5412">22574 12700 579 0,'0'0'60'0,"0"0"-60"15,0 0 24-15,0 0 54 16,2 86 51-16,-13-33-81 15,2 6 53-15,3 2-73 16,2-4 6-16,1-2 0 16,1-8-25-16,1-10-9 15,-1-3 21-15,-1-8-38 16,2-5 47-16,1-5-30 16,0-7 28-16,0 0-55 15,0-5 27-15,0-1-9 16,0-3 8-16,0 0-37 15,13 0 7-15,8 0-91 16,6-6-5-16,-15-1-121 0,-1-2 5 16</inkml:trace>
  <inkml:trace contextRef="#ctx0" brushRef="#br0" timeOffset="146293.6764">23044 12752 485 0,'0'0'46'0,"0"0"80"15,0 0-45-15,0 0-28 16,0 0-51-16,0 0 71 16,-7 105-7-16,-7-46-19 15,1 0 18-15,2-2-54 0,4-6 36 16,1-6-29-16,3-9 9 15,3-5-7-15,0-7-37 16,0-6 17-16,0-2 0 16,3-5-1-16,3-9 13 15,-2 2-32-15,-2-4 43 16,-2 0-26-16,0-6 19 16,-2-14-32-16,-14 4-28 15,-6 0 17-15,-1 7 9 16,-5 7 16-16,1 2-8 0,3 0 20 15,6 14-33 1,6 3 51-16,8-1-18 16,4 0 6-16,0-3-28 0,4-3 22 15,16-3-10-15,2-4 5 16,2-3 9-16,1 0-28 16,1 0 40-16,-3 0-36 15,-4 0 20-15,-6 0-20 16,-6 0-138-16,-5-3 9 15,-2 0-59-15,0 1-267 16</inkml:trace>
  <inkml:trace contextRef="#ctx0" brushRef="#br0" timeOffset="148706.2691">2723 9875 400 0,'0'0'46'0,"0"0"29"16,0 0-25-16,0 0 41 15,0 0-39-15,0 0 31 16,0 0-65-16,10-49 34 0,-10 48-49 16,0 1 15-16,0 0 2 15,0 0-16-15,0 0-6 16,0 0 29-16,1 1-18 15,5 12-1-15,-1 3 2 16,4 0-6-16,1-1-4 16,-1 2 11-16,2-2-11 15,0-2 0-15,-3 3 14 16,1-4-28-16,0 1 38 16,-3-2-25-16,0-1 27 15,0-3-49-15,-3 0 23 16,3 0 0-16,-2-2-2 15,-1 0 13-15,0-3-29 16,0-2 36-16,-3 0-19 16,0 0 17-16,0 0-27 0,0 0 17 15,2 0-6-15,-2 0 10 16,3 0-4-16,0 0-6 16,4-6 24-16,5-7-42 15,0-2 48-15,7-5-32 16,5-2 25-16,6-8-46 15,6-2 20-15,-2 0 3 16,2 2-1-16,-3 5 7 16,-8 6-28-16,-4 6 47 15,-9 4-33-15,-3 5 27 16,-4 1-32-16,0 1 13 16,-5 2-1-16,2-1-2 0,-2 1 3 15,0-1-2-15,1 1 8 16,-1 0-27-16,0 0 46 15,2 0-34-15,2 0 27 16,1 0-36-16,4 10 4 16,1 5-17-16,-7-13-67 15,-3 4-184-15</inkml:trace>
  <inkml:trace contextRef="#ctx0" brushRef="#br0" timeOffset="165662.0616">3554 10551 115 0,'0'0'148'0,"0"0"-95"0,0 0-14 15,0 0 66-15,0 0-21 16,0 0-45-16,0 0-3 16,-53-26-19-16,53 26 17 15,0 0-27-15,0 0 15 16,0 0-9-16,0 0 8 16,0 0-20-16,0 0 11 15,0 0 14-15,0 0-4 16,0 0 23-16,0 0-39 15,0 0 15-15,0 0-12 16,0 0-18-16,0 0 5 16,6 0 4-16,8 0 0 15,5 0 5-15,6 0-10 0,2-6 21 16,1 2-18 0,2 1 18-16,-1-1-15 0,-1 4 21 15,-1 0-42-15,3 0 22 16,-2 0-2-16,-1 0 0 15,3-1 2-15,0-3-15 16,-2 1 32-16,5 0-19 16,-5 2 12-16,2 1-23 15,0 0 11-15,1 0-2 16,-1 0 1-16,6 0 2 16,0-2-4-16,-2-5 14 15,5-1-29-15,1-3 36 0,0 0-18 16,-4 4 19-1,-3 3-38-15,-3 1 17 0,0 3-3 16,1-3 1-16,-1 0 8 16,4-2-17-16,3 1 28 15,-1-2-17-15,0 2 12 16,1-1-20-16,-1-1 5 16,0 3 4-16,1-2-1 15,-3-3 4-15,1 3-5 16,-2-3 11-16,1 4-27 15,-1-2 40-15,0 2-25 16,-2 2 25-16,2 2-42 16,1-4 20-16,-1 3 1 0,1 0-5 15,-3 1 11 1,-3-2-19-16,0 2 27 0,-4 0-19 16,-2 0 20-16,3 0-30 15,-2 0 13-15,8-1 2 16,3 1 0-16,-1 0 1 15,6 0-11-15,1 0 20 16,2-2-32-16,-2 2 45 16,-2 0-36-16,-1 0 29 15,-1 0-32-15,1 0-7 16,-3 0-7-16,2 0 9 16,0 0 10-16,3 2 4 15,2-2 7-15,-2 0-13 16,-1 0 26-16,-2 0-25 0,-2 3 12 15,1-1-7-15,-3 4-7 16,-4 0-19-16,1-2 19 16,-1-2-17-16,-1 0 16 15,0-2 30-15,-2 0-20 16,2 0 17-16,1 0-24 16,3 0 10-16,2 4 2 15,-1 0 0-15,-1-2 1 16,0 3-10-16,-1-4 15 15,0-1-26-15,1 0 2 16,4 0 7-16,-1 0 7 16,5 0 4-16,4 0 4 15,-3 0-1-15,2 0-6 0,0 0 12 16,-2 0-19 0,-1 0 23-16,-2 0-10 0,2 0 14 15,1-1-32-15,-1-2 15 16,0-3 0-16,-3 3-5 15,-7 0 14-15,0 1-20 16,-8 2 29-16,-2-2-11 16,-4 2-3-16,-3-3-1 15,-6 2 7-15,2-1-9 16,-5 2 9-16,-2 0-2 16,3 0-8-16,-1 0 18 15,-1 0-26-15,1 0 23 0,-2 0-30 16,-1 0-1-1,0 0-79-15,0 0-131 0</inkml:trace>
  <inkml:trace contextRef="#ctx0" brushRef="#br0" timeOffset="169914.0292">7875 10344 318 0,'0'0'111'16,"0"0"-75"-16,0 0 38 16,0 0-50-16,0 0 25 15,0 0-4-15,0 0 8 16,0 0 11-16,-3 5-55 16,-10-4-9-16,-2 3 14 15,-3-1 3-15,2-2-17 0,-5 1 33 16,2-2-25-16,-4 0 23 15,1 0-28-15,-2 0 14 16,-1 0 8-16,1-4-24 16,6-5 34-16,-1-1-35 15,3-1 53-15,2-3-52 16,0 2 12-16,1-4-9 16,1-3-4-16,3-2 0 15,0-1 7-15,5-5-19 16,-1 1 30-16,2 0-23 15,3 2 20-15,0 0-23 16,0-2 31-16,0 3-42 0,5-2 19 16,5 3 0-1,-3-1 0-15,2 2 5 16,2 0-20-16,1-1 31 0,1 0-29 16,3 3 20-16,1-1-14 15,2 4-17-15,-2 0 6 16,5 3 16-16,2 3-6 15,1 0 5-15,-1 4 3 16,2 2-9-16,1 3 18 16,-1 1-13-16,1 0 22 15,-2 0-36-15,2 13 17 16,0 7 0-16,4 3-6 16,-1 0 14-16,-1 2-26 0,-4-1 38 15,-4 1-24 1,-3 2 23-16,-9 5-34 0,-3 0 16 15,-6 3 0-15,0 0-2 16,0 0 4-16,0-3-12 16,0-3 23-16,-8-5-18 15,-5-1 16-15,-2-5-16 16,-6 0 25-16,-4-1-30 16,1-1 10-16,-3 0 0 15,3-5-5-15,2-2-14 16,4-2 19-16,3-1-51 15,12-6-41-15,3 0-171 16</inkml:trace>
  <inkml:trace contextRef="#ctx0" brushRef="#br0" timeOffset="174601.0282">4738 9129 150 0,'0'0'39'16,"0"0"-31"-16,0 0 62 15,0 0-28-15,0 0 12 16,0 0-39-16,0 0 21 0,0 0-19 15,12-25 14-15,-12 24-4 16,0-1-23-16,0 2 28 16,0 0-15-16,0 0 29 15,0 0-37-15,0 0 9 16,0 0-8-16,0 0-11 16,0 0 1-16,0 0 0 15,0 6 9-15,0 5-6 16,-6 0 6-16,3 3 0 15,0-3 12-15,0 1-16 0,1-2-1 16,-1 2 0 0,-1-1-4-16,1 3 9 0,-3 1-9 15,0 2 2-15,-3 1 11 16,2-3-6-16,1 1 1 16,4-3-8-16,-1 0 17 15,2-3-32-15,1-2 15 16,-3-2 0-16,1 1-3 15,-2 0 11-15,-1-2-15 16,0 1 21-16,2-1-9 16,-2-3-1-16,5 1-8 15,0-1-27-15,0-1-40 16,0-1-122-16,0 0-67 16</inkml:trace>
  <inkml:trace contextRef="#ctx0" brushRef="#br0" timeOffset="175122.1487">4869 9101 142 0,'0'0'36'16,"0"0"-11"-16,0 0 32 15,0 0-2-15,0 0-29 16,0 0 13-16,2 74-20 15,-2-61 6-15,0 2-15 16,-2 0 39-16,-5 1-31 16,-2 1 33-16,-3-1-44 15,3 0 20-15,1-2-22 16,1 1 4-16,1-3-2 16,-1 1 0-16,-1-1-8 15,2-3 11-15,-3 1-4 16,2-3 0-16,-1 0-8 0,1 0 2 15,-2-3 0-15,6-1 0 16,0-3 3-16,0 0-9 16,3 0 19-16,-3 0-17 15,1 0 13-15,1 0-18 16,-2 0-2-16,-3 0-24 16,5 0-96-16,-1 0-3 15</inkml:trace>
  <inkml:trace contextRef="#ctx0" brushRef="#br0" timeOffset="175383.4458">4777 9212 181 0,'0'0'101'0,"0"0"-65"16,0 0 12-16,0 0-21 15,0 0-21-15,0 0 8 16,72-36-12-16,-64 36 10 16,1-1-11-16,-1-2 4 15,-2 0-5-15,1 0 0 16,1 2-1-16,-2-1 3 16,-2 2-4-16,1 0-40 15,-5 0-48-15,0 0-123 0</inkml:trace>
  <inkml:trace contextRef="#ctx0" brushRef="#br0" timeOffset="176057.6439">4918 9188 41 0,'0'0'237'15,"0"0"-194"-15,0 0 1 16,0 0 18-16,0 0-53 15,0 0 38-15,0 0-5 16,14 4 17-16,-1-13-26 16,2 0 2-16,3-2-10 0,0 3-12 15,0-2 8-15,2 2-16 16,-1 0 9-16,-3 1-7 16,-4 3-1-16,-3 2 10 15,-3-1-29-15,-2 3 13 16,-4 0-2-16,0 0-16 15,0 0-65-15,0 3 82 16,-11 9-50-16,3-8-114 16</inkml:trace>
  <inkml:trace contextRef="#ctx0" brushRef="#br0" timeOffset="176597.8757">4932 9249 114 0,'0'0'148'0,"0"0"-144"16,0 0 52-16,0 0-5 16,0 0-8-16,0 0-17 15,24 0 12-15,-18-5-19 16,0 2 11-16,1-1-16 16,2-1-5-16,0 1-3 15,2-3 0-15,2 2-6 16,-1-3 9-16,1 1-14 15,-4 0 14-15,-1 1-18 16,-2 0-7-16,-2-1 12 0,2 0-7 16,-3-2 9-16,0-1 1 15,3 0 2-15,2-1-10 16,0-1 4-16,0 0-1 16,-2 2 1-16,-1-2 0 15,-2 6 5-15,-2-2 0 16,2 0 5-16,-3 4 3 15,0 1 33-15,0 1-41 16,0 1 65-16,0 1-41 16,0 0 18-16,0 0-35 15,0 0-14-15,0 0 0 16,0 0 7-16,0 6 0 16,-4 7 4-16,-1 0-3 15,-1 2 7-15,0 1 4 16,3-3-8-16,0 2 2 0,-3-1-6 15,2 3-1-15,-2-1-3 16,1-1 8-16,-1-2-8 16,0-3-27-16,-1 1-30 15,-1-3-116-15,5-8 58 16,-1 0-136-16</inkml:trace>
  <inkml:trace contextRef="#ctx0" brushRef="#br0" timeOffset="176785.3716">4975 9331 145 0,'0'0'52'0,"0"0"25"16,0 0 29-16,0 0-9 0,0 0-35 15,0 0-8-15,39 26-33 16,-24-26 15-16,0 0-36 16,-2 0 18-16,2-4-3 15,0-3-30-15,3-2 4 16,-6-2-67-16,-7 9-73 15,-2-3-49-15</inkml:trace>
  <inkml:trace contextRef="#ctx0" brushRef="#br0" timeOffset="177151.3915">5320 9059 401 0,'0'0'29'0,"0"0"-3"0,0 0-20 16,0 0-4-16,0 0 1 16,0 0-3-16,-43 70 3 15,34-58 0-15,1-2-6 16,2-4 11-16,2-1-10 15,4-2 10-15,0-2-16 16,0-1-1-16,0 0 0 0,4 0 9 16,7 0 9-1,-1 0 1-15,5-9-8 16,0 1 7-16,4 2-2 0,-2-3 5 16,1 1-6-16,-1 4-9 15,-6 0 3-15,3 4-5 16,-13 0-44-16,-1 0-180 15</inkml:trace>
  <inkml:trace contextRef="#ctx0" brushRef="#br0" timeOffset="177850.3727">5257 9260 37 0,'0'0'331'16,"0"0"-312"-16,0 0 21 0,0 0-12 15,0 0 2-15,0 0-4 16,91-15-17-16,-74 13 3 16,-6 2-11-16,0 0 37 15,-5 0-33-15,0 0 42 16,1 0-36-16,-4 7 35 16,2 3-42-16,-1 1 11 15,-2 1 3-15,1 4-15 16,-2-1 10-16,-1 2-5 15,0 1 16-15,0-4-22 16,0 2 11-16,0-2-8 16,0-7 3-16,-1 0 19 0,-2-2-12 15,0-2-7-15,3-3 7 16,0 0-1-16,0 0-7 16,0 0 17-16,0 0-14 15,0 0-9-15,0 0 6 16,0 0-7-16,0 0 20 15,0 0-17-15,0 0 14 16,0 0-8-16,0 0 17 16,0 0-20-16,0 0-8 15,0 0 2-15,0 0 0 16,0 0 1-16,0 0 6 16,0 0-14-16,0 0 22 15,0 0-21-15,0 0 23 0,0 0-16 16,0 0 23-1,0 0-42-15,0 0 18 0,0 0 0 16,0 0-3-16,0 0 9 16,0 0-16-16,0 0 29 15,0 0-8-15,0 0-4 16,0 0-8-16,0 0 1 16,0 0 0-16,-2 0-3 15,1 0 7-15,1 0-8 16,0 0 7-16,0 0-25 15,-2 0 44-15,1 0-46 16,-1-2 24-16,1-1-14 0,-1 2-85 16,0-1 31-16,0 2-5 15,-4 0-102-15,6 0 20 16,-3 0-137-16</inkml:trace>
  <inkml:trace contextRef="#ctx0" brushRef="#br0" timeOffset="180941.9048">9342 9755 9 0,'0'0'48'16,"0"0"-15"-16,0 0-31 16,0 0-2-16</inkml:trace>
  <inkml:trace contextRef="#ctx0" brushRef="#br0" timeOffset="181413.6444">9366 9387 2 0,'0'0'50'0,"0"0"-26"0,0 0 8 16,0 0-18-16,0 0-14 15,0 0-40-15</inkml:trace>
  <inkml:trace contextRef="#ctx0" brushRef="#br0" timeOffset="181742.764">9366 9387 57 0,'6'-30'103'16,"-10"29"-19"-16,-1-1-6 15,2 2-25-15,3-1 11 16,0-1-18-16,0 1 24 15,0 1-38-15,0-3 48 16,0 2-64-16,3-2 8 16,13-3-17-16,2 1 11 15,6-3-5-15,1 2-12 0,2-3 18 16,-4 3-10-16,-4 2 23 16,-7 2-25-16,-2 2 0 15,-5 0-3-15,-5 7-4 16,0 15 36-16,0 3 6 15,-2 3-1-15,-11-2-38 16,0-5 20-16,-5-1-10 16,6-4 5-16,-4-3-8 15,7-4-20-15,1-4 8 16,8-3-43-16,0-2-117 16,0 0-175-16,8 0 150 15</inkml:trace>
  <inkml:trace contextRef="#ctx0" brushRef="#br0" timeOffset="182049.9424">9763 9251 509 0,'0'0'107'0,"0"0"-85"15,0 0-15-15,0 0-6 16,0 0 1-16,0 0 7 15,-15 39 6-15,9-29-15 0,5-3 15 16,1-2-13 0,0-4-2-16,0 0 0 0,0-1 1 15,0 0 8-15,8 0-8 16,10 0 56-16,3-1-49 16,1-6 21-16,-2 2-17 15,1 1-16-15,-6 1 6 16,0 2-2-16,-8 1 0 15,-4 0-59-15,-3 0-102 16,0 0-145-16</inkml:trace>
  <inkml:trace contextRef="#ctx0" brushRef="#br0" timeOffset="182313.2381">9584 9446 276 0,'0'0'216'16,"0"0"-200"-16,0 0 1 16,0 0 56-16,-17 83-28 15,17-66 38-15,0-1-63 16,0-2 12-16,0 0-30 16,0-4-2-16,0-3 10 15,0-2-9-15,0-2-2 16,0-1 10-16,0-1-24 15,0-1-8-15,0 0-60 16,9 0 26-16,9 0-31 0,-12-6-121 16</inkml:trace>
  <inkml:trace contextRef="#ctx0" brushRef="#br0" timeOffset="182477.8116">9679 9544 434 0,'0'0'64'0,"0"0"-42"16,0 0 3-16,0 0 16 15,0 0 8-15,0 0-37 16,11 26 22-16,-11-15-29 16,-9-2 13-16,7-4-18 15,2-1-32-15,0-4-105 16,0 0-58-16,9 0 47 16</inkml:trace>
  <inkml:trace contextRef="#ctx0" brushRef="#br0" timeOffset="182745.6335">9893 9524 347 0,'0'0'86'0,"0"0"-38"15,0 0-46-15,0 0 19 16,0 0-19-16,0 0 1 16,-72 7 6-16,64-5-8 15,5 0 24-15,3-1-25 16,0 0 0-16,2 2 0 15,7-1 32-15,3-2-28 16,0 1 17-16,-2-1-18 16,1 1-1-16,2-1 1 0,-2 2 1 15,-4-1-8-15,0 1 14 16,-1-1-25-16,-1 0 0 16,-5-1-56-16,0 0-247 15</inkml:trace>
  <inkml:trace contextRef="#ctx0" brushRef="#br0" timeOffset="193509.6193">8927 12666 159 0,'0'0'10'0,"0"0"24"0,0 0 3 16,0 0 25-16,0 0-39 15,0 0 40-15,0 0-28 16,0 0 41-16,0 0-31 15,-7 4-16-15,5-4 3 16,2 0-28-16,0 0 35 16,0 0-29-16,0 0 51 15,0 0-36-15,0 0 26 16,0 0-36-16,0 0 0 16,0 0 1-16,0 0-16 15,0 0 0-15,0 0 10 0,0 0-23 16,0 0 26-1,0 0-17-15,0 0 24 0,0 0-28 16,0 0 13-16,14-1-5 16,2-6 1-16,4-1 11 15,-1 3-22-15,1 2 27 16,0-2-12-16,1 3 7 16,-3-2-24-16,0 0 12 15,1 0 0-15,-1-1-3 16,2 1 9-16,-1 0-13 15,2 1 20-15,1-1-27 16,-2 0 29-16,5-2-16 0,2 2 19 16,0 1-33-16,1-3 15 15,-1 3-2-15,-3-1-2 16,0-1 8-16,-2 1-18 16,-1 0 29-16,0 1-15 15,-2 0 15-15,4-2-26 16,-5 2 11-16,4-1 0 15,-3 1-6-15,1-1 12 16,2 1-18-16,2-1 25 16,3 0-23-16,0-1 20 15,-3 3-15-15,1-1 28 16,2 1-46-16,-3 0 23 16,1 0 0-16,-4 1-3 15,-2-1 9-15,1 2-16 16,-4-1 25-16,2 0-17 0,0-3 15 15,0 2-25 1,-3-2 12-16,1 2 0 0,-1 1-2 16,0-2 5-16,2 3-10 15,0-1 17-15,1 0-23 16,-1-1 28-16,-3 0-20 16,0 1 24-16,1 0-38 15,-3-1 19-15,0-1 0 16,3 2-4-16,-5-2 10 15,5 0-20-15,0 0 32 0,1 0-20 16,-2 2 15 0,-2-1-26-16,0 1 13 0,-3-2 0 15,-2 1-2-15,3-2 4 16,-2 0-12-16,3 2 22 16,-3-1-29-16,-2 1 39 15,-1 1-30-15,-2 0 32 16,0-1-44-16,0 2 20 15,-3 0 0-15,0 0-9 16,0 0 19-16,0 0-25 16,0 0 32-16,0 0-19 15,0 0 17-15,0 0-25 16,0 0 11-16,0 0-1 16,0 0 16-16,0-1 12 15,0-1-9-15,0 1-5 0,0 0-15 16,0 1 22-16,0-4-14 15,0 4 13-15,0-2-34 16,0 2 14-16,0 0 0 16,0 0-4-16,0 0 12 15,0 0-23-15,0 0 34 16,0 0-38-16,0 0-23 16,0 0-27-16,0-1-81 15,0-2-94-15,0 2-147 16</inkml:trace>
  <inkml:trace contextRef="#ctx0" brushRef="#br0" timeOffset="209583.4248">13445 12924 308 0,'0'0'87'16,"0"0"31"-16,0 0-32 0,0 0-39 15,0 0 34-15,0 0-49 16,0 0 27-16,-97-27-45 16,74 27 9-16,-6 3-15 15,-7 17 3-15,-7 10 32 16,-2 7-18-16,2 8 30 15,5 4-54-15,12 0 57 16,9 0-57-16,10-1 17 16,5-5-1-16,2-5-28 15,0-5 11-15,6-4 0 16,11-8-5-16,6-7 13 16,9-10-25-16,10-4 34 15,11 0 5-15,10-18-6 16,6-3-31-16,0-3 15 0,0 1 0 15,-9 1-2-15,-11-1-1 16,-10 3-4-16,-17 2-22 16,-10 6 15-16,-12 7 28 15,-1 5-13-15,-31 4 19 16,-14 17-36-16,-10 9 16 16,2 0 0-16,1-2-5 15,9 0 19-15,13-5-24 16,11-5 29-16,10-4-13 15,10-4 11-15,0-6-34 16,16-4 9-16,15 0 8 16,11-6 0-16,4-10 10 15,-1-2-22-15,-3-3 31 0,-8 2-35 16,-6 2 32-16,-12 4-22 16,-10 6 32-16,-6 6-47 15,-2 1 21-15,-26 0 0 16,-7 12-2-16,-5 1 12 15,4 1-28-15,6-4 39 16,8-4-17-16,13-4 8 16,6-2-24-16,3 0 7 15,0 0-1-15,9-10 0 16,6-9 12-16,3-1-12 16,-6 0 19-16,-2 1-28 15,-5 3 32-15,-4 3-14 0,-1 6 21 16,0 2-48-16,0 2 21 15,-13 0 3-15,-4 2 0 16,0 1 5-16,3-2-22 16,6 1 40-16,4 0-26 15,4-3 15-15,0-2-24 16,15-1 1-16,9 1 8 16,1 4 0-16,-2 2 3 15,-4 0-8-15,-3 0 15 16,-4 0-29-16,-4 7 44 15,-5 0-37-15,-3 0 40 16,-5 1-44-16,-23-1 20 16,-11 0-1-16,-7-2 0 0,-3-5 8 15,3 0-29-15,4 0 45 16,9-2-20-16,6-12 8 16,10-3-17-16,10-2 5 15,7-1-6-15,16-4 3 16,20 5 6-16,12 4-10 15,0 6 19-15,1 7-38 16,-7 2 52-16,-6 0-35 16,-11 2 37-16,-13 8-56 15,-12 1 22-15,0 2 6 16,-21 1-8-16,-19 1 23 16,-8 1-29-16,-4 1 37 15,-3-2-22-15,2-2 13 16,4-3-25-16,10-6 11 0,13-3 0 15,18-1-1-15,8-1 0 16,20-19 0-16,26-9-1 16,10-5-25-16,5-1 54 15,1 1-52-15,-7 4 46 16,-3 8-42-16,-7 6 11 16,-8 10 10-16,-9 6-4 15,-9 5 8-15,-11 19-24 16,-8 4 40-16,0 2-25 15,-27-4 17-15,-17-1-17 16,-6-6 6-16,-9-3-1 16,-2-6 0-16,-1-5 3 15,10-5-9-15,10 0 15 0,16 0-17 16,8-4 28-16,15-9-13 16,3-2 21-16,6-4-53 15,21 1 25-15,7-1 0 16,9 3-5-16,-2 3-11 15,-1 5 5-15,0 7 22 16,-9 1-23-16,-8 0 29 16,-8 12-31-16,-9 4 14 15,-6-2-1-15,0 1-2 16,-21-4 6-16,-9 0-6 16,-3-2 21-16,-1-6-40 15,1-1 48-15,5-2-24 0,8 0 14 16,8-8-27-16,12-9 14 15,0-4-3-15,24-1 0 16,15-2 8-16,9 4-25 16,0 2 30-16,-4 8-32 15,-8 6 38-15,-8 4-37 16,-7 0 18-16,-9 13-3 16,-4 7 1-16,-8 5 2 15,0 3-8-15,-17 0 20 16,-19-4-32-16,-11-2 47 15,-10-5-23-15,-7-5 15 16,1-6-38-16,5-6 16 16,10 0 3-16,17-2-1 0,21-18 11 15,10-1-20-15,22-5 29 16,23-3-22-16,10 2 17 16,2 1-28-16,1 0 6 15,-6 6-6-15,-7 3-1 16,-8 9-12-16,-7 5 26 15,-5 3 1-15,-4 0-24 16,-6 13 48-16,-3 11-20 16,-11 1 15-16,-1 3-27 15,-17 1 8-15,-22-3 0 16,-13-6-4-16,-8-9 16 16,-3-7-29-16,1-4 43 15,5 0-33-15,12-18 19 16,15-5 22-16,23 0-24 0,7-3 0 15,10-1-10-15,25 1 0 16,9-1-7-16,4 1 5 16,3 8-12-16,-5 7 7 15,-1 6-16-15,-8 5 45 16,-7 0-44-16,-6 14 17 16,-11 7 5-16,-5 4 0 15,-8 0 6-15,0-1-18 16,-20-1 33-16,-13 0-20 15,-8-5 8-15,-4-7-4 16,0-6 3-16,8-5-16 16,6 0 7-16,11-4 1 15,10-10-3-15,10-4 15 0,0-4-26 16,19-2 37-16,20-1-24 16,8 3 20-16,4 5-38 15,-3 5 5-15,-6 9-2 16,-8 3 14-16,-5 0 4 15,-4 12-18-15,-1 3 35 16,-8 1-31-16,-6 1 27 16,-8 0-21-16,-2 2 29 15,-31-2-33-15,-23 1 10 16,-13-2 0-16,-9-4-5 16,7-8 18-16,10-4-32 15,17 0 41-15,16-4 2 0,20-14-19 16,6-2-1-16,14-7-4 15,19-2 0-15,8-1-2 16,3 5 8-16,-4 6-19 16,0 6 22-16,-10 7-33 15,-6 5 48-15,-2 1-41 16,-4 0 30-16,-3 0-26 16,-2 6 12-16,-5 3 1 15,-8 5-7-15,0 1 17 16,-6-1-29-16,-18 4 40 15,-4-2-13-15,0-2 7 16,-1-3-28-16,4-1 13 16,7-5-14-16,2 0-23 0,14-5-153 15,-1 0-175-15</inkml:trace>
  <inkml:trace contextRef="#ctx0" brushRef="#br0" timeOffset="212973.8101">13242 11960 470 0,'0'0'53'16,"0"0"20"-16,0 0-34 16,0 0-19-16,0 0-8 15,0 0-12-15,0 0 5 16,5 16 9-16,-5-14 32 0,0 0-45 16,0 0 50-16,0-1-44 15,0-1 14-15,0 1-10 16,0-1-11-16,0 0 11 15,0 0-5-15,0 0 4 16,0 2 0-16,0-2 11 16,0 0-8-16,0 1-16 15,0-1 3-15,0 2-5 16,0 0 5-16,0 3 9 16,0-1-9-16,0 2 12 0,0 0-8 15,0 0 14 1,0 1 4-16,0-1-9 0,0-2-8 15,0 0 0-15,0 1-5 16,0-2 2-16,-3 2 7 16,-2-1-12-16,2 2 23 15,-3 0 0-15,0-2-14 16,2 0 2-16,-1 1-8 16,2-3-1-16,-1 2 0 15,-1-1 2-15,1 1-2 16,-5 0 17-16,1 1-36 15,2 0 46-15,-1-1-21 16,1-2 15-16,3 0-40 16,-1 0 19-16,1-2 1 15,-2 2 0-15,-1-1 10 0,1 0-26 16,-2 1 39 0,-3-1-26-16,1 2 16 0,-5 0-21 15,2-1 8-15,-1-1 0 16,3-1-2-16,0 1 5 15,0-1-10-15,4 0 16 16,0 0-31-16,2 0 49 16,-2 0-25-16,-3 0 20 15,0 0-44-15,-2 0 21 16,2 0 1-16,-1 0 0 16,-2 0 8-16,0 0-25 15,2-1 41-15,-1 0-26 0,1-2 14 16,-1 1-12-16,1-1 1 15,-2 0-1-15,-3 1 0 16,2-3 1-16,-2 2-9 16,-3 1 19-16,3 0-30 15,-3-3 44-15,1 2-18 16,3-1 8-16,-1-1-21 16,0 1 8-16,0 0-2 15,-1-1 0-15,0 3 10 16,2-2-24-16,0 3 34 15,1-1-21-15,2-1 13 16,1 2-16-16,-3 1 5 16,2-3-1-16,-3 2 0 0,0-2 0 15,0 0-9-15,-1 0 19 16,2 2-31-16,0-1 44 16,-1 0-22-16,2 1 16 15,3 0-34-15,-1-3 18 16,-2 2-1-16,1 0 0 15,-1-1 7-15,-2-2-27 16,0 2 40-16,-1 1-31 16,2-3 28-16,-2 4-22 15,4-3 13-15,1 2-16 16,0-1 5-16,-1 1 3 16,0-1-6-16,0-1 16 0,0 1-33 15,2-1 50 1,-3 1-29-16,5 0 20 0,-1 3-36 15,-2-3 16-15,3 3 2 16,-4-1-2-16,2-2 11 16,-3 3-25-16,0-4 37 15,-1 4-36-15,1 0 32 16,1-1-22-16,0 1 13 16,3 0-16-16,2 0 7 15,-2 0 1-15,1 0-7 16,1 0 15-16,0 0-33 15,0 0 50-15,0 0-24 16,-1 0 15-16,2 0-32 16,1 0 12-16,-2 0 4 15,0 0-4-15,-3 3 8 0,0 2-16 16,1-1 27-16,-1 0-29 16,-1 1 33-16,1-1-26 15,0 2 23-15,-1 0-32 16,1-2 16-16,0 2 0 15,-1-2-7-15,1 1 16 16,-1-2-34-16,0 0 53 16,3-1-29-16,1 0 16 15,-2 3-30-15,2-2 13 16,-1 0 2-16,2 0-6 16,-1 1 13-16,0 1-21 15,0 0 31-15,-4 1-33 16,1 0 35-16,1-1-26 15,0 2 25-15,2 0-36 0,0 1 15 16,-2-2 3-16,-2 1-7 16,2 0 17-16,1 2-34 15,-1-2 48-15,0 0-23 16,2 0 14-16,1-1-30 16,-1-2 11-16,3 1 4 15,0 0-3-15,0 0 7 16,-3 2-14-16,0-1 23 15,3 0-26-15,0 0 30 16,-1-2-21-16,1 0 26 16,-3 4-43-16,0-1 21 15,0 2 0-15,1-2-9 16,1 2 18-16,-1-3-29 0,-1 3 41 16,1-1-21-16,0 0 17 15,-1 0-32-15,0-3 15 16,3 3-2-16,-3 0-2 15,0-2 8-15,0 4-13 16,2-3 23-16,-1 0-32 16,1 0 36-16,1-1-22 15,-3 3 26-15,1 0-44 16,-2 1 22-16,1-1 0 16,1 0-5-16,1 1 12 0,-2 0-27 15,2-1 40 1,-1 3-19-16,-1 0 13 0,3 0-28 15,0 2 12-15,-2-1 2 16,-2 2-5-16,3-2 11 16,-1 2-18-16,1 1 25 15,-1-1-29-15,2-2 36 16,-4 0-26-16,4 1 32 16,0-2-52-16,0 1 26 15,-2-2 0-15,2 2 0 16,-1 1 5-16,-2-1-26 15,-1 0 42-15,1-1-22 16,-2 3 17-16,0-1-31 16,1 1 15-16,0-2 0 15,1-1-4-15,0-3 8 0,1 1-9 16,-2-2 11-16,5 2-23 16,-2 0 36-16,-1 1-24 15,2-1 31-15,-1 2-50 16,-1-1 24-16,0 3 0 15,-1 0-4-15,-2 0 10 16,2 0-21-16,1 1 34 16,-2-1-25-16,4 1 24 15,-1 0-34-15,1 1 16 16,1 1 0-16,1-1-3 16,-1 1 6-16,-1-1-12 15,0 4 21-15,0-4-35 16,0 1 47-16,-4 0-32 15,5-1 37-15,1-2-57 0,-2 2 28 16,1 1 0-16,-1 3-2 16,0-1 8-16,0 4-23 15,-1-3 34-15,2-2-17 16,1-1 15-16,-2-3-27 16,3 2 12-16,-1-3-2 15,-1-1-4-15,2 1 11 16,0-2-12-16,0 0 14 15,0 1-29-15,0-3 48 16,0 0-36-16,0-3 38 16,0 1-56-16,0 0 28 15,0 2 0-15,0-1-1 16,0 0 8-16,0-1-24 0,0 2 37 16,0-1-23-16,0-4 16 15,0 3-25-15,0-2 12 16,0 0 0-16,0 0-5 15,0-3 10-15,0 1-16 16,0-3 23-16,0 2-33 16,0 1 46-16,0-1-29 15,0 1 27-15,0 0-46 16,0 1 21-16,0-1 2 16,0-1-1-16,0-1 5 0,0 1-20 15,0-2 34 1,0 0-21-16,0 0 19 0,0 1-27 15,0 0 11-15,0 5-2 16,0-5-1-16,0 2 5 16,0-1-12-16,0-2 20 15,0 2-31-15,0-2 46 16,0 2-26-16,0-2 21 16,0 0-40-16,0 0 17 15,0 0 3-15,0 0-4 16,0 0 14-16,0 1-27 15,0-1 35-15,0 0-24 16,0 0 20-16,0 0-28 16,0 0-1-16,0 0-72 15,-6 0-12-15,0 0-125 0,1 0 8 16,-1-3-63-16</inkml:trace>
  <inkml:trace contextRef="#ctx0" brushRef="#br0" timeOffset="213559.7513">11188 13401 331 0,'0'0'74'15,"0"0"-39"-15,0 0 78 16,0 0-82-16,0 0 29 15,0 0-50-15,0 0 39 0,-3-10-48 16,3 10 9-16,0 0 6 16,0 0-14-16,0 2 62 15,0 6-36-15,4 3 50 16,6 2-56-16,-2 2 24 16,4 3-41-16,-2-1 5 15,-1 1 9-15,-1-3-14 16,-2 1-2-16,1-4 12 15,-2-1-19-15,-2-2 20 16,0-1 1-16,0-3-5 16,0 1-19-16,0-3 9 15,0 2-2-15,1-2 0 16,2 0 10-16,0-2-19 0,2-1 32 16,2 0-14-16,5 0 0 15,0-4 3-15,7-7-9 16,-1-2-3-16,3-2 0 15,0 2 2-15,1-3-7 16,-4 2 14-16,-3 3-28 16,-6 1 42-16,-6 4-19 15,-2 1 9-15,-2 3-26 16,-2 2 17-16,0-1-4 16,0 1 5-16,0 0 5 0,0 0-20 15,0 0 31 1,0 0-19-16,0 0 12 0,0-1-28 15,0-3 10-15,0-1-46 16,0 1-77-16,0 1-121 16</inkml:trace>
  <inkml:trace contextRef="#ctx0" brushRef="#br0" timeOffset="217902.3714">8941 12566 95 0,'0'0'268'15,"0"0"-231"-15,0 0 51 16,0 0 10-16,0 0-4 16,0 0-54-16,0 0 29 15,0 0-37-15,-11-16 28 16,8 7-54-16,-1 1 7 15,2-4 16-15,-1-4-11 16,-2-2-3-16,2-4-2 16,-2 0 18-16,-1 0-30 15,0-3 43-15,-3-2-35 16,2-3 8-16,-2-4-17 16,-2-2 0-16,4 1-2 15,-1 0 15-15,1 0-27 0,1-1 33 16,-1 2-18-1,2 4 10-15,2 1-20 0,2 6 9 16,-1 1 0-16,2 4-2 16,0 2 5-16,0 1-11 15,0 2 20-15,0 0-30 16,0 4 37-16,0 1-18 16,2 6 22-16,-1 0-40 15,-1 2 17-15,2 0-2 16,-1-1-6-16,6-3 16 15,2-2-27-15,3-1 40 16,5 0-15-16,-1 0 6 0,2 1-20 16,6 0 8-1,0 2-4-15,4-2 3 0,5-1 1 16,4 0-3-16,2-1 13 16,9-3-32-16,6-2 48 15,5 0-30-15,4-3 30 16,6 1-51-16,-1-3 25 15,1 0 0-15,1 0-5 16,2 3 10-16,-1-1-25 16,-2 4 40-16,-7 1-19 15,-7 3 9-15,-8 2-20 16,-4 3 9-16,-6 0-1 16,-1 0 0-16,0-1 4 0,-3-1-6 15,3 0 12 1,-4 0-25-16,-6 2 40 15,-5 2-26-15,-8 0 26 0,-1 1-46 16,-4 0 22-16,-2 0 1 16,2 0-7-16,0-2 14 15,2-2-23-15,2 4 34 16,-3-2-18-16,-1 2 14 16,-4 0-23-16,-1 0 9 15,0 0-10-15,1 0 7 16,-2 0 6-16,2 0-9 15,1 0 12-15,-2 0-24 16,5 0 42-16,-5 0-28 16,0 0 26-16,1 0-44 0,-1 2 20 15,-2 2 1-15,4 4-4 16,-4 3 10-16,4-1-21 16,-2 0 36-16,0-2-22 15,0 2 20-15,4 2-29 16,-4 1 11-16,0 5 0 15,2 1-5-15,-1 5 10 16,2 2-15-16,3 1 23 16,0-1-40-16,3 0 55 15,0 3-32-15,0-1 26 16,-3 2-44-16,3 4 21 16,-3 2 1-16,3 0 0 15,-1-1 5-15,2-4-22 16,0-4 38-16,-4-4-25 15,0-5 20-15,-3-2-31 0,1-1 15 16,-4 0 0-16,0-3-1 16,-3 2 5-16,0-3-12 15,0-1 17-15,0-3-36 16,0 0 54-16,0-1-25 16,0-2 16-16,-1 1-35 15,-8 0 18-15,-3 0-1 16,-7 3 0-16,-6 0 9 15,-4 3-25-15,-4 1 37 16,1-1-27-16,3-2 24 0,3-2-30 16,7-2 12-1,2-1-1-15,3-2 0 0,2-1 2 16,0 0-6-16,1 1 12 16,4 0-31-16,-2 4 0 15,2 1 10-15,1 2-182 16,6-6-13-16,0 0-272 15</inkml:trace>
  <inkml:trace contextRef="#ctx0" brushRef="#br0" timeOffset="219093.8958">10761 13596 234 0,'0'0'105'0,"0"0"-34"15,0 0 23-15,0 0-50 16,0 0 46-16,0 0-66 0,0 0 41 16,-7-45-38-16,5 40 21 15,1 0 2-15,1 3-2 16,0 2 9-16,0 0-45 16,0 0 24-16,0 0-21 15,0 0 5-15,0 0-7 16,0 0-26-16,0 0 4 15,4 0 9-15,15 0 4 16,2 8 6-16,3 3-20 16,5-1 36-16,-1-2-24 15,2 0 11-15,-5-1-17 16,2-2 14-16,-3-1-17 16,-6-1 7-16,-2-3 0 15,-4 0-2-15,-3 0 15 16,0 0-31-16,-3 0 41 0,-2 0-15 15,-1 0 5-15,-1 0-11 16,1 0 7-16,0-3-1 16,0-7 6-16,3-3-8 15,-3 0-12-15,-2-5 23 16,-1-1-12-16,0-4 6 16,0-4 7-16,0-1 2 15,0 0-28-15,-3 1 8 16,0 3 0-16,3 4-1 15,0 4 13-15,0 5-30 16,0 3 43-16,0 2-21 16,0 2 7-16,0 1-17 0,0 1 6 15,0-1 0-15,0 3 0 16,0-2 7-16,0 2-16 16,0 0 26-16,0 0-25 15,0 0 23-15,0 0-17 16,0 0 20-16,0 0-36 15,0 0 15-15,0 0-3 16,0 0 0-16,0 0-26 16,0 0 21-16,-4 5-77 15,1 4-34-15,3-6-157 16,-2-3-181-16</inkml:trace>
  <inkml:trace contextRef="#ctx0" brushRef="#br0" timeOffset="225985.7004">3825 11512 338 0,'0'0'37'0,"0"0"5"16,0 0 22-16,0 0 76 15,0 0-34-15,0 0-89 16,0 0-1-16,0 0 4 0,-37-13-6 16,41 13-11-16,2 0 7 15,3 0-10-15,3 0 0 16,2 0 11-16,6 0-4 16,4 0 19-16,3-3-22 15,0-1 11-15,1 2 0 16,-1 2-3-16,5 0-1 15,3 0-21-15,4 0 10 16,6 0 0-16,7-1-1 16,6-4 14-16,2-1-31 15,1-1 38-15,-6 3-21 16,-1 1 12-16,0 1-18 16,-2 2 7-16,3 0 0 15,-4 0-2-15,7 0 4 0,2 0-10 16,1 0 17-16,0-4-30 15,0-1 43-15,-4 5-21 16,-4 0 13-16,-6 0-28 16,-3 0 13-16,-2 0 1 15,0 0-2-15,4 0 9 16,5 0-22-16,6 0 30 16,6 0-16-16,1 0 14 15,-3-3-25-15,-6 0 12 16,-4 3-2-16,-3 0 1 15,-1 0 1-15,1 0-2 0,1 0 6 16,0 3-22 0,1-3 36-16,0 0-16 0,1 0 11 15,-2 0-26-15,2 0 10 16,-3 0 3-16,1 0-2 16,0 0 6-16,-4 0-13 15,0 1 22-15,-2-1-20 16,-4 0 19-16,1 0-18 15,2 0 6-15,-2 0-2 16,6 0 1-16,1 0 2 16,0 0-7-16,1 0 13 15,0 0-25-15,-5 0 39 16,0 0-27-16,-4 0 22 16,-3 0-32-16,-3-4 15 15,-3 1 1-15,-5-1 0 0,-4-1 2 16,-5 3-13-16,-8 0 27 15,-1-1-20-15,-7 3 12 16,3 0-10-16,-3 0 9 16,0 0-7-16,3 0 0 15,-1 0 0-15,-2 0-1 16,1 0-11-16,-1 0 7 16,0 0-184-16</inkml:trace>
  <inkml:trace contextRef="#ctx0" brushRef="#br0" timeOffset="240103.8535">20812 13549 24 0,'0'0'117'16,"0"0"-44"-16,0 0-1 16,0 0 19-16,0 0-48 15,0 0 48-15,0 0-61 0,0 0 22 16,0 0-6-1,0 0-4-15,-74-14-1 0,72 14-36 16,2 0 18-16,0 0-4 16,0 0 8-16,0 0-14 15,0 0-11-15,0 0 9 16,0 0-11-16,0 0 3 16,0 0 9-16,0 0-24 15,0 0 37-15,0 0-20 16,0 0 7-16,0 0-1 15,0 0-8-15,0 0-3 16,0 0 3-16,0 0-1 0,0 0-4 16,0 0 17-16,0 0-40 15,0 0 57-15,0 0-30 16,0 0 19-16,0 0-39 16,3 0 20-16,3 0-2 15,0 0 0-15,-2 0 9 16,2 0-27-16,2 0 45 15,-1 0-29-15,-1 0 13 16,0 0-6-16,-1 0 5 16,1 0-13-16,-3 0 3 15,2 0 0-15,0 0-7 16,1 0 21-16,0 0-37 16,2 0 52-16,0 0-27 15,1 0 18-15,2 0-40 16,1 0 21-16,0 0-1 0,1 0 0 15,-2-1 8-15,-1 0-28 16,2-1 46-16,-2 0-32 16,1 1 21-16,2 1-20 15,-2-1 16-15,1 1-20 16,3 0 9-16,-3 0 0 16,2-2-6-16,0 2 14 15,-1 0-31-15,1 0 51 16,2 0-27-16,1 0 21 15,-1 0-44-15,1 0 22 16,0 0 0-16,0 0-1 16,1 0 6-16,-3 0-22 0,2 0 38 15,0 0-33 1,-2 0 30-16,-2 0-25 0,4 0 23 16,-4 0-25-16,3 0 9 15,-2 0 0-15,4 2-4 16,-3-1 14-16,0 2-28 15,1 0 45-15,2-2-19 16,1 0 6-16,1 2-28 16,2-1 12-16,0-2 2 15,2 4 0-15,-1-3 7 16,2 0-23-16,-1 1 38 16,-2 0-34-16,-1-2 32 15,2 0-28-15,-1 1 25 0,1-1-32 16,0 0 15-1,4 1 0-15,1 1-7 0,1 1 16 16,2 0-28-16,0 0 43 16,2-2-21-16,-1 2 15 15,1 0-36-15,-1-2 14 16,0 0 4-16,2 1-5 16,0-2 13-16,6 0-29 15,2 0 43-15,6 0-37 16,-2 0 36-16,3 0-28 15,-1-3 26-15,1-1-38 16,5 0 18-16,-1 2 1 0,0 2-4 16,1 0 13-16,-8 0-34 15,-3 0 53-15,-4 0-26 16,-8 0 16-16,-1 0-35 16,-6 0 17-16,0 0 0 15,-1 0 0-15,2 0 9 16,2 0-20-16,2 0 38 15,-2 0-29-15,-3 0 21 16,-3 0-21-16,-5 0 27 16,-2 0-45-16,-2 0 20 15,-5 0 0-15,1 0-6 16,-5 0 14-16,0 0-26 16,-2 0 44-16,2 0 2 15,0 0-17-15,0 0-11 16,-1 0 1-16,-1 0-1 0,-1 0 0 15,2 0 9-15,-2 0-23 16,0 0 38-16,0 0-37 16,0 0 37-16,-17 0-48 15,-4 0-48-15,-4 0-37 16,13 0-158-16,0-1-185 16</inkml:trace>
  <inkml:trace contextRef="#ctx0" brushRef="#br0" timeOffset="241513.8655">20346 13405 0 0,'0'0'82'0,"0"0"-32"15,0 0 6-15,0 0-5 16,0 0-12-16,0 0-5 16,0 0-28-16,69 0 4 0,-66 0 3 15,2 0 4-15,-4 0-8 16,1 0 25-16,-1 0-31 16,-1 0 53-16,2 0-14 15,-1-2-1-15,1 0 5 16,-2 1-33-16,0-1 17 15,0 1-27-15,0 0 51 16,0-2-46-16,0 1 26 16,0 0-34-16,-2-3 0 15,-7 2 15-15,0-1-11 16,-1 1 19-16,-1 1-13 16,4-1 16-16,-2 0-9 15,-1 1-2-15,1 2 10 0,-2-2-47 16,-2 2 22-16,1-2 0 15,-3 2 0-15,0 0 6 16,-3-1-23-16,-2 1 40 16,-3 0-24-16,-1 0 14 15,-1 0-19-15,-2 0 6 16,-1 0 0-16,-4 0-2 16,-2 0 6-16,-5 0-9 15,-1 0 15-15,-2 0-34 16,2 0 52-16,2 0-27 15,4 1 24-15,4 3-48 16,3-2 27-16,3 4-4 0,6-1 0 16,4-1 6-16,3 2-26 15,-2-2 40-15,-1 2-19 16,-3 0 10-16,-3 2-16 16,-2 0 5-16,2-2-2 15,7-1 2-15,4 0 0 16,2-1-8-16,4-3 16 15,-2 2-34-15,0-1 57 16,2 0-38-16,0 0 37 16,2-2-57-16,-1 1 27 15,1-1 0-15,1 2-6 16,0-2 7-16,0 0-10 16,0 0-60-16,0 0 26 15,0 0-63-15,0 0-8 16,0 0-127-16</inkml:trace>
  <inkml:trace contextRef="#ctx0" brushRef="#br0" timeOffset="243126.0251">15708 12411 313 0,'0'0'63'0,"0"0"58"16,0 0-46-16,0 0 15 15,0 0-34-15,0 0 22 16,0 0-50-16,-7-45 5 16,7 45-1-16,0 0-25 15,0 0-6-15,0 0 33 16,0 0-44-16,0 0 29 15,4 0-4-15,4 7 11 16,3 3-30-16,0-2 8 16,0 3-4-16,2 1 0 15,-1-1 14-15,0 0-18 0,1 1 26 16,1 1-3-16,2 3-6 16,-1-2-18-16,1 4 6 15,0 1-1-15,0 0 0 16,0 0 11-16,2 5-24 15,1 0 33-15,4 1-28 16,-1 0 24-16,4-2-18 16,-3-1 24-16,-1 2-41 15,-3 1 19-15,1-1 0 16,-1 0-7-16,-2-3 18 16,2 1-34-16,-2 0 49 15,2-2-24-15,-2 3 13 0,1-3-30 16,-5 1 14-1,2 2 1-15,-1-4-1 0,0 3 4 16,2-4-16-16,0-2 32 16,-1 3-33-16,3-2 31 15,-2 2-22-15,2-1 29 16,-3 0-47-16,1-1 23 16,-1-1 0-16,2-2-5 15,-4 3 14-15,2-2-30 16,-1-1 44-16,2 1-22 15,-1-3 18-15,3 1-38 16,-3 0 19-16,-2-2 0 0,-4-3-5 16,-1 1 10-1,-2-4-14-15,-1 1 21 0,0-2-27 16,-2 2 34-16,1-1-25 16,1 1 33-16,1 2-54 15,3-2 27-15,-2 2 0 16,4 1-4-16,-1 0 12 15,-1-2-29-15,0-2 46 16,-1 1-28-16,0 0 20 16,-2-2-33-16,0 1 16 15,-3 0 0-15,2-3-5 16,1 3 10-16,-2-1-15 16,-1-2 25-16,2 2-37 0,-2-2 47 15,-2 0-34 1,2-1 44-16,-3-1-69 0,0 0 34 15,0 0 0-15,0 0-4 16,0 0 12-16,0 0-29 16,0 0 46-16,0 0-26 15,0 0 18-15,0 0-34 16,0 0-10-16,0 0-43 16,0 0-35-16,0 0-54 15,0 0-119-15</inkml:trace>
  <inkml:trace contextRef="#ctx0" brushRef="#br0" timeOffset="244244.0166">16773 13205 470 0,'0'0'124'16,"0"0"-84"-16,0 0 97 15,0 0-116-15,0 0-4 16,0 0-17-16,-17-3 11 16,17 15 7-16,0 1-12 15,0-1 46-15,0 2-46 0,0-1 26 16,0 4-26-16,0 0-4 15,0-2 9-15,3 0-9 16,3 1-4-16,-3 0 18 16,2-2-29-16,0-1 39 15,-4-1-26-15,2-1 31 16,-3-2-57-16,0-2 27 16,0 0-1-16,0 1 0 15,0-2 10-15,0 3-24 16,0-3 38-16,0-1-12 15,-4-2 1-15,1 1-13 16,-2-2 5-16,-2 3-5 0,-3-2 13 16,-1 0-12-1,-5-1-2-15,1 1 15 0,-3 0-27 16,-1 0 39-16,-1-1-27 16,-2-2 31-16,-1 2-56 15,2-2 26-15,-1 0 0 16,0 0-2-16,2 0 11 15,-1 0-27-15,-1 0 43 16,-3 0-22-16,2 0 13 16,-1 0-24-16,4 0 8 15,4 0 0-15,5 0 11 16,6 0-6-16,5 0 15 16,0-2-7-16,0 0 10 0,2-2-6 15,11 1 10 1,1 0-4-16,-1 3-46 0,-1-1 23 15,-2-1 0-15,1 2 0 16,-1-1 9-16,-1-1-31 16,4 1 47-16,0 0-29 15,3-3 18-15,2 3-18 16,1-1 4-16,1-1-5 16,-2 3 5-16,-1-2 0 15,-2 0-8-15,-1 2 19 16,1-2-41-16,-3 0 62 15,1 0-31-15,-1-1 25 16,0 2-52-16,-3-1 22 16,-3 1 4-16,-3 1-1 15,-2 0 7-15,-1 0-27 0,2 0 44 16,-2-2-28-16,0 2 24 16,1 0-27-16,-1 0 8 15,0 0 0-15,0-1 0 16,0-2 3-16,0-3-6 15,0 2 24-15,0-5-53 16,2 2 67-16,-2 0-34 16,0-1 22-16,0 0-46 15,0-2 22-15,0 0 1 16,2-1-2-16,2 1 11 16,-1 0-34-16,0 2 51 15,-2 3-34-15,1 2 23 0,-2-1-23 16,1 2 11-16,-1 2-4 15,0-2 1-15,0 0 0 16,0 1-9-16,0 1 22 16,0 0-46-16,0 0 66 15,0 0-45-15,0 0 12 16,0 0-39-16,-1 0-148 16,-4 0-140-16,-3-1-371 15</inkml:trace>
  <inkml:trace contextRef="#ctx0" brushRef="#br0" timeOffset="245834.1993">15792 12408 257 0,'0'0'108'0,"0"0"-46"15,0 0 74-15,0 0-93 16,0 0 24-16,0 0-54 16,0 0 42-16,-6-42-49 15,6 42 39-15,0 0-26 16,0 0 7-16,0 0-18 15,0 0 11-15,0 0-15 16,6 0 3-16,4 0 66 16,5 7-70-16,-4 3 25 15,1 3-19-15,-4 0-8 16,3 0 6-16,-2 5 1 16,1 0-16-16,-1 1 35 0,-1 1-30 15,1 2 17-15,-1 3-4 16,2 3 16-16,0 3-38 15,6-1 12-15,1 3 0 16,2-3-1-16,3-3 14 16,-3-1-29-16,1-3 40 15,-3-1-19-15,-4-2 9 16,-2 0-28-16,-1-1 13 16,-1 0 1-16,2-1-1 15,0 0 8-15,1-4-21 16,3 3 32-16,-3-1-26 15,2 0 22-15,-3-1-17 16,0 2 25-16,-3 0-38 0,0 0 16 16,0 1 0-1,-1 0-6-15,-1 0 17 0,3 0-34 16,-1-2 48-16,-1-4-24 16,1-2 15-16,-1-2-30 15,-1-1 14-15,2 0 0 16,-2 2-2-16,4 0 7 15,0-1-15-15,2 4 27 16,3-1-29-16,0-1 27 16,1 3-20-16,0-1 31 15,0-1-52-15,-3-1 26 16,2 0 0-16,-1-1-2 16,-4-1 7-16,2-1-26 15,-3 0 43-15,-1-1-20 0,2 0 14 16,-1 0-32-16,-2 1 15 15,2-1 1-15,-3-2-4 16,0 2 8-16,0-3-15 16,-1 2 27-16,-1-3-32 15,0-2 33-15,-2 3-22 16,-1-3 32-16,-1 0-53 16,0 1 26-16,0-1 0 15,0 0-4-15,2 0 12 16,-2 0-31-16,0 0 50 15,0 0-28-15,0 0 16 16,0 0-26-16,0 0 11 16,0 0 0-16,0 0-6 0,0 0 12 15,0 0-16-15,0 0 27 16,0 0-34-16,0 0 39 16,0 0-31-16,1 0 33 15,4 0-47-15,-2 2 23 16,2-2 0-16,-2 0-5 15,-2 0 12-15,4 0-27 16,0 0 45-16,0 0-25 16,-1 2 15-16,2-2-28 15,-1 0 13-15,1 0-1 16,1 0-2-16,-2 2 6 16,1-2-16-16,-2 1 27 0,-1-1-37 15,0 0 50-15,-3 0-34 16,2 0 40-16,-2 0-65 15,0 0 32-15,0 0 0 16,0 0-5-16,0 0 13 16,0 0-28-16,0 0 40 15,0 0-19-15,0 0 14 16,0 0-28-16,0 0 13 16,0 0 0-16,0 0-3 15,0 0 8-15,0 0-11 16,0 0 27-16,0 0-22 15,0 0 27-15,-3 0-35 16,-3 0 26-16,0 0-34 0,0 0-39 16,3 0-48-1,1 0-124-15,1 0-106 0</inkml:trace>
  <inkml:trace contextRef="#ctx0" brushRef="#br0" timeOffset="246816.0882">16596 13112 135 0,'0'0'347'16,"0"0"-306"-16,0 0 83 15,0 0-60-15,0 0 40 16,0 0-84-16,0 0 38 16,-15-39-56-16,15 39 30 15,0 0 15-15,0 0-21 16,0 0 35-16,0 0-60 15,0 0 50-15,0 0-40 16,0 0-19-16,0 0 8 16,0 0-5-16,0 0 4 0,0 0 1 15,0 0-7-15,0 0 21 16,0 0-37-16,0 6 52 16,0 0-25-16,2 2 17 15,2 4-35-15,0 1 16 16,2-1-2-16,0 2 0 15,0 0 13-15,3-1-29 16,-4 0 45-16,1 0-19 16,-2 1 1-16,-1-2-9 15,0 4-2-15,0-2 0 16,0-1-1-16,1 2 7 16,-1-1-13-16,2-1 21 15,0 0-37-15,-2-1 53 0,0-4-27 16,-2 0 21-16,1-3-48 15,-1 1 22-15,1-2 2 16,-1-2 0-16,-1 4 10 16,3-4-32-16,-2 2 48 15,-1-1-31-15,2 0 23 16,-2 0-29-16,0-1 12 16,0-1-1-16,0 2 0 15,0-2 0-15,0 2-5 16,0 0 17-16,0-1-39 15,0 1 60-15,0-1-33 16,0-1 23-16,0 0-46 0,0-1 19 16,0 0 4-16,0 0-3 15,0 0 12-15,0 0-31 16,0 0 47-16,0 0-34 16,0 0 28-16,0 0-28 15,0 0 11-15,0 0-2 16,0 0 0-16,0 0 3 15,-2 0-8-15,-8 0 24 16,-4 0-42-16,-2 0 57 16,0 0-33-16,-7 0 20 15,0 0-42-15,-4 0 17 16,-6 2 4-16,-3-1-2 16,0 1 10-16,0-1-31 15,8-1 48-15,4 0-34 16,8 0 26-16,2 0-27 0,5 0 12 15,0 0-4-15,-2 0 0 16,3 0-42-16,7 0-129 16,1 0-220-16</inkml:trace>
  <inkml:trace contextRef="#ctx0" brushRef="#br0" timeOffset="281843.3367">21615 9766 364 0,'0'0'59'0,"0"0"40"16,0 0-6-16,0 0-16 0,0 0-40 15,0 0 6-15,0 0-5 16,-30-16-17-16,30 15 30 16,0 1-28-16,0 0 38 15,0 0-34-15,0 0-14 16,0-2 1-16,0 2 4 15,0 0-11-15,0 0-1 16,0 0-5-16,0 0 10 16,0 0-21-16,0-1 27 15,12-2-11-15,6 0-2 16,-3 1-8-16,1-1 9 16,-2 1-5-16,0 1 0 15,2 0 3-15,1 1-14 0,0 0 23 16,-1 0-11-1,1 0 5-15,2 0-5 0,5 0 3 16,3 0-8-16,2 0 4 16,4 0 0-16,-1-2 0 15,0 2 3-15,0-1-19 16,-2 1 35-16,2 0-19 16,0 0 14-16,2 0-28 15,1 0 11-15,0 0 3 16,5 0 0-16,-1 0 5 15,2 0-17-15,0 0 27 16,-2 0-21-16,0 0 15 0,-3 0-12 16,-3 0 6-1,-2 4-6-15,-1 2 2 0,1-1 1 16,-2-2-4-16,2 0 10 16,-1-1-19-16,-2 0 28 15,0 1-14-15,-1 0 10 16,-3 0-22-16,-3 0 10 15,1 0 1-15,1-1 0 16,-1 2 2-16,2-3-8 16,3 0 14-16,0-1-12 15,1 0 16-15,-1 0-16 16,-2 3 4-16,-2-3 0 16,-2 0-1-16,-5 1 1 0,-1-1-3 15,-2 2 6 1,1 1-20-16,-1-2 37 0,3 0-24 15,1 0 15-15,1 1-22 16,-5 0 10-16,1-2 1 16,-4 1 0-16,-1-1 1 15,-3 0-15-15,-3 0 28 16,-2 0-20-16,1 0 20 16,-1 0-21-16,3 0 9 15,-4 0-2-15,1 0 0 16,-1 0-3-16,0 0-2 15,0 0 10-15,0 0-23 16,0 0 36-16,0 1-13 16,0-1 6-16,0 0-16 0,0 0 5 15,0 0 0-15,-9 0 0 16,-7 0 12-16,-1 0-24 16,-5 0 24-16,-3 0-14 15,-5 0 13-15,0 0-16 16,0 0 5-16,-1 0 0 15,-2 0-1-15,0 0 0 16,-3 0-2-16,-1 0 6 16,-5 0-22-16,-4 0 39 15,-6 0-19-15,-3 0 12 16,1 0-26-16,-5-1 11 16,3 0 2-16,-2-1-1 0,0 2 6 15,-2-2-17 1,0 2 25-16,2 0-13 15,1-1 5-15,3 1-8 0,4 0 5 16,3 0-3-16,1 0 1 16,4 0 0-16,-2 0-5 15,3 1 11-15,3 5-22 16,2-1 35-16,4-3-28 16,6 1 25-16,2 0-32 15,8-2 14-15,3 1 2 16,6 0 0-16,2-2 5 15,1 2-16-15,1-2 22 16,3 1-15-16,0-1 15 0,0 0-16 16,0 0 5-1,0 0-2-15,0 0 0 0,0 0 2 16,0 0-3-16,0 0-3 16,0 0-9-16,0 0 30 15,7 0-20-15,10 0 18 16,7 0-26-16,3 0 15 15,5 0-2-15,6-1 0 16,2-1 9-16,8-3-21 16,-1 2 25-16,1 2-18 15,-2-2 15-15,2 2-19 16,4-1 9-16,4-1-3 16,5 1 3-16,3-3 0 0,0 0-4 15,-1 2 9 1,-7 0-24-16,-8 2 38 0,-3 1-16 15,-5 0 8-15,-1 0-22 16,-1 0 9-16,0 0 2 16,-1 0-4-16,1 0 10 15,1 0-18-15,-1 0 25 16,-2 0-14-16,0 0 10 16,-3 0-12-16,-3 0 3 15,-4 0 0-15,0 0-1 16,-1 0 1-16,-2 0-5 15,-1 0 10-15,-3 0-25 16,-4 0 41-16,0 0-23 16,-4 0 15-16,-1 0-26 0,0 0 10 15,1 0 3-15,0 0-1 16,0 0 3-16,-3 0-12 16,-2 0 20-16,-3 0-10 15,-2 0 6-15,-1 0-11 16,0 0 5-16,0 0 0 15,0 0-2-15,0 0 5 16,0 0-6-16,0 0 12 16,0 0-26-16,-9-3 41 15,-3 0-26-15,-4 0 13 16,-2 0-22-16,-3 2 10 16,-4-1 1-16,-2 2-2 15,-4-1 8-15,-4-1-17 0,-1 1 22 16,-1 0-16-1,-3 1 16-15,-2-2-20 0,-4 0 9 16,-2 2-2-16,-5 0 2 16,-4-1 0-16,-1 1-4 15,-3 0 10-15,1-1-25 16,1-2 38-16,0 0-21 16,2-1 19-16,-1 0-34 15,1 1 16-15,1 0 1 16,2 3 0-16,5-1 3 15,3 1-13-15,4 0 20 16,3 0-8-16,4 0 6 0,4 0-13 16,3 0 5-1,2 0 0-15,4 0-1 0,0 0-1 16,4 0-3-16,0 0 10 16,3 3-22-16,2-1 34 15,5 2-20-15,2-3 23 16,3 0-40-16,3 0 20 15,0 2 0-15,0-3 0 16,0 0 2-16,0 0-14 16,0 0 25-16,0 0-21 15,0 0 14-15,0 0-12 16,17 0-11-16,7 0 17 16,4 0 1-16,5 0 4 0,4 0-10 15,6 0 10 1,1 0-22-16,3 0 39 0,4 0-25 15,4 0 21-15,5-4-36 16,6 2 11-16,1-2 7 16,6 2-1-16,-2 0 7 15,0-1-19-15,-2 1 27 16,-1-1-15-16,-1-1 9 16,0-2-11-16,-3 2 3 15,-4 0-1-15,-5 2-2 16,-10 1 6-16,-8 1-7 15,-9 0 10-15,-11 0-18 16,-8 0 28-16,-4 0-16 16,-3 0 18-16,-2 0-36 0,0 0 17 15,0 0 1-15,0 0-4 16,0 0 6-16,0 0-14 16,0 0 24-16,0 0-13 15,0 0 14-15,0 0-26 16,0 0 13-16,0 0-11 15,0 3 5-15,-9 5-21 16,0 2 12-16,-1 0-83 16,-2-1 30-16,3 4-54 15,-5-3-26-15,9-5-6 16,-1-4-91-16</inkml:trace>
  <inkml:trace contextRef="#ctx0" brushRef="#br0" timeOffset="282811.7469">21472 10632 324 0,'0'0'55'16,"0"0"-3"-16,0 0 45 15,0 0-20-15,0 0-2 16,0 0-41-16,0 0-2 16,-39 11-26-16,39-11 20 0,10 0-16 15,4 0 7-15,2 0 6 16,11 0-16-16,4 0 25 16,8-4-25-16,7-1 40 15,5 2-27-15,4 0-4 16,10 1-14-16,7 0-2 15,5 0 5-15,3-2-3 16,3 1-4-16,-2 0 14 16,3-1-20-16,-2 3 18 15,-1 0-9-15,-1 1 12 16,-1 0-19-16,-4 0 12 16,-10 0-6-16,-10 0 4 15,-14 1 4-15,-7 4-12 0,-6-3 13 16,-4 2-2-1,-4-4 3-15,-2 3-18 0,-2 0 8 16,-1-2 0-16,0 0-3 16,-2 1 10-16,-4-2-16 15,0 0 20-15,-4 1-19 16,-2-1 16-16,-2 0-11 16,1 0 18-16,-2 0-29 15,0 0 14-15,0 0-4 16,0 2-5-16,0 1-38 15,0 4-8-15,0 3-42 16,0 0 80-16,0-4-93 0,-6-4-115 16</inkml:trace>
  <inkml:trace contextRef="#ctx0" brushRef="#br0" timeOffset="284709.8069">21576 11626 170 0,'0'0'183'16,"0"0"-142"-16,0 0 35 16,0 0 9-16,0 0-33 15,0 0-25-15,0 0 14 0,-19 0-26 16,19 0 40-16,0 0-39 15,0-1 22-15,6-2-37 16,7 0 24-16,3-1 9 16,7-3-29-16,2 0 19 15,3 2-24-15,4 2 37 16,2 0-35-16,8 2 8 16,7-1-7-16,4-2-3 15,3-1 4-15,4 0-4 16,-1-1 0-16,6 0 4 15,2 3-6-15,1 1 19 16,1 2-4-16,-5 0-5 0,-7 0-11 16,-6 0 3-1,-5 1 0-15,-4 6-5 0,-5-3 11 16,2 1-15-16,-4 1 22 16,4-2-15-16,2 0 13 15,0-2-17-15,-2 4 6 16,-3-2-1-16,-5 0 1 15,1 1 0-15,-2-3 0 16,-2 4 5-16,2-2-20 16,-2 1 30-16,0-2-10 15,-1 1 5-15,-3-2-20 16,-7 1 7-16,-1-1 3 16,-6-1-6-16,-2 1 13 0,2-1-21 15,-1 0 29 1,2 1-16-16,0-1 7 0,0 0-10 15,-2 1 4-15,0-2 0 16,-3 0-3-16,-5 0 5 16,1 0-8-16,-2 1 12 15,0-1-23-15,0 2 35 16,0-2-11-16,0 0 2 16,0 0-18-16,0 0 13 15,0 0-4-15,-9 0 3 16,-4 0 5-16,-1 0-16 15,-1 0 24-15,-1 0-17 16,-4 0 10-16,0 0-12 16,0 0 3-16,-2 0-2 0,-4 0 2 15,1 0 0 1,-3 0-6-16,-4 0 12 0,1 0-25 16,-5 0 39-16,-1 0-23 15,-4 0 20-15,-5 0-34 16,-2 0 15-16,-5 0 2 15,-1 0-1-15,-1 0 7 16,1 0-19-16,0 0 26 16,1 0-15-16,2 0 11 15,3 0-14-15,1 0 5 16,-3 0 0-16,0 0-3 16,-1 0 7-16,0 3-12 15,2-2 15-15,3 0-23 0,-2 0 32 16,5 2-13-16,1 0 12 15,5 1-30-15,2 1 14 16,6-1 0-16,0 1-3 16,5-3 7-16,5 2-13 15,4-2 20-15,7-2-11 16,5 2 12-16,3-1-18 16,0-1 7-16,0 0 0 15,0 0-2-15,0 0 4 16,0 0-8-16,0 0 14 15,0 0-17-15,0 0 21 16,0 0 5-16,13-1-4 0,7-8-25 16,9 0 12-1,2 2 0-15,8-3 0 0,7 2 4 16,6-2-16-16,10-2 31 16,9 3-22-16,2-2 14 15,3 3-17-15,-3 4 6 16,1 1-2-16,-2 3 1 15,0 0 2-15,1 0-5 16,3 0 11-16,4 0-24 16,0 0 34-16,-4-3-16 15,-6 2 17-15,-6 1-29 16,-1 0 12-16,-3 0-1 16,-4 0 0-16,-5 0 5 0,-2 4-17 15,-7-1 24 1,-3 0-15-16,-6-1 16 0,-9 0-23 15,1-2 10-15,-3 2 0 16,1-2-5-16,-2 0 9 16,-2 0-11-16,0 0 14 15,-4 0-21-15,-4 0 31 16,-2 0-20-16,-6 0 24 16,0 0-42-16,-3 0 20 15,1 0 1-15,-1 0-3 16,0 0 11-16,0 0-22 15,0 0 28-15,0 0-25 16,0 0 11-16,-12 3-7 16,-4-2-40-16,-2-1-102 0,12 0-52 15,-2 0-268-15</inkml:trace>
  <inkml:trace contextRef="#ctx0" brushRef="#br0" timeOffset="293004.5369">22492 9663 40 0,'0'0'35'16,"0"0"2"-16,0 0 10 15,0 0-14-15,0 0 32 16,0 0-50-16,-95-34 5 15,77 31-13-15,-3 2-3 16,-4 0 0-16,-5 1-4 16,-2 0 1-16,-1 0-1 0,5 0 0 15,3 0-29-15,8 0 23 16,6 0-16-16,8 0 18 16,3 0-13-16,0 0-5 15,3 0-163-15</inkml:trace>
  <inkml:trace contextRef="#ctx0" brushRef="#br0" timeOffset="297212.2094">26514 9704 199 0,'0'0'34'16,"0"0"-8"-16,0 0 35 15,0 0-26-15,0 0 20 16,-80 4-28-16,57-4 11 16,-4 0-22-16,-1 0 15 15,-3-7-4-15,-1 0-12 16,-2-1 9-16,1-2-18 0,-1-2 20 16,1-1-15-16,4-1 41 15,4 1-36-15,2-1 23 16,5-2-18-16,3 0 8 15,0 1 13-15,3-2-26 16,0-3 11-16,-1 1-25 16,1 0 30-16,0-4-31 15,0 2 24-15,1-1-24 16,1-1 9-16,1-2 3 16,1 1-7-16,-2 0-6 15,4-1 19-15,2 3-14 16,1 0 0-16,3 2 4 15,0-3 10-15,7 1-37 16,11-2 20-16,-3-1-2 16,3 1 0-16,3 4 11 0,-3 0-24 15,4 1 33-15,0 2-21 16,-1 3 10-16,3 1-18 16,1 0 4-16,4 4-1 15,2 1 4-15,5 1-5 16,3 2 5-16,1 0-9 15,-1 2-8-15,-5 1 38 16,1 2-42-16,-4 0 41 16,-1 0-36-16,-2 0 17 15,-3 0 1-15,-3 6-2 16,-3 4 6-16,-2-2-17 16,0 4 26-16,-1 0-15 0,1-2 12 15,-1 3-20-15,-1 1 9 16,-2 0 1-16,0 3-1 15,-1-1 4-15,1 1-10 16,-1 1 16-16,1 0-20 16,-1 2 22-16,-1 2-13 15,-1 0 19-15,-4 0-34 16,-3 3 16-16,-1-2 1 16,-2-2-3-16,0-1 8 15,0 0-15-15,0-1 23 16,-3-1-10-16,-4-3 7 15,3-1-17-15,-3 1 7 16,-2 0-2-16,1 1 2 0,-1-1 0 16,-3-1-5-1,0 2 16-15,-4 1-22 0,-2 1 25 16,-4 2-18-16,-5-1 22 16,-1 3-34-16,-1-2 16 15,7-4 0-15,2 0-2 16,6-5 6-16,3 0-18 15,0 2 28-15,-3 0-17 16,-3 1 3-16,-2 0-6 16,1-2-48-16,-5-3-76 15,17-9-124-15,-1 0-165 16</inkml:trace>
  <inkml:trace contextRef="#ctx0" brushRef="#br0" timeOffset="298297.8505">23948 10657 304 0,'0'0'46'0,"0"0"24"15,0 0-13-15,0 0 24 16,0 0-40-16,0 0-2 15,0 0-8-15,-31 0-24 16,31 0 18-16,21 2-16 16,12 0 41-16,8-1-11 15,9 0-5-15,5 1-21 16,6-2 8-16,3 2 1 16,6-2-10-16,8 0 9 15,-2 1-16-15,1 0 28 16,-2-1-32-16,-3 0 18 15,-4 0-7-15,-5 0-22 16,-8 0 10-16,-14-4 0 16,-12 1-2-16,-8-2 7 0,-10 5-14 15,-5-2 23-15,-5 2-9 16,1 0 5-16,-2 0-19 16,0 0 9-16,1 0-3 15,2 0 1-15,3 0-30 16,-2 0-24-16,3 2-64 15,0 0 34-15,-4-2-127 16,3 0-217-16</inkml:trace>
  <inkml:trace contextRef="#ctx0" brushRef="#br0" timeOffset="299191.4598">26177 10676 250 0,'0'0'105'16,"0"0"-50"-16,0 0 36 15,0 0-34-15,0 0 1 16,0 0-30-16,-13 0 16 16,-8 0-36-16,-4 0 15 15,-5-8 12-15,-2-1-16 16,-2-1 13-16,4-1-30 0,3-6 41 16,4-1-32-1,6-3 43-15,-1-5-52 0,5 1 27 16,1-5-23-16,3 1 2 15,4 0 1-15,4-3-4 16,1 1-4-16,0-3 12 16,13-1-6-16,10-2 7 15,2-1-18-15,0 1 4 16,4 3 0-16,-1 5-1 16,3 3 4-16,4 5-8 15,2 1 15-15,5 5-22 16,4 1 27-16,0 0-27 15,2 7 23-15,-6 2-19 0,-5 3 8 16,-4 2-1 0,-6 0-4-16,-3 0 10 0,-4 0-18 15,-1 6 28-15,-2 0-15 16,-1 2 13-16,-3 3-26 16,-3-1 12-16,-4 0 1 15,-3 6 0-15,-3 2-2 16,0 7-6-16,0 2 16 15,0 0-13-15,0 6 12 16,0-2-11-16,0 3 15 16,-9-1-22-16,-3 2 8 15,-6-1 2-15,-5-3-2 16,-6-1 6-16,-7-2-15 16,-2-5 25-16,-3-2-9 0,-2-1 5 15,0 0-16-15,-1 0 8 16,3 1-1-16,0-1 0 15,4 1-20-15,1-1-10 16,-2 1-57-16,27-18-81 16,2-2-68-16</inkml:trace>
  <inkml:trace contextRef="#ctx0" brushRef="#br0" timeOffset="299904.3399">23816 11376 385 0,'0'0'65'0,"0"0"-34"0,0 0 84 15,0 0-79-15,0 0 21 16,0 0-2-16,88 0 5 16,-44 0-41-16,7 0 15 15,10 0-9-15,12 0-8 16,8 0 19-16,11 0-21 15,8 2 35-15,2 2-42 16,-4 0 15-16,-7-3-7 16,-13 2-26-16,-13 0 10 15,-20-3-1-15,-17 1-2 16,-14-1-15-16,-8 0 5 16,-6 0-56-16,0 0 48 0,0 0 8 15,0 0-3-15,0 0-103 16,0 0-46-16,0 0-293 15</inkml:trace>
  <inkml:trace contextRef="#ctx0" brushRef="#br0" timeOffset="300751.0768">26177 11575 209 0,'0'0'63'16,"0"0"-1"-16,0 0-8 0,0 0 13 16,-85-3-30-16,64-4 13 15,-3-2-45-15,-4-6 23 16,-2-4 1-16,2-6 2 15,-4-5 19-15,0-4 0 16,-1-5 23-16,0 2-41 16,5 2 25-16,2 5-46 15,10 3 21-15,7 1-30 16,8-1 12-16,1 1 0 16,1-1-10-16,17-1-8 15,6-2 24-15,0-1-21 16,3 1 7-16,-1 2-5 15,1 0-1-15,1 1 0 16,4 2-24-16,2 0-15 16,4 3 17-16,5-1-13 0,3 5 33 15,3 2-48-15,-1 6 35 16,1 2 3-16,1 4 3 16,2 4 3-16,-2 0 6 15,0 0 0-15,0 0 5 16,-2 4-14-16,-5 8 24 15,-5 2-20-15,-7 1 12 16,-4 6-3-16,-2 2 9 16,-3 4-13-16,-3 4 8 15,-5 3 12-15,-6 1 5 16,-5 1-25-16,-3 1 20 16,0 1-10-16,-9 1 3 0,-12-3-7 15,-3 1-3-15,-2-4-1 16,-4 1-2-16,-3-3 0 15,-5-2 6-15,-4 2-14 16,-4-1 22-16,-2-1-19 16,-1 2 17-16,1 0-15 15,2-2 8-15,6-4-10 16,4-6-38-16,3-4-35 16,6-8-33-16,23-7-86 15,0 0-127-15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8T02:06:5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19677 12509 497 0,'0'0'5'0,"0"0"73"16,0 0-17-16,0 0-4 15,0 0-10-15,0 0 4 16,0 0-25-16,16 0-16 15,-16 0 10-15,0 0-11 0,0 0 18 16,-6 0-24-16,-10 3 5 16,-8 4 3-16,-3 2-11 15,-4-1 8-15,-7 2 9 16,-6 2 8-16,-3-2-21 16,1 0 15-16,0-2 4 15,0-4-37-15,2-1 17 16,2-2-3-16,1-1 0 15,1 0 7-15,-1-3-20 16,3-10 32-16,5-1-12 16,6 0 6-16,1-4-17 15,4-3 7-15,1-7-3 16,2-7 0-16,2 2 7 16,7-3-16-16,0 3 28 0,2-1-24 15,5 1 17-15,3 1-12 16,0 1 12-16,2-3-24 15,14-1 11-15,2-4 1 16,1 0-6-16,-2-2 15 16,1 0-27-16,-3 4 40 15,1 3-23-15,2 4 13 16,3 4-24-16,4-1 12 16,2 1-4-16,3-1 4 15,-2 0 0-15,-3 5-8 16,1 0 17-16,1 4-16 15,3 1 22-15,7-1-21 0,2 4 23 16,2 0-34-16,1 2 17 16,3 4-1-16,-3 0-7 15,-1 4 12-15,0 4-23 16,-4 0 38-16,1 0-20 16,3 9 14-16,-1 4-26 15,2 1 13-15,0 2 0 16,-3 1-4-16,-3 3 9 15,-5 3-19-15,-4 2 30 16,-5 2-29-16,-5 4 29 16,-3 1-21-16,-1 5 20 15,-3 1-30-15,-6 3 14 16,-1 4 1-16,-3 0-7 16,0 1 16-16,0-1-26 15,-6 0 37-15,-13-2-16 0,-3-4 9 16,-4-1-26-16,-5-7 11 15,-2 1 2-15,-3-3-3 16,0-4 9-16,1-1-15 16,0-2 23-16,5-4-23 15,4 0 21-15,5-5-24 16,4-1 1-16,9-3-38 16,8-9-147-16,0 0-128 15</inkml:trace>
  <inkml:trace contextRef="#ctx0" brushRef="#br0" timeOffset="8992.4217">24650 3446 371 0,'0'0'11'0,"0"0"1"15,0 0-3-15,0 0 48 16,0 0-39-16,0 0 3 15,0 0-17-15,0 0 15 16,0 0-16-16,0-16 9 16,0 16-2-16,0 0 6 0,-2 0 8 15,-9 0-7-15,-6 13 18 16,-3 5-30-16,-7 10 37 16,-4 12-24-16,-8 13 28 15,-7 7-23-15,0 13 4 16,-3 2 3-16,4-2-20 15,5-4 6-15,4-6-7 16,3-10 10-16,1-3-18 16,1-6 15-16,-2 0-7 15,-3 0-9-15,1-1 0 16,-1-5 2-16,6-1-4 16,8-6 10-16,5-5-18 0,5-6 22 15,3-3-6-15,2-5-3 16,4-2-6-16,0-1 3 15,3-4 0-15,0-3 0 16,0 0-3-16,0-2-2 16,0 0-20-16,0 0 6 15,0 0-42-15,5-2 20 16,5-10-105-16,-6 5-34 16,-2-1-115-16</inkml:trace>
  <inkml:trace contextRef="#ctx0" brushRef="#br0" timeOffset="9254.7213">23871 4329 158 0,'0'0'297'0,"0"0"-266"16,-27 75 28-16,27-56-3 15,0-3 25-15,3-1-11 16,10-1-39-16,4-2-3 15,3-2-18-15,9-6 28 16,7-4-18-16,10 0 22 16,5 0-34-16,4-12 5 15,1-4-12-15,-5 1-1 16,-3 0 0-16,-5 0-12 16,-1 3-52-16,-38 7-186 15,-2 0-92-15</inkml:trace>
  <inkml:trace contextRef="#ctx0" brushRef="#br0" timeOffset="10941.8602">24308 2882 393 0,'0'0'43'16,"0"0"13"-16,0 0 31 16,0 0-2-16,0 0-12 15,0 0-39-15,0 0-33 16,-2-19 8-16,2 19 2 15,0 0 1-15,0 0-6 16,0 0-4-16,0 0 2 0,0 0-4 16,0 0 2-1,0 0 4-15,0 0-10 0,0 0 18 16,0 0-9-16,0 7-5 16,0 7 28-16,5 4-20 15,1 1 1-15,-3-1 10 16,1 0-7-16,-4-2-6 15,0 2-2-15,0 2 21 16,0 2-23-16,0 5 30 16,-6 1-28-16,0-2 10 15,2-1-14-15,1-5 0 16,3-4 2-16,0-7 4 0,0-5-12 16,0-2 18-16,0-2-6 15,-2 0-3-15,2 0 16 16,0 0-14-16,0 0 11 15,0 0 6-15,0 0-5 16,0-11-8-16,9-8 5 16,8-3-25-16,2-2 28 15,4-2-17-15,0-2 11 16,1 1-21-16,-2 2 10 16,-3 2 0-16,-2 2 0 15,0 5-12-15,-4 3 10 16,-5 4-47-16,-2 4 25 15,-2 3-59-15,6-1-23 16,3 2-99-16,-9 1 7 16,2 0-134-16</inkml:trace>
  <inkml:trace contextRef="#ctx0" brushRef="#br0" timeOffset="11243.5704">24770 2889 478 0,'0'0'40'16,"0"0"41"-16,-40 91 8 16,28-63 2-16,6-3-43 15,6-5-14-15,0-6-15 0,9-7 12 16,12-7 8 0,9 0-9-16,4-8 35 0,2-14-48 15,-3-3 45-15,-7-4-43 16,-6 1 26-16,-4 1-43 15,-8 3 12-15,-7 2 2 16,-1 6-13-16,0 1 5 16,-15 6 1-16,-6 2-17 15,-1 7 8-15,1 0-31 16,8 0-72-16,8 8-61 16,5-1-187-16</inkml:trace>
  <inkml:trace contextRef="#ctx0" brushRef="#br0" timeOffset="11580.6685">25218 2921 677 0,'0'0'15'0,"0"0"-2"15,0 0-12-15,0 0 43 16,-22 84-29-16,22-75 13 16,14-8-26-16,10-1 69 15,6-1-5-15,2-17-21 16,-4-2-3-16,-4-2-22 0,-7 1 23 16,-4 2-21-16,-9 1 24 15,-4 6-35-15,0 1 15 16,0 1-26-16,-14 3 2 15,-8 3-2-15,-3 4-16 16,1 0-20-16,3 10-67 16,12-1-49-16,5-1-160 15</inkml:trace>
  <inkml:trace contextRef="#ctx0" brushRef="#br0" timeOffset="12180.1958">25352 3165 600 0,'0'0'57'16,"0"0"0"-16,0 0 64 16,103-33-51-16,-70 7 15 15,6-7-49-15,-2-5-1 16,5-3 12-16,-2-5-25 15,-3-6-3-15,-1 1-13 16,-6-5 10-16,0-3-13 16,-2-1-5-16,-1-6 2 15,-2 0 0-15,-4 3 0 16,-3 8 1-16,-4 9-1 16,-6 14 3-16,-5 9-10 0,-3 4 17 15,0 7-8-15,0 4 11 16,0 2-20-16,0 3 8 15,0 3-1-15,0 0 0 16,-1 0 2-16,-8 2-6 16,-3 19 8-16,-7 6-1 15,-2 11 1-15,-6 11-4 16,0 12 0-16,2 5 0 16,1 3-1-16,3-2 3 15,3-8-4-15,3-6 9 16,5-6-17-16,5-7 22 15,4-8-14-15,1-5 17 16,0-4-30-16,1-5 11 0,11-4-2 16,3-3 6-16,3-1-2 15,0-1-3-15,0-4 10 16,-2-1-2-16,2-4-3 16,-1 0-14-16,1 0-37 15,-1 0-6-15,-3-3-10 16,-2-12-23-16,-2 0-23 15,-7-6-36-15,-3 10-55 16,0 1-93-16</inkml:trace>
  <inkml:trace contextRef="#ctx0" brushRef="#br0" timeOffset="12622.5858">25603 2599 425 0,'0'0'80'16,"0"0"31"-16,0 0 5 16,0 0-8-16,0 0-79 15,0 0 1-15,0 0-18 16,31-12 32-16,5 12-37 16,1 0 18-16,4 0 1 15,6 0-9-15,1 0 24 16,4-2-31-16,2-6 33 15,-5-2-33-15,-1-2 11 16,-6 1-20-16,-9 1 0 16,-8 2-1-16,-7 1 5 0,-8 1-10 15,-2 1 17-15,-5 3-20 16,-2-2 17-16,1 2-9 16,-1 1 12-16,1 0-24 15,-1-1 11-15,2 1-2 16,-3 1 0-16,1-1 2 15,-1 1-7-15,0 0 15 16,0 0-20-16,0 0 9 16,0 0-13-16,0 0-36 15,0 0 9-15,0 0 19 16,0 0-42-16,0 0-37 16,0 0-97-16,0 0-19 0</inkml:trace>
  <inkml:trace contextRef="#ctx0" brushRef="#br0" timeOffset="13514.2023">24086 3436 401 0,'0'0'62'16,"0"0"-30"-16,-95 5 43 15,83-5 32-15,5 0 20 16,6 0-55-16,1 0-10 16,0 0-17-16,0 0-19 0,0 0 20 15,0 0-44-15,0 0 11 16,10 0-8-16,17 0 27 16,16 0-22-16,12-2 26 15,8-3-26-15,9 0 6 16,7 0 3-16,7 1-14 15,11 3 29-15,8-2-30 16,11 0 26-16,9-1-27 16,5-1 0-16,-1 4 1 15,-6 1-4-15,-5 0 5 0,-5 0-3 16,0-2-3 0,-3 0 15-16,-9-1-13 0,-16 1 8 15,-22-1-11-15,-17-1 6 16,-19-1-8-16,-7 2 4 15,-11 1 0-15,-5-2-1 16,-3 2 4-16,-1 1-7 16,0 0 15-16,0-1-4 15,0 0-2-15,0 1-10 16,-19 1-14-16,-8 0-57 16,-9 0-24-16,-10 0-38 15,25 0-46-15,-3 0-195 16</inkml:trace>
  <inkml:trace contextRef="#ctx0" brushRef="#br0" timeOffset="14009.9337">24108 3501 489 0,'0'0'24'0,"0"0"-7"15,0 0 24-15,0 0 60 16,0 0-47-16,0 0 8 0,-19 33 26 16,54-32-49-1,7 0 31-15,0 2-35 0,7-2 10 16,9 1-36-16,14-2 22 15,16 0-2-15,15 0-19 16,15 0 2-16,7 0-3 16,5 0 15-16,-6 0-12 15,-10 0 25-15,-13 0-34 16,-13 0 7-16,-11 0-10 16,-8 0 0-16,-7 0 0 15,-5-3 6-15,-5-2-12 16,-9 0 20-16,-13 1-12 15,-12 0 6-15,-9 4-16 0,-6 0 10 16,-1 0-2 0,-2 0 0-16,0 0 7 0,0 0-14 15,0 0-4-15,0 0 8 16,0-1-52-16,0-2-33 16,0 1-54-16,-2 0-69 15,-2-2-141-15</inkml:trace>
  <inkml:trace contextRef="#ctx0" brushRef="#br0" timeOffset="25512.4769">6991 10072 442 0,'0'0'80'0,"0"0"3"15,0 0 41-15,0 0-27 16,0 0-55-16,0 0 19 16,0 0-47-16,0 0 4 15,-38-26 4-15,38 23-18 16,8-3-8-16,23-5 8 16,18-1 4-16,7-3-4 15,8 0 7-15,-2 3-1 16,-9 2-12-16,-1 2 2 15,-10 4 0-15,-8-1-3 0,-4 4 6 16,-9 0-13-16,-5 1 21 16,-7 0-3-16,-6 0-1 15,-3 0-14-15,0 0 14 16,0 0-7-16,0 0 22 16,0 0-14-16,-12 0-8 15,-4 2 22-15,-6 10-33 16,-3 0 24-16,-3 0-26 15,-2-1-5-15,0-2 17 16,1 0-6-16,5-5 7 16,6 0-1-16,9-4 8 15,6 0-22-15,3 0 31 0,0 0-32 16,6 0-55-16,13-2 46 16,5-7-129-16,-10 3-34 15,-5-1-141-15</inkml:trace>
  <inkml:trace contextRef="#ctx0" brushRef="#br0" timeOffset="26238.6804">7459 8126 341 0,'0'0'83'15,"0"0"-17"-15,0 0 19 16,0 0-17-16,0 0 52 15,0 0-106-15,-7-54-3 16,7 63-10-16,3 15 25 16,0 7-13-16,-3 11 7 15,0 5 7-15,0-2-9 16,0 1 8-16,-8-9-18 16,-1-2 21-16,-1-5-23 15,-2-9 24-15,4-1-23 16,0-7 3-16,3-4-9 0,4-5 2 15,1-2-3-15,0-2 7 16,0 0-22-16,0 0 30 16,0 0 1-16,0-9 1 15,3-10-4-15,8-5-13 16,-3 1 0-16,6-7-1 16,2-1 8-16,-1 2-18 15,7 0 28-15,-1 1-27 16,-1 6 23-16,-3 4-21 15,-6 10 13-15,-1 4-10 16,-4 4 4-16,-1 0-13 16,1 0 6-16,0 0-38 15,2 0 28-15,3 0-135 0,1 0-16 16,-6 0-64 0,-2 0-78-16</inkml:trace>
  <inkml:trace contextRef="#ctx0" brushRef="#br0" timeOffset="26496.9906">7689 8201 220 0,'0'0'114'0,"0"0"-87"16,0 0 31-16,0 0 16 15,0 0-33-15,-9 75 0 16,9-66-37-16,0-8 17 16,3-1 7-16,12 0 57 15,0-18-21-15,0-3-23 16,-3 0-25-16,-5 2 0 0,-1 5 6 15,-4 3-14 1,-2 3 23-16,0 2-18 0,0 2 53 16,0 0-57-16,-8 2-7 15,-2 2-2-15,1 0-23 16,1 0-51-16,5 5-113 16,3-2-78-16</inkml:trace>
  <inkml:trace contextRef="#ctx0" brushRef="#br0" timeOffset="26786.2166">7864 8172 387 0,'0'0'47'16,"0"0"-3"-16,0 0 8 15,0 0-12-15,0 0-19 16,0 0 32-16,56-15 30 15,-41 2-43-15,-6 1 36 16,-4 1-47-16,-4 1 14 16,-1 0-21-16,0 0 13 15,0 1-10-15,0 1-18 16,-6 0-4-16,-3 0 17 16,-1 4-20-16,2 3 11 15,-1 1-22-15,-2 0-30 16,0 0-58-16,8 5-77 0,0 1-72 15</inkml:trace>
  <inkml:trace contextRef="#ctx0" brushRef="#br0" timeOffset="27273.9128">8022 8233 522 0,'0'0'114'15,"0"0"51"-15,0 0-74 16,0 0-80-16,104-104-10 16,-68 61-2-16,1 0 16 15,-5 1-21-15,-4 1 19 0,-4 0 9 16,-2 0-18 0,-7 4-2-16,-3 2 1 0,-6 4-3 15,-6 5 1-15,0 8 8 16,0 7-13-16,0 9 16 15,0 2-3-15,-5 12 15 16,-3 18-36-16,0 7 14 16,5 2-2-16,3-1 0 15,0-5 2-15,0-4-5 16,2-2 11-16,8-4-23 16,2-3 34-16,-3-2-23 15,0-10 19-15,0-2-30 0,-3-2 0 16,-3-4 8-16,0 0 3 15,-2 0 8 1,4 0 3-16,1-7 4 0,9-6-11 16,1-2 9-16,5 2-14 15,3-2 5-15,-2 5-1 16,-1 2 1-16,0 3-21 16,-3 2-21-16,-3 3-59 15,-3 0-95-15,-12 0 5 16,0 0 40-16</inkml:trace>
  <inkml:trace contextRef="#ctx0" brushRef="#br0" timeOffset="28093.1719">7925 9855 314 0,'0'0'76'0,"0"0"40"16,0 0-38-16,0 0 27 15,0 0 11-15,0 0-78 16,-39 6 16-16,39-6-41 0,19 0 39 16,11 0-34-16,6-4 3 15,12 2-19-15,16-2-2 16,6-2 7-16,6 0-3 16,2 1-8-16,-5 2 17 15,-7 0-22-15,-10 3 24 16,-14 0-15-16,-17 0 15 15,-11 0-30-15,-13 0 8 16,-1 0 7-16,0 0-2 16,0 0-6-16,0 0-9 0,0 0-116 15,-1 0-216 1</inkml:trace>
  <inkml:trace contextRef="#ctx0" brushRef="#br0" timeOffset="30919.912">8631 9006 455 0,'0'0'70'0,"0"0"26"15,0 0 19-15,0 0-83 16,0 0 20-16,0 0-51 16,0 0-1-16,-30 16 1 15,22 8 4-15,2 2-10 16,-3 1 17-16,0-2-1 16,0 2-6-16,2 0-3 15,-2-2-2-15,6 0-1 0,3-2 0 16,0-7-5-16,0-15-66 15,6-1-257-15</inkml:trace>
  <inkml:trace contextRef="#ctx0" brushRef="#br0" timeOffset="31330.6659">8778 9031 482 0,'0'0'104'16,"0"0"18"-16,0 0-45 16,61-75-19-16,-43 69 0 15,-1 3-53-15,-1 3 12 0,-1 0-1 16,-2 0-21-16,-4 6 5 16,-4 5 0-16,-5 7 3 15,0 6-2-15,-6 3 9 16,-13 3 2-16,0-5-22 15,6-6 21-15,9-4-22 16,4-3 3-16,0-1-13 16,19-1 8-16,9 0 5 15,2-1 4-15,1-2 8 16,-8 0-12-16,-5 2 24 16,-11 0-22-16,-7 3 16 15,0 5-10-15,-18 3 5 0,-12 4-1 16,-1 0-4-16,1-3 6 15,3-2-17-15,8-5 24 16,9-2-18-16,5 0 5 16,5-12-33-16,0 0-302 15</inkml:trace>
  <inkml:trace contextRef="#ctx0" brushRef="#br0" timeOffset="33109.1602">24934 4405 612 0,'0'0'124'15,"0"0"9"-15,0 0-117 0,0 0 2 16,0 0-1-16,-38 92 4 16,24-58-1-16,4-5-19 15,1-3 1-15,1-2 14 16,1-2-8-16,-2-3-5 15,0-4 8-15,1-5 0 16,4 0-20-16,2-4 9 16,2-3-29-16,0-2-104 15,13-1-89-15,-3 0 30 16,-1 0-230-16</inkml:trace>
  <inkml:trace contextRef="#ctx0" brushRef="#br0" timeOffset="33522.3679">25203 4414 108 0,'0'0'458'16,"0"0"-324"-16,0 0-50 15,0 0-27-15,94-28 2 16,-73 28-36-16,-9 0-5 16,-5 6-6-16,-7 6 1 0,0 1-11 15,-13 5 37-15,-12-1-34 16,2-6-3-16,4-1-2 16,11-3 0-16,8-1-1 15,0 4-16-15,8 1 10 16,12 2 14-16,4 1-7 15,-4-1 6-15,-5-3-6 16,-8 0 0-16,-5-3 0 16,-2 3 4-16,-11-2 2 15,-20 4 7-15,-12 0 2 16,2-2-10-16,1 2 1 16,4 1-12-16,11 2-1 15,4 1-55-15,19-12-239 16,-1 0-160-16</inkml:trace>
  <inkml:trace contextRef="#ctx0" brushRef="#br0" timeOffset="44110.6846">12900 16129 228 0,'0'0'85'16,"0"0"-46"-16,0 0 60 16,0 0-22-16,0 0 12 0,0 0-48 15,0 0 11 1,0 0-39-16,0 0 32 0,-68-48-14 16,65 48-7-16,-3 0-9 15,6 0-10-15,0-2 16 16,0 2-8-16,0 0 13 15,0 0-12-15,0 0-28 16,0 0 16-16,0 0-2 16,6 0 3-16,3 0 11 15,3 0-24-15,4 0 31 16,2 2-18-16,4-2 11 16,4 0-18-16,2 0 5 15,8 0-1-15,1 0 3 16,6 0-1-16,2 0-4 15,3 0 12-15,0 0-28 16,7 0 40-16,3 4-21 0,6-4 17 16,-1 0-35-16,0 0 17 15,-2 0 0-15,-2 0-3 16,-1 0 10-16,1-4-21 16,-1 2 33-16,-4-2-24 15,-1 3 17-15,-4 0-16 16,-2-1 4-16,0 2-1 15,1 0 0-15,5 0 1 16,3 0-6-16,4 0 17 16,-1 0-34-16,3 0 51 15,-1 0-33-15,4 0 27 0,4 0-44 16,3 0 19-16,1 0 3 16,-3 0 0-16,-4 0 3 15,-4 0-17-15,1 3 30 16,-2 2-20-16,0-5 17 15,2 0-20-15,-2 0 7 16,-1 0 0-16,0 0-3 16,-1 0 7-16,7 0-12 15,0 0 18-15,2 0-32 16,2 0 48-16,-3 0-32 16,2 0 30-16,4 0-48 15,-1 0 22-15,-1 0 2 0,1 0-1 16,-5 0 6-16,-3 0-23 15,-1 0 36-15,0 0-20 16,-4 0 15-16,2 0-20 16,-1 0 7-16,0 0-3 15,4 0 2-15,5-5 2 16,2 4-9-16,4 1 19 16,1 0-30-16,1 0 44 15,6 0-32-15,5 0 28 16,1 0-42-16,-1 0 19 15,-3-11 2-15,-4 3-3 16,-2-2 7-16,-3 4-17 16,1 4 26-16,-3 2-12 15,1 0 9-15,-1 0-16 16,0-2 8-16,-4 2-4 0,-2 0 2 16,-4 0-2-16,-3 0-7 15,-1 0 18-15,-2 0-29 16,-3 0 42-16,-6 0-28 15,-3 0 35-15,-7 0-57 16,-4 0 28-16,-7 0 0 16,-9 0-4-16,-7 0 13 15,-6 0-26-15,-1 0 35 16,-1 0-16-16,2-1 7 16,-1-6-13-16,1-1 4 15,1 2-4-15,0 0 1 16,1 0 6-16,-4-1-10 0,1 0 21 15,-2 0-33 1,-1-4 42-16,-1 1-21 0,2-5 16 16,0 1-28-16,1-4 10 15,1 0 0-15,-1-3-2 16,2-3 5-16,0-3-19 16,1-4 32-16,-2-1-15 15,-2-5 9-15,0-1-18 16,0-5 8-16,2-1-3 15,-2-3 1-15,0-1 4 16,-2 2-9-16,-1 3 15 16,0 4-30-16,0 2 46 15,-12 3-34-15,-7 5 37 0,1-1-52 16,3 7 25-16,4 2 0 16,4 2 0-16,2 4 10 15,1 4-20-15,4 0 30 16,0 5-14-16,0 3 10 15,-1 2-27-15,-1-1 11 16,-1 1 0-16,0 0-2 16,-3-3 4-16,-6 3-10 15,-7-1 23-15,-10 1-30 16,-5 1 35-16,-5-1-18 16,-7-3 24-16,-3 4-52 15,-6-5 26-15,-4 2 0 0,0 1-2 16,-1-2 15-16,-1-1-32 15,-3 2 39-15,-4 0-15 16,0 3 9-16,0 0-24 16,0 0 10-16,-2 0-7 15,-4 0 7-15,-7 0 0 16,-6 0-10-16,-2 3 24 16,-5-1-29-16,-3 0 35 15,0 2-21-15,-2-2 26 16,1 4-50-16,1-2 24 15,3 2 1-15,3 1 0 16,5 0 5-16,3-1-25 16,0 1 40-16,-2-2-25 15,-3 0 21-15,0-1-31 16,-5-2 15-16,-3 1 0 0,-3 0-5 16,2 0 13-16,1-1-19 15,2 1 25-15,3-1-32 16,8-2 42-16,5 4-35 15,4-4 36-15,2 3-50 16,-3 2 24-16,-2 0 1 16,4-1-5-16,0 0 13 15,3-4-30-15,-1 2 46 16,-3-2-22-16,-1 0 12 16,3 2-28-16,4-1 12 15,7 2 2-15,-2 1-5 16,-1 4 14-16,1 0-20 0,8-4 24 15,7 1-33-15,9-3 40 16,1 2-29-16,-1 1 35 16,0-2-52-16,0 4 24 15,1 0 2-15,2-1-2 16,0-1 6-16,2-2-23 16,-2-3 40-16,1 0-22 15,-3 0 18-15,4 0-32 16,-1 0 15-16,1 0 0 15,-1 4-3-15,3-1 6 16,-4 2-12-16,-4 0 20 16,-5 1-30-16,-1-2 39 15,-1-2-32-15,4 1 34 0,4-3-44 16,4 0 17-16,-3 0 5 16,2 0 0-16,5 0 4 15,3 0-21-15,5 0 38 16,6 0-22-16,5 0 16 15,2 0-30-15,3 0 14 16,4 0 0-16,-1 0-3 16,-4 0 8-16,1 0-19 15,-5 0 32-15,-2 0-36 16,2 0 40-16,-4 0-28 16,1 3 25-16,-4 2-36 15,1-1 15-15,4 1 3 0,1-3-6 16,3 0 14-16,0-1-29 15,3 0 44-15,-2 1-20 16,2-1 10-16,-1 1-26 16,-2-1 8-16,1 1 5 15,0-2-1-15,3 2 6 16,3-2-22-16,1 0 28 16,2 0-23-16,-2 4 24 15,-1 3-18-15,-2 7 24 16,2 0-36-16,0 4 14 15,0 1 4-15,3 3-2 16,0 2 7-16,0 1-26 16,0 3 42-16,0-2-19 15,-3 2 13-15,3-1-30 16,-5 0 13-16,-2 2 2 0,0-1-2 16,-1 0 6-16,2-3-15 15,0 2 28-15,-1-1-28 16,2-2 24-16,2 1-17 15,-1-5 13-15,-1 0-18 16,2-1 9-16,0-1 0 16,-1-2-5-16,1-3 11 15,2 0-26-15,-2 0 40 16,0-1-18-16,1 0 11 16,1-2-26-16,-1-1 12 0,-1 0 1 15,1 1-3 1,-2 0 10-16,1-2-22 0,-1 2 33 15,-1-1-29-15,2 2 26 16,-1 3-26-16,-1 0 16 16,-1 3-10-16,2-1-13 15,-2 0-50-15,6-1-45 16,0-13-87-16,0-2-54 16</inkml:trace>
  <inkml:trace contextRef="#ctx0" brushRef="#br0" timeOffset="72359.985">19111 5338 86 0,'0'0'10'0,"0"0"0"15,0 0 16-15,0 0 7 16,0 0-12-16,0 0-6 16,0 0 17-16,-15-54-8 15,15 49 15-15,0 0-22 16,0 1-3-16,0 1 3 15,0 2 3-15,0-4 3 16,0 4-18-16,-1-2 30 16,1 2-11-16,-2-2 29 15,2 2-36-15,0-2 8 16,-1 1-10-16,1 0-4 16,-2 0 3-16,1 2-14 0,1-1 6 15,0 1 2-15,0 0 10 16,0-3-13-16,0 2 18 15,0-2-12-15,0 0 1 16,0 0 1-16,0 1-11 16,0-2-1-16,0 1 9 15,0 0-2-15,0 3-6 16,0-2 10-16,0 1-3 16,0 1-7-16,0-1 1 15,0 1-3-15,0 0 5 16,0 0 0-16,0 0-4 15,0 0 7-15,0 0-2 0,0 0-1 16,0 0-8-16,0 0 3 16,0 0 0-16,-9 10-1 15,-6 23 2-15,-4 11 19 16,-1 7-19-16,2-5 21 16,8-4-22-16,4 0 10 15,4-9 4-15,2-6-19 16,0-4 5-16,0-9 0 15,6-3-2-15,3-3 8 16,2-6-5-16,2-2 8 16,-1 0 4-16,5-1-13 15,-2-12 13-15,-1-1-12 16,-3 0-1-16,-3-1 4 0,-5 3-2 16,-3-1-4-1,0 2 13-15,0 3-6 0,0-2 1 16,-5 3-1-16,-6-1 0 15,2 2-10-15,-1 4 2 16,3 2 3-16,1-1-6 16,1 1-4-16,3 0-7 15,2 0-76-15,0 7 30 16,0-5-167-16,0-2-153 16</inkml:trace>
  <inkml:trace contextRef="#ctx0" brushRef="#br0" timeOffset="73170.6694">19194 5184 327 0,'0'0'72'0,"0"0"8"16,0 0 11-1,0 0 8-15,0 0 7 0,0 0-89 16,0 0 11-16,-91 76-22 15,61-8 35-15,7-4-23 16,5-3-3-16,6-8 9 16,4-5-24-16,6-7 7 15,0-6 0-15,2-5 8 16,0-8-12-16,0-4-5 16,0-2 3-16,0-4-1 15,0-4 0-15,2-4-13 16,8-4-10-16,4 0-94 0,-8 0-126 15,1-11-177-15</inkml:trace>
  <inkml:trace contextRef="#ctx0" brushRef="#br0" timeOffset="73612.489">19463 5251 445 0,'0'0'88'16,"85"-41"-12"-16,-41 31 30 15,0 10-54-15,-3 0-5 16,-10 4-37-16,-6 15-2 16,-13 3 3-16,-12 3-10 0,0 3 14 15,-25 1-11-15,-11-3 12 16,0-6-12-16,8-7-2 15,9-3-2-15,13-4-1 16,6-2 0-16,0 3-1 16,10 3-4-16,11 1 12 15,7 2-7-15,1 1 5 16,-1 0-2-16,-4-1 8 16,-10-5-18-16,-8-1 8 15,-6-3 0-15,0 3 6 0,-26 2-4 16,-13 0 19-1,-3-1-17-15,7-3 8 0,5 1-8 16,6-2-8-16,7 1 4 16,3-1-1-16,0 3 0 15,2 1-14-15,2 4-2 16,8-11-233-16,2 2 20 16</inkml:trace>
  <inkml:trace contextRef="#ctx0" brushRef="#br0" timeOffset="73980.8043">18786 5898 427 0,'0'0'84'0,"0"0"75"16,0 0-25-16,0 0-85 16,0 0-30-16,138-84 13 15,-63 56-7-15,2 5-6 16,12 0 11-16,11 2-29 0,6 5 33 15,6 2-29-15,-6 4-3 16,-9 2 4-16,-15 3-12 16,-15 2-23-16,-21 3-28 15,-16 0-82-15,-30 0-151 16,-6 0-132-16</inkml:trace>
  <inkml:trace contextRef="#ctx0" brushRef="#br0" timeOffset="77838.737">12974 17369 38 0,'0'0'11'0,"0"0"-11"0,0 0-2 15</inkml:trace>
  <inkml:trace contextRef="#ctx0" brushRef="#br0" timeOffset="80713.9625">12773 17355 0 0,'0'0'8'0,"0"0"8"16,0 0 13-16,0 0-10 16,0 0-17-16,0 0 6 15,-41-7-7-15,33 7-1 16,4 0 4-16,-2-1-4 15,0-1 11-15,3-1 38 0,-3 2-38 16,0 0 7-16,0-2-13 16,0 3 12-16,0 0-13 15,2-2 15-15,1 0 59 16,1-1-31-16,-2-3 27 16,-1 2-49-16,-1-1 6 15,0 1-17-15,2 1-2 16,-2 0 2-16,3 2-1 15,1-2 3-15,-1 2-11 16,3 1 23-16,0 0-24 16,0 0 20-16,0-2-23 15,0 2 21-15,0 0-19 16,0 0 10-16,0 0-2 0,0 0-8 16,0 0 4-16,0 0-2 15,0 0 15-15,0 0-16 16,0 0 15-16,0 0-19 15,0-4 0-15,0 2 3 16,5-2 2-16,4 3-2 16,1-3 5-16,1 1-10 15,3 0 14-15,2 3-7 16,4-4 3-16,6 1-14 16,-1 0 10-16,9-2-4 15,-1 2 0-15,3-1 8 16,4 1-14-16,2-1 16 15,4 4-7-15,-1-3 5 0,1 3-9 16,-2-2 3-16,0 2-2 16,3-1 0-16,2-4-1 15,3-1-8-15,5-2 18 16,3 0-12-16,1 4 17 16,-3 2-10-16,-6 2 1 15,0 0-10-15,-7 0 3 16,-1 0 2-16,-2 6-2 15,2-3 10-15,0-2-19 16,3-1 26-16,-1 0-18 16,0 0 13-16,2 0-11 15,-3 0 1-15,2 0-4 16,5 5 4-16,0 0 0 16,4-5 0-16,-1 0 6 0,-4 0-21 15,0 0 34 1,-2 0-22-16,0 0 12 0,5 0-18 15,0 0 9-15,-2-6 0 16,0 1-1-16,-4-1 2 16,-5 3-13-16,-2-1 29 15,0 1-23-15,0 3 16 16,-4 0-13-16,-1 0 3 16,1 0 0-16,-3 0-4 15,2 0 9-15,1 6-12 16,1 1 14-16,3 1-19 15,-2-6 25-15,3 2-13 0,1-4 12 16,2 0-24-16,7 0 12 16,0 0 0-16,5 0-1 15,3 0 5-15,0-6-12 16,4-5 20-16,3 3-18 16,0 5 13-16,0 3-14 15,-3 0 6-15,-3 1 1 16,-1 9 0-16,-2 2 3 15,0-2-8-15,-4-5 10 16,0-1-16-16,1-4 26 16,-1 0-13-16,2 0 3 15,0 0-10-15,3 0 1 16,7 0 4-16,5 0-1 0,1 0 6 16,0 0-15-16,-2 0 22 15,0-1-18-15,2-4 12 16,1-1-12-16,-2 4 5 15,0 2 1-15,-4 0 0 16,-2 0 2-16,-5 0-7 16,-2 0 12-16,-4 0-22 15,-4 6 31-15,-3 0-21 16,-1 1 13-16,-1-4-16 16,2 1 8-16,2-1 0 15,4 0-5-15,2-3 11 16,-1 0-18-16,0 0 24 15,1 0-17-15,-3 0 14 0,2 0-17 16,0 2 8-16,1 0 0 16,0-2 0-16,0 0-1 15,-2 0-5-15,-3 0 12 16,-2 0-16-16,-5 0 23 16,-1 0-11-16,-4 2 7 15,-5-2-18-15,-1 1 4 16,-4 1 5-16,-4-2-1 15,3 0 7-15,-2 0-17 16,-1 0 24-16,-6 0-19 16,-3 0 15-16,-8 0-12 0,-3 0 3 15,-4 0 0 1,0 0 4-16,0 0-3 16,0 0-1-16,0-3 9 0,0 1-14 15,0-1 17-15,-5 2-2 16,0-1-3-16,-4 1-11 15,-4-3 8-15,0 1-4 16,-7 0 3-16,-2-2 1 16,-2 4 5-16,-4-2-1 15,-2 1 10-15,-5 0-11 16,-3 1 9-16,-4-4-10 16,-10 5-6-16,-8-4 8 15,-9 2-7-15,-7-2-1 16,-6 2 11-16,-1-4-20 15,0 3 23-15,0-1-3 0,-3 1-6 16,1 0-7-16,4 0 2 16,0 2 0-16,1-1-5 15,-4-2 12-15,-1-1-18 16,-1-2 23-16,-1-2-6 16,3 1 0-16,-2 1-2 15,0-3-4-15,2 4 0 16,2 1 0-16,-2 3 5 15,3 2-10-15,0 0 18 16,3 0-22-16,3 0 24 16,1 0-12-16,1 0 8 15,-6 0-22-15,1 0 10 0,-2 0 1 16,2 0 0-16,-2 0 13 16,-1 0-26-1,-1 2 28-15,-2 4-13 0,4-1 7 16,-5 1-12-16,1 1 5 15,-1 0-3-15,7 1 1 16,3-2 0-16,0 1-4 16,-1-3 8-16,-3 1-18 15,-6-3 29-15,-3-1-13 16,-2-1 10-16,-1 3-23 16,0 0 15-16,1 2-4 15,-1 4 0-15,0 0 6 16,0 1-19-16,5-1 30 0,3 0-21 15,5-2 12-15,-3 1-14 16,1-3 6-16,-1-3-3 16,1 1 3-16,6-3 0 15,6 0-4-15,-2 0 15 16,6 0-20-16,0 0 22 16,2 0-10-16,3 0 10 15,-1 2-24-15,2-2 16 16,7 0-5-16,2 0 0 15,8 0 7-15,7 0-16 16,4 0 25-16,5 0-16 16,4 0 7-16,3 0-9 15,-1 0 2-15,1 0 0 0,0 1-1 16,5 2 3-16,2-2-9 16,1 2 17-16,-2-2-28 15,7 1 37-15,1-2-17 16,2 2 13-16,2-2-30 15,0 0 14-15,0 0 0 16,0 0-1-16,0 0 1 16,0 0-13-16,0 0 28 15,0 0-22-15,0 0 22 16,0 0-28-16,6 0 13 16,17 0 1-16,5-5 7 15,14-9-4-15,7 2-6 16,11 2 16-16,4 1-24 15,8 1 29-15,2 3-22 0,-2-1 22 16,-1 2-36-16,-3 4 17 16,0 0 1-16,-2 0-6 15,-1-2 13-15,3-3-21 16,0-1 32-16,7-1-23 16,2-5 15-16,7-1-14 15,5-3 4-15,13 1 0 16,10 7-2-16,7 2 4 15,9 6-4-15,1 0 9 16,-1 0-29-16,-4 0 44 16,-6 2-29-16,-7 2 24 15,-6-3-30-15,-3 2 13 16,5-3 0-16,9 0-1 0,14 0 5 16,16 0-13-16,8-10 19 15,-5 0-10-15,-7 3 7 16,-21 4-13-16,-18 2 6 15,-14 1 0-15,-10 0-1 16,-9 0 5-16,-8 0-12 16,-12 0 18-16,-9 4-31 15,-13-1 43-15,-7 0-29 16,-12 2 26-16,-5-5-38 16,-4 0 21-16,0 0-2 15,0 0 0-15,0 0 12 16,0 2-24-16,-7-1 19 0,1 4-24 15,-3 0 12 1,1 2-1-16,2 2-41 0,-3-2-25 16,2-1-153-16,6-5 31 15,-2-1 2-15</inkml:trace>
  <inkml:trace contextRef="#ctx0" brushRef="#br0" timeOffset="87060.99">16945 16895 66 0,'0'0'69'0,"0"0"-68"16,-85 2 54-16,78-4-4 16,5-6 19-16,2 0-56 15,6-2-9-15,22 3-7 16,8-1 2-16,13 2-13 15,13 0-42-15,8-2 48 0,-39 7 4 16,-1 1-182-16</inkml:trace>
  <inkml:trace contextRef="#ctx0" brushRef="#br0" timeOffset="89219.1937">18921 16915 202 0,'0'0'118'0,"0"0"-53"16,0 0 25-16,0 0-16 16,0 0-8-16,0 0-25 15,0 0-9-15,-68-4-21 16,68 2 56-16,0 1-58 0,0-5 25 15,0-1-27 1,0-4 1-16,6-4 1 0,8 0-8 16,2-3 17-16,13-6-17 15,13-3 18-15,10-3-16 16,13-1 47-16,13 0-48 16,10-1 6-16,13 0-8 15,14-3 0-15,9 2 0 16,7-3 2-16,6 1-5 15,4-1 12-15,-1 1-17 16,2 4 20-16,10 9 8 16,3 8-9-16,7 8-21 0,-7 6 10 15,-17 0 0 1,-19 10-3-16,-22 6 11 0,-13 2-24 16,-13 0 33-16,-6-1-18 15,-7-5 9-15,-8-1-11 16,-8-1 3-16,-9-6 0 15,-8 2-5-15,-12-2 11 16,-6-4-12-16,-7 1-8 16,0 0 6-16,0 1-47 15,-10-2-35-15,0 0-227 16</inkml:trace>
  <inkml:trace contextRef="#ctx0" brushRef="#br0" timeOffset="89460.5474">21764 16254 561 0,'0'0'98'15,"0"0"-89"-15,0 0 121 16,0 0-83-16,3 96 19 16,-3-63-61-16,0-1 5 15,0 2-9-15,0 0-1 16,-10-3 0-16,-10-2 8 15,-5-1-19-15,1-5 25 16,4 0-22-16,3-6 8 16,8-3-19-16,9-14-163 15,0 0-156-15</inkml:trace>
  <inkml:trace contextRef="#ctx0" brushRef="#br0" timeOffset="91453.9572">23386 15909 388 0,'0'0'19'0,"-69"95"104"16,41-31-46-16,7 8 26 16,3 5-67-16,7-4 9 0,4-3-36 15,4-5 1 1,3-10-3-16,0-8 1 0,0-13-6 16,13-15 10-16,1 1-2 15,5-8 0-15,2-3 8 16,5-6-12-16,4-3 4 15,4-1-10-15,-1-12-1 16,-2 1-2-16,-6-2-157 16,-23 6-34-16,-2 0-155 15</inkml:trace>
  <inkml:trace contextRef="#ctx0" brushRef="#br0" timeOffset="91628.0585">23147 16401 365 0,'0'0'95'16,"0"0"-36"-16,0 0-16 15,0 0-41-15,76-80 23 16,-37 71-21-16,3 8-8 16,-30 1-34-16,0 0-286 15</inkml:trace>
  <inkml:trace contextRef="#ctx0" brushRef="#br0" timeOffset="91838.8546">23814 16248 547 0,'0'0'139'0,"0"0"-78"16,0 0 13-16,109-46-30 15,-63 37-27-15,0 9-17 16,-1 0 11-16,-5 0-23 16,-5 0-51-16,-32 5-117 15,-3-2-282-15</inkml:trace>
  <inkml:trace contextRef="#ctx0" brushRef="#br0" timeOffset="92092.9974">24202 16020 552 0,'0'0'102'0,"0"0"-100"16,0 0 95-16,0 0-43 16,28 101-2-16,-28-47-39 15,0 5 4-15,0 4 1 16,-18-1-13-16,-7-3-10 15,-6-4 20-15,-1-8-12 16,1-11 2-16,7-9-10 16,8-9 4-16,8-8-38 0,8-10-170 15,0-1-126-15</inkml:trace>
  <inkml:trace contextRef="#ctx0" brushRef="#br0" timeOffset="93202.5386">24542 16185 520 0,'0'0'120'0,"0"0"-53"16,0 0-40-16,-16 85 16 15,-1-32-27-15,2-2 7 16,3-4-15-16,0-7 11 15,1-9-10-15,1-11-14 0,4-8 7 16,3-7-2-16,3-5 0 16,0 0 8-16,0-4 14 15,14-19-15-15,10-3 14 16,4-7-16-16,6 1-1 16,-1 2-4-16,3 4 0 15,2 1-1-15,-4 4-3 16,3 5 3-16,-6 0-15 15,1 6 7-15,-7 2-37 16,2 3 2-16,-2 1-66 16,-22 4-58-16,0 0-146 15</inkml:trace>
  <inkml:trace contextRef="#ctx0" brushRef="#br0" timeOffset="93367.6722">25027 16290 380 0,'0'0'69'16,"0"0"14"-16,-24 84 11 16,12-53-82-16,3 1 20 15,5-4-27-15,2-7-10 16,2-9-13-16,0-12-121 16,0 0-291-16</inkml:trace>
  <inkml:trace contextRef="#ctx0" brushRef="#br0" timeOffset="93516.8915">25008 16134 491 0,'0'0'58'16,"0"0"32"-16,0 0-63 16,0 0-27-16,0 0-33 15,0 0-140-15,19-18-173 16</inkml:trace>
  <inkml:trace contextRef="#ctx0" brushRef="#br0" timeOffset="93868.6075">25242 16204 307 0,'0'0'101'0,"0"0"61"15,0 0-61-15,0 0-26 16,0 0-59-16,-88 11-3 15,86 1-13-15,2 1 13 16,0-4-26-16,12-4 26 16,10-3-12-16,1-2 6 15,-2 4 4-15,-2 4-11 16,-7 8 0-16,1 4 0 16,-5 5 1-16,-5 5-1 15,-1-2 13-15,-2 0-18 16,0-2 20-16,-2-5-4 15,-12 0-4-15,0-3-12 0,-1 1 7 16,0-4-2-16,1-2 0 16,6-3 4-16,2-5-15 15,4-5 10-15,2 0-6 16,0-7-182-16,8-7 20 16,0-4-214-16</inkml:trace>
  <inkml:trace contextRef="#ctx0" brushRef="#br0" timeOffset="94288.9469">25789 15673 615 0,'0'0'110'0,"0"0"22"15,0 0-27-15,0 0-65 16,0 0-18-16,-34 95 7 16,-23 2-28-16,-5 11 61 15,5 0-62-15,5-5 11 16,13-16-11-16,13-21 0 16,9-17-6-16,8-20 16 15,6-11-27-15,3-12 19 16,0-6-16-16,13-10 19 0,17-21-31 15,12-5 16 1,3 0-34-16,-4 9-33 0,-4 14 9 16,-12 13 59-16,-8 0-12 15,-8 10 10-15,-3 15 22 16,-3 3 3-16,-3 0 2 16,0-3-30-16,0-4 14 15,6-13-3-15,9-4-6 16,14-4-264-16,-15-4-103 15,1-12 267-15</inkml:trace>
  <inkml:trace contextRef="#ctx0" brushRef="#br0" timeOffset="94498.3871">26334 15706 453 0,'63'-102'203'0,"-62"86"27"15,-1 16-65-15,-15 41-79 16,-25 28-78-16,-10 21 3 15,-6 16 26-15,-1 9-25 16,11-6 18-16,10-4-15 16,20-16-5-16,14-21-1 15,2-17-18-15,6-14 4 16,13-22-38-16,3-15-182 16,-11-7-66-16,-3-23-222 15</inkml:trace>
  <inkml:trace contextRef="#ctx0" brushRef="#br0" timeOffset="94636.0188">26164 16180 406 0,'0'0'237'0,"0"0"-138"16,0 0-46-16,95-57 1 15,-22 40-41-15,17-2 40 16,2 3-41-16,-5 3 9 16,-8 9-21-16,-60 4-9 15,-3 0-219-15</inkml:trace>
  <inkml:trace contextRef="#ctx0" brushRef="#br0" timeOffset="95953.6347">16480 15641 464 0,'0'0'81'16,"0"0"-25"-16,0 0 44 15,0 0-16-15,-57-77-25 16,55 56 3-16,2-3-45 15,0-5-9-15,23-11-7 0,11-12-1 16,18-16 0-16,21-15 8 16,29-19-16-16,30-18 22 15,34-9-12-15,16-7 5 16,2 8 14-16,-8 8-9 16,-24 8 3-16,-6 14-14 15,5 10-1-15,14 7 0 16,15 2 12-16,5 3-27 15,-5 3 34-15,-16 7-19 16,-19 7 10-16,-6 12-15 16,-10 8 5-16,-9 11 0 0,-13 5-6 15,-17 7 11-15,-20 4-17 16,-21 7 24-16,-17-1-30 16,-12 4 39-16,-9-2-23 15,-5 2 22-15,1 0-39 16,-1-1 19-16,2 2 0 15,-1 1-7-15,2 0-7 16,-3 0-11-16,-5 1-108 16,-1 4-62-16,0-3-288 15</inkml:trace>
  <inkml:trace contextRef="#ctx0" brushRef="#br0" timeOffset="96666.7295">20569 13354 358 0,'0'0'105'0,"0"0"-16"16,0 0 31-16,0 0-70 15,0 0-49-15,0 0 52 16,-27 116-16-16,5-53 26 15,1-3-54-15,3-2 45 16,4-3-46-16,4-3 21 16,7-5-29-16,3-8 6 0,0-8 0 15,13-5-3-15,12-8-6 16,7-7 18-16,5-5-20 16,-1-3 21-16,-1-3-26 15,-10 0 10-15,-5 0-2 16,-6 0-66-16,-14 0-98 15,0-3-162-15</inkml:trace>
  <inkml:trace contextRef="#ctx0" brushRef="#br0" timeOffset="96862.2047">20297 13736 484 0,'0'0'65'0,"0"0"-22"16,0 0-23-16,0 0 39 16,109-45-35-16,-61 40 1 15,-3 5-17-15,-6 0-16 16,-32 0 8-16,-4 1-170 16</inkml:trace>
  <inkml:trace contextRef="#ctx0" brushRef="#br0" timeOffset="97072.6434">20964 13640 277 0,'0'0'220'0,"0"0"-145"15,0 0 74-15,0 0-132 16,114-22-11-16,-62 18 6 15,2 1-8-15,-2 3-8 16,-9 0-7-16,-32 0-3 16,-8 0-353-16</inkml:trace>
  <inkml:trace contextRef="#ctx0" brushRef="#br0" timeOffset="97276.1016">21352 13494 439 0,'0'0'52'0,"0"0"-24"16,0 0 133-16,0 0-61 15,27 102 5-15,-27-64-73 16,0 1 2-16,-9 7-25 16,-19 1-9-16,-10 3 0 15,-2-2-7-15,6-6-40 16,23-36-161-16</inkml:trace>
  <inkml:trace contextRef="#ctx0" brushRef="#br0" timeOffset="99403.6086">21794 13174 246 0,'0'0'100'15,"0"0"16"-15,0 0-27 16,0 0-62-16,0 0-7 15,-27 110 82-15,3-47 0 16,3 4-60-16,5-3 39 16,-2-3-62-16,4-4 19 15,1-6-20-15,4-7-26 16,3 1 8-16,2-4 0 16,2-6-3-16,2-4 7 15,0-6-14-15,5-7-47 16,1-18-167-16,0 0-353 15</inkml:trace>
  <inkml:trace contextRef="#ctx0" brushRef="#br0" timeOffset="99734.4415">21853 13865 492 0,'0'0'7'15,"0"0"86"-15,89-26-1 16,-52-1-72-16,-1-2 1 15,-7 1-10-15,-3-1 6 16,-13-3-12-16,-8 3 2 16,-5 3-6-16,-3 3-1 0,-29 17 18 15,-11 6-11-15,-15 5 1 16,-2 23 10-16,5 6 3 16,15 3-9-16,16-5 45 15,19 0-54-15,5-4 30 16,26-7-25-16,19-7 17 15,16-8-3-15,8-6-11 16,5 0-17-16,-1 0 30 16,-4-7-38-16,-8-5 14 15,-12 0-54-15,-11-4-137 16,-37 9-6-16,-1-1-76 16</inkml:trace>
  <inkml:trace contextRef="#ctx0" brushRef="#br0" timeOffset="100018.149">22637 13126 334 0,'0'0'35'16,"0"0"2"-16,-90-24 41 15,59 56-23-15,1 17-7 16,6 8 5-16,12 8 27 15,11 2 12-15,1 0-62 16,0-8 30-16,10-4-57 16,-1-3 12-16,-9-4-15 15,0-2 0-15,0 2 0 0,-16-4 13 16,-3-1-23-16,-1-8 24 16,1-9-28-16,2-10-12 15,11-16-120-15,0-2-259 16</inkml:trace>
  <inkml:trace contextRef="#ctx0" brushRef="#br0" timeOffset="100169.7433">22280 13650 439 0,'0'0'32'0,"0"0"-4"15,120-42 42-15,-67 30-64 16,1 2 21-16,-6 6-19 0,-35 4-16 15,-7 0-92 1</inkml:trace>
  <inkml:trace contextRef="#ctx0" brushRef="#br0" timeOffset="100519.8081">22661 13741 316 0,'0'0'121'0,"0"0"1"16,0 0-45-16,0 0-38 15,51-82-31-15,-29 47 12 16,0-5-15-16,-4-3 6 16,0-4-8-16,-2-7 9 0,-4-2 1 15,0-1-12 1,-1 1 22-16,-5 12-16 0,-2 11 26 16,-4 14-32-16,0 15 64 15,0 4-30-15,-7 23-5 16,-13 19-25-16,-3 12-5 15,3 2 20-15,5 0-17 16,8-3 40-16,4 0-41 16,3-5 36-16,0-4-32 15,0-4-7-15,10-7 1 16,5-2 0-16,0-4-4 16,3-6 1-16,0-2 3 15,0-10-70-15,-14-9-62 16,-1 0-267-16</inkml:trace>
  <inkml:trace contextRef="#ctx0" brushRef="#br0" timeOffset="100710.3007">22641 13593 399 0,'0'0'116'16,"0"0"-61"-16,0 0-18 15,0 0 18-15,96-25-42 16,-41 19-8-16,3-1 10 15,5-3-8-15,6 1 1 16,2 2-3-16,-5 6-2 16,-11 1-6-16,-46 0-174 15,-9 0-192-15</inkml:trace>
  <inkml:trace contextRef="#ctx0" brushRef="#br0" timeOffset="104623.8614">10586 13939 49 0,'0'0'51'16,"0"0"-28"-16,0 0 54 0,0 0-38 15,-80 8 15-15,71-7-18 16,4 1-2-16,2-2 15 16,3 0 6-16,-1 0 17 15,1 0-52-15,-3 0 51 16,2 0-26-16,1 0 31 16,0 0-49-16,0 0 12 15,0 0-26-15,0 0-10 16,4 0-6-16,15 0 8 15,14 0 2-15,16 0 8 16,14-4 4-16,16-8-17 16,16 0 12-16,10 1-14 15,3 2 0-15,3 2 0 0,-2 1 7 16,-1-2-17-16,2 2 26 16,1 0-13-16,6 3 2 15,4-1-2-15,5 1 4 16,-3-2-12-16,-8-3 5 15,-12-2-2-15,-15 0-3 16,-22 0 10-16,-19 6-17 16,-18 1 31-16,-16 2-22 15,-10 1 16-15,-3 0-24 16,0 0 11-16,-15 0-37 16,-5 0-136-16,-4 0-310 15</inkml:trace>
  <inkml:trace contextRef="#ctx0" brushRef="#br0" timeOffset="106249.8126">10379 12319 39 0,'0'0'76'0,"0"0"-34"16,0 0 58-16,0 0-50 15,0 0 8-15,0 0-18 16,0 0 23-16,0-63-10 15,0 54-18-15,0 5 22 16,0 2-21-16,0 2 50 16,-8 0-48-16,-5 23 2 15,-3 16-28-15,-4 12 36 16,5 3-27-16,5-2 1 16,3-1 5-16,2-4-16 15,0-2-5-15,4-2 7 0,-1-3-13 16,2-8 12-16,0-7-6 15,0-7 8-15,0-7-28 16,8-5 16-16,4-6-2 16,3 0 0-16,3 0 11 15,0 0-18-15,-5-6 23 16,-1-1-32-16,-9 3-26 16,-3 1-91-16,0-2-191 15</inkml:trace>
  <inkml:trace contextRef="#ctx0" brushRef="#br0" timeOffset="106416.9114">10142 12618 298 0,'0'0'48'0,"0"0"9"15,0 0-53-15,0 0 17 16,0 0-21-16,0 0-9 15,83-47-111-15</inkml:trace>
  <inkml:trace contextRef="#ctx0" brushRef="#br0" timeOffset="106649.2871">10485 12518 488 0,'0'0'43'0,"0"0"-21"16,0 0 58-16,116-10-24 16,-70-1-23-16,-1-1-8 15,0 4-21-15,-5 1 2 16,-5 2 10-16,-7 4-9 16,-7 1-3-16,-11 0-8 15,-7 0-69-15,-3-2-82 16,0 2-41-16</inkml:trace>
  <inkml:trace contextRef="#ctx0" brushRef="#br0" timeOffset="106927.5435">10832 12336 398 0,'0'0'133'0,"0"0"-106"16,0 0 7-16,0 0 27 15,0 0 17-15,96 37-25 16,-71-15-31-16,-7 1 7 16,-6-1-22-16,-7-1 16 15,-5 3-22-15,-3-1 17 16,-23 2-16-16,-5 0-2 16,-2-3 0-16,6-6 6 15,7-3-13-15,9-3 2 0,6-6 3 16,5 1-63-16,0-5-1 15,11 0-178-15,4-3-113 16</inkml:trace>
  <inkml:trace contextRef="#ctx0" brushRef="#br0" timeOffset="107933.1161">11370 12358 162 0,'0'0'98'16,"0"0"-30"-16,0 0 18 15,0 0-34-15,0 0-1 16,0 0-27-16,-36-38 10 16,22 38 4-16,-5 0-19 15,3 20 5-15,-1 2-10 0,4 1 45 16,5-2-36-16,7-5 34 15,1-4-52-15,0-3 7 16,0-6-9-16,9-3-3 16,6 0 8-16,4-12-6 15,2-11 1-15,1-7 14 16,-8-3-16-16,4 0 9 16,-6-7-10-16,-1-1 3 15,0-3-6-15,-3-1 3 16,-1 2 0-16,-3 5-7 15,-1 9 19-15,-1 12-27 16,-2 11 32-16,0 6-9 16,0 0-4-16,0 25-4 15,0 9 3-15,-5 7 6 16,1 0 12-16,-2 0-9 0,5-2 22 16,1-3-26-16,0-3 12 15,0-1-15-15,0-2-1 16,11-3-4-16,1-3-7 15,5-7-31-15,-11-17-117 16,-2 0-225-16</inkml:trace>
  <inkml:trace contextRef="#ctx0" brushRef="#br0" timeOffset="108299.1368">11613 12283 350 0,'0'0'87'0,"0"0"-28"16,0 0 8-16,0 0-31 16,0 0 5-16,0 0-8 15,-57 71-22-15,56-59 8 16,1-1-12-16,0-5 9 16,0-2-12-16,0-4-6 15,6 0 6-15,4 0 1 16,2-10 4-16,3-5-3 15,-2-1-12-15,1 3 20 16,-1 2-16-16,-2 5 8 16,-1 6 2-16,-3 0 4 15,-2 0-12-15,4 4 13 0,1 6 4 16,-1 1-2-16,3 1-10 16,2-3-5-16,-4-5 11 15,1 1-1-15,-3-3-2 16,3-2-16-16,-2 0-18 15,-6 0-180-15,-1-1-75 16</inkml:trace>
  <inkml:trace contextRef="#ctx0" brushRef="#br0" timeOffset="108578.1309">11992 11862 431 0,'0'0'120'16,"0"0"-53"-16,0 0-50 16,0 0 71-16,-8 107-26 15,-2-47-4-15,2 0-40 16,0-5 37-16,5-8-50 16,3-2 12-16,0-8-5 15,0-4-20-15,0-5 8 16,0-5-4-16,1-7 1 15,-1-4-58-15,0-6 8 16,-9-6-170-16,-10 0 64 16,10 0-58-16,0-10 26 0</inkml:trace>
  <inkml:trace contextRef="#ctx0" brushRef="#br0" timeOffset="108712.7712">11825 12290 67 0,'0'0'142'0,"0"0"-44"0,0 0-3 15,0 0-60-15,12-72 16 16,12 64-44-16,1-2 13 15,5 0-15-15,4 1-2 16,3-1-3-16,5 1 7 16,1 2-19-16,-1 2-53 15,-29 2-19-15</inkml:trace>
  <inkml:trace contextRef="#ctx0" brushRef="#br0" timeOffset="109019.5861">12229 12128 150 0,'0'0'213'0,"0"0"-110"0,0 0-83 15,0 0 51-15,0 0-50 16,-31 84 15-16,25-66-17 16,6-5-8-16,0-5 5 15,0-6-16-15,0-2 20 16,15 0-13-16,4 0 40 16,2-9-40-16,-2-5 4 15,1 0-11-15,-7 7 0 16,-3 1-1-16,-5 3 7 15,-5 3-16-15,0 0 21 16,0 0-10-16,3 12 15 16,-3 0 40-16,5-2-46 15,-1-1 21-15,2-1-25 0,4-1-4 16,-2-1-2-16,-1 1 8 16,-2-1-18-16,-1 0 2 15,-4-2-19-15,0-4-266 16</inkml:trace>
  <inkml:trace contextRef="#ctx0" brushRef="#br0" timeOffset="109514.2678">9985 13191 497 0,'0'0'67'0,"0"0"-54"0,0 0 50 16,94-23-3-16,-24-5-10 16,11-12-32-16,23-5 41 15,23-7-28-15,27-4 61 16,22-1-68-16,6 2 14 15,-6 4-36-15,-16 8 0 16,-22 8 2-16,-17 9 5 16,-13 10-13-16,-17 5 18 15,-14 4-8-15,-23 4 0 16,-21 3-12-16,-14-2-16 16,-13 2-19-16,-6 0-15 15,-6 0-63-15,-18 0-116 16</inkml:trace>
  <inkml:trace contextRef="#ctx0" brushRef="#br0" timeOffset="109738.6621">10837 13134 600 0,'0'0'23'16,"0"0"-6"-16,151-18 21 15,-42-19 11-15,4-2-42 16,-1-1 24-16,-9 2-29 16,-9 7 28-16,-9 8-23 15,-12 8-10-15,-9 6 3 0,-18 9-32 16,-46 0-83 0,0 0-234-16</inkml:trace>
  <inkml:trace contextRef="#ctx0" brushRef="#br0" timeOffset="110158.7997">11392 13004 327 0,'0'0'50'15,"0"0"18"-15,0 0-20 16,0 0-46-16,0 0 19 15,0 0 6-15,39 86 32 16,-21-44-18-16,0-3 42 16,1 1-52-16,3-8 7 0,-2-4-37 15,-1-5 3-15,-5-6 5 16,-1-3-6-16,-7-5-6 16,-1 0 10-16,-5-5-23 15,0 1-19-15,0-5-30 16,0 0-155-16,0 0 87 15</inkml:trace>
  <inkml:trace contextRef="#ctx0" brushRef="#br0" timeOffset="110361.5635">11406 13283 340 0,'0'0'162'0,"0"0"-153"16,0 0 62-16,0 0 0 15,0 0 24-15,0 0-35 16,105 12-10-16,-50-49-50 16,8-5 0-16,3-5 0 15,-2 0-3-15,-6 2-45 16,-46 30-238-16,-6 5-231 16</inkml:trace>
  <inkml:trace contextRef="#ctx0" brushRef="#br0" timeOffset="121850.6944">21093 7736 192 0,'0'0'22'0,"0"0"64"16,-87-2 19-16,66-8-42 15,3 4-19-15,4-1 18 16,3 2-1-16,6 2-40 15,2 2 37-15,3 1-38 16,0 0 22-16,0-2-41 16,11-1-2-16,22-2 2 15,16-2 10-15,9-2 3 0,3 4-11 16,-1 0 4-16,-8 4 5 16,-1 1-3-16,-8 0-4 15,-1 0-3-15,-6 0-2 16,-5 0 0-16,-7 0 1 15,-6 0 0-15,-6 0-2 16,-5 0 5-16,-4 0-17 16,0 0 28-16,0 0-30 15,-1 0-30-15,-2 0-150 16,0 0-238-16</inkml:trace>
  <inkml:trace contextRef="#ctx0" brushRef="#br0" timeOffset="122077.0891">21544 7550 48 0,'0'0'260'0,"0"0"-258"16,0 0 21-16,0 0 31 15,0 0 6-15,44 81-25 16,-44-58-21-16,0 4 18 15,-12 0-29-15,-9 0 16 16,-4-1-18-16,0-2-2 16,3-3-53-16,15-18-28 0</inkml:trace>
  <inkml:trace contextRef="#ctx0" brushRef="#br0" timeOffset="128886.0516">22962 6948 160 0,'0'0'78'0,"0"0"-14"15,0 0 28-15,0 0-40 16,0 0 5-16,0 0-37 16,-13-39 4-16,13 36 11 0,0 0-18 15,0-2 17 1,0-1-17-16,0 0 25 0,0-2-41 16,3-3 22-16,10 3-10 15,4-3 3-15,8-2 1 16,5 1-6-16,4 2 5 15,0 4-9-15,-2 2 15 16,-4 4-15-16,-6 0 8 16,-5 0-3-16,-5 0-18 15,-8 6 9-15,-4 4-3 16,0 3 9-16,-4 3-5 16,-25 1 13-16,-5 0-13 15,-8-1 15-15,7-3-13 0,6-2-6 16,11-5 0-1,8-3 0-15,7-2-5 0,3 2 0 16,0 1 4-16,0 2 1 16,13 4-12-16,11 2 25 15,5 0-11-15,8 3 10 16,0 0-24-16,-3 0 12 16,-2-1 0-16,-10-2-4 15,-8-3 10-15,-8-3-21 16,-6 0 31-16,-3 4-7 15,-27 2-8-15,-11 4 11 16,-4-1-11-16,5-3-1 0,6-2 5 16,4 1 2-16,2 1-14 15,3 4 13-15,3 4-18 16,3 0 24-16,6 1-24 16,2 0-31-16,11-16-147 15,0 0-110-15</inkml:trace>
  <inkml:trace contextRef="#ctx0" brushRef="#br0" timeOffset="131360.6598">22811 6929 48 0,'0'0'15'16,"0"0"7"-16,0 0 52 15,8-73-63-15,-8 62 56 16,0 0-26-16,0-1 5 15,0 0-17-15,0-1 21 16,3-2-42-16,0-1 18 0,0 3 30 16,0-2-45-16,-3 2 30 15,0 5-30 1,0 1 33-16,0 2-30 0,0 3 30 16,0 2-20-16,0 0-9 15,0 0 2-15,0 0-16 16,0 0-2-16,0 0 9 15,-6 10-5-15,-9 11-1 16,-3 4 31-16,-1 4-26 16,2 10 16-16,1 7-21 15,4 9 8-15,3 5 4 16,4 2-10-16,1-2 2 16,4-3 3-16,-1-2 3 0,1-5-2 15,0-6-11 1,0-3 1-16,-2-6 0 0,-1-6-4 15,2-7 9-15,-1-4-10 16,-1-5 14-16,0-1-20 16,-2 3 25-16,-1 1-13 15,-2 0 1-15,0 4-4 16,1-3-69-16,4-13-221 16</inkml:trace>
  <inkml:trace contextRef="#ctx0" brushRef="#br0" timeOffset="132786.6593">22158 9051 129 0,'0'0'48'0,"0"0"-16"16,0 0 31-16,0 0-35 15,0 0 22-15,0 0-6 0,-66-25 32 16,65 23-12-16,-1-3 3 15,1 3 5-15,-1-2-26 16,1 4 7-16,-1 0-43 16,2 0 30-16,0 0-34 15,0-1 7-15,0 1-13 16,2-2 0-16,19 0 16 16,8 0-6-16,9 0-8 15,8-1 14-15,6 3-12 16,10 0 6-16,2 0-9 15,3 0 15-15,3 0-27 16,-3 0 11-16,2 0 0 0,-1 0-2 16,1 0 10-16,-1 2-19 15,1 2 24-15,3 2-9 16,5 0 5-16,0 1-15 16,-5-1 6-16,-9-1-1 15,-12-3 0-15,-11 0 2 16,-10-2-8-16,-10 0 18 15,-7 0-19-15,-6 0 18 16,-2 0-8-16,-4 0 15 16,1 0-22-16,-2 0 6 15,0 0-1-15,0 0 0 16,0-3 5-16,0 0-16 16,0 1-3-16,0 0 13 0,-5 0-48 15,-11 2 1 1,-10 0-37-16,13 0-49 0,-2 0-94 15</inkml:trace>
  <inkml:trace contextRef="#ctx0" brushRef="#br0" timeOffset="133250.0742">22037 9151 219 0,'0'0'17'16,"0"0"-17"-16,0 0 1 15,0 0 6-15,0 0 139 16,81 6-69-16,5-12 12 16,22-8-28-16,14 2-1 15,8 3 7-15,-7 0-29 16,-7 5-3-16,-5 1-32 16,3 0 41-16,-4 0-41 15,0 2 23-15,-9 1-15 0,-20-1-18 16,-18-1 7-16,-24 0 0 15,-17-1 0-15,-14 0 6 16,-7 0 7-16,-1 0 2 16,0 2 28-16,0 0-40 15,0 1-6-15,0 0-2 16,0 0-52-16,0 0-64 16,-3 0-82-16,-6 0-243 15</inkml:trace>
  <inkml:trace contextRef="#ctx0" brushRef="#br0" timeOffset="137831.8184">14159 12056 244 0,'0'0'77'16,"0"0"25"-16,63-84-17 15,-49 61-14-15,-3 0 14 0,-8 4-9 16,-3 6-2-16,0 8-1 15,-16 5-15-15,-20 12-56 16,-20 30 11-16,-16 21 7 16,-4 6-10-16,-2 0 1 15,1-3-16-15,4-4 9 16,1-1-4-16,-2-3 0 16,0-2 13-16,0-1-26 15,5 1 32-15,10-5-18 16,14 2 6-16,15-8-14 15,12-9 5-15,12-7-7 16,6-12-14-16,0-8-50 0,0-9-117 16,5 0-88-16,1-8-167 15</inkml:trace>
  <inkml:trace contextRef="#ctx0" brushRef="#br0" timeOffset="138102.5918">13157 12660 400 0,'0'0'20'0,"-49"81"58"15,38-41 8-15,10-6 8 16,1-2-44-16,0-1 16 16,19-3-58-16,5-3 48 15,6-5-51-15,3-6 34 16,7-8-37-16,9-6 17 0,5 0-2 15,6-18-11-15,1-2-11 16,-1-5 23-16,-5 1-17 16,-6 2-1-16,-9 1-15 15,-5 4-164-15,-35 12-43 16,0 1-120-16</inkml:trace>
  <inkml:trace contextRef="#ctx0" brushRef="#br0" timeOffset="140691.2943">13731 13314 270 0,'0'0'16'0,"0"0"25"15,0 0 33-15,-117 52-29 16,60-40 12-16,-13 0-34 16,-12-4 39-16,-9-5-21 15,-8-3 46-15,-5 0-20 0,1-1-12 16,9-12-6-1,9-2-23-15,9-4-19 0,5-5 8 16,9-8-18-16,10-5 14 16,11-9-4-16,13-10 6 15,22-12-26-15,6-8 11 16,18-12 2-16,25-1 0 16,8 7 10-16,7 9-21 15,6 14 26-15,9 16-18 16,11 9 11-16,14 13-14 15,4 12 6-15,1 9-3 16,-9 11 0-16,-11 26 3 0,-14 18-10 16,-18 16 20-16,-22 14-23 15,-16 8 29-15,-13 1-10 16,-2-6 5-16,-29-10-18 16,-13-17 7-16,-17-11 0 15,-21-12 9-15,-12-8-6 16,-10-8 9-16,-2-10-3 15,7-7 17-15,5-5-23 16,5 0-2-16,4-17-1 16,7-10 0-16,14-9-2 15,19-5 5-15,26-13-7 16,19-12 4-16,16-13-20 16,38-7 40-16,22 1-42 15,11 8 8-15,10 14 13 16,10 18-21-16,9 20 22 0,4 19-5 15,8 6 10-15,-10 30-20 16,-9 19 31-16,-15 14-17 16,-24 7 9-16,-22 0-9 15,-25 0 1-15,-23-6 0 16,-1-7 2-16,-44-10-1 16,-23-9-2-16,-26-7 16 15,-20-5-18-15,-17-8 15 16,0-9-2-16,5-9 1 15,13 0-22-15,16-26 9 16,14-8 2-16,11-9-2 16,12-9 7-16,20-9-16 0,28-11 16 15,12-7-21-15,39-8 10 16,27 6 5-16,13 12-52 16,10 19 49-16,13 16 3 15,11 18 2-15,9 15-9 16,7 1 18-16,-4 27-15 15,-10 17 23-15,-18 9-8 16,-24 5-1-16,-21 2-15 16,-27 0 7-16,-25-1-1 15,-19 3 10-15,-48 0-9 16,-33-1 2-16,-23-5 15 16,-18-7-7-16,-10-11-10 15,6-6 3-15,8-13-4 0,13-10-2 16,20-9 1-16,11-2 1 15,19-24-3-15,24-7 11 16,30-15-27-16,20-10 40 16,31-14-34-16,35-6 30 15,19-6-34-15,10 5 17 16,8 6 0-16,17 16-5 16,2 19 13-16,2 25-21 15,-6 13 29-15,-20 33-18 16,-16 23 10-16,-21 13-9 15,-20 6 1-15,-22 0 0 16,-19-1 1-16,-2-6 1 0,-35-11-4 16,-20-6 16-16,-17-9-19 15,-10-5 22-15,-17-5-6 16,-4-6-1-16,2-9-20 16,8-7 8-16,10-10 2 15,9 0 0-15,12-9 5 16,7-15-20-16,12-10 32 15,17-10-25-15,17-12 21 16,11-11-26-16,17-10 4 16,29-5-5-16,12-1-2 15,9 2-29-15,7 13-14 16,4 13 59-16,3 18-20 16,4 15 42-16,2 16-28 15,-4 6 22-15,-4 13-25 16,-1 23 15-16,-11 13-6 0,-6 6 1 15,-17 8 8-15,-16 2-10 16,-20 3 11-16,-8 3 14 16,-28-4-23-16,-25-6 12 15,-18-13-9-15,-12-10-4 16,-10-8 6-16,-4-8-5 16,-2-10 2-16,9-8 10 15,8-4-15-15,16 0 18 16,10-13-13-16,7-10 12 15,10-9-30-15,13-9 10 16,14-9 1-16,12-14 2 16,9-6-10-16,30-2-6 0,13 4 18 15,13 10-11-15,10 8 21 16,16 6-23-16,17 5 5 16,13 11-1-16,4 17 9 15,-7 11 1-15,-13 18-1 16,-22 25 15-16,-23 12-15 15,-21 1 13-15,-19-2-2 16,-20-3-1-16,0-5-6 16,-26-2 5-16,-19-2-9 15,-8-3 10-15,0-9-4 16,2-4-7-16,12-9 16 16,14-6-4-16,10-5-7 15,10-1-8-15,4 2-2 0,1 2-3 16,-3 2 7-16,3-3-25 15,-2-1-35-15,2 2-130 16,0-9-64-16,0 0-102 16</inkml:trace>
  <inkml:trace contextRef="#ctx0" brushRef="#br0" timeOffset="142775.8817">10625 14105 120 0,'0'0'17'0,"0"0"-10"15,0 0-1-15,0 0 19 16,-86-28 51-16,77 22-5 16,0 1-15-16,3-1 7 15,0 0-21-15,1 1 38 16,-1-3-65-16,0 4 11 15,-1 0-17-15,0 0 2 16,-1 2 5-16,5-2-15 0,0 2 18 16,3 0-10-16,-2 1 53 15,2 1-49-15,0 0 25 16,0 0-30-16,0 0-16 16,0 0-1-16,8 0 9 15,20 0 15-15,8 0-9 16,15 0 37-16,11-6-35 15,16-5 45-15,12 1-29 16,4 3 0-16,1 7-24 16,-5 0 0-16,-4 0 2 15,-5 0 2-15,-7 6-8 16,-5-2 15-16,-2-1-24 16,6 1 30-16,8-3-12 15,14-1 6-15,11 0-22 0,10 0 11 16,5-3 0-16,0-5-2 15,-7 1 8-15,-12 3-21 16,-18 1 30-16,-12 3-15 16,-16 0 10-16,-12 0-17 15,-13-2 7-15,-7 1 0 16,-11-2-2-16,-5 0 5 16,1 0-7-16,-6-1 14 15,0 3-16-15,-3-4 18 16,0 0 0-16,0 1-2 15,0-3 0-15,0 1-2 16,-9 0-8-16,-9 2 0 16,-9 2 9-16,-6 0-19 0,-9 2 25 15,-11 0-11-15,-8 0 3 16,-13 0-11-16,-14 4 4 16,-14 5-1-16,-12-1-1 15,-10 4 4-15,-4-3-4 16,4 2 7-16,6 2-21 15,5-1 38-15,7 3-30 16,-6 0 25-16,0-1-34 16,0 3 15-16,3-5 2 15,15-1-3-15,15-3 9 16,24-1-18-16,21-2 26 16,16-3-14-16,12 2 11 15,6-2-22-15,0 3-14 0,24-3 16 16,8-2 7-1,13 0 4-15,9 0-7 0,4 0 14 16,5 0-27-16,-4-2 38 16,3-4-23-16,0-1 19 15,4 0-31-15,3 0 15 16,5-3 0-16,2-1-4 16,8 3 13-16,7-3-21 15,9 0 28-15,6-1-14 16,10 0 6-16,-3-1-16 15,-6 1 4-15,-9 2 4 16,-14 1-1-16,-17 3 1 0,-17 4-6 16,-12 0 14-16,-13-1-24 15,-10 1 34-15,-8 1-17 16,-7-4 14-16,0 1-6 16,0-3-5-16,0-1-4 15,0 6 22-15,0-1-20 16,0 2 0-16,0 1 13 15,0 0-7-15,0 0-1 16,0 0-6-16,0 0-1 16,0-1-1-16,-3-2 0 15,-1-1 2-15,-2 1-5 16,2 0 13-16,2 1-26 16,-1 1 34-16,2 1-15 15,1 0 12-15,0 0-28 16,-2 0 11-16,2 0 3 0,0 0-3 15,0-2 7-15,0 2-19 16,0 0 31-16,0 0-17 16,0-1 9-16,0 1-14 15,0-1 6-15,0 1-1 16,0 0-2-16,0 0 6 16,0 0-10-16,0 0 14 15,0 0-21-15,0 0 30 16,0 0-15-16,0 0 14 15,0 0-30-15,0 0 13 16,0 0 2-16,0 0-2 16,0 0 9-16,0 0-18 0,0 0 22 15,0 0-15-15,0 0 6 16,0 0-4-16,0 0-42 16,-3 0-9-16,1 0-64 15,-1 7-51-15,0-3 81 16,-2 0-171-16</inkml:trace>
  <inkml:trace contextRef="#ctx0" brushRef="#br0" timeOffset="145139.3334">11495 13809 316 0,'0'0'83'16,"0"0"-13"-16,0 0 27 15,0 0-47-15,0 0-28 16,0 0-11-16,0 0-1 16,0 1-12-16,-1 8 2 15,-1-6-58-15,2-3-288 0</inkml:trace>
  <inkml:trace contextRef="#ctx0" brushRef="#br0" timeOffset="146208.0252">22138 7407 382 0,'0'0'2'16,"0"0"14"-16,0 0-12 15,0 0 19-15,0 0-21 16,0 0 5-16,6 20-7 0,-13-18 0 15,-3 1 0 1,4-2 5-16,0 4-10 0,-3 1-3 16,4-3-5-16,-2 0-91 15</inkml:trace>
  <inkml:trace contextRef="#ctx0" brushRef="#br0" timeOffset="147437.7366">11497 14229 265 0,'0'0'46'16,"0"0"-35"-16,0 0 1 16,0 0 17-16,0 0-20 15,0 0 9-15,0 0-18 16,-39 29 9-16,39-22-4 15,0-1-9-15,0-3 4 16,0-3-31-16,0 0-181 0</inkml:trace>
  <inkml:trace contextRef="#ctx0" brushRef="#br0" timeOffset="149822.1625">22518 7499 280 0,'0'0'38'0,"0"0"50"16,0 0 41-16,0 0-20 15,0 0-3-15,0 0-94 16,0 0 7-16,40 7-8 15,15-14 9-15,8-1-18 16,2 1-2-16,2-1 1 16,-3-2 2-16,1-3-3 15,0 1 12-15,4-2-7 0,-2 0 3 16,-3 5 13-16,-10 0-10 16,-15 4-16-16,-11 0 5 15,-12 2 0-15,-8 3 0 16,-5 0-8-16,-3 0 8 15,0 0-52-15,-15 2-11 16,-20 14 19-16,10-9-124 16,1-1-59-16</inkml:trace>
  <inkml:trace contextRef="#ctx0" brushRef="#br0" timeOffset="150131.3399">22558 7611 263 0,'0'0'30'0,"0"0"16"16,0 0-13-16,0 0 72 16,0 0 8-16,0 0-74 15,129 7-2-15,-67-14-31 16,-4-1 9-16,-1-3 8 16,-2 1-16-16,0-2 14 15,6-2-19-15,2 0 43 16,1 1-33-16,-3 1 22 15,-7 2-23-15,-11 3-10 16,-10 3-1-16,-9 2 0 16,-11 0-2-16,-4 2 0 15,-4 0-6-15,-2 0-25 16,-3 0 7-16,0 0-65 0,0 8 13 16,-8-4-95-1,-2-2-29-15</inkml:trace>
  <inkml:trace contextRef="#ctx0" brushRef="#br0" timeOffset="156600.495">16211 13046 113 0,'0'0'25'0,"0"0"0"16,0 0 57-16,0 0-29 16,0 0 5-16,0 0-33 15,-9-63 30-15,1 55-24 0,4-1 0 16,-3 5 7-16,1 1-31 15,-2 3 16-15,-5 0-19 16,-4 0 13-16,-2 0-8 16,-4 9-12-16,0 1 3 15,-3 3 0-15,0 4 3 16,-4-1 3-16,-2 7-10 16,-5 3 21-16,0 6-3 15,-5 2-13-15,3 2 22 16,-3 3-12-16,-1 0-4 15,-2 5-3-15,-2 5 4 16,-1 3 6-16,-3 6-13 16,8 2 28-16,4 4-26 0,8 1 41 15,5 1-40-15,9 3 18 16,6-1-18-16,6-4-4 16,5-5 0-16,0-3 9 15,0-3-20-15,14 0 34 16,7-3-25-16,4-2 8 15,6-5 0-15,7-7 2 16,10-9-16-16,11-12 5 16,11-9 3-16,11-6 13 15,9 0-8-15,4 0-6 16,1 0 18-16,-1-7-9 16,-4-3-1-16,-8-6-14 15,-6-5 6-15,-6-5 1 16,-6-6 0-16,0-6 3 0,6-4-11 15,12-2 23-15,6-2-17 16,8-3 8-16,-1-1-10 16,-2-4 13-16,-8-1-17 15,-11 3 8-15,-14 1 0 16,-15 0-6-16,-12 1 13 16,-9 0-19-16,-10-5 28 15,-3 1-10-15,-5 2 3 16,-1 0-18-16,-5 1 9 15,0 1 0-15,0-3 0 16,-10 0 5-16,-16-1-14 16,-9-1 24-16,-11 6-5 15,-11 4-8-15,-7 9 14 0,-9 8-8 16,-8 7-14-16,-8 6 6 16,-7 8 0-16,-5 7-2 15,3 0 9-15,-2 0-26 16,-2 18 38-16,-1 2-19 15,5 5 15-15,10 1-30 16,16 1 14-16,12 6-5 16,15 2-8-16,10 5-37 15,7 2 5-15,28-30-202 16,0 0-38-16</inkml:trace>
  <inkml:trace contextRef="#ctx0" brushRef="#br0" timeOffset="164426.8767">22235 9250 210 0,'0'0'9'0,"0"0"18"15,0 0 31-15,0 0 1 16,0 0-32-16,0 0-13 16,0 0 8-16,-81-34-5 15,71 26 25-15,0-1-22 16,-3 1 30-16,-1-4-37 16,-2 2 11-16,-1-2-17 15,-2 4 24-15,1-4 1 16,-3 1-19-16,3 3 10 15,5-4-20-15,0 2 34 0,0-1-31 16,1 1 15 0,1-2-10-16,2 0-6 0,-2 0-3 15,-1-2 3-15,2-1 1 16,-5 1 1-16,6 0 15 16,1 0-21-16,2 0 34 15,2 1-34-15,0 0 9 16,1 0-10-16,-2-1 0 15,4 1 3-15,1-1 5 16,0 0-16-16,0 0 29 16,0-3-18-16,3 1 4 15,3 2-5-15,4 0 10 16,-1 1-17-16,0 3 5 16,6-3 0-16,-2-4-5 15,7 1 11-15,0-4-21 0,2 0 34 16,4-2-16-16,1-3 7 15,3-3-20-15,3-1 7 16,-2 0 3-16,5 0-3 16,0 2 10-16,2 3-21 15,0 5 30-15,-1 0-22 16,1 4 14-16,-3 1-9 16,5 3 3-16,-2 0-4 15,2 0 1-15,3-1 1 16,1 4-5-16,-1-2 12 15,2 1-23-15,-6 1 32 16,-1-1-13-16,-1 2 8 16,-4 1-22-16,-1 0 8 15,-3 3 3-15,-2-3 0 0,-1 3 4 16,2-3-16-16,2 2 26 16,4-2-15-16,6 1 6 15,2 1-8-15,0 3 6 16,3 1-5-16,-2 0 2 15,3 0 0-15,1 0-7 16,0 3 14-16,0 6-28 16,-3-1 43-16,0 1-26 15,-4-1 14-15,0 1-20 16,-3 1 8-16,-1-3 2 16,2 4-5-16,0 0 12 15,-3 1-21-15,-3 2 31 16,-3 1-24-16,-8 2 18 0,-2 3-16 15,-7 2 9-15,-3 4-8 16,-5 1 3-16,-1 1 1 16,1-1-5-16,-1-1 13 15,-2-1-24-15,1 1 34 16,-2-2-15-16,0 0 11 16,0-1-27-16,-2 1 13 15,-7-1 0-15,-2 1-1 16,0-2 7-16,0-1-14 15,-1 2 24-15,0 0-23 0,-3 0 15 16,-7 3-6 0,-3-2-2-16,-7-2 0 0,-2 1-1 15,-2-2 5 1,-5-4-9-16,-3-2 12 0,-8 0-23 16,-6-3 32-16,-5-2-12 15,-4 1 8-15,-2-1-24 16,-1 0 11-16,-1-1 1 15,7-1-1-15,5 1 10 16,7-3-24-16,6 1 30 16,4-1-20-16,6-2 12 15,9-2-12-15,8-2 5 16,8 0 0-16,5 0-2 16,2 0 4-16,4 0-6 15,0 0 7-15,0 0-19 16,0 3 15-16,0 0-13 15,0 4-41-15,3-4-192 0,0-3-110 16</inkml:trace>
  <inkml:trace contextRef="#ctx0" brushRef="#br0" timeOffset="165356.389">23915 8799 137 0,'0'0'50'0,"0"0"62"16,0 0 7-16,0 0-22 15,0 0-15-15,0 0-46 16,0 0 5-16,-27-4-40 16,27 4 20-16,0 0-13 15,6-1-5-15,13-2-2 16,4 1 10-16,3 1 4 16,5-2-8-16,3 2 4 15,5-2-2-15,3 0 14 16,-2 1-22-16,5 1 25 15,0 0-15-15,4 1-10 0,0 0-1 16,-1 0 0 0,-3 0-3-16,-2-2 13 0,-4-1-15 15,-2 2 15-15,0-4 8 16,2-1-13-16,-2 2 3 16,-4 0-8-16,0-2 0 15,-6 3 1-15,-9 1 5 16,-5-4-12-16,-7 4 16 15,-4 1-15-15,-2 0 16 16,0-1 11-16,1 1-10 0,-1-2-24 16,0 3 11-1,0 0-23-15,-19 0-52 0,8 0-75 16,-1 0-84-16</inkml:trace>
  <inkml:trace contextRef="#ctx0" brushRef="#br0" timeOffset="165828.7875">24136 8616 284 0,'0'0'54'0,"0"0"15"0,0 0 26 15,0 0-67-15,0 0-6 16,-115 53 14-16,66-27-8 16,-8 0 6-16,-7-4-31 15,-4-2 46-15,7-5-31 16,10-4 43-16,14-1-46 16,17-2 18-16,14 2-29 15,6 2-4-15,0 2 11 16,26 0-9-16,15 3 27 15,9-6-29-15,5 3 47 16,0-3-43-16,-5 3 5 16,-6 0-8-16,-7 2-1 0,-4 0 0 15,-5 0 2 1,-2-2-8-16,-4-2 18 0,-4-3-21 16,-2-1 22-16,-4 0-13 15,0-2 17-15,-3-3-32 16,-1 1 15-16,-1 1 0 15,2 0-5-15,-3 1 4 16,3 0-3-16,6 0-33 16,-12-6-53-16,4 0-343 15</inkml:trace>
  <inkml:trace contextRef="#ctx0" brushRef="#br0" timeOffset="166517.943">25078 9078 372 0,'0'0'44'0,"0"0"-1"15,0 0 118-15,0 0-110 16,0 0 32-16,0 0-68 0,4-22 18 16,-1 9-12-16,0-2-11 15,1-3 15-15,6-4-24 16,-1-2 20-16,4-2-15 16,0-2 19-16,2-2-18 15,0-3-6-15,1-1-1 16,-2-1 0-16,2 0 0 15,-2-2 3-15,1-1-10 16,-3-1 19-16,-2-1-12 16,-1 4 11-16,-5 3-8 15,-1 7 13-15,-3 7-16 16,0 3 0-16,0 8 0 16,0 2 5-16,0 5-2 15,0 1 0-15,0 0 19 0,0 5-27 16,-7 17 15-16,-8 6-20 15,-1 5 10-15,-4 7 0 16,3 0-2-16,0 4 7 16,4-1-10-16,2-4 21 15,5-2-13-15,5-1 3 16,1-4-1-16,0-5 13 16,0-4-28-16,0-3 10 15,6-5 0-15,6 0-3 16,1-4 12-16,1 1-18 15,2-4 25-15,0 0-11 16,1-4 3-16,-2 0-15 16,1-2 7-16,-2-2 0 0,-1 0-1 15,-3 0 3-15,-1 0-7 16,0-2 16-16,-3-6-23 16,-3 0 19-16,-3 2-14 15,0 1-167-15,0-1-180 16</inkml:trace>
  <inkml:trace contextRef="#ctx0" brushRef="#br0" timeOffset="166767.2754">24854 8751 400 0,'0'0'39'0,"0"0"-2"0,0 0 20 16,106-35 23-1,-54 32-66-15,2 1 19 0,-2 2-6 16,-1-2-1-16,-2 0 17 16,-3 2-41-16,-6 0 14 15,-8 0-8-15,-6 0 6 16,-9 0-2-16,-5 6-22 16,-5 5 10-16,-5 1-45 15,-2-8-138-15,0-2-376 16</inkml:trace>
  <inkml:trace contextRef="#ctx0" brushRef="#br0" timeOffset="167141.9338">24664 9326 424 0,'0'0'87'0,"0"0"72"15,0 0-143 1,0 0 51-16,127-32-47 0,-63 19 7 15,2-3-25-15,1 0 30 16,5-3 0-16,-1 2-22 16,0 1 21-16,-6 4-24 15,-8 6 12-15,-11 6-14 16,-13 0 3-16,-11 0-8 16,-11 13-13-16,-11 3-62 15,0-6-107-15,-12-4-131 16</inkml:trace>
  <inkml:trace contextRef="#ctx0" brushRef="#br0" timeOffset="167345.3851">24933 9424 198 0,'0'0'238'15,"0"0"-222"-15,0 0 51 16,115-6-20-16,-60-5-25 15,3 0 6-15,2-2-16 16,-2 5 24-16,-7 1-34 16,-5 4 20-16,-9 3-22 15,-7 0-1-15,-28 0-157 16</inkml:trace>
  <inkml:trace contextRef="#ctx0" brushRef="#br0" timeOffset="168819.81">25415 9593 121 0,'0'0'114'0,"0"0"-91"0,-106 25 92 16,58-25-39-16,-7 0-16 15,-6-11-19-15,-3-8-36 16,-2-7 34-16,0-10-13 16,-1-6 42-16,3-4-37 15,0-5 27-15,3-4-34 16,1 1 4-16,2-3 6 15,3 1-27-15,10 3 22 16,13 3-27-16,15 4 37 16,17-2-39-16,0-3 17 15,26-2-15-15,6 0-2 16,2 2 0-16,5 2 2 16,3 1-11-16,4 3 20 0,9 2-30 15,9 4 38 1,8 3-25-16,7 4 18 0,3 2-24 15,3 2 10-15,2 3 2 16,-2 3-1-16,-9 6 9 16,-6 4-24-16,-11 8 35 15,-6 4-24-15,-1 0 17 16,-3 6-19-16,-2 13 9 16,-3 7-4-16,-4 6 2 15,-1 5 0-15,-4 5-6 16,-4 2 12-16,-3 2-26 15,-4 1 44-15,-2-1-29 0,-6 2 19 16,-5-1-28 0,-6 1 14-16,-5 3 0 0,0 3-1 15,-3 4 10-15,-20 11-24 16,-5 6 32-16,-8 5-13 16,-8-3 1-16,-7-6-4 15,-4-3-1-15,-5-8 0 16,2-6-2-16,0-8 6 15,0-7-13-15,-2-9 18 16,-6-5-26-16,-6-11 39 16,-8-7-22-16,-7-7 14 15,-4 0-26-15,0-21 15 16,5-9-3-16,8-9 0 16,11-6 5-16,12-5-8 15,10-4 19-15,6-4-6 0,8-6-3 16,10-9-5-16,9-4-2 15,12 1 0-15,0 3-2 16,29 4 4-16,15 4-8 16,8-1 9-16,8 3-24 15,3 7 42-15,5 5-26 16,7 4 21-16,10-1-32 16,8 2 12-16,5 2 4 15,-2 7-5-15,-5 14 15 16,-6 8-28-16,-12 14 36 15,-6 1-18-15,-12 8 8 16,-6 21-16-16,-8 6 7 0,-7 7-2 16,-7 6 2-1,-2 4 2-15,-3 2-14 0,-2 1 26 16,-1 0-36-16,-2-1 47 16,-7 5-23-16,-5 0 13 15,-5 2-23-15,0 1 9 16,-23 4 0-16,-9-1-3 15,-9-1 12-15,-6-7-18 16,-4-6 29-16,-6-4-19 16,2-5 10-16,-3-2-18 15,-3-7 7-15,-2-7 0 16,-4-9-3-16,-7-11 9 16,-4-6-12-16,-6 0 15 0,-1-19-21 15,-9-11 31 1,-4-5-20-16,1-6 19 0,6-7-31 15,10-4 13-15,9-6 0 16,14-5-4-16,16-5 12 16,13 1-19-16,16-2 24 15,13 0-22-15,0 2 25 16,32 2-29-16,17-1 13 16,20 2-6-16,13 1 6 15,15-1-7-15,18 3 0 16,9 11 9-16,5 7-22 15,1 13 40-15,-8 11-26 0,-10 6 23 16,-4 10-34 0,-11 3 14-16,-11 12 3 0,-17 24-3 15,-21 17 11-15,-21 10-24 16,-17 6 32-16,-10 1-21 16,-3-1 19-16,-23-2-20 15,-5-2 6-15,-9-4 0 16,-6 0-2-16,-11-2 7 15,-4 6-12-15,-2 0-5 16,7-1 5-16,39-49-96 16,2-7-230-16</inkml:trace>
  <inkml:trace contextRef="#ctx0" brushRef="#br0" timeOffset="179891.7412">4180 9147 33 0,'0'0'21'16,"0"0"-11"-16,0 0 0 15,0 0-8-15,0 0 11 16,0 0-8-16,0 0 4 16,0 0-6-16,0 0 15 15,0 0-3-15,81-59 8 0,-80 53-13 16,3 0 16-1,-2-1 15-15,-1 1-28 0,1-1 12 16,-1 0-23-16,-1 1 36 16,0 0-31-16,2-2 25 15,-2 1-29-15,0 3 22 16,3-1-9-16,-3-1-2 16,0 0 17-16,0 1-25 15,0-3 29-15,-6 0-15 16,-6 2 22-16,0 1-19 15,-4 0 12-15,7 3-20 16,-2 0 3-16,1 2 4 16,-2 0-14-16,1 0-2 0,-6 0 9 15,-7 6-13 1,1 4 6-16,-2 4-6 0,0 0 3 16,-1 3-6-16,4 1 1 15,2 2 0-15,3 1-4 16,3-1 10-16,1-2-18 15,10 3 28-15,3-1-18 16,0 3 9-16,0 2-13 16,6 2 6-16,13 2-1 15,2 2-3-15,2 4 8 16,2 3-8-16,5 4 16 16,-2 6-15-16,2 7 9 0,0 7-6 15,-2 6 2 1,2 2-2-16,-8 5 0 0,-7-3 3 15,-9-3-8-15,-6 0 12 16,-15-4-15-16,-21-1 22 16,-11-2-13-16,0-6 11 15,1-5-22-15,9-2 10 16,4-5 0-16,6-3 0 16,5-4 7-16,5-6-16 15,7-4 20-15,7-6-16 16,3-5 11-16,0-3-12 15,12-3 5-15,9-2-2 16,9-1 1-16,1 4 2 0,2 3-2 16,1 9 7-1,-1 6-16-15,-2 8 27 0,2 9-15 16,-2 9 6-16,-4 6-14 16,-3 7 4-16,-6 4 3 15,-9 3-1-15,-4 3 6 16,-5 0-17-16,0 4 24 15,0 8-13-15,0 8 10 16,-5 6-11-16,2 8 2 16,3 0 0-16,0-1-3 15,0 0 3-15,0-2 0 16,0-1 4-16,0-4-22 16,8-1 41-16,-1 7-27 15,0 4 14-15,-1 7-20 16,2 12 10-16,-5-1 0 15,-3 4 0-15,0-2 7 0,0-4-17 16,0 0 23-16,-9 6-15 16,-2 3 10-16,5 6-6 15,2-4-1-15,4-7-1 16,0-6 9-16,6-9-9 16,7-8 10-16,5-4-2 15,3 5-5-15,0 1 10 16,6 6-1-16,-2-1-1 15,3-9-19-15,4-8 8 16,2-9 0-16,5-13 0 16,0-4 7-16,-1-6-17 0,-5-3 25 15,-7 0-17 1,-2-4 11-16,-8 0-14 0,-7 0 9 16,-6-1-4-16,-3 5 0 15,0-1 1-15,-11 0-4 16,-6 0 10-16,-3-5-17 15,5 0 29-15,0 1-17 16,2-10 10-16,1-1-22 16,-1-6 10-16,1-6 0 15,-2 2-3-15,1 0 15 16,2-2-19-16,4 0 23 16,-2-2-3-16,6-8-8 0,0-5 10 15,3-4-15 1,-3-3-1-16,3-3 1 0,0-4 0 15,0-3-2-15,0-3 11 16,0-1-22-16,0-2 30 16,0 0-17-16,0 0 14 15,0 0-28-15,0 0 11 16,0 0 2-16,0 0-22 16,0 0-82-16,9 0 87 15,-4-2-158-15,-1-5-57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C427-37E2-4319-AC6F-189A9C73FB71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AA8C-1DD9-4759-9E28-088599EF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원소 교환 후 최소값 선택</a:t>
            </a:r>
            <a:endParaRPr lang="en-US" altLang="ko-KR" sz="1200" dirty="0"/>
          </a:p>
          <a:p>
            <a:r>
              <a:rPr lang="ko-KR" altLang="en-US" sz="1200" dirty="0" err="1"/>
              <a:t>힙성질이</a:t>
            </a:r>
            <a:r>
              <a:rPr lang="ko-KR" altLang="en-US" sz="1200" dirty="0"/>
              <a:t> 깨짐</a:t>
            </a:r>
            <a:r>
              <a:rPr lang="en-US" altLang="ko-KR" sz="1200" dirty="0"/>
              <a:t>, </a:t>
            </a:r>
          </a:p>
          <a:p>
            <a:r>
              <a:rPr lang="ko-KR" altLang="en-US" dirty="0" err="1"/>
              <a:t>자료수를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줄어든 자료의 </a:t>
            </a:r>
            <a:r>
              <a:rPr lang="ko-KR" altLang="en-US" dirty="0" err="1"/>
              <a:t>힙을</a:t>
            </a:r>
            <a:r>
              <a:rPr lang="ko-KR" altLang="en-US" dirty="0"/>
              <a:t> 구성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59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완전이진트리</a:t>
            </a:r>
            <a:r>
              <a:rPr lang="en-US" altLang="ko-KR" dirty="0"/>
              <a:t>:</a:t>
            </a:r>
            <a:r>
              <a:rPr lang="ko-KR" altLang="en-US" dirty="0"/>
              <a:t> 마지막 레벨을 제외한 각레벨이 빠짐없이 </a:t>
            </a:r>
            <a:r>
              <a:rPr lang="ko-KR" altLang="en-US" dirty="0" err="1"/>
              <a:t>채우져</a:t>
            </a:r>
            <a:r>
              <a:rPr lang="ko-KR" altLang="en-US" dirty="0"/>
              <a:t> 있음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노드를 삽입할 때 왼쪽부터 차례대로 삽입하는 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Key [t] </a:t>
            </a:r>
            <a:r>
              <a:rPr lang="ko-KR" altLang="en-US" dirty="0"/>
              <a:t>노드 </a:t>
            </a:r>
            <a:r>
              <a:rPr lang="en-US" altLang="ko-KR" dirty="0"/>
              <a:t>t</a:t>
            </a:r>
            <a:r>
              <a:rPr lang="ko-KR" altLang="en-US" dirty="0"/>
              <a:t>의 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2EBE-13BE-40B1-AF7B-526DB30E0057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40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7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384F-499D-4F04-874D-B0AEEE59691C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7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Oval 2"/>
          <p:cNvSpPr>
            <a:spLocks noChangeArrowheads="1"/>
          </p:cNvSpPr>
          <p:nvPr/>
        </p:nvSpPr>
        <p:spPr bwMode="auto">
          <a:xfrm>
            <a:off x="3562350" y="32861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5187" name="Oval 3"/>
          <p:cNvSpPr>
            <a:spLocks noChangeArrowheads="1"/>
          </p:cNvSpPr>
          <p:nvPr/>
        </p:nvSpPr>
        <p:spPr bwMode="auto">
          <a:xfrm>
            <a:off x="4438650" y="40227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5188" name="Oval 4"/>
          <p:cNvSpPr>
            <a:spLocks noChangeArrowheads="1"/>
          </p:cNvSpPr>
          <p:nvPr/>
        </p:nvSpPr>
        <p:spPr bwMode="auto">
          <a:xfrm>
            <a:off x="2698750" y="40227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5189" name="Oval 5"/>
          <p:cNvSpPr>
            <a:spLocks noChangeArrowheads="1"/>
          </p:cNvSpPr>
          <p:nvPr/>
        </p:nvSpPr>
        <p:spPr bwMode="auto">
          <a:xfrm>
            <a:off x="32575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5190" name="Oval 6"/>
          <p:cNvSpPr>
            <a:spLocks noChangeArrowheads="1"/>
          </p:cNvSpPr>
          <p:nvPr/>
        </p:nvSpPr>
        <p:spPr bwMode="auto">
          <a:xfrm>
            <a:off x="20637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5191" name="Oval 7"/>
          <p:cNvSpPr>
            <a:spLocks noChangeArrowheads="1"/>
          </p:cNvSpPr>
          <p:nvPr/>
        </p:nvSpPr>
        <p:spPr bwMode="auto">
          <a:xfrm>
            <a:off x="49974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5192" name="Oval 8"/>
          <p:cNvSpPr>
            <a:spLocks noChangeArrowheads="1"/>
          </p:cNvSpPr>
          <p:nvPr/>
        </p:nvSpPr>
        <p:spPr bwMode="auto">
          <a:xfrm>
            <a:off x="39052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5193" name="AutoShape 9"/>
          <p:cNvCxnSpPr>
            <a:cxnSpLocks noChangeShapeType="1"/>
            <a:stCxn id="605186" idx="3"/>
            <a:endCxn id="605188" idx="7"/>
          </p:cNvCxnSpPr>
          <p:nvPr/>
        </p:nvCxnSpPr>
        <p:spPr bwMode="auto">
          <a:xfrm flipH="1">
            <a:off x="3208339" y="3795714"/>
            <a:ext cx="441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4" name="AutoShape 10"/>
          <p:cNvCxnSpPr>
            <a:cxnSpLocks noChangeShapeType="1"/>
            <a:stCxn id="605186" idx="5"/>
            <a:endCxn id="605187" idx="1"/>
          </p:cNvCxnSpPr>
          <p:nvPr/>
        </p:nvCxnSpPr>
        <p:spPr bwMode="auto">
          <a:xfrm>
            <a:off x="4071939" y="3795714"/>
            <a:ext cx="4540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5" name="AutoShape 11"/>
          <p:cNvCxnSpPr>
            <a:cxnSpLocks noChangeShapeType="1"/>
            <a:stCxn id="605188" idx="3"/>
            <a:endCxn id="605190" idx="0"/>
          </p:cNvCxnSpPr>
          <p:nvPr/>
        </p:nvCxnSpPr>
        <p:spPr bwMode="auto">
          <a:xfrm flipH="1">
            <a:off x="2362201" y="4532313"/>
            <a:ext cx="4238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6" name="AutoShape 12"/>
          <p:cNvCxnSpPr>
            <a:cxnSpLocks noChangeShapeType="1"/>
            <a:stCxn id="605188" idx="5"/>
            <a:endCxn id="605189" idx="0"/>
          </p:cNvCxnSpPr>
          <p:nvPr/>
        </p:nvCxnSpPr>
        <p:spPr bwMode="auto">
          <a:xfrm>
            <a:off x="3208338" y="4532313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7" name="AutoShape 13"/>
          <p:cNvCxnSpPr>
            <a:cxnSpLocks noChangeShapeType="1"/>
            <a:stCxn id="605187" idx="3"/>
            <a:endCxn id="605192" idx="0"/>
          </p:cNvCxnSpPr>
          <p:nvPr/>
        </p:nvCxnSpPr>
        <p:spPr bwMode="auto">
          <a:xfrm flipH="1">
            <a:off x="4203701" y="4532313"/>
            <a:ext cx="3222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8" name="AutoShape 14"/>
          <p:cNvCxnSpPr>
            <a:cxnSpLocks noChangeShapeType="1"/>
            <a:stCxn id="605187" idx="5"/>
            <a:endCxn id="605191" idx="0"/>
          </p:cNvCxnSpPr>
          <p:nvPr/>
        </p:nvCxnSpPr>
        <p:spPr bwMode="auto">
          <a:xfrm>
            <a:off x="4948238" y="4532313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199" name="Oval 15"/>
          <p:cNvSpPr>
            <a:spLocks noChangeArrowheads="1"/>
          </p:cNvSpPr>
          <p:nvPr/>
        </p:nvSpPr>
        <p:spPr bwMode="auto">
          <a:xfrm>
            <a:off x="7664450" y="32829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5200" name="Oval 16"/>
          <p:cNvSpPr>
            <a:spLocks noChangeArrowheads="1"/>
          </p:cNvSpPr>
          <p:nvPr/>
        </p:nvSpPr>
        <p:spPr bwMode="auto">
          <a:xfrm>
            <a:off x="8591550" y="25082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5201" name="Oval 17"/>
          <p:cNvSpPr>
            <a:spLocks noChangeArrowheads="1"/>
          </p:cNvSpPr>
          <p:nvPr/>
        </p:nvSpPr>
        <p:spPr bwMode="auto">
          <a:xfrm>
            <a:off x="6826250" y="40195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5202" name="Oval 18"/>
          <p:cNvSpPr>
            <a:spLocks noChangeArrowheads="1"/>
          </p:cNvSpPr>
          <p:nvPr/>
        </p:nvSpPr>
        <p:spPr bwMode="auto">
          <a:xfrm>
            <a:off x="7359650" y="49847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5203" name="Oval 19"/>
          <p:cNvSpPr>
            <a:spLocks noChangeArrowheads="1"/>
          </p:cNvSpPr>
          <p:nvPr/>
        </p:nvSpPr>
        <p:spPr bwMode="auto">
          <a:xfrm>
            <a:off x="6203950" y="49847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5204" name="Oval 20"/>
          <p:cNvSpPr>
            <a:spLocks noChangeArrowheads="1"/>
          </p:cNvSpPr>
          <p:nvPr/>
        </p:nvSpPr>
        <p:spPr bwMode="auto">
          <a:xfrm>
            <a:off x="9442450" y="32829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5205" name="Oval 21"/>
          <p:cNvSpPr>
            <a:spLocks noChangeArrowheads="1"/>
          </p:cNvSpPr>
          <p:nvPr/>
        </p:nvSpPr>
        <p:spPr bwMode="auto">
          <a:xfrm>
            <a:off x="8489950" y="4006851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5206" name="AutoShape 22"/>
          <p:cNvCxnSpPr>
            <a:cxnSpLocks noChangeShapeType="1"/>
            <a:stCxn id="605199" idx="3"/>
            <a:endCxn id="605201" idx="7"/>
          </p:cNvCxnSpPr>
          <p:nvPr/>
        </p:nvCxnSpPr>
        <p:spPr bwMode="auto">
          <a:xfrm flipH="1">
            <a:off x="7335839" y="3784601"/>
            <a:ext cx="4159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7" name="AutoShape 23"/>
          <p:cNvCxnSpPr>
            <a:cxnSpLocks noChangeShapeType="1"/>
            <a:stCxn id="605201" idx="3"/>
            <a:endCxn id="605203" idx="0"/>
          </p:cNvCxnSpPr>
          <p:nvPr/>
        </p:nvCxnSpPr>
        <p:spPr bwMode="auto">
          <a:xfrm flipH="1">
            <a:off x="6502401" y="4521200"/>
            <a:ext cx="4111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8" name="AutoShape 24"/>
          <p:cNvCxnSpPr>
            <a:cxnSpLocks noChangeShapeType="1"/>
            <a:stCxn id="605201" idx="5"/>
            <a:endCxn id="605202" idx="0"/>
          </p:cNvCxnSpPr>
          <p:nvPr/>
        </p:nvCxnSpPr>
        <p:spPr bwMode="auto">
          <a:xfrm>
            <a:off x="7335838" y="4521200"/>
            <a:ext cx="3222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9" name="AutoShape 25"/>
          <p:cNvCxnSpPr>
            <a:cxnSpLocks noChangeShapeType="1"/>
            <a:stCxn id="605199" idx="5"/>
            <a:endCxn id="605205" idx="1"/>
          </p:cNvCxnSpPr>
          <p:nvPr/>
        </p:nvCxnSpPr>
        <p:spPr bwMode="auto">
          <a:xfrm>
            <a:off x="8174039" y="3784601"/>
            <a:ext cx="4032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10" name="AutoShape 26"/>
          <p:cNvCxnSpPr>
            <a:cxnSpLocks noChangeShapeType="1"/>
            <a:stCxn id="605200" idx="3"/>
            <a:endCxn id="605199" idx="7"/>
          </p:cNvCxnSpPr>
          <p:nvPr/>
        </p:nvCxnSpPr>
        <p:spPr bwMode="auto">
          <a:xfrm flipH="1">
            <a:off x="8174039" y="3009901"/>
            <a:ext cx="5048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11" name="AutoShape 27"/>
          <p:cNvCxnSpPr>
            <a:cxnSpLocks noChangeShapeType="1"/>
            <a:stCxn id="605200" idx="5"/>
            <a:endCxn id="605204" idx="1"/>
          </p:cNvCxnSpPr>
          <p:nvPr/>
        </p:nvCxnSpPr>
        <p:spPr bwMode="auto">
          <a:xfrm>
            <a:off x="9101139" y="3009901"/>
            <a:ext cx="4286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2" name="Text Box 28"/>
          <p:cNvSpPr txBox="1">
            <a:spLocks noChangeArrowheads="1"/>
          </p:cNvSpPr>
          <p:nvPr/>
        </p:nvSpPr>
        <p:spPr bwMode="auto">
          <a:xfrm>
            <a:off x="3529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5213" name="Text Box 29"/>
          <p:cNvSpPr txBox="1">
            <a:spLocks noChangeArrowheads="1"/>
          </p:cNvSpPr>
          <p:nvPr/>
        </p:nvSpPr>
        <p:spPr bwMode="auto">
          <a:xfrm>
            <a:off x="8113713" y="5743576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05214" name="Rectangle 30"/>
          <p:cNvSpPr>
            <a:spLocks noChangeArrowheads="1"/>
          </p:cNvSpPr>
          <p:nvPr/>
        </p:nvSpPr>
        <p:spPr bwMode="auto">
          <a:xfrm>
            <a:off x="6416675" y="381000"/>
            <a:ext cx="4203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이진검색트리의 예</a:t>
            </a:r>
          </a:p>
        </p:txBody>
      </p:sp>
    </p:spTree>
    <p:extLst>
      <p:ext uri="{BB962C8B-B14F-4D97-AF65-F5344CB8AC3E}">
        <p14:creationId xmlns:p14="http://schemas.microsoft.com/office/powerpoint/2010/main" val="38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3937402" y="31209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" name="Oval 16"/>
          <p:cNvSpPr>
            <a:spLocks noChangeArrowheads="1"/>
          </p:cNvSpPr>
          <p:nvPr/>
        </p:nvSpPr>
        <p:spPr bwMode="auto">
          <a:xfrm>
            <a:off x="4864502" y="23462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3099202" y="38575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3632602" y="48227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2476902" y="48227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5715402" y="31209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4762902" y="384480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cxnSp>
        <p:nvCxnSpPr>
          <p:cNvPr id="9" name="AutoShape 22"/>
          <p:cNvCxnSpPr>
            <a:cxnSpLocks noChangeShapeType="1"/>
            <a:stCxn id="2" idx="3"/>
            <a:endCxn id="4" idx="7"/>
          </p:cNvCxnSpPr>
          <p:nvPr/>
        </p:nvCxnSpPr>
        <p:spPr bwMode="auto">
          <a:xfrm flipH="1">
            <a:off x="3608791" y="3622555"/>
            <a:ext cx="4159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23"/>
          <p:cNvCxnSpPr>
            <a:cxnSpLocks noChangeShapeType="1"/>
            <a:stCxn id="4" idx="3"/>
            <a:endCxn id="6" idx="0"/>
          </p:cNvCxnSpPr>
          <p:nvPr/>
        </p:nvCxnSpPr>
        <p:spPr bwMode="auto">
          <a:xfrm flipH="1">
            <a:off x="2775353" y="4359154"/>
            <a:ext cx="4111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4"/>
          <p:cNvCxnSpPr>
            <a:cxnSpLocks noChangeShapeType="1"/>
            <a:stCxn id="4" idx="5"/>
            <a:endCxn id="5" idx="0"/>
          </p:cNvCxnSpPr>
          <p:nvPr/>
        </p:nvCxnSpPr>
        <p:spPr bwMode="auto">
          <a:xfrm>
            <a:off x="3608790" y="4359154"/>
            <a:ext cx="3222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5"/>
          <p:cNvCxnSpPr>
            <a:cxnSpLocks noChangeShapeType="1"/>
            <a:stCxn id="2" idx="5"/>
            <a:endCxn id="8" idx="1"/>
          </p:cNvCxnSpPr>
          <p:nvPr/>
        </p:nvCxnSpPr>
        <p:spPr bwMode="auto">
          <a:xfrm>
            <a:off x="4446991" y="3622555"/>
            <a:ext cx="4032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6"/>
          <p:cNvCxnSpPr>
            <a:cxnSpLocks noChangeShapeType="1"/>
            <a:stCxn id="3" idx="3"/>
            <a:endCxn id="2" idx="7"/>
          </p:cNvCxnSpPr>
          <p:nvPr/>
        </p:nvCxnSpPr>
        <p:spPr bwMode="auto">
          <a:xfrm flipH="1">
            <a:off x="4446991" y="2847855"/>
            <a:ext cx="5048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7"/>
          <p:cNvCxnSpPr>
            <a:cxnSpLocks noChangeShapeType="1"/>
            <a:stCxn id="3" idx="5"/>
            <a:endCxn id="7" idx="1"/>
          </p:cNvCxnSpPr>
          <p:nvPr/>
        </p:nvCxnSpPr>
        <p:spPr bwMode="auto">
          <a:xfrm>
            <a:off x="5374091" y="2847855"/>
            <a:ext cx="4286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8323122" y="577838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8250097" y="31113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9126397" y="38479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386497" y="38479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7945297" y="48131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6751497" y="48131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9685197" y="48131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8592997" y="4813179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23" name="AutoShape 9"/>
          <p:cNvCxnSpPr>
            <a:cxnSpLocks noChangeShapeType="1"/>
            <a:stCxn id="16" idx="3"/>
            <a:endCxn id="18" idx="7"/>
          </p:cNvCxnSpPr>
          <p:nvPr/>
        </p:nvCxnSpPr>
        <p:spPr bwMode="auto">
          <a:xfrm flipH="1">
            <a:off x="7896086" y="3620968"/>
            <a:ext cx="441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0"/>
          <p:cNvCxnSpPr>
            <a:cxnSpLocks noChangeShapeType="1"/>
            <a:stCxn id="16" idx="5"/>
            <a:endCxn id="17" idx="1"/>
          </p:cNvCxnSpPr>
          <p:nvPr/>
        </p:nvCxnSpPr>
        <p:spPr bwMode="auto">
          <a:xfrm>
            <a:off x="8759686" y="3620968"/>
            <a:ext cx="4540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1"/>
          <p:cNvCxnSpPr>
            <a:cxnSpLocks noChangeShapeType="1"/>
            <a:stCxn id="18" idx="3"/>
            <a:endCxn id="20" idx="0"/>
          </p:cNvCxnSpPr>
          <p:nvPr/>
        </p:nvCxnSpPr>
        <p:spPr bwMode="auto">
          <a:xfrm flipH="1">
            <a:off x="7049948" y="4357567"/>
            <a:ext cx="4238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2"/>
          <p:cNvCxnSpPr>
            <a:cxnSpLocks noChangeShapeType="1"/>
            <a:stCxn id="18" idx="5"/>
            <a:endCxn id="19" idx="0"/>
          </p:cNvCxnSpPr>
          <p:nvPr/>
        </p:nvCxnSpPr>
        <p:spPr bwMode="auto">
          <a:xfrm>
            <a:off x="7896085" y="4357567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3"/>
          <p:cNvCxnSpPr>
            <a:cxnSpLocks noChangeShapeType="1"/>
            <a:stCxn id="17" idx="3"/>
            <a:endCxn id="22" idx="0"/>
          </p:cNvCxnSpPr>
          <p:nvPr/>
        </p:nvCxnSpPr>
        <p:spPr bwMode="auto">
          <a:xfrm flipH="1">
            <a:off x="8891448" y="4357567"/>
            <a:ext cx="3222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4"/>
          <p:cNvCxnSpPr>
            <a:cxnSpLocks noChangeShapeType="1"/>
            <a:stCxn id="17" idx="5"/>
            <a:endCxn id="21" idx="0"/>
          </p:cNvCxnSpPr>
          <p:nvPr/>
        </p:nvCxnSpPr>
        <p:spPr bwMode="auto">
          <a:xfrm>
            <a:off x="9635985" y="4357567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529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2444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Oval 2"/>
          <p:cNvSpPr>
            <a:spLocks noChangeArrowheads="1"/>
          </p:cNvSpPr>
          <p:nvPr/>
        </p:nvSpPr>
        <p:spPr bwMode="auto">
          <a:xfrm>
            <a:off x="5486400" y="12414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6211" name="Oval 3"/>
          <p:cNvSpPr>
            <a:spLocks noChangeArrowheads="1"/>
          </p:cNvSpPr>
          <p:nvPr/>
        </p:nvSpPr>
        <p:spPr bwMode="auto">
          <a:xfrm>
            <a:off x="6362700" y="19780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6212" name="Oval 4"/>
          <p:cNvSpPr>
            <a:spLocks noChangeArrowheads="1"/>
          </p:cNvSpPr>
          <p:nvPr/>
        </p:nvSpPr>
        <p:spPr bwMode="auto">
          <a:xfrm>
            <a:off x="4622800" y="19780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5181600" y="29432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3987800" y="29432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6921500" y="29432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5829300" y="2943226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6217" name="AutoShape 9"/>
          <p:cNvCxnSpPr>
            <a:cxnSpLocks noChangeShapeType="1"/>
            <a:stCxn id="606210" idx="3"/>
            <a:endCxn id="606212" idx="7"/>
          </p:cNvCxnSpPr>
          <p:nvPr/>
        </p:nvCxnSpPr>
        <p:spPr bwMode="auto">
          <a:xfrm flipH="1">
            <a:off x="5132389" y="1743076"/>
            <a:ext cx="4413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18" name="AutoShape 10"/>
          <p:cNvCxnSpPr>
            <a:cxnSpLocks noChangeShapeType="1"/>
            <a:stCxn id="606210" idx="5"/>
            <a:endCxn id="606211" idx="1"/>
          </p:cNvCxnSpPr>
          <p:nvPr/>
        </p:nvCxnSpPr>
        <p:spPr bwMode="auto">
          <a:xfrm>
            <a:off x="5995989" y="1743076"/>
            <a:ext cx="4540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19" name="AutoShape 11"/>
          <p:cNvCxnSpPr>
            <a:cxnSpLocks noChangeShapeType="1"/>
            <a:stCxn id="606212" idx="3"/>
            <a:endCxn id="606214" idx="0"/>
          </p:cNvCxnSpPr>
          <p:nvPr/>
        </p:nvCxnSpPr>
        <p:spPr bwMode="auto">
          <a:xfrm flipH="1">
            <a:off x="4286251" y="2479675"/>
            <a:ext cx="4238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0" name="AutoShape 12"/>
          <p:cNvCxnSpPr>
            <a:cxnSpLocks noChangeShapeType="1"/>
            <a:stCxn id="606212" idx="5"/>
            <a:endCxn id="606213" idx="0"/>
          </p:cNvCxnSpPr>
          <p:nvPr/>
        </p:nvCxnSpPr>
        <p:spPr bwMode="auto">
          <a:xfrm>
            <a:off x="5132388" y="2479675"/>
            <a:ext cx="3476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1" name="AutoShape 13"/>
          <p:cNvCxnSpPr>
            <a:cxnSpLocks noChangeShapeType="1"/>
            <a:stCxn id="606211" idx="3"/>
            <a:endCxn id="606216" idx="0"/>
          </p:cNvCxnSpPr>
          <p:nvPr/>
        </p:nvCxnSpPr>
        <p:spPr bwMode="auto">
          <a:xfrm flipH="1">
            <a:off x="6127751" y="2479675"/>
            <a:ext cx="3222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2" name="AutoShape 14"/>
          <p:cNvCxnSpPr>
            <a:cxnSpLocks noChangeShapeType="1"/>
            <a:stCxn id="606211" idx="5"/>
            <a:endCxn id="606215" idx="0"/>
          </p:cNvCxnSpPr>
          <p:nvPr/>
        </p:nvCxnSpPr>
        <p:spPr bwMode="auto">
          <a:xfrm>
            <a:off x="6872288" y="2479675"/>
            <a:ext cx="3476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3302000" y="4257676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3860800" y="5222876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6225" name="Oval 17"/>
          <p:cNvSpPr>
            <a:spLocks noChangeArrowheads="1"/>
          </p:cNvSpPr>
          <p:nvPr/>
        </p:nvSpPr>
        <p:spPr bwMode="auto">
          <a:xfrm>
            <a:off x="2667000" y="5222876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606226" name="AutoShape 18"/>
          <p:cNvCxnSpPr>
            <a:cxnSpLocks noChangeShapeType="1"/>
            <a:stCxn id="606223" idx="3"/>
            <a:endCxn id="606225" idx="0"/>
          </p:cNvCxnSpPr>
          <p:nvPr/>
        </p:nvCxnSpPr>
        <p:spPr bwMode="auto">
          <a:xfrm flipH="1">
            <a:off x="2965451" y="4775201"/>
            <a:ext cx="423863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7" name="AutoShape 19"/>
          <p:cNvCxnSpPr>
            <a:cxnSpLocks noChangeShapeType="1"/>
            <a:stCxn id="606223" idx="5"/>
            <a:endCxn id="606224" idx="0"/>
          </p:cNvCxnSpPr>
          <p:nvPr/>
        </p:nvCxnSpPr>
        <p:spPr bwMode="auto">
          <a:xfrm>
            <a:off x="3811588" y="4775201"/>
            <a:ext cx="3476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8" name="Oval 20"/>
          <p:cNvSpPr>
            <a:spLocks noChangeArrowheads="1"/>
          </p:cNvSpPr>
          <p:nvPr/>
        </p:nvSpPr>
        <p:spPr bwMode="auto">
          <a:xfrm>
            <a:off x="8013700" y="42672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8572500" y="52324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6230" name="Oval 22"/>
          <p:cNvSpPr>
            <a:spLocks noChangeArrowheads="1"/>
          </p:cNvSpPr>
          <p:nvPr/>
        </p:nvSpPr>
        <p:spPr bwMode="auto">
          <a:xfrm>
            <a:off x="7480300" y="52324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6231" name="AutoShape 23"/>
          <p:cNvCxnSpPr>
            <a:cxnSpLocks noChangeShapeType="1"/>
            <a:stCxn id="606228" idx="3"/>
            <a:endCxn id="606230" idx="0"/>
          </p:cNvCxnSpPr>
          <p:nvPr/>
        </p:nvCxnSpPr>
        <p:spPr bwMode="auto">
          <a:xfrm flipH="1">
            <a:off x="7778751" y="4776788"/>
            <a:ext cx="3222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32" name="AutoShape 24"/>
          <p:cNvCxnSpPr>
            <a:cxnSpLocks noChangeShapeType="1"/>
            <a:stCxn id="606228" idx="5"/>
            <a:endCxn id="606229" idx="0"/>
          </p:cNvCxnSpPr>
          <p:nvPr/>
        </p:nvCxnSpPr>
        <p:spPr bwMode="auto">
          <a:xfrm>
            <a:off x="8523288" y="4776788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5567363" y="3798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2379663" y="6021388"/>
            <a:ext cx="282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kumimoji="1"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의 왼쪽 서브트리</a:t>
            </a:r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5254626" y="1119189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6786563" y="6008688"/>
            <a:ext cx="304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kumimoji="1"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의 오른쪽 서브트리</a:t>
            </a:r>
          </a:p>
        </p:txBody>
      </p:sp>
      <p:sp>
        <p:nvSpPr>
          <p:cNvPr id="606237" name="Rectangle 29"/>
          <p:cNvSpPr>
            <a:spLocks noChangeArrowheads="1"/>
          </p:cNvSpPr>
          <p:nvPr/>
        </p:nvSpPr>
        <p:spPr bwMode="auto">
          <a:xfrm>
            <a:off x="7416800" y="381000"/>
            <a:ext cx="325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서브트리의 예</a:t>
            </a:r>
          </a:p>
        </p:txBody>
      </p:sp>
    </p:spTree>
    <p:extLst>
      <p:ext uri="{BB962C8B-B14F-4D97-AF65-F5344CB8AC3E}">
        <p14:creationId xmlns:p14="http://schemas.microsoft.com/office/powerpoint/2010/main" val="8858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4" y="143883"/>
            <a:ext cx="4067175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73" y="143883"/>
            <a:ext cx="7700942" cy="42126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200880" y="799560"/>
              <a:ext cx="10799280" cy="55774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20" y="789840"/>
                <a:ext cx="108172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2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6" y="1066688"/>
            <a:ext cx="5429250" cy="4057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62" y="1261950"/>
            <a:ext cx="5886450" cy="3667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912960" y="2225160"/>
              <a:ext cx="8733600" cy="3427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40" y="2217960"/>
                <a:ext cx="8751960" cy="34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검색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270250"/>
            <a:ext cx="7772400" cy="3587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 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t</a:t>
            </a:r>
            <a:r>
              <a:rPr lang="en-US" altLang="ko-KR" sz="1800" dirty="0"/>
              <a:t>: </a:t>
            </a:r>
            <a:r>
              <a:rPr lang="ko-KR" altLang="en-US" sz="1800" dirty="0"/>
              <a:t>트리의 루트 노드</a:t>
            </a:r>
          </a:p>
          <a:p>
            <a:pPr eaLnBrk="0" latinLnBrk="0" hangingPunct="0">
              <a:buFontTx/>
              <a:buNone/>
            </a:pPr>
            <a:r>
              <a:rPr lang="en-US" altLang="ko-KR" sz="1800" dirty="0"/>
              <a:t>▷ </a:t>
            </a:r>
            <a:r>
              <a:rPr lang="en-US" altLang="ko-KR" sz="1800" i="1" dirty="0"/>
              <a:t>x</a:t>
            </a:r>
            <a:r>
              <a:rPr lang="en-US" altLang="ko-KR" sz="1800" dirty="0"/>
              <a:t>: </a:t>
            </a:r>
            <a:r>
              <a:rPr lang="ko-KR" altLang="en-US" sz="1800" dirty="0"/>
              <a:t>검색하고자 하는 키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=NIL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1800" dirty="0">
                <a:latin typeface="Times New Roman" panose="02020603050405020304" pitchFamily="18" charset="0"/>
              </a:rPr>
              <a:t> key[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]=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;                      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800" dirty="0">
                <a:latin typeface="Times New Roman" panose="02020603050405020304" pitchFamily="18" charset="0"/>
              </a:rPr>
              <a:t> (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 &lt; key[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])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(left[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); 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1800" dirty="0">
                <a:latin typeface="Times New Roman" panose="02020603050405020304" pitchFamily="18" charset="0"/>
              </a:rPr>
              <a:t>(right[</a:t>
            </a:r>
            <a:r>
              <a:rPr lang="en-US" altLang="ko-KR" sz="1800" i="1" dirty="0">
                <a:latin typeface="Times New Roman" panose="02020603050405020304" pitchFamily="18" charset="0"/>
              </a:rPr>
              <a:t>t</a:t>
            </a:r>
            <a:r>
              <a:rPr lang="en-US" altLang="ko-KR" sz="1800" dirty="0">
                <a:latin typeface="Times New Roman" panose="02020603050405020304" pitchFamily="18" charset="0"/>
              </a:rPr>
              <a:t>], </a:t>
            </a:r>
            <a:r>
              <a:rPr lang="en-US" altLang="ko-KR" sz="1800" i="1" dirty="0">
                <a:latin typeface="Times New Roman" panose="02020603050405020304" pitchFamily="18" charset="0"/>
              </a:rPr>
              <a:t>x</a:t>
            </a:r>
            <a:r>
              <a:rPr lang="en-US" altLang="ko-KR" sz="1800" dirty="0">
                <a:latin typeface="Times New Roman" panose="02020603050405020304" pitchFamily="18" charset="0"/>
              </a:rPr>
              <a:t>);       </a:t>
            </a:r>
          </a:p>
          <a:p>
            <a:pPr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</a:rPr>
              <a:t>} </a:t>
            </a:r>
            <a:endParaRPr lang="ko-KR" altLang="en-US" sz="1800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8434B2-AA2D-4407-A618-FB827FE9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8" y="1497598"/>
            <a:ext cx="4672322" cy="3122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411920" y="817560"/>
              <a:ext cx="8205840" cy="5435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360" y="806760"/>
                <a:ext cx="8220600" cy="54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4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38250"/>
            <a:ext cx="10629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이진검색트리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59423" y="1690688"/>
            <a:ext cx="33986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(heap) 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 및 </a:t>
            </a: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정렬 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이진검색트리 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검색까지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7" y="1690688"/>
            <a:ext cx="7721223" cy="39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힙정렬</a:t>
            </a:r>
            <a:endParaRPr lang="ko-KR" alt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692400" y="2050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78125" y="2064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60500" y="3091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46225" y="3106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00500" y="3079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862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239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701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558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163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020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892300" y="25458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49600" y="25712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168400" y="36253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866900" y="36253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784600" y="36380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340600" y="20378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426325" y="20521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108700" y="3079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1944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648700" y="3066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734425" y="3080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486400" y="4222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721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7183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8040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0645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1502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6540500" y="25331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797800" y="25585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5816600" y="36126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515100" y="36126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8432800" y="36253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587625" y="518107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765925" y="5176315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 아님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25900" y="5949427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dirty="0"/>
              <a:t>8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노드인</a:t>
            </a:r>
            <a:r>
              <a:rPr lang="en-US" altLang="ko-KR" dirty="0"/>
              <a:t> 6 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3657600" y="2844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743325" y="2859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2425700" y="3886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511425" y="3900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4965700" y="3873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5051425" y="3887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18034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8891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30353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31210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43815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44672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2857500" y="3340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4114800" y="3365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2133600" y="4419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2832100" y="4419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4749800" y="4432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3375026" y="2668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42513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33369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647826" y="4700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381626" y="3595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2155826" y="36083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aphicFrame>
        <p:nvGraphicFramePr>
          <p:cNvPr id="315417" name="Group 25"/>
          <p:cNvGraphicFramePr>
            <a:graphicFrameLocks noGrp="1"/>
          </p:cNvGraphicFramePr>
          <p:nvPr/>
        </p:nvGraphicFramePr>
        <p:xfrm>
          <a:off x="6794500" y="43942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6296025" y="43957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6880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74771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80613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8594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9166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9737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416300" y="431800"/>
            <a:ext cx="725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힙은 배열을 이용해서 표현할 수 있다</a:t>
            </a:r>
            <a:endParaRPr kumimoji="1" lang="en-US" altLang="ko-KR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힙정렬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79474" y="2051573"/>
            <a:ext cx="6807200" cy="37274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/>
              <a:t>heapSort</a:t>
            </a:r>
            <a:r>
              <a:rPr lang="en-US" altLang="ko-KR" sz="2400" dirty="0"/>
              <a:t>(A[ ],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▷ A[1 ... </a:t>
            </a:r>
            <a:r>
              <a:rPr lang="en-US" altLang="ko-KR" sz="2400" i="1" dirty="0"/>
              <a:t>n</a:t>
            </a:r>
            <a:r>
              <a:rPr lang="en-US" altLang="ko-KR" sz="2400" dirty="0"/>
              <a:t>] </a:t>
            </a:r>
            <a:r>
              <a:rPr lang="ko-KR" altLang="en-US" sz="2400" dirty="0"/>
              <a:t>을 정렬한다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buildHeap</a:t>
            </a:r>
            <a:r>
              <a:rPr lang="en-US" altLang="ko-KR" sz="2400" dirty="0"/>
              <a:t>(A,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);              ▷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만들기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CC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 ← </a:t>
            </a:r>
            <a:r>
              <a:rPr lang="en-US" altLang="ko-KR" sz="2400" i="1" dirty="0"/>
              <a:t>n</a:t>
            </a:r>
            <a:r>
              <a:rPr lang="en-US" altLang="ko-KR" sz="2400" dirty="0"/>
              <a:t> </a:t>
            </a:r>
            <a:r>
              <a:rPr lang="en-US" altLang="ko-KR" sz="2400" b="1" dirty="0" err="1">
                <a:solidFill>
                  <a:srgbClr val="0066CC"/>
                </a:solidFill>
              </a:rPr>
              <a:t>downto</a:t>
            </a:r>
            <a:r>
              <a:rPr lang="en-US" altLang="ko-KR" sz="2400" dirty="0"/>
              <a:t> 2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A[1] ↔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];      ▷ </a:t>
            </a:r>
            <a:r>
              <a:rPr lang="ko-KR" altLang="en-US" sz="2000" dirty="0"/>
              <a:t>원소 교환 </a:t>
            </a:r>
            <a:r>
              <a:rPr lang="en-US" altLang="ko-KR" sz="2000" dirty="0"/>
              <a:t>(</a:t>
            </a:r>
            <a:r>
              <a:rPr lang="ko-KR" altLang="en-US" sz="2000" dirty="0"/>
              <a:t>최소값선택</a:t>
            </a:r>
            <a:r>
              <a:rPr lang="en-US" altLang="ko-KR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</a:t>
            </a:r>
            <a:r>
              <a:rPr lang="en-US" altLang="ko-KR" sz="2400" dirty="0" err="1"/>
              <a:t>heapify</a:t>
            </a:r>
            <a:r>
              <a:rPr lang="en-US" altLang="ko-KR" sz="2400" dirty="0"/>
              <a:t>(A, 1, </a:t>
            </a:r>
            <a:r>
              <a:rPr lang="en-US" altLang="ko-KR" sz="2400" i="1" dirty="0"/>
              <a:t>i</a:t>
            </a:r>
            <a:r>
              <a:rPr lang="en-US" altLang="ko-KR" sz="2400" dirty="0"/>
              <a:t>-1);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838200" y="5739336"/>
            <a:ext cx="542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최악의 경우에도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O(n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n) </a:t>
            </a: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시간 소요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289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"/>
          <p:cNvGrpSpPr>
            <a:grpSpLocks/>
          </p:cNvGrpSpPr>
          <p:nvPr/>
        </p:nvGrpSpPr>
        <p:grpSpPr bwMode="auto">
          <a:xfrm>
            <a:off x="2000250" y="337491"/>
            <a:ext cx="2609850" cy="1789112"/>
            <a:chOff x="123825" y="433388"/>
            <a:chExt cx="4163965" cy="2932112"/>
          </a:xfrm>
        </p:grpSpPr>
        <p:sp>
          <p:nvSpPr>
            <p:cNvPr id="209922" name="Oval 2"/>
            <p:cNvSpPr>
              <a:spLocks noChangeArrowheads="1"/>
            </p:cNvSpPr>
            <p:nvPr/>
          </p:nvSpPr>
          <p:spPr bwMode="auto">
            <a:xfrm>
              <a:off x="2132356" y="610303"/>
              <a:ext cx="559754" cy="5697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3" name="Text Box 3"/>
            <p:cNvSpPr txBox="1">
              <a:spLocks noChangeArrowheads="1"/>
            </p:cNvSpPr>
            <p:nvPr/>
          </p:nvSpPr>
          <p:spPr bwMode="auto">
            <a:xfrm>
              <a:off x="2218472" y="623311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901403" y="1650982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987519" y="1663990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3441826" y="1637973"/>
              <a:ext cx="559755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3527942" y="1653583"/>
              <a:ext cx="453377" cy="50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278328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4444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511813" y="2793127"/>
              <a:ext cx="557222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1597929" y="2808737"/>
              <a:ext cx="453377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2856744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2942860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1334516" y="1104626"/>
              <a:ext cx="876358" cy="58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2590797" y="1130643"/>
              <a:ext cx="914351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 flipH="1">
              <a:off x="610127" y="2184329"/>
              <a:ext cx="430580" cy="608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309187" y="2184329"/>
              <a:ext cx="316604" cy="647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226537" y="2197339"/>
              <a:ext cx="379924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1851212" y="433388"/>
              <a:ext cx="430580" cy="45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272757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181322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123825" y="2465313"/>
              <a:ext cx="430580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3857210" y="1359592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632924" y="1372600"/>
              <a:ext cx="428047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</a:t>
              </a:r>
            </a:p>
          </p:txBody>
        </p:sp>
      </p:grpSp>
      <p:graphicFrame>
        <p:nvGraphicFramePr>
          <p:cNvPr id="209980" name="Group 60"/>
          <p:cNvGraphicFramePr>
            <a:graphicFrameLocks noGrp="1"/>
          </p:cNvGraphicFramePr>
          <p:nvPr/>
        </p:nvGraphicFramePr>
        <p:xfrm>
          <a:off x="2082800" y="2553641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1717675" y="2536179"/>
            <a:ext cx="3063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214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25622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298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341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38449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425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 rot="2390862">
            <a:off x="8016875" y="178846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07" name="그룹 49"/>
          <p:cNvGrpSpPr>
            <a:grpSpLocks/>
          </p:cNvGrpSpPr>
          <p:nvPr/>
        </p:nvGrpSpPr>
        <p:grpSpPr bwMode="auto">
          <a:xfrm>
            <a:off x="5522914" y="450203"/>
            <a:ext cx="2332037" cy="1682750"/>
            <a:chOff x="279400" y="609600"/>
            <a:chExt cx="3721100" cy="2755900"/>
          </a:xfrm>
        </p:grpSpPr>
        <p:sp>
          <p:nvSpPr>
            <p:cNvPr id="51" name="Oval 2"/>
            <p:cNvSpPr>
              <a:spLocks noChangeArrowheads="1"/>
            </p:cNvSpPr>
            <p:nvPr/>
          </p:nvSpPr>
          <p:spPr bwMode="auto">
            <a:xfrm>
              <a:off x="2133618" y="609600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219743" y="622600"/>
              <a:ext cx="453421" cy="506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902539" y="1652163"/>
              <a:ext cx="557279" cy="569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988664" y="1665162"/>
              <a:ext cx="450889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440689" y="1639163"/>
              <a:ext cx="559811" cy="569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526814" y="1652163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79400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6552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1510479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596604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2858080" y="2793521"/>
              <a:ext cx="557279" cy="5719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94420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H="1">
              <a:off x="1333163" y="1106183"/>
              <a:ext cx="876447" cy="58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589573" y="1129581"/>
              <a:ext cx="914443" cy="59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608701" y="2185143"/>
              <a:ext cx="433157" cy="608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307832" y="2185143"/>
              <a:ext cx="316635" cy="647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H="1">
              <a:off x="3225376" y="2198143"/>
              <a:ext cx="382497" cy="595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2726359" y="2452934"/>
              <a:ext cx="430624" cy="454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3554677" y="1254377"/>
              <a:ext cx="430624" cy="4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20508" name="그룹 74"/>
          <p:cNvGrpSpPr>
            <a:grpSpLocks/>
          </p:cNvGrpSpPr>
          <p:nvPr/>
        </p:nvGrpSpPr>
        <p:grpSpPr bwMode="auto">
          <a:xfrm>
            <a:off x="7858125" y="2059929"/>
            <a:ext cx="2332038" cy="1681163"/>
            <a:chOff x="279400" y="609600"/>
            <a:chExt cx="3721100" cy="2755900"/>
          </a:xfrm>
        </p:grpSpPr>
        <p:sp>
          <p:nvSpPr>
            <p:cNvPr id="76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7" name="Text Box 3"/>
            <p:cNvSpPr txBox="1">
              <a:spLocks noChangeArrowheads="1"/>
            </p:cNvSpPr>
            <p:nvPr/>
          </p:nvSpPr>
          <p:spPr bwMode="auto">
            <a:xfrm>
              <a:off x="2219742" y="622613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02538" y="1650544"/>
              <a:ext cx="557278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988663" y="1666158"/>
              <a:ext cx="450889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440688" y="1637533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3526813" y="1653147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1510478" y="2792981"/>
              <a:ext cx="559812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2858079" y="2792981"/>
              <a:ext cx="557278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1333163" y="1104048"/>
              <a:ext cx="876447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608701" y="2184029"/>
              <a:ext cx="433158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1307832" y="2184029"/>
              <a:ext cx="316636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flipH="1">
              <a:off x="3225377" y="2197040"/>
              <a:ext cx="382495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8275639" y="245680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8780464" y="3191816"/>
            <a:ext cx="2698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7721601" y="319975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9" name="AutoShape 56"/>
          <p:cNvSpPr>
            <a:spLocks noChangeArrowheads="1"/>
          </p:cNvSpPr>
          <p:nvPr/>
        </p:nvSpPr>
        <p:spPr bwMode="auto">
          <a:xfrm>
            <a:off x="4965700" y="1155053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cxnSp>
        <p:nvCxnSpPr>
          <p:cNvPr id="20513" name="직선 화살표 연결선 3"/>
          <p:cNvCxnSpPr>
            <a:cxnSpLocks noChangeShapeType="1"/>
          </p:cNvCxnSpPr>
          <p:nvPr/>
        </p:nvCxnSpPr>
        <p:spPr bwMode="auto">
          <a:xfrm>
            <a:off x="8043863" y="2499666"/>
            <a:ext cx="215900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직선 화살표 연결선 101"/>
          <p:cNvCxnSpPr>
            <a:cxnSpLocks noChangeShapeType="1"/>
          </p:cNvCxnSpPr>
          <p:nvPr/>
        </p:nvCxnSpPr>
        <p:spPr bwMode="auto">
          <a:xfrm flipH="1">
            <a:off x="7813675" y="885178"/>
            <a:ext cx="165100" cy="228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AutoShape 56"/>
          <p:cNvSpPr>
            <a:spLocks noChangeArrowheads="1"/>
          </p:cNvSpPr>
          <p:nvPr/>
        </p:nvSpPr>
        <p:spPr bwMode="auto">
          <a:xfrm rot="8082812">
            <a:off x="8856663" y="40386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16" name="그룹 126"/>
          <p:cNvGrpSpPr>
            <a:grpSpLocks/>
          </p:cNvGrpSpPr>
          <p:nvPr/>
        </p:nvGrpSpPr>
        <p:grpSpPr bwMode="auto">
          <a:xfrm>
            <a:off x="5927725" y="4052455"/>
            <a:ext cx="2332038" cy="1681162"/>
            <a:chOff x="279400" y="609600"/>
            <a:chExt cx="3721100" cy="2755900"/>
          </a:xfrm>
        </p:grpSpPr>
        <p:sp>
          <p:nvSpPr>
            <p:cNvPr id="128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2219742" y="622611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0" name="Oval 4"/>
            <p:cNvSpPr>
              <a:spLocks noChangeArrowheads="1"/>
            </p:cNvSpPr>
            <p:nvPr/>
          </p:nvSpPr>
          <p:spPr bwMode="auto">
            <a:xfrm>
              <a:off x="902538" y="1650545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1" name="Text Box 5"/>
            <p:cNvSpPr txBox="1">
              <a:spLocks noChangeArrowheads="1"/>
            </p:cNvSpPr>
            <p:nvPr/>
          </p:nvSpPr>
          <p:spPr bwMode="auto">
            <a:xfrm>
              <a:off x="988663" y="1666159"/>
              <a:ext cx="450889" cy="50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3440688" y="1637532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3526813" y="1653146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279400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5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1510478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38" name="Oval 12"/>
            <p:cNvSpPr>
              <a:spLocks noChangeArrowheads="1"/>
            </p:cNvSpPr>
            <p:nvPr/>
          </p:nvSpPr>
          <p:spPr bwMode="auto">
            <a:xfrm>
              <a:off x="2858079" y="2792980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9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H="1">
              <a:off x="1333163" y="1104049"/>
              <a:ext cx="876447" cy="585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>
              <a:off x="608701" y="2184028"/>
              <a:ext cx="433158" cy="608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1307832" y="2184028"/>
              <a:ext cx="316636" cy="647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 flipH="1">
              <a:off x="3225377" y="2197041"/>
              <a:ext cx="382495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17" name="직선 화살표 연결선 147"/>
          <p:cNvCxnSpPr>
            <a:cxnSpLocks noChangeShapeType="1"/>
          </p:cNvCxnSpPr>
          <p:nvPr/>
        </p:nvCxnSpPr>
        <p:spPr bwMode="auto">
          <a:xfrm>
            <a:off x="6886575" y="3863861"/>
            <a:ext cx="215900" cy="209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 Box 38"/>
          <p:cNvSpPr txBox="1">
            <a:spLocks noChangeArrowheads="1"/>
          </p:cNvSpPr>
          <p:nvPr/>
        </p:nvSpPr>
        <p:spPr bwMode="auto">
          <a:xfrm>
            <a:off x="7132639" y="379877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52" name="Text Box 42"/>
          <p:cNvSpPr txBox="1">
            <a:spLocks noChangeArrowheads="1"/>
          </p:cNvSpPr>
          <p:nvPr/>
        </p:nvSpPr>
        <p:spPr bwMode="auto">
          <a:xfrm>
            <a:off x="8143875" y="4493995"/>
            <a:ext cx="2682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grpSp>
        <p:nvGrpSpPr>
          <p:cNvPr id="20520" name="그룹 153"/>
          <p:cNvGrpSpPr>
            <a:grpSpLocks/>
          </p:cNvGrpSpPr>
          <p:nvPr/>
        </p:nvGrpSpPr>
        <p:grpSpPr bwMode="auto">
          <a:xfrm>
            <a:off x="2495551" y="3957524"/>
            <a:ext cx="2333625" cy="1681163"/>
            <a:chOff x="279400" y="609600"/>
            <a:chExt cx="3721100" cy="2755900"/>
          </a:xfrm>
        </p:grpSpPr>
        <p:sp>
          <p:nvSpPr>
            <p:cNvPr id="155" name="Oval 2"/>
            <p:cNvSpPr>
              <a:spLocks noChangeArrowheads="1"/>
            </p:cNvSpPr>
            <p:nvPr/>
          </p:nvSpPr>
          <p:spPr bwMode="auto">
            <a:xfrm>
              <a:off x="2132356" y="609600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6" name="Text Box 3"/>
            <p:cNvSpPr txBox="1">
              <a:spLocks noChangeArrowheads="1"/>
            </p:cNvSpPr>
            <p:nvPr/>
          </p:nvSpPr>
          <p:spPr bwMode="auto">
            <a:xfrm>
              <a:off x="2218422" y="622613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7" name="Oval 4"/>
            <p:cNvSpPr>
              <a:spLocks noChangeArrowheads="1"/>
            </p:cNvSpPr>
            <p:nvPr/>
          </p:nvSpPr>
          <p:spPr bwMode="auto">
            <a:xfrm>
              <a:off x="902115" y="1650544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8" name="Text Box 5"/>
            <p:cNvSpPr txBox="1">
              <a:spLocks noChangeArrowheads="1"/>
            </p:cNvSpPr>
            <p:nvPr/>
          </p:nvSpPr>
          <p:spPr bwMode="auto">
            <a:xfrm>
              <a:off x="988181" y="1666158"/>
              <a:ext cx="453114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3441070" y="1637533"/>
              <a:ext cx="559430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3527136" y="1653147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365466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1512173" y="2792981"/>
              <a:ext cx="556899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1598240" y="2808595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2856325" y="2792981"/>
              <a:ext cx="559431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2942391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1332446" y="1104048"/>
              <a:ext cx="878383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>
              <a:off x="2590533" y="1130072"/>
              <a:ext cx="913820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608477" y="2184029"/>
              <a:ext cx="432863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1307132" y="2184029"/>
              <a:ext cx="318951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>
              <a:off x="3225904" y="2197040"/>
              <a:ext cx="37970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21" name="직선 화살표 연결선 171"/>
          <p:cNvCxnSpPr>
            <a:cxnSpLocks noChangeShapeType="1"/>
          </p:cNvCxnSpPr>
          <p:nvPr/>
        </p:nvCxnSpPr>
        <p:spPr bwMode="auto">
          <a:xfrm flipH="1">
            <a:off x="4827588" y="4409961"/>
            <a:ext cx="169862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39"/>
          <p:cNvSpPr txBox="1">
            <a:spLocks noChangeArrowheads="1"/>
          </p:cNvSpPr>
          <p:nvPr/>
        </p:nvSpPr>
        <p:spPr bwMode="auto">
          <a:xfrm>
            <a:off x="4003676" y="511322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5" name="Text Box 42"/>
          <p:cNvSpPr txBox="1">
            <a:spLocks noChangeArrowheads="1"/>
          </p:cNvSpPr>
          <p:nvPr/>
        </p:nvSpPr>
        <p:spPr bwMode="auto">
          <a:xfrm>
            <a:off x="4538664" y="433852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6" name="AutoShape 56"/>
          <p:cNvSpPr>
            <a:spLocks noChangeArrowheads="1"/>
          </p:cNvSpPr>
          <p:nvPr/>
        </p:nvSpPr>
        <p:spPr bwMode="auto">
          <a:xfrm rot="10800000">
            <a:off x="5370513" y="464173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78" name="Group 60"/>
          <p:cNvGraphicFramePr>
            <a:graphicFrameLocks noGrp="1"/>
          </p:cNvGraphicFramePr>
          <p:nvPr/>
        </p:nvGraphicFramePr>
        <p:xfrm>
          <a:off x="2497138" y="6135573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Text Box 61"/>
          <p:cNvSpPr txBox="1">
            <a:spLocks noChangeArrowheads="1"/>
          </p:cNvSpPr>
          <p:nvPr/>
        </p:nvSpPr>
        <p:spPr bwMode="auto">
          <a:xfrm>
            <a:off x="2133600" y="6118112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0" name="Text Box 62"/>
          <p:cNvSpPr txBox="1">
            <a:spLocks noChangeArrowheads="1"/>
          </p:cNvSpPr>
          <p:nvPr/>
        </p:nvSpPr>
        <p:spPr bwMode="auto">
          <a:xfrm>
            <a:off x="255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1" name="Text Box 63"/>
          <p:cNvSpPr txBox="1">
            <a:spLocks noChangeArrowheads="1"/>
          </p:cNvSpPr>
          <p:nvPr/>
        </p:nvSpPr>
        <p:spPr bwMode="auto">
          <a:xfrm>
            <a:off x="29765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2" name="Text Box 64"/>
          <p:cNvSpPr txBox="1">
            <a:spLocks noChangeArrowheads="1"/>
          </p:cNvSpPr>
          <p:nvPr/>
        </p:nvSpPr>
        <p:spPr bwMode="auto">
          <a:xfrm>
            <a:off x="340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3" name="Text Box 65"/>
          <p:cNvSpPr txBox="1">
            <a:spLocks noChangeArrowheads="1"/>
          </p:cNvSpPr>
          <p:nvPr/>
        </p:nvSpPr>
        <p:spPr bwMode="auto">
          <a:xfrm>
            <a:off x="382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" name="Text Box 66"/>
          <p:cNvSpPr txBox="1">
            <a:spLocks noChangeArrowheads="1"/>
          </p:cNvSpPr>
          <p:nvPr/>
        </p:nvSpPr>
        <p:spPr bwMode="auto">
          <a:xfrm>
            <a:off x="42592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5" name="Text Box 67"/>
          <p:cNvSpPr txBox="1">
            <a:spLocks noChangeArrowheads="1"/>
          </p:cNvSpPr>
          <p:nvPr/>
        </p:nvSpPr>
        <p:spPr bwMode="auto">
          <a:xfrm>
            <a:off x="467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0548" name="Text Box 179"/>
          <p:cNvSpPr txBox="1">
            <a:spLocks noChangeArrowheads="1"/>
          </p:cNvSpPr>
          <p:nvPr/>
        </p:nvSpPr>
        <p:spPr bwMode="auto">
          <a:xfrm>
            <a:off x="1863726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0549" name="Text Box 179"/>
          <p:cNvSpPr txBox="1">
            <a:spLocks noChangeArrowheads="1"/>
          </p:cNvSpPr>
          <p:nvPr/>
        </p:nvSpPr>
        <p:spPr bwMode="auto">
          <a:xfrm>
            <a:off x="5522914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0550" name="Text Box 179"/>
          <p:cNvSpPr txBox="1">
            <a:spLocks noChangeArrowheads="1"/>
          </p:cNvSpPr>
          <p:nvPr/>
        </p:nvSpPr>
        <p:spPr bwMode="auto">
          <a:xfrm>
            <a:off x="9680576" y="1896417"/>
            <a:ext cx="454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0551" name="Text Box 179"/>
          <p:cNvSpPr txBox="1">
            <a:spLocks noChangeArrowheads="1"/>
          </p:cNvSpPr>
          <p:nvPr/>
        </p:nvSpPr>
        <p:spPr bwMode="auto">
          <a:xfrm>
            <a:off x="5997576" y="3673362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0552" name="Text Box 179"/>
          <p:cNvSpPr txBox="1">
            <a:spLocks noChangeArrowheads="1"/>
          </p:cNvSpPr>
          <p:nvPr/>
        </p:nvSpPr>
        <p:spPr bwMode="auto">
          <a:xfrm>
            <a:off x="2765426" y="368923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145" name="Rectangle 111"/>
          <p:cNvSpPr>
            <a:spLocks noChangeArrowheads="1"/>
          </p:cNvSpPr>
          <p:nvPr/>
        </p:nvSpPr>
        <p:spPr bwMode="auto">
          <a:xfrm>
            <a:off x="7862888" y="389878"/>
            <a:ext cx="2716214" cy="7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 dirty="0" err="1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  <a:r>
              <a:rPr kumimoji="1" lang="ko-KR" altLang="en-US" b="1" i="0" dirty="0">
                <a:solidFill>
                  <a:srgbClr val="339933"/>
                </a:solidFill>
                <a:latin typeface="Times" panose="02020603050405020304" pitchFamily="18" charset="0"/>
              </a:rPr>
              <a:t> 만들기</a:t>
            </a:r>
            <a: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  <a:t/>
            </a:r>
            <a:b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lang="en-US" altLang="ko-KR" dirty="0" err="1"/>
              <a:t>buildHeap</a:t>
            </a:r>
            <a:endParaRPr kumimoji="1" lang="ko-KR" altLang="en-US" b="1" i="0" dirty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AEE02A-58D4-4AE1-B5EA-06E81B05548E}"/>
              </a:ext>
            </a:extLst>
          </p:cNvPr>
          <p:cNvSpPr/>
          <p:nvPr/>
        </p:nvSpPr>
        <p:spPr bwMode="auto">
          <a:xfrm>
            <a:off x="7326313" y="4517806"/>
            <a:ext cx="1219200" cy="1324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4003-7829-459D-822B-58C5E5BAD853}"/>
              </a:ext>
            </a:extLst>
          </p:cNvPr>
          <p:cNvSpPr txBox="1"/>
          <p:nvPr/>
        </p:nvSpPr>
        <p:spPr>
          <a:xfrm>
            <a:off x="9074150" y="53843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재귀호출</a:t>
            </a:r>
            <a:endParaRPr lang="en-US" altLang="ko-KR" dirty="0"/>
          </a:p>
          <a:p>
            <a:r>
              <a:rPr lang="en-US" altLang="ko-KR" dirty="0" err="1"/>
              <a:t>heapify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3"/>
          <p:cNvGrpSpPr>
            <a:grpSpLocks/>
          </p:cNvGrpSpPr>
          <p:nvPr/>
        </p:nvGrpSpPr>
        <p:grpSpPr bwMode="auto">
          <a:xfrm>
            <a:off x="10052050" y="2276476"/>
            <a:ext cx="414338" cy="422275"/>
            <a:chOff x="5372" y="1434"/>
            <a:chExt cx="261" cy="266"/>
          </a:xfrm>
        </p:grpSpPr>
        <p:sp>
          <p:nvSpPr>
            <p:cNvPr id="316453" name="Oval 37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4" name="Text Box 38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sp>
        <p:nvSpPr>
          <p:cNvPr id="316418" name="Oval 2"/>
          <p:cNvSpPr>
            <a:spLocks noChangeArrowheads="1"/>
          </p:cNvSpPr>
          <p:nvPr/>
        </p:nvSpPr>
        <p:spPr bwMode="auto">
          <a:xfrm>
            <a:off x="2986089" y="15240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013075" y="1517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2073275" y="22796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2112963" y="22621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3956050" y="22717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3968751" y="22526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651000" y="31099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689100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5257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25638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352266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3535363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H="1">
            <a:off x="2393950" y="18843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3325813" y="19018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 flipH="1">
            <a:off x="1857376" y="26670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3" name="Line 17"/>
          <p:cNvSpPr>
            <a:spLocks noChangeShapeType="1"/>
          </p:cNvSpPr>
          <p:nvPr/>
        </p:nvSpPr>
        <p:spPr bwMode="auto">
          <a:xfrm>
            <a:off x="2374900" y="2667000"/>
            <a:ext cx="2349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3795714" y="26765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5273675" y="2305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5313363" y="2287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38" name="Oval 22"/>
          <p:cNvSpPr>
            <a:spLocks noChangeArrowheads="1"/>
          </p:cNvSpPr>
          <p:nvPr/>
        </p:nvSpPr>
        <p:spPr bwMode="auto">
          <a:xfrm>
            <a:off x="7105650" y="22971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7118351" y="2278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40" name="Oval 24"/>
          <p:cNvSpPr>
            <a:spLocks noChangeArrowheads="1"/>
          </p:cNvSpPr>
          <p:nvPr/>
        </p:nvSpPr>
        <p:spPr bwMode="auto">
          <a:xfrm>
            <a:off x="4876800" y="31353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4914900" y="3117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5675314" y="31353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3" name="Text Box 27"/>
          <p:cNvSpPr txBox="1">
            <a:spLocks noChangeArrowheads="1"/>
          </p:cNvSpPr>
          <p:nvPr/>
        </p:nvSpPr>
        <p:spPr bwMode="auto">
          <a:xfrm>
            <a:off x="5713413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auto">
          <a:xfrm>
            <a:off x="6672264" y="3135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5568950" y="19097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6475413" y="19272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5057776" y="26924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>
            <a:off x="5600700" y="26924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9969" name="Group 112"/>
          <p:cNvGrpSpPr>
            <a:grpSpLocks/>
          </p:cNvGrpSpPr>
          <p:nvPr/>
        </p:nvGrpSpPr>
        <p:grpSpPr bwMode="auto">
          <a:xfrm>
            <a:off x="9120189" y="1508128"/>
            <a:ext cx="414337" cy="442913"/>
            <a:chOff x="4785" y="950"/>
            <a:chExt cx="261" cy="279"/>
          </a:xfrm>
        </p:grpSpPr>
        <p:sp>
          <p:nvSpPr>
            <p:cNvPr id="316449" name="Oval 33"/>
            <p:cNvSpPr>
              <a:spLocks noChangeArrowheads="1"/>
            </p:cNvSpPr>
            <p:nvPr/>
          </p:nvSpPr>
          <p:spPr bwMode="auto">
            <a:xfrm>
              <a:off x="4785" y="968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4788" y="950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8296275" y="2292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8335963" y="2274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7861300" y="31226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7899400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57" name="Oval 41"/>
          <p:cNvSpPr>
            <a:spLocks noChangeArrowheads="1"/>
          </p:cNvSpPr>
          <p:nvPr/>
        </p:nvSpPr>
        <p:spPr bwMode="auto">
          <a:xfrm>
            <a:off x="86979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87360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9656764" y="30972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9694863" y="306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H="1">
            <a:off x="8553450" y="1897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>
            <a:off x="9459913" y="19145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3" name="Line 47"/>
          <p:cNvSpPr>
            <a:spLocks noChangeShapeType="1"/>
          </p:cNvSpPr>
          <p:nvPr/>
        </p:nvSpPr>
        <p:spPr bwMode="auto">
          <a:xfrm flipH="1">
            <a:off x="8054976" y="26797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4" name="Line 48"/>
          <p:cNvSpPr>
            <a:spLocks noChangeShapeType="1"/>
          </p:cNvSpPr>
          <p:nvPr/>
        </p:nvSpPr>
        <p:spPr bwMode="auto">
          <a:xfrm>
            <a:off x="8585200" y="2705100"/>
            <a:ext cx="28575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5" name="AutoShape 49"/>
          <p:cNvSpPr>
            <a:spLocks noChangeArrowheads="1"/>
          </p:cNvSpPr>
          <p:nvPr/>
        </p:nvSpPr>
        <p:spPr bwMode="auto">
          <a:xfrm>
            <a:off x="4610100" y="20701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6" name="AutoShape 50"/>
          <p:cNvSpPr>
            <a:spLocks noChangeArrowheads="1"/>
          </p:cNvSpPr>
          <p:nvPr/>
        </p:nvSpPr>
        <p:spPr bwMode="auto">
          <a:xfrm>
            <a:off x="7670800" y="20193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6718300" y="312420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ko-KR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4352926" y="16240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71" name="Oval 55"/>
          <p:cNvSpPr>
            <a:spLocks noChangeArrowheads="1"/>
          </p:cNvSpPr>
          <p:nvPr/>
        </p:nvSpPr>
        <p:spPr bwMode="auto">
          <a:xfrm>
            <a:off x="8258175" y="47942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8297863" y="47767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10140950" y="47863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4" name="Text Box 58"/>
          <p:cNvSpPr txBox="1">
            <a:spLocks noChangeArrowheads="1"/>
          </p:cNvSpPr>
          <p:nvPr/>
        </p:nvSpPr>
        <p:spPr bwMode="auto">
          <a:xfrm>
            <a:off x="10153651" y="47672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7797800" y="56245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6" name="Text Box 60"/>
          <p:cNvSpPr txBox="1">
            <a:spLocks noChangeArrowheads="1"/>
          </p:cNvSpPr>
          <p:nvPr/>
        </p:nvSpPr>
        <p:spPr bwMode="auto">
          <a:xfrm>
            <a:off x="7835900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77" name="Oval 61"/>
          <p:cNvSpPr>
            <a:spLocks noChangeArrowheads="1"/>
          </p:cNvSpPr>
          <p:nvPr/>
        </p:nvSpPr>
        <p:spPr bwMode="auto">
          <a:xfrm>
            <a:off x="871061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8" name="Text Box 62"/>
          <p:cNvSpPr txBox="1">
            <a:spLocks noChangeArrowheads="1"/>
          </p:cNvSpPr>
          <p:nvPr/>
        </p:nvSpPr>
        <p:spPr bwMode="auto">
          <a:xfrm>
            <a:off x="8748713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970756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0" name="Text Box 64"/>
          <p:cNvSpPr txBox="1">
            <a:spLocks noChangeArrowheads="1"/>
          </p:cNvSpPr>
          <p:nvPr/>
        </p:nvSpPr>
        <p:spPr bwMode="auto">
          <a:xfrm>
            <a:off x="974566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81" name="Line 65"/>
          <p:cNvSpPr>
            <a:spLocks noChangeShapeType="1"/>
          </p:cNvSpPr>
          <p:nvPr/>
        </p:nvSpPr>
        <p:spPr bwMode="auto">
          <a:xfrm flipH="1">
            <a:off x="8578850" y="43989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2" name="Line 66"/>
          <p:cNvSpPr>
            <a:spLocks noChangeShapeType="1"/>
          </p:cNvSpPr>
          <p:nvPr/>
        </p:nvSpPr>
        <p:spPr bwMode="auto">
          <a:xfrm>
            <a:off x="9510713" y="44164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3" name="Line 67"/>
          <p:cNvSpPr>
            <a:spLocks noChangeShapeType="1"/>
          </p:cNvSpPr>
          <p:nvPr/>
        </p:nvSpPr>
        <p:spPr bwMode="auto">
          <a:xfrm flipH="1">
            <a:off x="8042276" y="51816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4" name="Line 68"/>
          <p:cNvSpPr>
            <a:spLocks noChangeShapeType="1"/>
          </p:cNvSpPr>
          <p:nvPr/>
        </p:nvSpPr>
        <p:spPr bwMode="auto">
          <a:xfrm flipH="1">
            <a:off x="9980614" y="51911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5" name="AutoShape 69"/>
          <p:cNvSpPr>
            <a:spLocks noChangeArrowheads="1"/>
          </p:cNvSpPr>
          <p:nvPr/>
        </p:nvSpPr>
        <p:spPr bwMode="auto">
          <a:xfrm rot="5400000">
            <a:off x="9513888" y="377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6" name="Line 70"/>
          <p:cNvSpPr>
            <a:spLocks noChangeShapeType="1"/>
          </p:cNvSpPr>
          <p:nvPr/>
        </p:nvSpPr>
        <p:spPr bwMode="auto">
          <a:xfrm flipH="1" flipV="1">
            <a:off x="6400800" y="2044700"/>
            <a:ext cx="330200" cy="10668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9764714" y="3681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 flipV="1">
            <a:off x="9017000" y="4521200"/>
            <a:ext cx="279400" cy="10541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3" name="Oval 77"/>
          <p:cNvSpPr>
            <a:spLocks noChangeArrowheads="1"/>
          </p:cNvSpPr>
          <p:nvPr/>
        </p:nvSpPr>
        <p:spPr bwMode="auto">
          <a:xfrm>
            <a:off x="7131050" y="47736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4" name="Text Box 78"/>
          <p:cNvSpPr txBox="1">
            <a:spLocks noChangeArrowheads="1"/>
          </p:cNvSpPr>
          <p:nvPr/>
        </p:nvSpPr>
        <p:spPr bwMode="auto">
          <a:xfrm>
            <a:off x="7143751" y="47545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95" name="Oval 79"/>
          <p:cNvSpPr>
            <a:spLocks noChangeArrowheads="1"/>
          </p:cNvSpPr>
          <p:nvPr/>
        </p:nvSpPr>
        <p:spPr bwMode="auto">
          <a:xfrm>
            <a:off x="4940300" y="56118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6" name="Text Box 80"/>
          <p:cNvSpPr txBox="1">
            <a:spLocks noChangeArrowheads="1"/>
          </p:cNvSpPr>
          <p:nvPr/>
        </p:nvSpPr>
        <p:spPr bwMode="auto">
          <a:xfrm>
            <a:off x="4978400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97" name="Oval 81"/>
          <p:cNvSpPr>
            <a:spLocks noChangeArrowheads="1"/>
          </p:cNvSpPr>
          <p:nvPr/>
        </p:nvSpPr>
        <p:spPr bwMode="auto">
          <a:xfrm>
            <a:off x="576421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8" name="Text Box 82"/>
          <p:cNvSpPr txBox="1">
            <a:spLocks noChangeArrowheads="1"/>
          </p:cNvSpPr>
          <p:nvPr/>
        </p:nvSpPr>
        <p:spPr bwMode="auto">
          <a:xfrm>
            <a:off x="580231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99" name="Oval 83"/>
          <p:cNvSpPr>
            <a:spLocks noChangeArrowheads="1"/>
          </p:cNvSpPr>
          <p:nvPr/>
        </p:nvSpPr>
        <p:spPr bwMode="auto">
          <a:xfrm>
            <a:off x="669766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0" name="Text Box 84"/>
          <p:cNvSpPr txBox="1">
            <a:spLocks noChangeArrowheads="1"/>
          </p:cNvSpPr>
          <p:nvPr/>
        </p:nvSpPr>
        <p:spPr bwMode="auto">
          <a:xfrm>
            <a:off x="6735763" y="5581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>
            <a:off x="5695950" y="4386263"/>
            <a:ext cx="5603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>
            <a:off x="6538913" y="44037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>
            <a:off x="5184776" y="51689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4" name="Oval 88"/>
          <p:cNvSpPr>
            <a:spLocks noChangeArrowheads="1"/>
          </p:cNvSpPr>
          <p:nvPr/>
        </p:nvSpPr>
        <p:spPr bwMode="auto">
          <a:xfrm>
            <a:off x="3214689" y="3987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5" name="Text Box 89"/>
          <p:cNvSpPr txBox="1">
            <a:spLocks noChangeArrowheads="1"/>
          </p:cNvSpPr>
          <p:nvPr/>
        </p:nvSpPr>
        <p:spPr bwMode="auto">
          <a:xfrm>
            <a:off x="3228975" y="3943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508" name="Oval 92"/>
          <p:cNvSpPr>
            <a:spLocks noChangeArrowheads="1"/>
          </p:cNvSpPr>
          <p:nvPr/>
        </p:nvSpPr>
        <p:spPr bwMode="auto">
          <a:xfrm>
            <a:off x="4133850" y="4735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9" name="Text Box 93"/>
          <p:cNvSpPr txBox="1">
            <a:spLocks noChangeArrowheads="1"/>
          </p:cNvSpPr>
          <p:nvPr/>
        </p:nvSpPr>
        <p:spPr bwMode="auto">
          <a:xfrm>
            <a:off x="4146551" y="4716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512" name="Oval 96"/>
          <p:cNvSpPr>
            <a:spLocks noChangeArrowheads="1"/>
          </p:cNvSpPr>
          <p:nvPr/>
        </p:nvSpPr>
        <p:spPr bwMode="auto">
          <a:xfrm>
            <a:off x="275431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2792413" y="5556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514" name="Oval 98"/>
          <p:cNvSpPr>
            <a:spLocks noChangeArrowheads="1"/>
          </p:cNvSpPr>
          <p:nvPr/>
        </p:nvSpPr>
        <p:spPr bwMode="auto">
          <a:xfrm>
            <a:off x="370046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5" name="Text Box 99"/>
          <p:cNvSpPr txBox="1">
            <a:spLocks noChangeArrowheads="1"/>
          </p:cNvSpPr>
          <p:nvPr/>
        </p:nvSpPr>
        <p:spPr bwMode="auto">
          <a:xfrm>
            <a:off x="3738563" y="5543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16" name="Line 100"/>
          <p:cNvSpPr>
            <a:spLocks noChangeShapeType="1"/>
          </p:cNvSpPr>
          <p:nvPr/>
        </p:nvSpPr>
        <p:spPr bwMode="auto">
          <a:xfrm flipH="1">
            <a:off x="2647950" y="43481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3554413" y="4365625"/>
            <a:ext cx="652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8" name="Line 102"/>
          <p:cNvSpPr>
            <a:spLocks noChangeShapeType="1"/>
          </p:cNvSpPr>
          <p:nvPr/>
        </p:nvSpPr>
        <p:spPr bwMode="auto">
          <a:xfrm flipH="1">
            <a:off x="2174876" y="51308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9" name="AutoShape 103"/>
          <p:cNvSpPr>
            <a:spLocks noChangeArrowheads="1"/>
          </p:cNvSpPr>
          <p:nvPr/>
        </p:nvSpPr>
        <p:spPr bwMode="auto">
          <a:xfrm flipH="1">
            <a:off x="7772400" y="4152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0" name="AutoShape 104"/>
          <p:cNvSpPr>
            <a:spLocks noChangeArrowheads="1"/>
          </p:cNvSpPr>
          <p:nvPr/>
        </p:nvSpPr>
        <p:spPr bwMode="auto">
          <a:xfrm flipH="1">
            <a:off x="4826000" y="4330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1" name="Text Box 105"/>
          <p:cNvSpPr txBox="1">
            <a:spLocks noChangeArrowheads="1"/>
          </p:cNvSpPr>
          <p:nvPr/>
        </p:nvSpPr>
        <p:spPr bwMode="auto">
          <a:xfrm>
            <a:off x="1863725" y="14747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(a)</a:t>
            </a:r>
          </a:p>
        </p:txBody>
      </p:sp>
      <p:sp>
        <p:nvSpPr>
          <p:cNvPr id="316522" name="Text Box 106"/>
          <p:cNvSpPr txBox="1">
            <a:spLocks noChangeArrowheads="1"/>
          </p:cNvSpPr>
          <p:nvPr/>
        </p:nvSpPr>
        <p:spPr bwMode="auto">
          <a:xfrm>
            <a:off x="5394325" y="1487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(b)</a:t>
            </a:r>
          </a:p>
        </p:txBody>
      </p:sp>
      <p:sp>
        <p:nvSpPr>
          <p:cNvPr id="316523" name="Text Box 107"/>
          <p:cNvSpPr txBox="1">
            <a:spLocks noChangeArrowheads="1"/>
          </p:cNvSpPr>
          <p:nvPr/>
        </p:nvSpPr>
        <p:spPr bwMode="auto">
          <a:xfrm>
            <a:off x="8302625" y="14747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(c)</a:t>
            </a:r>
          </a:p>
        </p:txBody>
      </p:sp>
      <p:sp>
        <p:nvSpPr>
          <p:cNvPr id="316524" name="Text Box 108"/>
          <p:cNvSpPr txBox="1">
            <a:spLocks noChangeArrowheads="1"/>
          </p:cNvSpPr>
          <p:nvPr/>
        </p:nvSpPr>
        <p:spPr bwMode="auto">
          <a:xfrm>
            <a:off x="2206625" y="3963988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(f)</a:t>
            </a:r>
          </a:p>
        </p:txBody>
      </p:sp>
      <p:sp>
        <p:nvSpPr>
          <p:cNvPr id="316525" name="Text Box 109"/>
          <p:cNvSpPr txBox="1">
            <a:spLocks noChangeArrowheads="1"/>
          </p:cNvSpPr>
          <p:nvPr/>
        </p:nvSpPr>
        <p:spPr bwMode="auto">
          <a:xfrm>
            <a:off x="53181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(e)</a:t>
            </a:r>
          </a:p>
        </p:txBody>
      </p:sp>
      <p:sp>
        <p:nvSpPr>
          <p:cNvPr id="316526" name="Text Box 110"/>
          <p:cNvSpPr txBox="1">
            <a:spLocks noChangeArrowheads="1"/>
          </p:cNvSpPr>
          <p:nvPr/>
        </p:nvSpPr>
        <p:spPr bwMode="auto">
          <a:xfrm>
            <a:off x="83915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(d)</a:t>
            </a:r>
          </a:p>
        </p:txBody>
      </p:sp>
      <p:sp>
        <p:nvSpPr>
          <p:cNvPr id="40034" name="Rectangle 111"/>
          <p:cNvSpPr>
            <a:spLocks noChangeArrowheads="1"/>
          </p:cNvSpPr>
          <p:nvPr/>
        </p:nvSpPr>
        <p:spPr bwMode="auto">
          <a:xfrm>
            <a:off x="9112250" y="320677"/>
            <a:ext cx="1733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 dirty="0">
                <a:solidFill>
                  <a:srgbClr val="339933"/>
                </a:solidFill>
                <a:latin typeface="Times" panose="02020603050405020304" pitchFamily="18" charset="0"/>
              </a:rPr>
              <a:t>정렬</a:t>
            </a:r>
          </a:p>
        </p:txBody>
      </p:sp>
      <p:grpSp>
        <p:nvGrpSpPr>
          <p:cNvPr id="40035" name="Group 114"/>
          <p:cNvGrpSpPr>
            <a:grpSpLocks/>
          </p:cNvGrpSpPr>
          <p:nvPr/>
        </p:nvGrpSpPr>
        <p:grpSpPr bwMode="auto">
          <a:xfrm>
            <a:off x="6121400" y="1630364"/>
            <a:ext cx="414338" cy="422275"/>
            <a:chOff x="5372" y="1434"/>
            <a:chExt cx="261" cy="266"/>
          </a:xfrm>
        </p:grpSpPr>
        <p:sp>
          <p:nvSpPr>
            <p:cNvPr id="316531" name="Oval 11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2" name="Text Box 11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0036" name="Group 118"/>
          <p:cNvGrpSpPr>
            <a:grpSpLocks/>
          </p:cNvGrpSpPr>
          <p:nvPr/>
        </p:nvGrpSpPr>
        <p:grpSpPr bwMode="auto">
          <a:xfrm>
            <a:off x="9134475" y="4141789"/>
            <a:ext cx="414338" cy="422275"/>
            <a:chOff x="5372" y="1434"/>
            <a:chExt cx="261" cy="266"/>
          </a:xfrm>
        </p:grpSpPr>
        <p:sp>
          <p:nvSpPr>
            <p:cNvPr id="316535" name="Oval 11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6" name="Text Box 12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7" name="Group 121"/>
          <p:cNvGrpSpPr>
            <a:grpSpLocks/>
          </p:cNvGrpSpPr>
          <p:nvPr/>
        </p:nvGrpSpPr>
        <p:grpSpPr bwMode="auto">
          <a:xfrm>
            <a:off x="5405439" y="4764089"/>
            <a:ext cx="414337" cy="422275"/>
            <a:chOff x="5372" y="1434"/>
            <a:chExt cx="261" cy="266"/>
          </a:xfrm>
        </p:grpSpPr>
        <p:sp>
          <p:nvSpPr>
            <p:cNvPr id="316538" name="Oval 12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9" name="Text Box 12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8" name="Group 124"/>
          <p:cNvGrpSpPr>
            <a:grpSpLocks/>
          </p:cNvGrpSpPr>
          <p:nvPr/>
        </p:nvGrpSpPr>
        <p:grpSpPr bwMode="auto">
          <a:xfrm>
            <a:off x="1962150" y="5561014"/>
            <a:ext cx="414338" cy="422275"/>
            <a:chOff x="5372" y="1434"/>
            <a:chExt cx="261" cy="266"/>
          </a:xfrm>
        </p:grpSpPr>
        <p:sp>
          <p:nvSpPr>
            <p:cNvPr id="316541" name="Oval 12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2" name="Text Box 12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9" name="Group 127"/>
          <p:cNvGrpSpPr>
            <a:grpSpLocks/>
          </p:cNvGrpSpPr>
          <p:nvPr/>
        </p:nvGrpSpPr>
        <p:grpSpPr bwMode="auto">
          <a:xfrm>
            <a:off x="2354264" y="4727576"/>
            <a:ext cx="414337" cy="422275"/>
            <a:chOff x="5372" y="1434"/>
            <a:chExt cx="261" cy="266"/>
          </a:xfrm>
        </p:grpSpPr>
        <p:sp>
          <p:nvSpPr>
            <p:cNvPr id="316544" name="Oval 12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5" name="Text Box 12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0040" name="Group 130"/>
          <p:cNvGrpSpPr>
            <a:grpSpLocks/>
          </p:cNvGrpSpPr>
          <p:nvPr/>
        </p:nvGrpSpPr>
        <p:grpSpPr bwMode="auto">
          <a:xfrm>
            <a:off x="6202364" y="4113214"/>
            <a:ext cx="414337" cy="422275"/>
            <a:chOff x="5372" y="1434"/>
            <a:chExt cx="261" cy="266"/>
          </a:xfrm>
        </p:grpSpPr>
        <p:sp>
          <p:nvSpPr>
            <p:cNvPr id="316547" name="Oval 13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8" name="Text Box 13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2327275" y="20764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366963" y="20589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4083050" y="2068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4095751" y="2049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1930400" y="2906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955800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272891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2767013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364966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3687763" y="2876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H="1">
            <a:off x="2609850" y="1681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3529013" y="1698625"/>
            <a:ext cx="6143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5286375" y="2051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5326063" y="2033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62" name="Oval 22"/>
          <p:cNvSpPr>
            <a:spLocks noChangeArrowheads="1"/>
          </p:cNvSpPr>
          <p:nvPr/>
        </p:nvSpPr>
        <p:spPr bwMode="auto">
          <a:xfrm>
            <a:off x="4902200" y="2881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4940300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64" name="Oval 24"/>
          <p:cNvSpPr>
            <a:spLocks noChangeArrowheads="1"/>
          </p:cNvSpPr>
          <p:nvPr/>
        </p:nvSpPr>
        <p:spPr bwMode="auto">
          <a:xfrm>
            <a:off x="561181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5649913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66" name="Oval 26"/>
          <p:cNvSpPr>
            <a:spLocks noChangeArrowheads="1"/>
          </p:cNvSpPr>
          <p:nvPr/>
        </p:nvSpPr>
        <p:spPr bwMode="auto">
          <a:xfrm>
            <a:off x="653256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657066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 flipH="1">
            <a:off x="5530850" y="1655763"/>
            <a:ext cx="5984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6411913" y="1673225"/>
            <a:ext cx="627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0" name="AutoShape 30"/>
          <p:cNvSpPr>
            <a:spLocks noChangeArrowheads="1"/>
          </p:cNvSpPr>
          <p:nvPr/>
        </p:nvSpPr>
        <p:spPr bwMode="auto">
          <a:xfrm rot="5400000">
            <a:off x="2643188" y="123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1827214" y="11922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2374900" y="1803400"/>
            <a:ext cx="8636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4686300" y="1663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6" name="Oval 36"/>
          <p:cNvSpPr>
            <a:spLocks noChangeArrowheads="1"/>
          </p:cNvSpPr>
          <p:nvPr/>
        </p:nvSpPr>
        <p:spPr bwMode="auto">
          <a:xfrm>
            <a:off x="8118475" y="2038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8158163" y="2020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78" name="Oval 38"/>
          <p:cNvSpPr>
            <a:spLocks noChangeArrowheads="1"/>
          </p:cNvSpPr>
          <p:nvPr/>
        </p:nvSpPr>
        <p:spPr bwMode="auto">
          <a:xfrm>
            <a:off x="9823450" y="20304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9861551" y="20113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80" name="Oval 40"/>
          <p:cNvSpPr>
            <a:spLocks noChangeArrowheads="1"/>
          </p:cNvSpPr>
          <p:nvPr/>
        </p:nvSpPr>
        <p:spPr bwMode="auto">
          <a:xfrm>
            <a:off x="7759700" y="28686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7785100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846931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850741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84" name="Oval 44"/>
          <p:cNvSpPr>
            <a:spLocks noChangeArrowheads="1"/>
          </p:cNvSpPr>
          <p:nvPr/>
        </p:nvSpPr>
        <p:spPr bwMode="auto">
          <a:xfrm>
            <a:off x="939006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9428163" y="2838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>
            <a:off x="8362950" y="1643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7" name="AutoShape 47"/>
          <p:cNvSpPr>
            <a:spLocks noChangeArrowheads="1"/>
          </p:cNvSpPr>
          <p:nvPr/>
        </p:nvSpPr>
        <p:spPr bwMode="auto">
          <a:xfrm>
            <a:off x="7543800" y="1651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8" name="Text Box 48"/>
          <p:cNvSpPr txBox="1">
            <a:spLocks noChangeArrowheads="1"/>
          </p:cNvSpPr>
          <p:nvPr/>
        </p:nvSpPr>
        <p:spPr bwMode="auto">
          <a:xfrm>
            <a:off x="7161214" y="12811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94" name="Oval 54"/>
          <p:cNvSpPr>
            <a:spLocks noChangeArrowheads="1"/>
          </p:cNvSpPr>
          <p:nvPr/>
        </p:nvSpPr>
        <p:spPr bwMode="auto">
          <a:xfrm>
            <a:off x="9988550" y="51165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10026651" y="5097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7785100" y="5954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7810500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862171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8659813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00" name="Oval 60"/>
          <p:cNvSpPr>
            <a:spLocks noChangeArrowheads="1"/>
          </p:cNvSpPr>
          <p:nvPr/>
        </p:nvSpPr>
        <p:spPr bwMode="auto">
          <a:xfrm>
            <a:off x="955516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9593263" y="5924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02" name="Line 62"/>
          <p:cNvSpPr>
            <a:spLocks noChangeShapeType="1"/>
          </p:cNvSpPr>
          <p:nvPr/>
        </p:nvSpPr>
        <p:spPr bwMode="auto">
          <a:xfrm flipH="1">
            <a:off x="8502650" y="4729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 rot="5400000">
            <a:off x="9093200" y="37592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4981575" y="5099051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5008563" y="5068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508" name="Oval 68"/>
          <p:cNvSpPr>
            <a:spLocks noChangeArrowheads="1"/>
          </p:cNvSpPr>
          <p:nvPr/>
        </p:nvSpPr>
        <p:spPr bwMode="auto">
          <a:xfrm>
            <a:off x="6750050" y="50911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6788151" y="5072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510" name="Oval 70"/>
          <p:cNvSpPr>
            <a:spLocks noChangeArrowheads="1"/>
          </p:cNvSpPr>
          <p:nvPr/>
        </p:nvSpPr>
        <p:spPr bwMode="auto">
          <a:xfrm>
            <a:off x="4584700" y="5929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1" name="Text Box 71"/>
          <p:cNvSpPr txBox="1">
            <a:spLocks noChangeArrowheads="1"/>
          </p:cNvSpPr>
          <p:nvPr/>
        </p:nvSpPr>
        <p:spPr bwMode="auto">
          <a:xfrm>
            <a:off x="4610100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512" name="Oval 72"/>
          <p:cNvSpPr>
            <a:spLocks noChangeArrowheads="1"/>
          </p:cNvSpPr>
          <p:nvPr/>
        </p:nvSpPr>
        <p:spPr bwMode="auto">
          <a:xfrm>
            <a:off x="539591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3" name="Text Box 73"/>
          <p:cNvSpPr txBox="1">
            <a:spLocks noChangeArrowheads="1"/>
          </p:cNvSpPr>
          <p:nvPr/>
        </p:nvSpPr>
        <p:spPr bwMode="auto">
          <a:xfrm>
            <a:off x="5434013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14" name="Oval 74"/>
          <p:cNvSpPr>
            <a:spLocks noChangeArrowheads="1"/>
          </p:cNvSpPr>
          <p:nvPr/>
        </p:nvSpPr>
        <p:spPr bwMode="auto">
          <a:xfrm>
            <a:off x="631666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6354763" y="5899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16" name="Line 76"/>
          <p:cNvSpPr>
            <a:spLocks noChangeShapeType="1"/>
          </p:cNvSpPr>
          <p:nvPr/>
        </p:nvSpPr>
        <p:spPr bwMode="auto">
          <a:xfrm flipV="1">
            <a:off x="5384800" y="4800600"/>
            <a:ext cx="533400" cy="3556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7" name="AutoShape 77"/>
          <p:cNvSpPr>
            <a:spLocks noChangeArrowheads="1"/>
          </p:cNvSpPr>
          <p:nvPr/>
        </p:nvSpPr>
        <p:spPr bwMode="auto">
          <a:xfrm flipH="1">
            <a:off x="7683500" y="4826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7339014" y="4316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1711325" y="17033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(g)</a:t>
            </a:r>
          </a:p>
        </p:txBody>
      </p: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5394325" y="1233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(h)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8048625" y="13985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(i)</a:t>
            </a:r>
          </a:p>
        </p:txBody>
      </p:sp>
      <p:sp>
        <p:nvSpPr>
          <p:cNvPr id="317522" name="Text Box 82"/>
          <p:cNvSpPr txBox="1">
            <a:spLocks noChangeArrowheads="1"/>
          </p:cNvSpPr>
          <p:nvPr/>
        </p:nvSpPr>
        <p:spPr bwMode="auto">
          <a:xfrm>
            <a:off x="8391525" y="42306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(j)</a:t>
            </a:r>
          </a:p>
        </p:txBody>
      </p:sp>
      <p:sp>
        <p:nvSpPr>
          <p:cNvPr id="317523" name="Text Box 83"/>
          <p:cNvSpPr txBox="1">
            <a:spLocks noChangeArrowheads="1"/>
          </p:cNvSpPr>
          <p:nvPr/>
        </p:nvSpPr>
        <p:spPr bwMode="auto">
          <a:xfrm>
            <a:off x="4937125" y="43703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(k)</a:t>
            </a:r>
          </a:p>
        </p:txBody>
      </p:sp>
      <p:grpSp>
        <p:nvGrpSpPr>
          <p:cNvPr id="41030" name="Group 85"/>
          <p:cNvGrpSpPr>
            <a:grpSpLocks/>
          </p:cNvGrpSpPr>
          <p:nvPr/>
        </p:nvGrpSpPr>
        <p:grpSpPr bwMode="auto">
          <a:xfrm>
            <a:off x="3222625" y="1412876"/>
            <a:ext cx="414338" cy="422275"/>
            <a:chOff x="5372" y="1434"/>
            <a:chExt cx="261" cy="266"/>
          </a:xfrm>
        </p:grpSpPr>
        <p:sp>
          <p:nvSpPr>
            <p:cNvPr id="317526" name="Oval 86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27" name="Text Box 87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1" name="Group 88"/>
          <p:cNvGrpSpPr>
            <a:grpSpLocks/>
          </p:cNvGrpSpPr>
          <p:nvPr/>
        </p:nvGrpSpPr>
        <p:grpSpPr bwMode="auto">
          <a:xfrm>
            <a:off x="6061075" y="1397001"/>
            <a:ext cx="414338" cy="422275"/>
            <a:chOff x="5372" y="1434"/>
            <a:chExt cx="261" cy="266"/>
          </a:xfrm>
        </p:grpSpPr>
        <p:sp>
          <p:nvSpPr>
            <p:cNvPr id="317529" name="Oval 8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0" name="Text Box 9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1032" name="Group 91"/>
          <p:cNvGrpSpPr>
            <a:grpSpLocks/>
          </p:cNvGrpSpPr>
          <p:nvPr/>
        </p:nvGrpSpPr>
        <p:grpSpPr bwMode="auto">
          <a:xfrm>
            <a:off x="6977064" y="2014539"/>
            <a:ext cx="414337" cy="422275"/>
            <a:chOff x="5372" y="1434"/>
            <a:chExt cx="261" cy="266"/>
          </a:xfrm>
        </p:grpSpPr>
        <p:sp>
          <p:nvSpPr>
            <p:cNvPr id="317532" name="Oval 9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3" name="Text Box 9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3" name="Group 94"/>
          <p:cNvGrpSpPr>
            <a:grpSpLocks/>
          </p:cNvGrpSpPr>
          <p:nvPr/>
        </p:nvGrpSpPr>
        <p:grpSpPr bwMode="auto">
          <a:xfrm>
            <a:off x="8921750" y="1320801"/>
            <a:ext cx="414338" cy="422275"/>
            <a:chOff x="5372" y="1434"/>
            <a:chExt cx="261" cy="266"/>
          </a:xfrm>
        </p:grpSpPr>
        <p:sp>
          <p:nvSpPr>
            <p:cNvPr id="317535" name="Oval 9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6" name="Text Box 9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4" name="Group 97"/>
          <p:cNvGrpSpPr>
            <a:grpSpLocks/>
          </p:cNvGrpSpPr>
          <p:nvPr/>
        </p:nvGrpSpPr>
        <p:grpSpPr bwMode="auto">
          <a:xfrm>
            <a:off x="9134475" y="4430714"/>
            <a:ext cx="414338" cy="422275"/>
            <a:chOff x="5372" y="1434"/>
            <a:chExt cx="261" cy="266"/>
          </a:xfrm>
        </p:grpSpPr>
        <p:sp>
          <p:nvSpPr>
            <p:cNvPr id="317538" name="Oval 9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9" name="Text Box 9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1035" name="Group 100"/>
          <p:cNvGrpSpPr>
            <a:grpSpLocks/>
          </p:cNvGrpSpPr>
          <p:nvPr/>
        </p:nvGrpSpPr>
        <p:grpSpPr bwMode="auto">
          <a:xfrm>
            <a:off x="8145464" y="5014914"/>
            <a:ext cx="414337" cy="422275"/>
            <a:chOff x="5372" y="1434"/>
            <a:chExt cx="261" cy="266"/>
          </a:xfrm>
        </p:grpSpPr>
        <p:sp>
          <p:nvSpPr>
            <p:cNvPr id="317541" name="Oval 10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2" name="Text Box 10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6" name="Group 103"/>
          <p:cNvGrpSpPr>
            <a:grpSpLocks/>
          </p:cNvGrpSpPr>
          <p:nvPr/>
        </p:nvGrpSpPr>
        <p:grpSpPr bwMode="auto">
          <a:xfrm>
            <a:off x="5922964" y="4492626"/>
            <a:ext cx="414337" cy="422275"/>
            <a:chOff x="5372" y="1434"/>
            <a:chExt cx="261" cy="266"/>
          </a:xfrm>
        </p:grpSpPr>
        <p:sp>
          <p:nvSpPr>
            <p:cNvPr id="317544" name="Oval 104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5" name="Text Box 105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sp>
        <p:nvSpPr>
          <p:cNvPr id="317546" name="Line 106"/>
          <p:cNvSpPr>
            <a:spLocks noChangeShapeType="1"/>
          </p:cNvSpPr>
          <p:nvPr/>
        </p:nvSpPr>
        <p:spPr bwMode="auto">
          <a:xfrm>
            <a:off x="9282113" y="1693864"/>
            <a:ext cx="546100" cy="36988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힙정렬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4"/>
              <p:cNvSpPr>
                <a:spLocks noChangeArrowheads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Heap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en-US" altLang="ko-KR" sz="2000" i="0" dirty="0">
                    <a:latin typeface="Times" panose="02020603050405020304" pitchFamily="18" charset="0"/>
                  </a:rPr>
                  <a:t>Complete binary tree</a:t>
                </a:r>
                <a:r>
                  <a:rPr lang="en-US" altLang="ko-KR" sz="2000" i="0" dirty="0">
                    <a:latin typeface="Times" panose="02020603050405020304" pitchFamily="18" charset="0"/>
                  </a:rPr>
                  <a:t> (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배열로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표현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) 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heap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i="0" dirty="0">
                    <a:latin typeface="Times" panose="02020603050405020304" pitchFamily="18" charset="0"/>
                  </a:rPr>
                  <a:t>각 노드의 값은 자신의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children</a:t>
                </a:r>
                <a:r>
                  <a:rPr kumimoji="1" lang="ko-KR" altLang="en-US" sz="1800" i="0" dirty="0">
                    <a:latin typeface="Times" panose="02020603050405020304" pitchFamily="18" charset="0"/>
                  </a:rPr>
                  <a:t>의 값보다 크지 않음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endParaRPr kumimoji="1" lang="ko-KR" altLang="en-US" sz="1800" i="0" dirty="0">
                  <a:latin typeface="Times" panose="02020603050405020304" pitchFamily="18" charset="0"/>
                </a:endParaRPr>
              </a:p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힙정렬</a:t>
                </a:r>
                <a:endParaRPr kumimoji="1" lang="ko-KR" altLang="en-US" i="0" dirty="0">
                  <a:latin typeface="Times" panose="02020603050405020304" pitchFamily="18" charset="0"/>
                </a:endParaRP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주어진 배열을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힙으로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만든 다음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, 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차례로 하나씩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힙에서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제거함으로써 정렬</a:t>
                </a:r>
              </a:p>
            </p:txBody>
          </p:sp>
        </mc:Choice>
        <mc:Fallback xmlns="">
          <p:sp>
            <p:nvSpPr>
              <p:cNvPr id="3481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blipFill>
                <a:blip r:embed="rId3"/>
                <a:stretch>
                  <a:fillRect l="-1174" t="-20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2027" y="4865030"/>
            <a:ext cx="4778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800" dirty="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</a:rPr>
              <a:t>운영체제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스케쥴링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알고리즘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사용됨</a:t>
            </a:r>
            <a:endParaRPr lang="en-US" altLang="ko-KR" sz="1800" dirty="0"/>
          </a:p>
          <a:p>
            <a:r>
              <a:rPr lang="ko-KR" altLang="en-US" sz="1800" dirty="0"/>
              <a:t>    우선순위</a:t>
            </a:r>
            <a:r>
              <a:rPr lang="en-US" altLang="ko-KR" sz="1800" dirty="0"/>
              <a:t> </a:t>
            </a:r>
            <a:r>
              <a:rPr lang="ko-KR" altLang="en-US" sz="1800" dirty="0"/>
              <a:t>큐</a:t>
            </a:r>
            <a:r>
              <a:rPr lang="en-US" altLang="ko-KR" sz="1800" dirty="0"/>
              <a:t>(priority Queue)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/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모든노든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Parent</m:t>
                        </m:r>
                        <m:d>
                          <m:d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족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blipFill>
                <a:blip r:embed="rId4"/>
                <a:stretch>
                  <a:fillRect t="-64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F6AE9CA-8DFF-41BE-98D6-C16E3AC35E6C}"/>
              </a:ext>
            </a:extLst>
          </p:cNvPr>
          <p:cNvSpPr/>
          <p:nvPr/>
        </p:nvSpPr>
        <p:spPr>
          <a:xfrm>
            <a:off x="1260171" y="5962651"/>
            <a:ext cx="8503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https://www.youtube.com/watch?v=ihyg2OR8IR0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620</Words>
  <Application>Microsoft Office PowerPoint</Application>
  <PresentationFormat>와이드스크린</PresentationFormat>
  <Paragraphs>301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MS PGothic</vt:lpstr>
      <vt:lpstr>MS PGothic</vt:lpstr>
      <vt:lpstr>굴림</vt:lpstr>
      <vt:lpstr>맑은 고딕</vt:lpstr>
      <vt:lpstr>함초롬돋움</vt:lpstr>
      <vt:lpstr>Arial</vt:lpstr>
      <vt:lpstr>Cambria Math</vt:lpstr>
      <vt:lpstr>Times</vt:lpstr>
      <vt:lpstr>Times New Roman</vt:lpstr>
      <vt:lpstr>Wingdings</vt:lpstr>
      <vt:lpstr>Office 테마</vt:lpstr>
      <vt:lpstr>PowerPoint 프레젠테이션</vt:lpstr>
      <vt:lpstr>정렬-이진검색트리</vt:lpstr>
      <vt:lpstr>힙정렬</vt:lpstr>
      <vt:lpstr>PowerPoint 프레젠테이션</vt:lpstr>
      <vt:lpstr>힙정렬</vt:lpstr>
      <vt:lpstr>PowerPoint 프레젠테이션</vt:lpstr>
      <vt:lpstr>PowerPoint 프레젠테이션</vt:lpstr>
      <vt:lpstr>PowerPoint 프레젠테이션</vt:lpstr>
      <vt:lpstr>힙정렬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이진검색트리에서의 검색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14</cp:revision>
  <dcterms:created xsi:type="dcterms:W3CDTF">2020-04-23T23:29:58Z</dcterms:created>
  <dcterms:modified xsi:type="dcterms:W3CDTF">2020-05-08T02:13:21Z</dcterms:modified>
</cp:coreProperties>
</file>