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8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97" autoAdjust="0"/>
  </p:normalViewPr>
  <p:slideViewPr>
    <p:cSldViewPr snapToGrid="0">
      <p:cViewPr varScale="1">
        <p:scale>
          <a:sx n="71" d="100"/>
          <a:sy n="71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4-24T00:07:37.9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3510 5450 0,'53'18'156,"0"0"-141,53 35 17,123-53-32,-35 35 31,-123-17-31,-18-18 16,17 0-1,36 0 1,-53 0-16,0 17 15,-18-17 1,-17 0-16,105 18 16,54 17-1,-54-35 1,18 0-16,-17 0 16,-1 0-16,-88 0 31,124 0-31,-35 0 15,-89 0 1,88 0-16,-87 0 16,105 0-1,-124 0 1,177 0-16,-17 0 16,-36 0-1,71 0-15,-107 0 16,19 0-1,-36 0 1,-53 0-16,71 0 0,53 0 31,-53 0-15,105 0-16,1 0 16,-71 0-1,-88 0-15,18 0 16,-54 0 15,1 0-31,70 0 16,36 0-16,-1 0 15,-88 0 1,54 0 0,-36 0-1,-18 0-15,35 35 16,-52-35 15,35 0-15,35 0-1,-70 0-15,158 18 16,-88-18 15,-52 18-31,-19-18 16,19 0-1,-1 0-15,88 0 16,-17 0-16,-88 0 31,52 0-31,1 0 16,52 17-16,-70-17 31,71 0-15,-1 0-1,-105 0 1,35 0 0,0 0-1,88 0 1,-124 0 0,54 0-16,0 0 15,-54 0 1,18 0 15,18 0-15,53 0-16,-35 0 15,-36 0 17,36 0-32,-19 0 31,-16 0-16,17 0 1,-18 18 15,53-18 47,-70 0-62,35 0-16,53 0 16,-36 18-1,-35-18 1,1 0 31,52 0-32,-71 0 1,125 0-16,-107 0 16,-17 0-1,-1 0 1,1 0 46,52 0-46,107 0-16,-142 0 16,71 0-1,-89 0 1,19 0 0,-19 0-1,19 0 32,17 0-47,-36 0 16,54 0-1,17 0 157,-17 0-156,-54 0-1,89 35-15,0 0 16,-53-35 0,53 0-1,-71 0 1,-17 0 0,-1 0-1,1 0 1,35 0-16,-18 0 15,18 0 1,-18 0 0,36 0-16,-36 0 31,36 0-15,-36 0-1,159 0 1,-106 0-1,-53 0 17,-17 0-32,17 0 15,106 0 1,-52 18 0,-54-18-16,141 0 15,-158 0 1,52 0-16,-17 0 15,53 0 17,-71 0-32,18 0 15,71 0 1,-89 0-16,-17 0 16,-1 0-1,19 0 1,17 0-1,88 0 1,-124 0-16,36 0 16,-17 0-1,-1 0 1,0 0 0,-17 0-1,35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4-24T00:16:58.5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10089 7814 0,'36'0'266,"-1"0"-250,18 0-16,-18 0 15,0 0 1,36 0-16,-36 0 15,36 0 1,-18 0 0,-36 0-16,36 0 15,88 0 1,-105 0-16,52 0 16,-35 0-1,53 0 1,-36 0-16,1 0 15,17 0 1,35 0 0,-70 0-16,-17 0 15,-19 0 1,36 0-16,-18 0 16,54 0-1,-36 0 1,35 0-16,-53 0 0,36 0 31,-18 0-15,-36 0-1,54 0 1,-18 0-16,-18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4-24T00:17:00.1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14164 7849 0,'35'0'125,"-17"0"-125,17 0 31,18 0-31,-18 0 15,18 0 1,18 0-16,-18 0 16,70 0-1,-52 0 1,17 0-16,-17 0 16,52 0-1,-70 0-15,0 0 16,53 0-1,-36 0 1,36 0-16,70 0 16,1 36-1,87-36 1,-87 0-16,-18 0 16,-106 0-1,35 0-15,70 0 16,-52 0-1,18 0 1,-1 0-16,-52 0 16,17 0-1,-53 0-15,36 0 16,-36 0 0,-17 0-1,35 0-15,-36 0 16,1 0-1,35 0-15,-36 0 32,19 0-17,-19 0-15,19 0 16,-1 0 0,53 0-1,-53 0-15,-17 0 16,17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4-24T00:20:33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11342 6473 0,'0'18'78,"0"35"-62,0 0-1,0 17-15,0-17 16,0 36 0,17-54-1,-17-17 1,18-18 0,0 17-1,-18 1 16,0-1-31,0 1 16,0 0 0,106-71 109,-54 0-110,37-53-15,-72 88 16,89-87 0,-71 69-16,-17 19 15,0-1 1,-1 0 187,-17 1-187</inkml:trace>
  <inkml:trace contextRef="#ctx0" brushRef="#br0" timeOffset="1192.8951">15452 6544 0,'0'18'46,"0"176"-30,17-106 0,-17-35-1,0-36-15,53 89 16,-53-88 15,0 52-15,0-52-1,0 0-15,18 35 16,-18-36 62,53-34 47,-36-1-109,1 0-16,70-87 15,-35 16 17,-35 36-32,17 18 15,0-35 1,1-1 0,-19 71-16,-17-18 15,53-35 1</inkml:trace>
  <inkml:trace contextRef="#ctx0" brushRef="#br0" timeOffset="3183.5143">10072 8396 0,'-18'0'125,"1"18"-110,105-18 17,-35 0-17,52 0 1,-69 0-1,17 0 1,35 0 0,-71 0-1,19 0 1,17 0-16,0 0 16,0 0-1,-18 0-15,-18 0 16,1 0 15,35 0-15,0 0-1,0 0 1,0 0 0,0 0-1,0 0-15,-1 0 16,54 0-1,-53 0 1,0 0 0,159 0-1,-159 0-15,88 0 16,-53 0 0,-35 0-16,-18 0 15,53 0 1,18 0-1,-88 0-15,35 0 16,17 0 0,-34 0-1,17 0 1,-18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4-24T00:22:02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8061 7708 0,'-18'-17'31,"18"-1"-31,-17 0 16,-19-17 0,19 0-16,-1-1 15,-52-34 1,-54 52 0,36-17-16,-53 35 15,53-18 1,-36 1-1,54-1-15,-107 18 16,71-35 0,-35 35-16,-70-36 31,158 36-31,-36 0 0,19 0 16,-18 0-1,-36 71 1,-35-36-16,36 54 15,-36-19 1,89-35 0,-18 36-16,35-36 15,0 18 1,35 53-16,0-71 31,18 36-15,-35-1-16,17-70 15,18 89 1,0-54 0,0 0-16,0 18 15,0 0 1,0-18 0,18-17-1,0-1 1,35 1-16,0-18 15,52 18 1,54-18-16,-53 0 16,141 0-1,-53 0 1,-18 0-16,-52 0 16,35 0-1,70-18-15,-53-35 16,36 36-1,-141-1 1,-1-17-16,-17-18 16,-18 35-1,1 0 1,-36 1-16,70 17 16,-70-35-1,18-18 1,-1 17-1,1 36 1,-18-17-16,18-1 16,-18 0-1,17-17-15,-17 0 16,0 0 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4-24T00:25:41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19138 7497 0,'-35'0'16,"-36"35"-16,18-35 15,18 0 1,-35 0-1,-19 0-15,-34 0 16,-18 0 0,70 0-16,-87 0 15,87 0 1,36 0 0,-18 0-16,-88 0 15,88-18 1,-35-17-16,-18-36 15,70 54 1,1-19 0,18 19-1,-1-1 1,0-35 0,1 0-1,-19-17 1,19 17-16,-1-18 15,18-52 1,-18 88 0,18-89-16,0 89 15,0-53 1,0 17-16,0-35 16,36-35-1,-1 106 1,18-71-16,0 35 15,-36 36 1,54-35-16,-18 17 16,-18 17-1,53-17 1,18-35-16,35 53 16,18-53-1,-88 53 1,70-1-16,53 19 15,17-107 1,89 71-16,-70 36 16,34-54-1,1 71 1,35-18-16,-18 18 16,53 0-1,-18 0-15,-52 0 16,0 0-1,-1 18 1,-52 35-16,17 0 16,-70-36-1,-53 36-15,17-17 16,-105-19 0,70 36-1,-53-35-15,106 88 16,1-53-1,-72 17 1,124 54-16,-159-89 16,18 53-1,36 53-15,16-35 16,-16 70 0,-19-34-1,1-37-15,-71 1 16,17-53-1,1 35-15,-18-17 16,35 70 0,-17-18-1,-18-34-15,0-1 16,0-18 0,0 1-16,-71 35 15,18-18 1,-88 88-1,0-87-15,-53 69 16,-17-34 0,-36 17-16,35-71 15,36-17 1,-71 0 0,123-35-16,-88 0 15,1 17 1,-19-35-1,-34 0-15,-18 0 16,17 0-16,-52 0 16,52 0-1,-35 0 1,18 0 0,-36 0-16,71 0 15,-17 0 1,87 0-16,89 0 15,71 0 1,-36 0 0,17 0-16,19 0 31,-1 0-15,-17-18-1,-53-52 1,17 34-16,36 1 15,0 17 1,-36 1 0,36-36-16,-36 35 15,18-17 1,18 35-16,17-18 16,-52-87 171,35 69-171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4-24T00:28:53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4533 7020 0,'18'0'187,"70"18"-171,0-18-16,53 0 15,53 18 1,-70-1-16,-36-17 16,-53 0-1,53 0-15,36 0 16,-53 0-1,17 0 1,-53 0-16,-17 0 16,-1 0-1,1 0 17,0 0-17,-1 0 141,1 0-140</inkml:trace>
  <inkml:trace contextRef="#ctx0" brushRef="#br0" timeOffset="1047.318">4551 8026 0,'0'17'47,"70"1"16,89 35-48,35-53 1,-70 0-16,-1 0 15,1 18 1,-36 17 0,18-18-16,35-17 15,-106 0 1,-17 0 109,-1 0-78,1 0-32,0 0 1,-1-17 15,1 17-15</inkml:trace>
  <inkml:trace contextRef="#ctx0" brushRef="#br0" timeOffset="2228.2406">4427 9349 0,'-17'0'47,"17"17"-16,35 1-31,18 0 15,35-1 1,71 18 0,-18-35-16,18 0 15,-71 18 1,35-18-16,18 35 16,-17-35-1,-53 0 1,-19 0-16,1 0 15,0 0 1,0 0-16,-18 0 16,1 0-1,-19 0 1,19 0 62,-1 0-47,-17-17-15,-1-1 0,18-17-1,-17 35-15,0-35 16</inkml:trace>
  <inkml:trace contextRef="#ctx0" brushRef="#br0" timeOffset="5602.1878">8520 4762 0,'17'18'16,"1"-53"31,17 17-32,-17-35-15,-18 36 16,53-19 0,-36 36-1,1 0 16,0 0 1,-1 0 15,-17 89-32,36-54 1,-36 0-16,0 18 15,0-35 1,0-1 0,0 1-16,0-71 125,0 35-110,70-70 1,-17-35-16,18 52 16,-19-17-1,-34 88 1,0-18-16,-18 1 31,17 17 63,1 35-94,-18 0 0,0 1 31,0-19-31,0 18 16,0 1-1,0-19 32,0 1-31,35 0 109</inkml:trace>
  <inkml:trace contextRef="#ctx0" brushRef="#br0" timeOffset="6772.0596">9507 4762 0,'36'-17'94,"17"-1"-78,-1-17-16,-16 0 15,70-54 1,-54 1-1,37-35-15,-36 17 16,-18-18 0,71-17-16,-89 53 15,36-71 1,-35 71 0,0-123-16,-1 158 15,1-18 1,-18 36-16,0 17 31,0 36 63,-35 17-79,-36 89 1,53-89 0,1 18-16,-19 35 15,36-17 1,0 52-16,0 0 16,0-52-1,0-36 1,0 36-16,0-18 15,0-18 1,18 0 0,0 1-1,-1-19 1,19-17-16,-19 0 16,1 0-1,0 0 1,17 0-1,0 0 1,-17 0 0,-1 0 93,19-17-109</inkml:trace>
  <inkml:trace contextRef="#ctx0" brushRef="#br0" timeOffset="7526.0437">10601 4075 0,'0'-18'16,"-18"18"0,1 18-16,-19 17 15,36 0 1,0 0-1,0-17-15,0 17 16,0-17 0,0 0 31,0-1-32,18-17 1,53 0-1,-1 0 1,-52 0 0,17-17-16,-17 17 15,-1-36 1,1 1 0,-18 17-1,0 1 16,0-1-15,0 0 15</inkml:trace>
  <inkml:trace contextRef="#ctx0" brushRef="#br0" timeOffset="8752.3315">11518 3810 0,'0'0'0,"0"-18"15,-17 18 17,-1 0-17,0 0 1,-17 0-1,17 36 1,1-1 0,17-17-1,0-1-15,0 1 94,53-18-63,0 0-31,-36 35 125,1 18-109,-1 18 0,1-36-16,0 35 15,-18 1 1,0-18-16,0 35 15,0 0 1,-71 18 0,1-35-16,34-18 31,19-53 16,-1-36-16,18-17-15,0-35-16,0 71 15,0-54 1,18 0-16,17 36 16,0 18-1,1-19 1,-19 36 140</inkml:trace>
  <inkml:trace contextRef="#ctx0" brushRef="#br0" timeOffset="9832.5141">12171 4198 0,'0'-18'15,"17"1"32,1-36-31,35 0 0,-35 0-1,17-18-15,-17 71 16,-1-35-1,1 35-15,17 0 79,-17 18-64,-1-1-15,1 89 16,-18-70-1,0 87-15,0-88 16,0-17 0,18 17-1,-18-52 79,0-36-78,0-36-16,70 19 15,-34-18 1,34 17 0,-52 36-16,17 17 15,-17 18 1,17 0-16,-17 0 62,34 36-46,-52-1 0,0 18-16,18 17 15,-18-34 1,18-19-16,-18 18 15,17-17 17,1-18 15,-18 18-32,53-18 1,-18 0-1,0 0 48</inkml:trace>
  <inkml:trace contextRef="#ctx0" brushRef="#br0" timeOffset="10991.4162">13917 4974 0,'-53'0'79,"0"0"-64,-70 0-15,17 0 16,-70 0-1,-1 0-15,-87 0 16,17 0 0,17 0-1,19 0-15,34 0 16,36 0 0,88 0-16,-70 0 15,-89 0 1,36 0-1,52 35-15,-87-17 16,52 17 0,35-17-16,54 17 15,-18-35 1,-1 0 0,19 18-16,-54 0 15,-17-18 1,35 17-16,36-17 15,17 18 1,-53-18 0,18 0-16,17 17 15,36 1 1,17-18 0,-17 0-16,18 0 15,-1 18 1,0-18-16,-17 17 15,17-17 1,1 0 156,17 18-125,-18-18-47,0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4-24T00:31:58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5503 8978 0,'18'0'188,"0"0"-172,-1 0-1,19 0-15,158 0 16,35 18-1,-106-1 1,107-17-16,-107 18 16,-35 17-1,18-35 1,-53 0 0,0 0-1,35 0 1,-53 0-1,18 0 17,-35 0-17,17 0-15,36 0 16,-54 0 0,36 0-1,53 0 16,-88 0-15,-1 0 0,107 0-1,-71 0-15,106 0 16,-142 0 0,89 0-16,-53 0 15,0 0 16,-35 0-31,-1 0 32,54 0 30,105 0-46,-123 0-1,0 0-15,18 0 16,17 0 0,-35 0-16,0 0 15,-36 0 1</inkml:trace>
  <inkml:trace contextRef="#ctx0" brushRef="#br0" timeOffset="1363.4193">5697 9737 0,'53'0'172,"0"0"-156,0 0-16,35 0 31,-35 0-15,-35 0-16,70 0 15,-70 0 1,35 0-16,35 0 15,-53 0 17,18 0-32,-18 0 15,18 0 1,88 0 0,-105 0-16,16 0 15,1 0 1,-35 0-1,17 0 1,71 0 0,-71 0-16,54 0 15,-72 0 1,89 0-16,-88 0 16,70 0-1,-70 0 1,34 0-16,37 0 15,34 0 1,-70 0-16,18 0 16,-36 0-1,88 0 1,-70 0-16,-35 0 16,17 0-1,0 0 1,1 0 109,34-36-110</inkml:trace>
  <inkml:trace contextRef="#ctx0" brushRef="#br0" timeOffset="4791.9069">829 4286 0,'-35'0'78,"35"53"-62,0 0-1,35 53 1,-17-88-16,-1 17 15,19 35 1,-1 1 0,-35-36 15,17 0-31,1-17 187,88-71-187,0-17 16,-89 70 0,107-89-1,-106 54 1,105-35-16,-70-1 16,53 18-1,-71 53 1,18-35-1</inkml:trace>
  <inkml:trace contextRef="#ctx0" brushRef="#br0" timeOffset="17540.0411">15540 2822 0,'0'18'297,"0"52"-281,0-52-1,0 0-15,0 17 16,0 18 0,0-35-16,0 17 15,0-18 1,17 36 0,-17-17-1,0-1 1,18-17-1,-18 17 1,0-18 0,0 19-16,0-1 15,0 0 17,0-17-1,53 35 547,35-36-578,-35-17 16,53 18-1,-18-18-15,-70 0 16,17 0-1,0 0-15,-17 0 16,53 0 0,87 0-1,-17 0-15,-17 35 16,-18-35 0,-53 18-16,0-18 15,-18 0 1,35 0-1,-52 0 17,17 0-17,54 0-15,-54 0 16,35 0 0,1 0-16,-18 0 15,-18 0-15,0 0 31,1 0-31,-19 0 16,1 0 0,17 0-16,18 0 15,53 0 1,0 0 0,-71-18-16,18 1 15,-35 17 1,17 0 15,18 0-15,0 0-16,-18 0 15,-17 0 1,-1 0 15,19 0-31,52 0 16,-35 0-1,0 0 1,35 0 0,-35 0-16,0 0 15,70 0 1,-105 0-16,70 0 16,-35 0-1,53 0 1,52 0-16,-16 0 15,-19 0 1,-70 0 0,-18 0-16,18 0 15,18 0 1,-18 0-16,35 0 16,-18 0-1,36 0 1,18 0-16,-71 0 15,17 0 1,-35-18-16,89 18 16,-36 0-1,88 0 1,-52 0-16,52 0 16,-35 0-1,-70 0-15,70 0 16,-106 0-1,54 0 1,-19 0-16,1 0 16,-18 0-1,35 0 1,-35 0-16,17 0 16,-34 0-1,52 0-15,-35 0 16,0 0-1,17 0 1,-17 0-16,0 0 16,0 0-1,-18 0-15,0 0 16,-17 0 0,0 0-1,17 0 1,0 0-1,18-18-15,-18 18 16,18 0 15,-35 0-31,-18-17 32,18-1 139,-18 1-171,17-36 16,-17 35 0,0-53-1,0 36 17,36-229-32,-19 105 15,-17 18 1,35-18-16,-17 88 15,0-123 1,-18 89 0,17 16-16,-17 1 15,0 35 1,0 36 0,0-1 15,0 0 172,-35 18-203,-88 0 16,34 0-1,-34 0 1,17 0-16,-17 0 15,-1 0 1,-17 0-16,88 0 16,-35 0-1,-88 0 1,34 0-16,-69 0 16,70 0-1,-71 0-15,89 0 16,-107-17-1,36-1 1,53 18-16,0 0 16,0-70-1,0 52 1,-36 18-16,-70-35 16,71 35-1,-18 0-15,71-18 16,-36 0-1,71 18 1,35-17-16,-35-1 16,-142 18-1,19-53-15,34 53 16,54-18 0,52 18-1,1-17-15,34-1 16,1 18-1,0 0-15,-53 0 16,17 0 0,53 0-1,-52-17-15,17 17 16,35 0 0,-70-18-1,35 0-15,-17 18 16,17-17-16,-18 17 31,53 0 16,1 0-31,-1 0-16,-35 0 15,-17 0 1,52 0-1,-17 0-15,-53 0 16,17 0 0,-17 0-16,-36 17 15,36-17-15,35 18 32,0-18-32,18 0 15,0 0 1,17 0-1,-35 0-15,0 0 16,36 0 78,-1 0-16,0 0-62,18 18-1,0 17 1,0-18-16,0 19 15,0-19 1,0 19 0,0 17-16,0-18 31,0 18-31,0 35 31,0-53-15,0 18-1,0 0 1,0-18-16,0 36 16,0-18-1,0-36 1,0 72-16,0-54 16,0 0-1,0 1-15,0 16 16,0-34-1,0 17 1,0 1-16,0-19 31,0 19-31,0-1 16,0 18 15,0-36-31,0 19 16,0-19-1,0 19 1,0 16-16,0-16 16,0 17-16,0-36 31,0 1 0,0 0-15,0-1-1,0 1 64,18 17-64,-18-17 32</inkml:trace>
  <inkml:trace contextRef="#ctx0" brushRef="#br0" timeOffset="21524.7214">15875 4110 0,'18'0'125,"-18"53"-110,17-18 1,-17-17 15,0 17 0,0-17-15,18 35 0,0-36-16,-18 1 15,35 52 1,-35-34 0,0-19-16,0 1 15,0 0 1,0 17-16,0-18 15,0 19 1,0-1 0,0-17-16,0-1 31,0-70 172,0 18-187</inkml:trace>
  <inkml:trace contextRef="#ctx0" brushRef="#br0" timeOffset="22580.2963">15893 3969 0,'17'0'140,"1"0"-124,35 0 31,-36 0-32,19 0-15,-19 17 16,1 1 0,0 0 15,-1-1-15,-17 1-16,18 0 15,-18-1 1,0 36-1,0-18 1,0-17 0,0 17 31,0-17-47,0 0 31,0-1 0,-35-17-15,17 0-16,0 0 15,1 0 126,-1-17-141,-17-19 16,35 1-1</inkml:trace>
  <inkml:trace contextRef="#ctx0" brushRef="#br0" timeOffset="24323.2959">16387 1623 0,'0'17'156,"0"36"-140,0-17-16,0 34 16,0-17-1,0 0-15,0 35 16,0 36-1,0-89 1,0-17-16,-36 87 16,36-69-1,-17 52 1,17 71-16,-18-71 16,18-35-1,0 35-15,0-53 16,0 0-1,0 36 1,0-53-16,0-1 16,0 1-1,0 17 1,0-17-16,0 0 16,0 17-1,0-18-15,0 36 16,0 0-1,0-17 1,0 16-16,0 1 16,0-35-1,0 35 1,0-35 15</inkml:trace>
  <inkml:trace contextRef="#ctx0" brushRef="#br0" timeOffset="26133.4889">21872 1923 0,'-17'0'47,"17"17"-31,0 1-1,0 17-15,0 18 16,0 0 0,0-35-16,0 52 15,0 18 1,0-35-1,0-17-15,0 17 16,0 17 0,0 18-16,0-52 15,0 34 1,0 18-16,0-17 16,0-18-1,0 53 1,0-89-16,0 36 15,0-35 1,0-1 0,0 36-16,0 0 31,0-17-15,0-19-1,0 1 1,0-1 15,0 1 0,0 0-15,0-1-16,0 1 31,0 35 0,-36-35-15,36-1 0,0 1-1</inkml:trace>
  <inkml:trace contextRef="#ctx0" brushRef="#br0" timeOffset="27710.921">22049 3845 0,'17'0'109,"-17"36"-93,0-19-16,0 71 15,0-35 1,18 0 0,-18-18-16,0-17 15,0 0 1,0-36 203,0-17-204,0-18 1,18 0-16,-1 53 16,-17-35-1,18-1-15,-1 36 47,1 0-16,-18-17-31,35-18 47,-17 35-47,0 0 47</inkml:trace>
  <inkml:trace contextRef="#ctx0" brushRef="#br0" timeOffset="30106.4023">18821 1711 0,'0'53'93,"0"0"-61,0 0-32,0-18 15,0 0 1,0 36-16,0-36 16,0 53-1,0-35 1,0 18-16,0-18 15,0 0 1,0 0 0,0-18-1,0 18 1,0-18 0,0-17-1,0 35 1,0-18-16,0-18 15,0 19 1,0-1-16,17 53 16,-17-35 15,0 0-15,0-18-1,0-17-15,0 17 16,0 18-1,0 0 1,0-35-16,0 17 16,0 0-1,0-17 1,0 0-16,0-1 16,0 18-1,0-17 1,18-18 15,-18 35-15,0-17-1,0 0 17,18 17-1,-18-17 94,0-1-63,17-17 126,-17-53-188</inkml:trace>
  <inkml:trace contextRef="#ctx0" brushRef="#br0" timeOffset="31657.6744">19315 1782 0,'17'17'156,"-17"36"-140,0 18-1,0-54-15,0 19 16,18-1 0,-18 18-1,0 0 1,17-36 0,-17 36-16,18-35 31,-18 35-16,0 0 1,18 17 15,-18-52-31,0 52 16,17-52 0,-17 17-16,0 18 15,0-17 1,0-19-1,0 18-15,0 18 16,0 0 0,0 0-16,0 0 15,0 0 1,0-35 0,0 35-16,0-18 15,0-17-15,0-1 31,0 1-15,0-1 0,0 1-16,0 0 15,0-1 17,0 19-32,0-1 15,0 0 1,0-17-16,0-1 250</inkml:trace>
  <inkml:trace contextRef="#ctx0" brushRef="#br0" timeOffset="40253.341">19226 4357 0,'-35'0'219,"17"0"-204,1 0 17,-1 0-17,1 0-15,-1 0 32,-17 0-17,17 35 1,-17 18-1,35-18-15,-18-17 16,18 17 0,0-17-1,0 17 17,0-17-17,0-1 79,35-17-63,-17 0-15,0 0-16,17 0 15,18-17 1,-18-1 0,0-35-16,36 36 15,-53-1 1,17-35 31,-18 35-32,1 1 1,-18 52 156,0 18-156,0 0-1,-18 17-15,-34 36 16,-1-35-1,35 52 1,18 1-16,0-54 16,-18 18-1,18-35-15,0-17 16,0 34 0,0-52-1,0-1 63,36-17-15,-19-35-48,1 18-15,-18-19 16,0 1 15,0-18-31,0 0 32,0 18-1,0 0-16</inkml:trace>
  <inkml:trace contextRef="#ctx0" brushRef="#br0" timeOffset="44955.105">15593 1658 0,'-18'0'187,"18"-18"-171,0 1 15,0-1-15,0-17 0,18 17 15,-1-17-16,19 0-15,-36 17 16,17 0 0,1-35-16,0 36 15,17-18 1,-35 17 0,18-17-16,17-36 15,0 36 1,0 17-16,-17 1 15,53-54 17,-54 53-32,54-17 15,-71 17 1,53-35 0,-18 36-16,-35-1 15,35 18 1,-17-17-16,17-1 15,18-17 1,0 17 0,-35 0-16,70 1 31,-53-1-31,18 0 16,-35 18-1,17-17 1,0 17-16,0-18 15,18 18 1,18-35 0,-18 35-16,35 0 15,0 0 1,-35-18-16,-18 18 16,18 0-1,-17 0 1,52 0-1,-18 0 1,-34 0-16,17 0 16,-36 0-1,18 0 1,36 0-16,-36 0 16,36 0-1,-1 0-15,-17 18 16,18 17-1,-36-17 1,-17-18-16,35 35 16,-18-17-1,18 35 1,17-36-16,-34 1 16,-19-18-1,19 35-15,17-17 16,0 35-1,-1-36 1,1 1-16,-35 0 16,17-1-1,18 36-15,-18-35 16,1 17 0,-1-35-1,18 18-15,-18-1 16,0 36-1,1-17-15,-1-1 16,71 18 0,-88-53-1,-18 17-15,35 19 16,-18-19 15,1 19-31,17-36 31,-17 0-15,-18 17 0,18 19-1,-1-19 1,1 1 0,0-1-16,-1-17 15,1 18 16,-18 0-15</inkml:trace>
  <inkml:trace contextRef="#ctx0" brushRef="#br0" timeOffset="46575.7058">19491 1746 0,'0'-17'110,"0"-1"-110,0-53 15,35 18-15,1-17 31,16 17-15,19 18 0,-53 17-1,70-52-15,-18-1 16,-17 36 0,35-18-1,-35 35-15,0 1 16,18-19-1,-1 19-15,-34-1 16,34-17 0,-34 17-16,16 0 15,37 1 1,34-1 0,-88 18-16,1 0 31,17 0-31,0 0 15,-1 0 1,1 0 0,-17 0-1,-19 0 1,19 0 0,87 0-16,-35 71 15,-17-71 1,-18 35-16,17-17 15,18-1 1,-17 19 0,0-19-16,34 18 15,-52-17 1,-35 0-16,17-1 16,36 1 15,-18 0-31,-18-1 31,0 36-31,-17-35 16,17-1-1,-17 1 1,17 0-16,-17-1 16,-18 1-1,53 0 1,-36 17 15,1-17 63,-18 17-79,18 0 1,-1-17-16,1-1 203</inkml:trace>
  <inkml:trace contextRef="#ctx0" brushRef="#br0" timeOffset="63564.2639">11183 9243 0,'0'-18'171,"0"0"-171,0 1 16,0-1 15,0 1-15,0-19 0,0 19 30,-18-1-46,1 0 16,-1 1 125,0 17-141,-34 0 15,-1 0 1,0 0 0,17-18-16,1 18 15,18-35 1,-1 35-16,-17 0 15,17 0 17,0 0-17,-35-18 17,36 18-32,-1 0 15,-17 0 1,17 0-16,1 0 47,-36 0-47,17 0 0,1 0 15,0 0 1,0 0-16,-18 0 16,0 0 15,35 0-16,0 0 1,-17 0-16,0 18 16,17-18-1,1 17 1,-19 19 0,19-36-1,-19 35 1,19-17-16,-18 35 15,-1-18 1,19 35-16,-19-34 16,36-19-1,0 1 1,0 0 15,-17-18-31,17 53 31,-18-36-15,18 1 0,0-1-1,0 1 1,0 35 0,0-35-1,0 17 16,0 18-15,35-36 0,-35 1-1,0 0-15,18-1 16,0 1-16,17 35 31,-17-35-15,17-1-1,-18-17 17,1 0-17,0 18 1,17-18 0,-17 0-1,-1 0 16,19 0-31,-19 17 16,54 19 0,-36-36-1,-17 0 1,-1 0 0,1 0-16,0 0 15,34 17 1,1-17-16,-17 0 15,-19 0 1,19 0 0,-19 0-16,19 0 15,-1 0 1,0-17 0,-17-1-1,17 0 1,0-17-1,-17 18 32,-18-1-31,18 0 0,-1 18-16,1-17 0,17-1 31,-17 0-31,-1 1 15,1-19 17,0 19-17,-1-1 1,1 18-16,-18-17 16,53-19-1,-36-17 1,-17 36-16,18-1 15,-18 0 1,0-17 0,18 18-1,-18-1 1,0 0-16,17 1 31,-17-1-15,0 0-16,0-17 31,18 17-15</inkml:trace>
  <inkml:trace contextRef="#ctx0" brushRef="#br0" timeOffset="69751.9008">15416 3616 0,'0'18'62,"18"35"-46,-18 17-16,0 1 15,0-1 1,0-17-16,0 18 16,0-18-1,0 35 1,0-18-16,18 19 16,-18-72-1,17 71 1,-17-17-16,0-1 15,36 1 1,-19-18-16,-17-18 16,18 0-1,-18 18 1,17 0-16,1 0 16,0 0-1,-1 18-15,19-18 16,-19-53-1,-17 17 1,18 36-16,17-35 16,-35-1-1,53 36 1,0 0 0,-35-53-1,17 18-15,18 0 16,35 17-1,-17-18 1,-18 19-16,-18-1 16,35-35-1,-17 18-15,-17-18 16,-1 17 0,35 1-1,-17 0-15,0-1 16,-17 19-1,16-36-15,-16 0 16,34 0 15,18 17-31,-17-17 16,0 18 0,-1-18-16,-35 0 15,1 0 1,-1 0-1,18 0-15,-35 0 16,17 0 0,0 0-16,-17 0 15,35 0 1,-36 0-16,36 0 16,35 0-1,-35 0 1,-17 0-1,-19 0-15,1 0 16,0 0 0,-1 0-1,54 0 1,-18-18 0,0 18-16,-1 0 15,-16 0 1,-19-17-1,1 17 1,0-18 0,-18 0-1,35 18 1,0-17 0,-35-1-16,35 18 0,-17-18 31,35-35-31,-35 53 31,17-17-15,-35-1-16,35 0 15,1 18 1,-36-17 0,52-36-1,-34 53 1,-18-18-16,18 18 15,17-35 1,-17 17 0,-1 18-16,1-35 15,17 0 1,-17 17 0,-1-17-1,19 0 1,-19 17-1,1 0 1,17-35 0,1 1-1,-1 16 1,-18-17-16,1 36 16,17-19-1,-17 1-15,35-18 16,0-53-1,-35 89 1,34-36-16,1-35 16,-35 88-1,0-36 1,-18 19-16,17 17 16,36-71-1,-18 18-15,1-17 16,-19 52-1,1-17 1,17-18-16,-17-18 16,-18 54-1,35-19-15,-35-17 16,18 1 0,-1 52-1,19-36-15,-19 19 16,-17-19-1</inkml:trace>
  <inkml:trace contextRef="#ctx0" brushRef="#br0" timeOffset="72114.7308">4727 8431 0,'18'53'109,"-1"-17"-93,36 34-1,-53-52 1,53 17-16,-53-17 16,18 35-1,17-36 267,18-34-267,-18-19 1,36 1-1,-36 17-15,53-70 16,-88 71 0,36-1-16,-19-35 15,1 18 1,35 17 0,-35 0 280</inkml:trace>
  <inkml:trace contextRef="#ctx0" brushRef="#br0" timeOffset="75938.7422">19509 3581 0,'0'17'62,"0"36"-62,17-35 0,19 35 31,-19 35-31,1-35 16,17 70 0,-17-123-1,17 53-15,0 18 16,-17-1 0,35 36-16,-18-70 15,18-1 1,-18 35-1,-35-52-15,36 17 16,-1 1 0,-18-19-1,-17 18-15,36-17 16,-19 0 0,36 17-16,-35-35 15,0 18 1,-1-18-1,19 0-15,34 0 16,18 53 0,89-53-16,-107 0 15,18 0 1,-17 0 0,-36 0-16,18 0 15,53 0 1,-35 0-16,-19 0 15,-34 0 17,17 0-17,-17 0 1,0 0 0,35-18-16,35 18 15,-71-18 1,1 1-16,0 17 15,17-36 1,-17 1 0,17 17-16,0 1 15,0-1 1,54-88-16,-36 71 16,-36 17-16,18-17 31,36-35-31,-18 34 31,-35 1-15,17 0-16,0-18 15,-17 35 1,17-35-16,-17 36 16,-1-1-1,-17 0 1,18 1-1,0-1 1,-1 0 0,1 1-16,0-18 0,-1-1 31,1 1-15,17-53-1,-17 53 1,-1 17-1,1 0 1</inkml:trace>
  <inkml:trace contextRef="#ctx0" brushRef="#br0" timeOffset="89642.2243">10777 8184 0,'0'18'156,"0"35"-156,0-18 16,0 18-1,0-35 1,0-1-16,0 19 16,0-19 30,0 1-14,0 0-32,0 17 31,0-17 0,0-1-15,0 1 15,0-1-15,0 1-1,0 0-15,0 17 94,0-17-78,0-1 31,0 1-47,0 0 15,0-1 1,0 19 62,0-19-62,0 1-1,0-1 16,0 19-31,0-19 0,0 1 32,0 0 405,-17-54-374,-1 1-1,18 17-46,0-17 31,0 18-32,-18-1-15,1 0 47,17 1 16,88 17 187,-35 0-235,35 0 1,53 0 0,-70 0-16,-36 0 15,-35 17 1,0 19 296,-35-19-296,-1 18-16,19-17 16,-18 17-1,17-17 1,0-18 78,18 35-32,-35-17-31,0 0-15,17-18-16</inkml:trace>
  <inkml:trace contextRef="#ctx0" brushRef="#br0" timeOffset="186539.8179">10830 9066 0,'0'-35'109,"-17"35"-93,-1-18 0,-88-17-1,53 0 1,-35 17-16,70 18 15,-52-17 1,-18 17 0,52 0-16,-17 0 15,36 0 1,-54 0-16,-17 0 16,70 0-16,-17 0 15,-35 0 1,34 17-1,-34-17 1,52 18 0,0 0-1,1-18 17,-1 35-17,18-18 16,0 36-31,-17-35 16,17 17 0,0 18-1,0-35-15,0-1 16,0 19 0,0-1-1,0-17-15,0-1 16,0 1-1,0 17 17,0-17-17,17 17 1,1 0 15,-1-17-15,1 0 46,0-1-46,17 19 0,0-19-1,-35 1 48,18-18-16,17 18-16,1-1 94,-19-17-125,36 0 78,-35 0-62,-1 0-1,1 0 1,0 0 15,-1 0-31,1 0 47,0 0-31,-1 0-1,1 0 32,-1-17-47,19 17 94,-19-36-79,1 36 204</inkml:trace>
  <inkml:trace contextRef="#ctx0" brushRef="#br0" timeOffset="216713.6736">15769 3828 0,'-17'35'15,"-1"-17"17,0-1-32,1 18 15,-1 36 1,-17-18-1,35-35 17,0 52-17,0 1-15,0-1 32,-18 18-32,0-17 31,18-36-16,0 1 1,0-19 0,0 1-1,0 17 1,0-17 0,36-1-16,34 54 15,-34-53 16,-1-18-31,18 0 32,-18 0-32,-17 0 15,17 0 1,0 0 0,71 0 15,-71 0-16,-17-18 17,0 18-32,-1-18 15,1 1 1,-1-1-16,1-17 31,35-36-15,-53 54 15,0-36-15,0 17-1,0 19 1,0-36-16,0-71 16,0 89-1,0-36 1,0 19-16,0 16 15,0-17 1,0 36-16,-18-1 16,18 0-1,-17 1 1,-19-1 31</inkml:trace>
  <inkml:trace contextRef="#ctx0" brushRef="#br0" timeOffset="218918.0364">19173 4039 0,'-17'0'31,"-18"0"-31,-1 18 16,19 35 15,-1-53-31,18 17 31,-18 36-31,-35-35 16,53 17-1,-35 36 1,-18 88-16,0-36 31,53-105-31,-17 35 16,17 0 0,0-1-1,-18 54-15,18-88 16,0 35-1,-53 70 1,53-70 0,0-35-1,0 17-15,0-17 16,0-1 0,0 36-1,0 0-15,18 0 16,-18 0 15,88 71-31,-53-107 31,1 54-31,-1-36 16,-18-17-16,1-1 31,0 1-31,-1 35 16,1-53-1,0 0-15,-1 18 16,36-1 0,-35-17-1,35 0 1,-36 0 0,1 0-1,17 0 16,-17 0-31,17-70 16,-17 52 15,-1 18-31,-17-18 16,18-17 0,0-35-1,-1 52 1,-17-35-1,0 0 1,0 18 0,0-18-1,0 0 1,0 35 0,36-35-16,-36-70 15,0 70 1,0-18-16,0 19 15,0 34 1,0-35-16,0 35 16,0 1-1,0-1 1,0-35-16,0 18 16,0 17-1,0 1 1,0-1-16,0-35 31,0 35-15,0-17-16,0 17 31,0-34-31,0 16 16,0 19-1,-18-1-15,18 0 31,-18 1-15,18-1 0,0-17 15,0 17 31,-17 1-46,-1-19-16,-17 1 31</inkml:trace>
  <inkml:trace contextRef="#ctx0" brushRef="#br0" timeOffset="223271.7125">19403 1905 0,'0'-53'188,"0"35"-173,0 1 17,0-1-17,0 1 1,17-1-1,19 0 17,-36 1-17,17-19 1,1 1 0,0 17-16,-1-17 46,1 17-46,0 1 16,-18-1 0,35 1 31,-18-1-47,19-17 15,-1 17 16,0 0 1,36-35-17,-36 18 17,18 18-1,-18-1 0,1 0-15,16 18-16,1-17 15,-35-1 1,53-17 0,-54 35-16,36 0 15,0 0 1,-35-18-16,-1 18 15,1-18 17,70 18-17,71-17 1,-141 17 0,52-18-1,-17 1 1,18 17 46,34-18-46,-52 18-16,-17 0 16,-19 0-1,19 0-15,-36-35 16,17 35 15,18 0-31,-17 0 16,53 0-1,-18 0 1,52 0-16,-69 0 16,17 0-1,-36 0-15,1 0 63,0 0-48,17 0 32,-18 0-47,125 17 16,-90-17-1,-34 18 1,0-18 0,-1 18-1,19-1 1,52 1 0,-35-1-1,0 1-15,-18 0 63,53 17-48,-70-35-15,17 18 16,-17-18 0,-1 17-1,1 1 1,35 35-1,-35-36 1,17 19 47,-35-19-32,17 19-16,1-1 1,-18-17 0,0-1-1,0 18 17,18 36-17,-18-18 1,0-35-16,0 52 15,0-52 1,0 17 0,0 36-16,0-54 78</inkml:trace>
  <inkml:trace contextRef="#ctx0" brushRef="#br0" timeOffset="227042.385">19438 988 0,'0'17'203,"0"36"-172,-18-53-31,18 36 16,0 17 0,0-1-1,-17-16 1,17-1 0,0-17-1,0 52 1,0-35-1,0 18 1,-18 0 0,18-17-16,0 16 47,0-34-47,0 0 46,0-1-30,0 19 0,0-1-16,0-17 31,0-1-15,0 1-16,0 0 15,0-1 1,0 1 15,0-1-15,0 19-1,0-19 1,0 54-16,0-53 16,0-1-1,0 36 1,0 0-1,0-35 1,0 17 0,0 53-16,0-70 15,0 35 1,0 17-16,0-52 16,0 35-1,0-36 1,0 54-16,0-53 15,0-1 1,0 36-16,0-18 16,0 1 15,0-19-15,18 36-1,-18-17-15,0-1 16,17 18-1,-17-18 1,18-17-16,-18-1 16,0 36-1,0-35 1,0 17-16,0 0 16,18 36-1,-18-36 1,0 1-1,0-19 1,0 18-16,0-17 16,0 35-1,0 0 1,17-53 0,-17 35-1,0 18-15,0-18 31,0 1-15,18-19 0,-18 19-1,0 17 1,0-1 0,0-16-1,0-1 1,0-17-1,0-1-15,0 1 16,0 17 0,0 18-1,0-35-15,0 35 16,0-36 0,0 19-16,18-1 15,-18-18 1,0 1-1,0 17-15,0 18 32,0-35-32,0 0 15,0-1 1,0 19 0,0 16-1,0 1 1,0 71-16,0-54 31,0-34-15,0-1-1,0-17 1,0 17 0,0-18-16,0 1 15,0 53 1,0-18-16,0 0 15,0-18 1,0 0 0,0 0-16,17 124 15,1-53 17,-18-36-32,0-52 15,0 70 1,0 36-1,70-54 17,-70 36-32,0-53 15,0-35 1,0 35-16,18 88 16,-18-88-1,0 0 1,0-36-16,0 19 15,0-19 1,0 54-16,0-36 16,0-17-1,0 35 1,0-36 15,0 1-15,0 17-1,0-123 251,0-36-235,0 72-31</inkml:trace>
  <inkml:trace contextRef="#ctx0" brushRef="#br0" timeOffset="229695.4204">19685 1887 0,'0'53'172,"0"35"-156,0-70-1,0 35 1,0-35-16,0 52 15,0 18 1,0-17-16,0-53 16,18 70-1,-18-71 1,0 1-16,0 0 16,17 17-1,-17 36-15,0-36 16,0 18-1,0-18 1,0-17 0,0 35-1,0-36-15,18 71 16,-18-70 0,0 0-1,18 17 1,-18-17-1,0 35-15,17-18 32,-17 0-17,18 18-15,-18-35 16,17 87 0,-17-87-1,0 0 32,0-1-31,0 19 62,0-19-63</inkml:trace>
  <inkml:trace contextRef="#ctx0" brushRef="#br0" timeOffset="231180.1211">19720 3387 0,'0'17'78,"0"19"-47,0-1-31,0 35 16,0-17 0,18 53-1,0-71-15,-1 18 16,1 18 0,-18-36-1,17 53-15,19-35 16,17 53-1,70 35-15,-35 18 16,-70-106 15,35 106-31,17-89 16,-70-52 0,53 70-16,-35-70 15,0 17 1,35 88-1,52-34-15,-69-72 16,-1 19 0,88 52-16,-70-18 31,0-17-15,-17-35-16,-1 35 15,53 0 1,-17-18-16,-36-17 15,18-1-15,-18 19 32,0-36-32,-17 0 15,17 17 1,-17-17 0,-1 0-16,19 0 15,105 0 1,0 0-1,-123 0 1,70 0 0,-71 0-16,36 0 15,-53-17 220,0-1-220</inkml:trace>
  <inkml:trace contextRef="#ctx0" brushRef="#br0" timeOffset="237244.6865">22190 5397 0,'0'-52'250,"0"34"-47,-36 18-78,19 0-110,-1 0-15,1 0 16,17 18 15,-18-18-31,-17 35 16,35-18 0,0 1 30,0 0-46,0-1 32,0 19 15,0-19 31,0 1-63,17-18 17,1 0-1,0 0 0,-1 0-15,1 0 15,-1 0 0,1-53-31,0 35 31,-18 1 16,0-1-31,17 18-16,-17-18 281,18 36-250,17 0-15,-35 52-16,0-52 16,0 0-1,0 87-15,0-69 32,18-19-17,-18 19-15,0-19 16,0 1 15,0 0-31,0-1 16,0 1-1,0 17-15,0-17 16,0-1 0,0 19-1,18-19 157,34-17-125,-34 0-31,17-35 15,-35 17-16,0-17 1,0 17 0,0 1-1,0-1 1,0 1 0,0-19 15,0 19-16,0-1 17,-17 0-32</inkml:trace>
  <inkml:trace contextRef="#ctx0" brushRef="#br0" timeOffset="238358.552">22578 5556 0,'17'0'141,"1"0"-125,35 18-1,-35-18 1,-1 0-16,1 0 16,0 0 46,17 0-46,0 0 15,-17-18 110,-1 18-126,1 0-15,0 0 16</inkml:trace>
  <inkml:trace contextRef="#ctx0" brushRef="#br0" timeOffset="239123.4729">22754 5380 0,'0'35'63,"0"-17"-63,0 52 15,0-34 1,18 17 0,-18-1-1,0-16 1</inkml:trace>
  <inkml:trace contextRef="#ctx0" brushRef="#br0" timeOffset="240079.3503">22966 5274 0,'0'35'93,"0"1"-93,0-19 16,0 36 0,0-18-16,0 1 15,17 17 1,-17-36 0,0 1 30</inkml:trace>
  <inkml:trace contextRef="#ctx0" brushRef="#br0" timeOffset="291543.7293">4762 8326 0,'18'0'47,"0"0"-16,-18 52-16,17 1-15,1 0 16,0 0 0,52 35-16,-52-17 15,17-18 1,-17-18 0,-18-17-1,17-18 126,19-18-141,-19 1 15,19-1 1,-19-17 0,36-1-1,-35 1 1,-1 17-16,-17 1 16,36-54-1,-19 71 1,1-17-16,0-19 15,-1 1 17</inkml:trace>
  <inkml:trace contextRef="#ctx0" brushRef="#br0" timeOffset="292544.3084">5203 9190 0,'-17'17'47,"17"36"-31,0 0-1,0 36 1,0-19 0,0-17-16,0-35 47,17-1 31,1-17-78,35-35 15,-18 17 1,36-52 0,-18 35-16,17-36 15,-70 0 1,18 54-16,0-1 15,-18 0 48</inkml:trace>
  <inkml:trace contextRef="#ctx0" brushRef="#br0" timeOffset="318624.8732">6791 9842 0,'-18'0'109,"1"0"-93,-1 0-16,0 0 31,-17 0-15,0-17 0,0-1-1,-54 18-15,19-17 16,17 17-1,35-18-15,-17 18 16,0 0 0,-36 0-1,36 0 1,0 0 0,17 0-16,-70 0 15,17 0 1,18 0-1,0 0-15,18 0 16,0 0 0,17 0-1,1 0-15,-1 0 16,-35 0 0,0 0-16,35 0 15,1 0 1,-18 18-1,17-1-15,-17 1 32,-1-18-32,1 35 15,-18-17 1,0 17 0,-17-17-16,-36 70 15,71-53 1,-18-17-1,17-1-15,19 1 16,17 17 0,-18-35-16,-17 36 15,35-19 17,-18 54-1,-17-54-31,35 19 31,0-19-15,0 36 15,0-35 16,0 0-32,0-1 17,18 1-32,-1 17 15,1-17 1,17-1-16,18 19 16,0-19-1,0 1 1,-18-18-16,-17 35 15,-1-35 1,1 0-16,35 18 16,0 0-1,35-18 1,-17 17-16,-36-17 16,35 35-1,36-17 1,-70-18-16,34 18 15,1 17 1,-18-35-16,17 0 16,-35 18-1,89-18 1,17 0-16,-18 0 16,-34 17-1,69 36-15,-105-53 16,18 0-1,-36 0 1,36 0-16,70 18 16,-71 17-1,1-35-15,17 35 16,-17-35 0,-36 0-1,18 0-15,17 0 16,1 18-1,-36-18 1,53 0-16,-17 18 16,0-18-1,17 0-15,-18 0 16,54 17 0,-54-17-1,19 18-15,34 0 16,-35-18-1,-35 0-15,35 0 16,36 0 0,-36 0-1,0 0-15,0 0 16,-17 0 0,-1 0-16,-34 0 15,17 0 1,35 0-1,35 0-15,-34 0 16,-19 0 0,-17 0-16,0 0 15,-18 0 1,18 0 0,-35 0-16,35 0 15,0 0 1,0 0-1,17 0-15,1 0 16,-18-18 0,-18 18-16,0 0 15,-35-18 1,53-17 0,0 35-16,53-35 15,0 17 1,-53 0-16,-18 1 15,0-1 1,0-17 0,1 17-16,-1 1 15,18-1 1,0 0 0,-18-17-1,0-18 1,36 18-16,-54 35 15,19-35 1,-19 35 0,1 0-16,-18-18 15,18-17 1,-1 35-16,1-36 16,-18 1-1,18-18 1,-1 18-16,1 0 15,-18 17 1,0-35-16,0 18 16,35 35-1,-35-35 1,0 17-16,0-17 16,0 17-1,0 0 1,0 1 15,0-19-31,0 1 16,-35 0-1,17 35-15,1-35 16,-19 17 0,1 18-1,-18-53-15,0 53 16,0-18-16,0 1 31,36 17-31,-36 0 16,18 0-1,-54-18-15,54 18 16,0 0 0,-18 0-1,18 0-15,-18 0 0,-36-35 31,37 35-31,-19 0 16,0 0 0,-34-18-1,34 18-15,18 0 16,18 0 0,-36-17-16,36 17 15,0 0 1,-36 0-1,1 0-15,-19-36 16,37 36 0,-37-17-1,54 17-15,-18 0 16,-17-18 0,-1 0-16,36 18 15,-18-17 1,-35 17-1,52 0-15,19 0 16,-36-18 0,18 18-16,-1 0 15,-17-18 1,0 18 0,36 0-16,-18-17 15,-36 17 1,36 0-1,-1-35 1,19 35 0,-36 0-16,35 0 15,-52 0 1,-1 0 0,18 0-16,0 0 15,18 0 1,17 0-16,1 0 15,-36 0 1,0 0 0,-18 0-16,-35 0 15,71 0 1,-53 0-16,0 0 16,35 0-1,0 0 1,18 0-16,-1 0 15,19 0 17,-18 0-32,-1 0 15,1 0 1,-18 0-16,0 0 16,35 0-1,-52 0 1,17 0-16,18 0 15,-36 0 1,1 0-16,-36 0 16,35 0-1,-17 0 1,-35 0-16,-1 0 16,89 0-1,-71 17-15,53-17 16,0 0-1,-17 0 1,34 0-16,-17 0 16,-17 0-1,-18 0 1,35 0-16,-18 0 16,1 18-1,17-1-15,35-17 16,-35 0-1,0 0 1,-35 18-16,35-18 16,-35 35-1,53-35-15,-1 0 16,-17 36 0,-17-1-1,52-35-15,1 18 16,-19-1-1,1 1 1,17-1 31,1 19-16,17-19 16,0 19-16,0-19-31,0 36 16,0-17 0,0-19-16,0 18 15,0 18 1,0-35-1,0 0-15,0 17 16,0 0 15,0 0-15,0-17 0,0 17-1,0 18 1,35-35-1,-17 0-15,-1 17 32,1-18-17,35 72 1,-35-89 0,-1 35-16,18-17 31,-17 17 0,17 0-15,-17-17-16,17-1 15,1 1 1,-19-18-16,1 0 16,-1 0-1</inkml:trace>
  <inkml:trace contextRef="#ctx0" brushRef="#br0" timeOffset="320266.7972">3704 9066 0,'18'18'188,"-1"17"-173,36 18 1,-53-35-16,71 17 15,-36 18 1,0-18 0,1 18-16,-1-35 15,-17 0 1,-1-1-16,1 18 16,0-35-1,34 36 1,-52-19-16,18 1 15,0 17 1,-1-17-16,1 0 31,0-1-15,-18 1-16,0-1 31,17 1-31,19 0 16,-19 17-1,-17-17 1,18-18-16,17 35 16,-17 0-1,-1 0-15,19-17 16,-1 35 0,-17-35-1,-1-1-15,19-17 281,-1 0-281,0-17 16,-17-1 0</inkml:trace>
  <inkml:trace contextRef="#ctx0" brushRef="#br0" timeOffset="322134.1311">4657 9613 0,'0'18'156,"0"35"-156,0 0 31,0-36-15,0 36-16,0-35 15,0-1 1,0 1-16,0 0 16,0 17 171,0-17-140,0 35-47,0-36 16,0 36-1,0-35-15,0-1 172,-18-17-156,-53 18-1,-17-18-15,35 0 16,-70 0 0,17 0-1,18 0-15,0 0 16,-1 0-1,72 0-15,-18 0 47,-18 0-31,35 0 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4C427-37E2-4319-AC6F-189A9C73FB7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EAA8C-1DD9-4759-9E28-088599EFB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0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28F63A6-492A-4F8B-A320-404DA2AF1A18}" type="slidenum">
              <a:rPr lang="en-US" altLang="ko-KR" sz="1300" i="0">
                <a:latin typeface="Times" panose="02020603050405020304" pitchFamily="18" charset="0"/>
              </a:rPr>
              <a:pPr/>
              <a:t>6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75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ko-KR" i="1" dirty="0" smtClean="0"/>
              <a:t>Θ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sz="200" dirty="0" smtClean="0"/>
              <a:t> </a:t>
            </a:r>
            <a:r>
              <a:rPr lang="en-US" altLang="ko-KR" dirty="0" smtClean="0"/>
              <a:t>log</a:t>
            </a:r>
            <a:r>
              <a:rPr lang="en-US" altLang="ko-KR" sz="200" dirty="0" smtClean="0"/>
              <a:t>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AA8C-1DD9-4759-9E28-088599EFBC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완전이진트리</a:t>
            </a:r>
            <a:r>
              <a:rPr lang="en-US" altLang="ko-KR" dirty="0"/>
              <a:t>:</a:t>
            </a:r>
            <a:r>
              <a:rPr lang="ko-KR" altLang="en-US" dirty="0"/>
              <a:t> 마지막 레벨을 제외한 각레벨이 빠짐없이 </a:t>
            </a:r>
            <a:r>
              <a:rPr lang="ko-KR" altLang="en-US" dirty="0" err="1"/>
              <a:t>채우져</a:t>
            </a:r>
            <a:r>
              <a:rPr lang="ko-KR" altLang="en-US" dirty="0"/>
              <a:t> 있음 </a:t>
            </a: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노드를 삽입할 때 왼쪽부터 차례대로 삽입하는 트리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F984-E1C7-4B4A-B7A2-E8DABF29EAD7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58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59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7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" y="5036950"/>
            <a:ext cx="12191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6525875" y="3844"/>
            <a:ext cx="5664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89" y="3579942"/>
            <a:ext cx="750674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178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80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4400" y="444500"/>
            <a:ext cx="103632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085515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1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0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1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9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1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9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384F-499D-4F04-874D-B0AEEE59691C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5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6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4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정렬</a:t>
            </a:r>
            <a:r>
              <a:rPr lang="en-US" altLang="ko-KR" sz="180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533704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힙정렬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4"/>
              <p:cNvSpPr>
                <a:spLocks noChangeArrowheads="1"/>
              </p:cNvSpPr>
              <p:nvPr/>
            </p:nvSpPr>
            <p:spPr bwMode="auto">
              <a:xfrm>
                <a:off x="838200" y="1690688"/>
                <a:ext cx="9347714" cy="294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  <a:buFontTx/>
                  <a:buChar char="•"/>
                </a:pPr>
                <a:r>
                  <a:rPr kumimoji="1" lang="ko-KR" altLang="en-US" i="0" dirty="0" err="1">
                    <a:latin typeface="Times" panose="02020603050405020304" pitchFamily="18" charset="0"/>
                  </a:rPr>
                  <a:t>힙</a:t>
                </a:r>
                <a:r>
                  <a:rPr kumimoji="1" lang="en-US" altLang="ko-KR" sz="2000" i="0" dirty="0">
                    <a:latin typeface="Times" panose="02020603050405020304" pitchFamily="18" charset="0"/>
                  </a:rPr>
                  <a:t>Heap</a:t>
                </a:r>
              </a:p>
              <a:p>
                <a:pPr lvl="1" eaLnBrk="1" latinLnBrk="1" hangingPunct="1">
                  <a:spcBef>
                    <a:spcPct val="20000"/>
                  </a:spcBef>
                  <a:buFontTx/>
                  <a:buChar char="–"/>
                </a:pPr>
                <a:r>
                  <a:rPr kumimoji="1" lang="en-US" altLang="ko-KR" sz="2000" i="0" dirty="0">
                    <a:latin typeface="Times" panose="02020603050405020304" pitchFamily="18" charset="0"/>
                  </a:rPr>
                  <a:t>Complete binary tree</a:t>
                </a:r>
                <a:r>
                  <a:rPr lang="en-US" altLang="ko-KR" sz="2000" i="0" dirty="0">
                    <a:latin typeface="Times" panose="02020603050405020304" pitchFamily="18" charset="0"/>
                  </a:rPr>
                  <a:t> (</a:t>
                </a:r>
                <a:r>
                  <a:rPr lang="ko-KR" altLang="en-US" sz="2000" dirty="0">
                    <a:solidFill>
                      <a:srgbClr val="800000"/>
                    </a:solidFill>
                  </a:rPr>
                  <a:t>배열로</a:t>
                </a:r>
                <a:r>
                  <a:rPr lang="en-US" altLang="ko-KR" sz="2000" dirty="0">
                    <a:solidFill>
                      <a:srgbClr val="800000"/>
                    </a:solidFill>
                  </a:rPr>
                  <a:t> </a:t>
                </a:r>
                <a:r>
                  <a:rPr lang="ko-KR" altLang="en-US" sz="2000" dirty="0">
                    <a:solidFill>
                      <a:srgbClr val="800000"/>
                    </a:solidFill>
                  </a:rPr>
                  <a:t>표현</a:t>
                </a:r>
                <a:r>
                  <a:rPr lang="en-US" altLang="ko-KR" sz="2000" dirty="0">
                    <a:solidFill>
                      <a:srgbClr val="800000"/>
                    </a:solidFill>
                  </a:rPr>
                  <a:t>) </a:t>
                </a:r>
              </a:p>
              <a:p>
                <a:pPr lvl="1" eaLnBrk="1" latinLnBrk="1" hangingPunct="1">
                  <a:spcBef>
                    <a:spcPct val="20000"/>
                  </a:spcBef>
                  <a:buFontTx/>
                  <a:buChar char="–"/>
                </a:pPr>
                <a:r>
                  <a:rPr kumimoji="1" lang="ko-KR" altLang="en-US" sz="2000" i="0" dirty="0">
                    <a:latin typeface="Times" panose="02020603050405020304" pitchFamily="18" charset="0"/>
                  </a:rPr>
                  <a:t> </a:t>
                </a:r>
                <a:r>
                  <a:rPr kumimoji="1" lang="en-US" altLang="ko-KR" sz="1800" i="0" dirty="0">
                    <a:latin typeface="Times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m:rPr>
                        <m:nor/>
                      </m:rPr>
                      <a:rPr lang="en-US" altLang="ko-KR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ko-KR" alt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heap</m:t>
                    </m:r>
                    <m:r>
                      <m:rPr>
                        <m:nor/>
                      </m:rPr>
                      <a:rPr lang="en-US" altLang="ko-KR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1800" i="0" dirty="0">
                    <a:latin typeface="Times" panose="02020603050405020304" pitchFamily="18" charset="0"/>
                  </a:rPr>
                  <a:t>각 노드의 값은 자신의 </a:t>
                </a:r>
                <a:r>
                  <a:rPr kumimoji="1" lang="en-US" altLang="ko-KR" sz="1800" i="0" dirty="0">
                    <a:latin typeface="Times" panose="02020603050405020304" pitchFamily="18" charset="0"/>
                  </a:rPr>
                  <a:t>children</a:t>
                </a:r>
                <a:r>
                  <a:rPr kumimoji="1" lang="ko-KR" altLang="en-US" sz="1800" i="0" dirty="0">
                    <a:latin typeface="Times" panose="02020603050405020304" pitchFamily="18" charset="0"/>
                  </a:rPr>
                  <a:t>의 값보다 크지 않음</a:t>
                </a:r>
                <a:r>
                  <a:rPr kumimoji="1" lang="en-US" altLang="ko-KR" sz="1800" i="0" dirty="0">
                    <a:latin typeface="Times" panose="02020603050405020304" pitchFamily="18" charset="0"/>
                  </a:rPr>
                  <a:t/>
                </a:r>
                <a:br>
                  <a:rPr kumimoji="1" lang="en-US" altLang="ko-KR" sz="1800" i="0" dirty="0">
                    <a:latin typeface="Times" panose="02020603050405020304" pitchFamily="18" charset="0"/>
                  </a:rPr>
                </a:br>
                <a:r>
                  <a:rPr kumimoji="1" lang="en-US" altLang="ko-KR" sz="1800" i="0" dirty="0">
                    <a:latin typeface="Times" panose="02020603050405020304" pitchFamily="18" charset="0"/>
                  </a:rPr>
                  <a:t/>
                </a:r>
                <a:br>
                  <a:rPr kumimoji="1" lang="en-US" altLang="ko-KR" sz="1800" i="0" dirty="0">
                    <a:latin typeface="Times" panose="02020603050405020304" pitchFamily="18" charset="0"/>
                  </a:rPr>
                </a:br>
                <a:endParaRPr kumimoji="1" lang="ko-KR" altLang="en-US" sz="1800" i="0" dirty="0">
                  <a:latin typeface="Times" panose="02020603050405020304" pitchFamily="18" charset="0"/>
                </a:endParaRPr>
              </a:p>
              <a:p>
                <a:pPr eaLnBrk="1" latinLnBrk="1" hangingPunct="1">
                  <a:spcBef>
                    <a:spcPct val="20000"/>
                  </a:spcBef>
                  <a:buFontTx/>
                  <a:buChar char="•"/>
                </a:pPr>
                <a:r>
                  <a:rPr kumimoji="1" lang="ko-KR" altLang="en-US" i="0" dirty="0" err="1">
                    <a:latin typeface="Times" panose="02020603050405020304" pitchFamily="18" charset="0"/>
                  </a:rPr>
                  <a:t>힙정렬</a:t>
                </a:r>
                <a:endParaRPr kumimoji="1" lang="ko-KR" altLang="en-US" i="0" dirty="0">
                  <a:latin typeface="Times" panose="02020603050405020304" pitchFamily="18" charset="0"/>
                </a:endParaRPr>
              </a:p>
              <a:p>
                <a:pPr lvl="1" eaLnBrk="1" latinLnBrk="1" hangingPunct="1">
                  <a:spcBef>
                    <a:spcPct val="20000"/>
                  </a:spcBef>
                  <a:buFontTx/>
                  <a:buChar char="–"/>
                </a:pPr>
                <a:r>
                  <a:rPr kumimoji="1" lang="ko-KR" altLang="en-US" sz="2000" i="0" dirty="0">
                    <a:latin typeface="Times" panose="02020603050405020304" pitchFamily="18" charset="0"/>
                  </a:rPr>
                  <a:t>주어진 배열을 </a:t>
                </a:r>
                <a:r>
                  <a:rPr kumimoji="1" lang="ko-KR" altLang="en-US" sz="2000" i="0" dirty="0" err="1">
                    <a:latin typeface="Times" panose="02020603050405020304" pitchFamily="18" charset="0"/>
                  </a:rPr>
                  <a:t>힙으로</a:t>
                </a:r>
                <a:r>
                  <a:rPr kumimoji="1" lang="ko-KR" altLang="en-US" sz="2000" i="0" dirty="0">
                    <a:latin typeface="Times" panose="02020603050405020304" pitchFamily="18" charset="0"/>
                  </a:rPr>
                  <a:t> 만든 다음</a:t>
                </a:r>
                <a:r>
                  <a:rPr kumimoji="1" lang="en-US" altLang="ko-KR" sz="2000" i="0" dirty="0">
                    <a:latin typeface="Times" panose="02020603050405020304" pitchFamily="18" charset="0"/>
                  </a:rPr>
                  <a:t>, </a:t>
                </a:r>
                <a:r>
                  <a:rPr kumimoji="1" lang="ko-KR" altLang="en-US" sz="2000" i="0" dirty="0">
                    <a:latin typeface="Times" panose="02020603050405020304" pitchFamily="18" charset="0"/>
                  </a:rPr>
                  <a:t>차례로 하나씩 </a:t>
                </a:r>
                <a:r>
                  <a:rPr kumimoji="1" lang="ko-KR" altLang="en-US" sz="2000" i="0" dirty="0" err="1">
                    <a:latin typeface="Times" panose="02020603050405020304" pitchFamily="18" charset="0"/>
                  </a:rPr>
                  <a:t>힙에서</a:t>
                </a:r>
                <a:r>
                  <a:rPr kumimoji="1" lang="ko-KR" altLang="en-US" sz="2000" i="0" dirty="0">
                    <a:latin typeface="Times" panose="02020603050405020304" pitchFamily="18" charset="0"/>
                  </a:rPr>
                  <a:t> 제거함으로써 정렬</a:t>
                </a:r>
              </a:p>
            </p:txBody>
          </p:sp>
        </mc:Choice>
        <mc:Fallback xmlns="">
          <p:sp>
            <p:nvSpPr>
              <p:cNvPr id="3481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690688"/>
                <a:ext cx="9347714" cy="2946400"/>
              </a:xfrm>
              <a:prstGeom prst="rect">
                <a:avLst/>
              </a:prstGeom>
              <a:blipFill>
                <a:blip r:embed="rId3"/>
                <a:stretch>
                  <a:fillRect l="-1174" t="-20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92027" y="4865030"/>
            <a:ext cx="47788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800" dirty="0">
                <a:latin typeface="Wingdings" panose="05000000000000000000" pitchFamily="2" charset="2"/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olidFill>
                  <a:srgbClr val="FF0000"/>
                </a:solidFill>
              </a:rPr>
              <a:t>운영체제</a:t>
            </a:r>
            <a:r>
              <a:rPr lang="ko-KR" altLang="en-US" sz="1800" dirty="0"/>
              <a:t>의</a:t>
            </a:r>
            <a:r>
              <a:rPr lang="en-US" altLang="ko-KR" sz="1800" dirty="0"/>
              <a:t> </a:t>
            </a:r>
            <a:r>
              <a:rPr lang="ko-KR" altLang="en-US" sz="1800" dirty="0" err="1">
                <a:solidFill>
                  <a:srgbClr val="FF0000"/>
                </a:solidFill>
              </a:rPr>
              <a:t>스케쥴링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알고리즘</a:t>
            </a:r>
            <a:r>
              <a:rPr lang="ko-KR" altLang="en-US" sz="1800" dirty="0"/>
              <a:t>에서</a:t>
            </a:r>
            <a:r>
              <a:rPr lang="en-US" altLang="ko-KR" sz="1800" dirty="0"/>
              <a:t> </a:t>
            </a:r>
            <a:r>
              <a:rPr lang="ko-KR" altLang="en-US" sz="1800" dirty="0"/>
              <a:t>사용됨</a:t>
            </a:r>
            <a:endParaRPr lang="en-US" altLang="ko-KR" sz="1800" dirty="0"/>
          </a:p>
          <a:p>
            <a:r>
              <a:rPr lang="ko-KR" altLang="en-US" sz="1800" dirty="0"/>
              <a:t>    우선순위</a:t>
            </a:r>
            <a:r>
              <a:rPr lang="en-US" altLang="ko-KR" sz="1800" dirty="0"/>
              <a:t> </a:t>
            </a:r>
            <a:r>
              <a:rPr lang="ko-KR" altLang="en-US" sz="1800" dirty="0"/>
              <a:t>큐</a:t>
            </a:r>
            <a:r>
              <a:rPr lang="en-US" altLang="ko-KR" sz="1800" dirty="0"/>
              <a:t>(priority Queue)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526481E9-8B0E-474C-B0F8-31451EA37299}"/>
                  </a:ext>
                </a:extLst>
              </p:cNvPr>
              <p:cNvSpPr txBox="1"/>
              <p:nvPr/>
            </p:nvSpPr>
            <p:spPr bwMode="auto">
              <a:xfrm>
                <a:off x="3895412" y="3460680"/>
                <a:ext cx="6856324" cy="4697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모든노든</m:t>
                    </m:r>
                    <m:r>
                      <m:rPr>
                        <m:nor/>
                      </m:rP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가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ko-KR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Parent</m:t>
                        </m:r>
                        <m:d>
                          <m:d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족 </a:t>
                </a:r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526481E9-8B0E-474C-B0F8-31451EA37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5412" y="3460680"/>
                <a:ext cx="6856324" cy="469760"/>
              </a:xfrm>
              <a:prstGeom prst="rect">
                <a:avLst/>
              </a:prstGeom>
              <a:blipFill>
                <a:blip r:embed="rId4"/>
                <a:stretch>
                  <a:fillRect t="-649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EF6AE9CA-8DFF-41BE-98D6-C16E3AC35E6C}"/>
              </a:ext>
            </a:extLst>
          </p:cNvPr>
          <p:cNvSpPr/>
          <p:nvPr/>
        </p:nvSpPr>
        <p:spPr>
          <a:xfrm>
            <a:off x="1260171" y="5962651"/>
            <a:ext cx="8503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https://www.youtube.com/watch?v=ihyg2OR8IR0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55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27" y="1825625"/>
            <a:ext cx="76295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29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673EFCA-D420-42E7-A523-CB48CB404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 적힌 종이 카드를 만들어 섞은 후 카드에 수가 보이지 않게 나란히 위치시킨다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이순신</a:t>
            </a:r>
            <a:r>
              <a:rPr lang="en-US" altLang="ko-KR" dirty="0"/>
              <a:t>) 1</a:t>
            </a:r>
            <a:r>
              <a:rPr lang="ko-KR" altLang="en-US" dirty="0"/>
              <a:t>에서 </a:t>
            </a:r>
            <a:r>
              <a:rPr lang="en-US" altLang="ko-KR" dirty="0"/>
              <a:t>10 </a:t>
            </a:r>
            <a:r>
              <a:rPr lang="ko-KR" altLang="en-US" dirty="0"/>
              <a:t>사이에 값 중 찾고자 하는 값 </a:t>
            </a:r>
            <a:r>
              <a:rPr lang="en-US" altLang="ko-KR" dirty="0"/>
              <a:t>“</a:t>
            </a:r>
            <a:r>
              <a:rPr lang="ko-KR" altLang="en-US" dirty="0"/>
              <a:t>키</a:t>
            </a:r>
            <a:r>
              <a:rPr lang="en-US" altLang="ko-KR" dirty="0"/>
              <a:t>”</a:t>
            </a:r>
            <a:r>
              <a:rPr lang="ko-KR" altLang="en-US" dirty="0"/>
              <a:t>을 정함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유관순</a:t>
            </a:r>
            <a:r>
              <a:rPr lang="en-US" altLang="ko-KR" dirty="0"/>
              <a:t>) </a:t>
            </a:r>
            <a:r>
              <a:rPr lang="ko-KR" altLang="en-US" dirty="0"/>
              <a:t>위치한 </a:t>
            </a:r>
            <a:r>
              <a:rPr lang="en-US" altLang="ko-KR" dirty="0"/>
              <a:t>10</a:t>
            </a:r>
            <a:r>
              <a:rPr lang="ko-KR" altLang="en-US" dirty="0"/>
              <a:t>장의 카드를 왼쪽에서 확인하여 </a:t>
            </a:r>
            <a:r>
              <a:rPr lang="en-US" altLang="ko-KR" dirty="0"/>
              <a:t>“</a:t>
            </a:r>
            <a:r>
              <a:rPr lang="ko-KR" altLang="en-US" dirty="0"/>
              <a:t>키</a:t>
            </a:r>
            <a:r>
              <a:rPr lang="en-US" altLang="ko-KR" dirty="0"/>
              <a:t>” </a:t>
            </a:r>
            <a:r>
              <a:rPr lang="ko-KR" altLang="en-US" dirty="0"/>
              <a:t>와 카드의 값이 같을 때까지 진행함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회 반복하여 키를 찾기 위해 값의 확인  횟수는 평균 몇 번인가  계산하자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문제</a:t>
            </a:r>
            <a:r>
              <a:rPr lang="en-US" altLang="ko-KR" dirty="0"/>
              <a:t>) </a:t>
            </a:r>
            <a:r>
              <a:rPr lang="ko-KR" altLang="en-US" dirty="0"/>
              <a:t>비교 횟수를 줄일 수 있는 방법을 생각해 보자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D460AB1-941D-4530-BB45-E1DC2EFC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정렬이 필요한 이유는 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263600" y="1962000"/>
              <a:ext cx="4299480" cy="1530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7760" y="1898640"/>
                <a:ext cx="4331160" cy="2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266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정렬</a:t>
            </a:r>
            <a:r>
              <a:rPr lang="en-US" altLang="ko-KR" sz="2400"/>
              <a:t>Sorting</a:t>
            </a:r>
            <a:r>
              <a:rPr lang="en-US" altLang="ko-KR"/>
              <a:t> </a:t>
            </a:r>
            <a:r>
              <a:rPr lang="ko-KR" altLang="en-US"/>
              <a:t>알고리즘들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7100" y="2590800"/>
            <a:ext cx="7772400" cy="2387600"/>
          </a:xfrm>
        </p:spPr>
        <p:txBody>
          <a:bodyPr/>
          <a:lstStyle/>
          <a:p>
            <a:pPr eaLnBrk="1" hangingPunct="1"/>
            <a:r>
              <a:rPr lang="ko-KR" altLang="en-US" dirty="0"/>
              <a:t>대부분 </a:t>
            </a:r>
            <a:r>
              <a:rPr lang="en-US" altLang="ko-KR" i="1" dirty="0"/>
              <a:t>O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i="1" dirty="0"/>
              <a:t>O</a:t>
            </a:r>
            <a:r>
              <a:rPr lang="en-US" altLang="ko-KR" dirty="0"/>
              <a:t>(</a:t>
            </a:r>
            <a:r>
              <a:rPr lang="en-US" altLang="ko-KR" i="1" dirty="0" err="1"/>
              <a:t>n</a:t>
            </a:r>
            <a:r>
              <a:rPr lang="en-US" altLang="ko-KR" dirty="0" err="1"/>
              <a:t>log</a:t>
            </a:r>
            <a:r>
              <a:rPr lang="en-US" altLang="ko-KR" i="1" dirty="0" err="1"/>
              <a:t>n</a:t>
            </a:r>
            <a:r>
              <a:rPr lang="en-US" altLang="ko-KR" dirty="0"/>
              <a:t>) </a:t>
            </a:r>
            <a:r>
              <a:rPr lang="ko-KR" altLang="en-US" dirty="0"/>
              <a:t>사이 </a:t>
            </a:r>
          </a:p>
          <a:p>
            <a:pPr eaLnBrk="1" hangingPunct="1"/>
            <a:r>
              <a:rPr lang="en-US" altLang="ko-KR" dirty="0"/>
              <a:t>Input</a:t>
            </a:r>
            <a:r>
              <a:rPr lang="ko-KR" altLang="en-US" dirty="0"/>
              <a:t>이 특수한 성질을 만족하는 경우에는 </a:t>
            </a:r>
            <a:r>
              <a:rPr lang="en-US" altLang="ko-KR" i="1" dirty="0"/>
              <a:t>O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dirty="0"/>
              <a:t>) sorting</a:t>
            </a:r>
            <a:r>
              <a:rPr lang="ko-KR" altLang="en-US" dirty="0"/>
              <a:t>도 가능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3632040" y="2813040"/>
              <a:ext cx="730800" cy="3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6200" y="2749680"/>
                <a:ext cx="7624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5099040" y="2825640"/>
              <a:ext cx="1295640" cy="1332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3200" y="2762280"/>
                <a:ext cx="13273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/>
              <p14:cNvContentPartPr/>
              <p14:nvPr/>
            </p14:nvContentPartPr>
            <p14:xfrm>
              <a:off x="3613320" y="2330280"/>
              <a:ext cx="2133720" cy="6991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3960" y="2320920"/>
                <a:ext cx="2152440" cy="71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61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solidFill>
                  <a:srgbClr val="FF3300"/>
                </a:solidFill>
              </a:rPr>
              <a:t>기초적인 정렬 알고리즘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평균적으로 </a:t>
            </a:r>
            <a:r>
              <a:rPr lang="el-GR" altLang="ko-KR" i="1" dirty="0"/>
              <a:t>Θ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의 시간이 소요되는 정렬 알고리즘들</a:t>
            </a:r>
          </a:p>
          <a:p>
            <a:pPr lvl="1" eaLnBrk="1" hangingPunct="1"/>
            <a:r>
              <a:rPr lang="ko-KR" altLang="en-US" dirty="0"/>
              <a:t>선택정렬</a:t>
            </a:r>
          </a:p>
          <a:p>
            <a:pPr lvl="1"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            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 eaLnBrk="1" hangingPunct="1"/>
            <a:r>
              <a:rPr lang="ko-KR" altLang="en-US" dirty="0"/>
              <a:t>삽입정렬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942920" y="2628720"/>
              <a:ext cx="959400" cy="4006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3560" y="2619360"/>
                <a:ext cx="978120" cy="4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94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97625"/>
            <a:ext cx="21336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0B1392-0FA1-469A-A09F-C5558C02244D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ea typeface="+mj-ea"/>
              </a:rPr>
              <a:t>What Sort algorithm  is </a:t>
            </a:r>
            <a:endParaRPr lang="en-US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많은 부분이 정렬 되어있는 자료 </a:t>
            </a:r>
            <a:r>
              <a:rPr lang="ja-JP" altLang="en-US" dirty="0">
                <a:latin typeface="Arial" panose="020B0604020202020204" pitchFamily="34" charset="0"/>
              </a:rPr>
              <a:t>“</a:t>
            </a:r>
            <a:r>
              <a:rPr lang="en-US" altLang="ja-JP" dirty="0"/>
              <a:t>almost sorted</a:t>
            </a:r>
            <a:r>
              <a:rPr lang="ja-JP" altLang="en-US" dirty="0">
                <a:latin typeface="Arial" panose="020B0604020202020204" pitchFamily="34" charset="0"/>
              </a:rPr>
              <a:t>”</a:t>
            </a:r>
            <a:r>
              <a:rPr lang="en-US" altLang="ja-JP" dirty="0"/>
              <a:t> </a:t>
            </a:r>
            <a:r>
              <a:rPr lang="ko-KR" altLang="en-US" dirty="0"/>
              <a:t>경우 </a:t>
            </a:r>
            <a:r>
              <a:rPr lang="en-US" altLang="ko-KR" dirty="0"/>
              <a:t> </a:t>
            </a:r>
            <a:r>
              <a:rPr lang="ko-KR" altLang="en-US" dirty="0"/>
              <a:t>좋은 </a:t>
            </a:r>
            <a:r>
              <a:rPr lang="ko-KR" altLang="en-US" dirty="0" err="1"/>
              <a:t>수행시간</a:t>
            </a:r>
            <a:r>
              <a:rPr lang="ko-KR" altLang="en-US" dirty="0"/>
              <a:t> </a:t>
            </a:r>
            <a:r>
              <a:rPr lang="en-US" altLang="ja-JP" dirty="0">
                <a:sym typeface="Symbol" panose="05050102010706020507" pitchFamily="18" charset="2"/>
              </a:rPr>
              <a:t>(n)</a:t>
            </a:r>
          </a:p>
          <a:p>
            <a:r>
              <a:rPr lang="ko-KR" altLang="en-US" dirty="0">
                <a:sym typeface="Symbol" panose="05050102010706020507" pitchFamily="18" charset="2"/>
              </a:rPr>
              <a:t>단점 </a:t>
            </a:r>
            <a:r>
              <a:rPr lang="en-US" altLang="ko-KR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ko-KR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ko-KR" altLang="en-US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최악 및 평균 수행 시간은 </a:t>
            </a:r>
            <a:r>
              <a:rPr lang="en-US" altLang="ko-KR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ko-KR" baseline="30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ko-KR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ko-KR" dirty="0">
                <a:sym typeface="Symbol" panose="05050102010706020507" pitchFamily="18" charset="2"/>
              </a:rPr>
              <a:t>  </a:t>
            </a:r>
            <a:r>
              <a:rPr lang="ko-KR" altLang="en-US" dirty="0">
                <a:sym typeface="Symbol" panose="05050102010706020507" pitchFamily="18" charset="2"/>
              </a:rPr>
              <a:t>임</a:t>
            </a:r>
            <a:endParaRPr lang="en-US" altLang="ko-KR" dirty="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ko-KR" dirty="0">
                <a:solidFill>
                  <a:srgbClr val="CC0000"/>
                </a:solidFill>
                <a:sym typeface="Symbol" panose="05050102010706020507" pitchFamily="18" charset="2"/>
              </a:rPr>
              <a:t> n</a:t>
            </a:r>
            <a:r>
              <a:rPr lang="en-US" altLang="ko-KR" baseline="30000" dirty="0">
                <a:solidFill>
                  <a:srgbClr val="CC0000"/>
                </a:solidFill>
                <a:sym typeface="Symbol" panose="05050102010706020507" pitchFamily="18" charset="2"/>
              </a:rPr>
              <a:t>2</a:t>
            </a:r>
            <a:r>
              <a:rPr lang="en-US" altLang="ko-KR" dirty="0">
                <a:solidFill>
                  <a:srgbClr val="CC0000"/>
                </a:solidFill>
                <a:sym typeface="Symbol" panose="05050102010706020507" pitchFamily="18" charset="2"/>
              </a:rPr>
              <a:t>/2</a:t>
            </a:r>
            <a:r>
              <a:rPr lang="en-US" altLang="ko-KR" dirty="0">
                <a:sym typeface="Symbol" panose="05050102010706020507" pitchFamily="18" charset="2"/>
              </a:rPr>
              <a:t> </a:t>
            </a:r>
            <a:r>
              <a:rPr lang="ko-KR" altLang="en-US" dirty="0">
                <a:sym typeface="Symbol" panose="05050102010706020507" pitchFamily="18" charset="2"/>
              </a:rPr>
              <a:t>비교와 교환이 필요함 </a:t>
            </a:r>
            <a:r>
              <a:rPr lang="en-US" altLang="ko-KR" dirty="0">
                <a:solidFill>
                  <a:srgbClr val="CC0000"/>
                </a:solidFill>
                <a:sym typeface="Symbol" panose="05050102010706020507" pitchFamily="18" charset="2"/>
              </a:rPr>
              <a:t> </a:t>
            </a:r>
            <a:endParaRPr lang="en-US" altLang="ko-KR" baseline="30000" dirty="0">
              <a:solidFill>
                <a:srgbClr val="CC0000"/>
              </a:solidFill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6305400" y="1892160"/>
              <a:ext cx="2400840" cy="12578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6040" y="1882800"/>
                <a:ext cx="2419560" cy="12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45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solidFill>
                  <a:srgbClr val="FF3300"/>
                </a:solidFill>
              </a:rPr>
              <a:t>고급 정렬 알고리즘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평균적으로 </a:t>
            </a:r>
            <a:r>
              <a:rPr lang="en-US" altLang="ko-KR" i="1" dirty="0" smtClean="0"/>
              <a:t>        </a:t>
            </a:r>
            <a:r>
              <a:rPr lang="ko-KR" altLang="en-US" dirty="0" smtClean="0"/>
              <a:t>의 </a:t>
            </a:r>
            <a:r>
              <a:rPr lang="ko-KR" altLang="en-US" dirty="0"/>
              <a:t>시간이 소요되는 정렬 알고리즘들</a:t>
            </a:r>
          </a:p>
          <a:p>
            <a:pPr lvl="1" eaLnBrk="1" hangingPunct="1"/>
            <a:r>
              <a:rPr lang="ko-KR" altLang="en-US" dirty="0" smtClean="0"/>
              <a:t>     정렬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    정렬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    정렬</a:t>
            </a:r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1587600" y="1174680"/>
              <a:ext cx="3422880" cy="22482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8240" y="1165320"/>
                <a:ext cx="3441600" cy="226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028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4852" y="1623907"/>
                <a:ext cx="9330714" cy="4499187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  <a:spcBef>
                    <a:spcPts val="200"/>
                  </a:spcBef>
                  <a:buNone/>
                </a:pPr>
                <a:r>
                  <a:rPr lang="en-US" altLang="ko-KR" sz="2000" dirty="0" smtClean="0">
                    <a:solidFill>
                      <a:schemeClr val="tx1"/>
                    </a:solidFill>
                  </a:rPr>
                  <a:t>mergeSort(A[ ], </a:t>
                </a:r>
                <a:r>
                  <a:rPr lang="en-US" altLang="ko-KR" sz="2000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2000" i="1" dirty="0">
                    <a:solidFill>
                      <a:schemeClr val="tx1"/>
                    </a:solidFill>
                  </a:rPr>
                  <a:t>r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)     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None/>
                </a:pPr>
                <a:r>
                  <a:rPr lang="en-US" altLang="ko-KR" sz="2000" dirty="0">
                    <a:solidFill>
                      <a:schemeClr val="tx1"/>
                    </a:solidFill>
                  </a:rPr>
                  <a:t>▷ A[</a:t>
                </a:r>
                <a:r>
                  <a:rPr lang="en-US" altLang="ko-KR" sz="2000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 ... </a:t>
                </a:r>
                <a:r>
                  <a:rPr lang="en-US" altLang="ko-KR" sz="2000" i="1" dirty="0">
                    <a:solidFill>
                      <a:schemeClr val="tx1"/>
                    </a:solidFill>
                  </a:rPr>
                  <a:t>r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]</a:t>
                </a:r>
                <a:r>
                  <a:rPr lang="ko-KR" altLang="en-US" sz="1800" dirty="0">
                    <a:solidFill>
                      <a:schemeClr val="tx1"/>
                    </a:solidFill>
                  </a:rPr>
                  <a:t>을 정렬한다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.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None/>
                </a:pPr>
                <a:r>
                  <a:rPr lang="en-US" altLang="ko-KR" sz="2000" dirty="0">
                    <a:solidFill>
                      <a:schemeClr val="tx1"/>
                    </a:solidFill>
                  </a:rPr>
                  <a:t>{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None/>
                </a:pPr>
                <a:r>
                  <a:rPr lang="en-US" altLang="ko-KR" sz="2000" dirty="0">
                    <a:solidFill>
                      <a:schemeClr val="tx1"/>
                    </a:solidFill>
                  </a:rPr>
                  <a:t>        </a:t>
                </a:r>
                <a:r>
                  <a:rPr lang="en-US" altLang="ko-KR" sz="2000" b="1" dirty="0">
                    <a:solidFill>
                      <a:schemeClr val="tx1"/>
                    </a:solidFill>
                  </a:rPr>
                  <a:t>if 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2000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 &lt; </a:t>
                </a:r>
                <a:r>
                  <a:rPr lang="en-US" altLang="ko-KR" sz="2000" i="1" dirty="0">
                    <a:solidFill>
                      <a:schemeClr val="tx1"/>
                    </a:solidFill>
                  </a:rPr>
                  <a:t>r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) </a:t>
                </a:r>
                <a:r>
                  <a:rPr lang="en-US" altLang="ko-KR" sz="2000" b="1" dirty="0">
                    <a:solidFill>
                      <a:schemeClr val="tx1"/>
                    </a:solidFill>
                  </a:rPr>
                  <a:t>then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 {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None/>
                </a:pPr>
                <a:r>
                  <a:rPr lang="en-US" altLang="ko-KR" sz="2000" dirty="0">
                    <a:solidFill>
                      <a:schemeClr val="tx1"/>
                    </a:solidFill>
                  </a:rPr>
                  <a:t>                </a:t>
                </a:r>
                <a:r>
                  <a:rPr lang="en-US" altLang="ko-KR" sz="2000" i="1" dirty="0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 ←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)/2</m:t>
                        </m:r>
                      </m:e>
                    </m:d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;   -----------------  ①   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▷ p, q</a:t>
                </a:r>
                <a:r>
                  <a:rPr lang="ko-KR" altLang="en-US" sz="1800" dirty="0">
                    <a:solidFill>
                      <a:schemeClr val="tx1"/>
                    </a:solidFill>
                  </a:rPr>
                  <a:t>의 중간 지점 계산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None/>
                </a:pPr>
                <a:r>
                  <a:rPr lang="ko-KR" altLang="en-US" sz="2000" dirty="0">
                    <a:solidFill>
                      <a:schemeClr val="tx1"/>
                    </a:solidFill>
                  </a:rPr>
                  <a:t>                </a:t>
                </a:r>
                <a:r>
                  <a:rPr lang="en-US" altLang="ko-KR" sz="2000" dirty="0" err="1">
                    <a:solidFill>
                      <a:schemeClr val="tx1"/>
                    </a:solidFill>
                  </a:rPr>
                  <a:t>mergeSort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(A, </a:t>
                </a:r>
                <a:r>
                  <a:rPr lang="en-US" altLang="ko-KR" sz="2000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2000" i="1" dirty="0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);  ----------------  ②   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▷ </a:t>
                </a:r>
                <a:r>
                  <a:rPr lang="ko-KR" altLang="en-US" sz="1800" dirty="0">
                    <a:solidFill>
                      <a:schemeClr val="tx1"/>
                    </a:solidFill>
                  </a:rPr>
                  <a:t>전반부 정렬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None/>
                </a:pPr>
                <a:r>
                  <a:rPr lang="ko-KR" altLang="en-US" sz="2000" dirty="0">
                    <a:solidFill>
                      <a:schemeClr val="tx1"/>
                    </a:solidFill>
                  </a:rPr>
                  <a:t>                </a:t>
                </a:r>
                <a:r>
                  <a:rPr lang="en-US" altLang="ko-KR" sz="2000" dirty="0" err="1">
                    <a:solidFill>
                      <a:schemeClr val="tx1"/>
                    </a:solidFill>
                  </a:rPr>
                  <a:t>mergeSort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(A,</a:t>
                </a:r>
                <a:r>
                  <a:rPr lang="en-US" altLang="ko-KR" sz="2000" u="sng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000" i="1" u="sng" dirty="0" smtClean="0">
                    <a:solidFill>
                      <a:schemeClr val="tx1"/>
                    </a:solidFill>
                  </a:rPr>
                  <a:t>     </a:t>
                </a:r>
                <a:r>
                  <a:rPr lang="en-US" altLang="ko-KR" sz="20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2000" i="1" dirty="0">
                    <a:solidFill>
                      <a:schemeClr val="tx1"/>
                    </a:solidFill>
                  </a:rPr>
                  <a:t>r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); --------------  ③   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▷ </a:t>
                </a:r>
                <a:r>
                  <a:rPr lang="ko-KR" altLang="en-US" sz="1800" dirty="0">
                    <a:solidFill>
                      <a:schemeClr val="tx1"/>
                    </a:solidFill>
                  </a:rPr>
                  <a:t>후반부 정렬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None/>
                </a:pPr>
                <a:r>
                  <a:rPr lang="ko-KR" altLang="en-US" sz="2000" dirty="0">
                    <a:solidFill>
                      <a:schemeClr val="tx1"/>
                    </a:solidFill>
                  </a:rPr>
                  <a:t>                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merge(A, </a:t>
                </a:r>
                <a:r>
                  <a:rPr lang="en-US" altLang="ko-KR" sz="2000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2000" i="1" dirty="0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2000" i="1" dirty="0">
                    <a:solidFill>
                      <a:schemeClr val="tx1"/>
                    </a:solidFill>
                  </a:rPr>
                  <a:t>r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);   ------------------  ④   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▷ </a:t>
                </a:r>
                <a:r>
                  <a:rPr lang="ko-KR" altLang="en-US" sz="1800" dirty="0">
                    <a:solidFill>
                      <a:schemeClr val="tx1"/>
                    </a:solidFill>
                  </a:rPr>
                  <a:t>병합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None/>
                </a:pPr>
                <a:r>
                  <a:rPr lang="ko-KR" altLang="en-US" sz="2000" dirty="0">
                    <a:solidFill>
                      <a:schemeClr val="tx1"/>
                    </a:solidFill>
                  </a:rPr>
                  <a:t>        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}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None/>
                </a:pPr>
                <a:r>
                  <a:rPr lang="en-US" altLang="ko-KR" sz="2000" dirty="0">
                    <a:solidFill>
                      <a:schemeClr val="tx1"/>
                    </a:solidFill>
                  </a:rPr>
                  <a:t>}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None/>
                </a:pP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None/>
                </a:pPr>
                <a:r>
                  <a:rPr lang="en-US" altLang="ko-KR" sz="2400" dirty="0">
                    <a:solidFill>
                      <a:schemeClr val="tx1"/>
                    </a:solidFill>
                  </a:rPr>
                  <a:t>merge(A[ ], </a:t>
                </a:r>
                <a:r>
                  <a:rPr lang="en-US" altLang="ko-KR" sz="2400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2400" i="1" dirty="0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2400" i="1" dirty="0">
                    <a:solidFill>
                      <a:schemeClr val="tx1"/>
                    </a:solidFill>
                  </a:rPr>
                  <a:t>r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)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None/>
                </a:pPr>
                <a:r>
                  <a:rPr lang="en-US" altLang="ko-KR" sz="2000" dirty="0">
                    <a:solidFill>
                      <a:schemeClr val="tx1"/>
                    </a:solidFill>
                  </a:rPr>
                  <a:t>{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None/>
                </a:pPr>
                <a:r>
                  <a:rPr lang="en-US" altLang="ko-KR" sz="2000" dirty="0">
                    <a:solidFill>
                      <a:schemeClr val="tx1"/>
                    </a:solidFill>
                  </a:rPr>
                  <a:t>        </a:t>
                </a:r>
                <a:r>
                  <a:rPr lang="ko-KR" altLang="en-US" sz="2000" dirty="0"/>
                  <a:t>정렬되어 있는 두 배열 </a:t>
                </a:r>
                <a:r>
                  <a:rPr lang="en-US" altLang="ko-KR" sz="2000" dirty="0"/>
                  <a:t>A[p ... q]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A[q+1 ... r]</a:t>
                </a:r>
                <a:r>
                  <a:rPr lang="ko-KR" altLang="en-US" sz="2000" dirty="0"/>
                  <a:t>을 합쳐</a:t>
                </a:r>
                <a:r>
                  <a:rPr lang="en-US" altLang="ko-KR" sz="2000" dirty="0"/>
                  <a:t>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None/>
                </a:pPr>
                <a:r>
                  <a:rPr lang="ko-KR" altLang="en-US" sz="2000" dirty="0"/>
                  <a:t>        정렬된 하나의 배열 </a:t>
                </a:r>
                <a:r>
                  <a:rPr lang="en-US" altLang="ko-KR" sz="2000" dirty="0"/>
                  <a:t>A[p ... r]</a:t>
                </a:r>
                <a:r>
                  <a:rPr lang="ko-KR" altLang="en-US" sz="2000" dirty="0"/>
                  <a:t>을 만든다</a:t>
                </a:r>
                <a:r>
                  <a:rPr lang="en-US" altLang="ko-KR" sz="2000" dirty="0"/>
                  <a:t>.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None/>
                </a:pPr>
                <a:r>
                  <a:rPr lang="en-US" altLang="ko-KR" sz="2000" dirty="0">
                    <a:solidFill>
                      <a:schemeClr val="tx1"/>
                    </a:solidFill>
                  </a:rPr>
                  <a:t>} 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4852" y="1623907"/>
                <a:ext cx="9330714" cy="4499187"/>
              </a:xfrm>
              <a:blipFill>
                <a:blip r:embed="rId2"/>
                <a:stretch>
                  <a:fillRect l="-980" t="-2033" b="-6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>
          <a:xfrm>
            <a:off x="2209800" y="4318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ko-KR" altLang="en-US" dirty="0"/>
              <a:t>병합정렬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285840" y="241200"/>
              <a:ext cx="7988400" cy="37407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480" y="231840"/>
                <a:ext cx="8007120" cy="375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85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Quicksort </a:t>
            </a:r>
            <a:r>
              <a:rPr lang="ko-KR" altLang="en-US">
                <a:ea typeface="굴림" panose="020B0600000101010101" pitchFamily="50" charset="-127"/>
              </a:rPr>
              <a:t>특징</a:t>
            </a:r>
            <a:endParaRPr lang="ko-KR" altLang="en-US"/>
          </a:p>
        </p:txBody>
      </p:sp>
      <p:pic>
        <p:nvPicPr>
          <p:cNvPr id="2048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841500"/>
            <a:ext cx="72263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2595563" y="5245101"/>
            <a:ext cx="581120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2000"/>
              <a:t>A[p…i] </a:t>
            </a:r>
            <a:r>
              <a:rPr lang="ko-KR" altLang="en-US" sz="2000"/>
              <a:t>의</a:t>
            </a:r>
            <a:r>
              <a:rPr lang="en-US" altLang="ko-KR" sz="2000"/>
              <a:t> </a:t>
            </a:r>
            <a:r>
              <a:rPr lang="ko-KR" altLang="en-US" sz="2000"/>
              <a:t>모든</a:t>
            </a:r>
            <a:r>
              <a:rPr lang="en-US" altLang="ko-KR" sz="2000"/>
              <a:t> </a:t>
            </a:r>
            <a:r>
              <a:rPr lang="ko-KR" altLang="en-US" sz="2000"/>
              <a:t>원소는</a:t>
            </a:r>
            <a:r>
              <a:rPr lang="en-US" altLang="ko-KR" sz="2000"/>
              <a:t> pivot </a:t>
            </a:r>
            <a:r>
              <a:rPr lang="ko-KR" altLang="en-US" sz="2000"/>
              <a:t>보다</a:t>
            </a:r>
            <a:r>
              <a:rPr lang="en-US" altLang="ko-KR" sz="2000"/>
              <a:t> </a:t>
            </a:r>
            <a:r>
              <a:rPr lang="ko-KR" altLang="en-US" sz="2000"/>
              <a:t>작거나</a:t>
            </a:r>
            <a:r>
              <a:rPr lang="en-US" altLang="ko-KR" sz="2000"/>
              <a:t> </a:t>
            </a:r>
            <a:r>
              <a:rPr lang="ko-KR" altLang="en-US" sz="2000"/>
              <a:t>같음</a:t>
            </a:r>
            <a:r>
              <a:rPr lang="en-US" altLang="ko-KR" sz="2000"/>
              <a:t> </a:t>
            </a:r>
            <a:r>
              <a:rPr lang="en-US" altLang="ja-JP" sz="200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/>
              <a:t>A[i+1…j-1]</a:t>
            </a:r>
            <a:r>
              <a:rPr lang="ko-KR" altLang="en-US" sz="2000"/>
              <a:t> 의</a:t>
            </a:r>
            <a:r>
              <a:rPr lang="en-US" altLang="ko-KR" sz="2000"/>
              <a:t> </a:t>
            </a:r>
            <a:r>
              <a:rPr lang="ko-KR" altLang="en-US" sz="2000"/>
              <a:t>모든</a:t>
            </a:r>
            <a:r>
              <a:rPr lang="en-US" altLang="ko-KR" sz="2000"/>
              <a:t> </a:t>
            </a:r>
            <a:r>
              <a:rPr lang="ko-KR" altLang="en-US" sz="2000"/>
              <a:t>원소는</a:t>
            </a:r>
            <a:r>
              <a:rPr lang="en-US" altLang="ko-KR" sz="2000"/>
              <a:t> </a:t>
            </a:r>
            <a:r>
              <a:rPr lang="en-US" altLang="ja-JP" sz="2000"/>
              <a:t> pivot </a:t>
            </a:r>
            <a:r>
              <a:rPr lang="ko-KR" altLang="en-US" sz="2000"/>
              <a:t>보다</a:t>
            </a:r>
            <a:r>
              <a:rPr lang="en-US" altLang="ko-KR" sz="2000"/>
              <a:t> </a:t>
            </a:r>
            <a:r>
              <a:rPr lang="ko-KR" altLang="en-US" sz="2000"/>
              <a:t>큼</a:t>
            </a:r>
            <a:endParaRPr lang="en-US" altLang="ja-JP" sz="20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/>
              <a:t>A[r]  </a:t>
            </a:r>
            <a:r>
              <a:rPr lang="ko-KR" altLang="en-US" sz="2000"/>
              <a:t>은</a:t>
            </a:r>
            <a:r>
              <a:rPr lang="en-US" altLang="ko-KR" sz="2000"/>
              <a:t> </a:t>
            </a:r>
            <a:r>
              <a:rPr lang="en-US" altLang="ja-JP" sz="2000"/>
              <a:t> pivot </a:t>
            </a:r>
            <a:r>
              <a:rPr lang="ko-KR" altLang="en-US" sz="2000"/>
              <a:t>원소</a:t>
            </a:r>
            <a:r>
              <a:rPr lang="en-US" altLang="ko-KR" sz="2000"/>
              <a:t> </a:t>
            </a:r>
            <a:r>
              <a:rPr lang="en-US" altLang="ja-JP" sz="2000"/>
              <a:t>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4141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529</Words>
  <Application>Microsoft Office PowerPoint</Application>
  <PresentationFormat>와이드스크린</PresentationFormat>
  <Paragraphs>66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MS PGothic</vt:lpstr>
      <vt:lpstr>MS PGothic</vt:lpstr>
      <vt:lpstr>游ゴシック</vt:lpstr>
      <vt:lpstr>굴림</vt:lpstr>
      <vt:lpstr>맑은 고딕</vt:lpstr>
      <vt:lpstr>Arial</vt:lpstr>
      <vt:lpstr>Cambria Math</vt:lpstr>
      <vt:lpstr>Comic Sans MS</vt:lpstr>
      <vt:lpstr>Symbol</vt:lpstr>
      <vt:lpstr>Times</vt:lpstr>
      <vt:lpstr>Wingdings</vt:lpstr>
      <vt:lpstr>Office 테마</vt:lpstr>
      <vt:lpstr>PowerPoint 프레젠테이션</vt:lpstr>
      <vt:lpstr>정렬</vt:lpstr>
      <vt:lpstr>정렬이 필요한 이유는 ?</vt:lpstr>
      <vt:lpstr>정렬Sorting 알고리즘들</vt:lpstr>
      <vt:lpstr>기초적인 정렬 알고리즘</vt:lpstr>
      <vt:lpstr>What Sort algorithm  is </vt:lpstr>
      <vt:lpstr>고급 정렬 알고리즘</vt:lpstr>
      <vt:lpstr>병합정렬</vt:lpstr>
      <vt:lpstr>Quicksort 특징</vt:lpstr>
      <vt:lpstr>힙정렬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Yunhee Kang</dc:creator>
  <cp:lastModifiedBy>Yunhee Kang</cp:lastModifiedBy>
  <cp:revision>4</cp:revision>
  <dcterms:created xsi:type="dcterms:W3CDTF">2020-04-23T23:29:58Z</dcterms:created>
  <dcterms:modified xsi:type="dcterms:W3CDTF">2020-04-24T01:47:01Z</dcterms:modified>
</cp:coreProperties>
</file>