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FA15B-4F3D-4D3C-ABA1-2E8E4D4B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1C099-3235-4AAA-BC11-43CA5EE7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FD392-EE09-4CA5-88CD-79798CE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A718A-32C2-4210-8B3C-DB8771DF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462E5-78C2-4AB4-9F49-614AD90C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0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FBDF-C018-4BDD-A2BE-389207CB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4B56C-91C9-4FF5-B9F0-056DB305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94FA2-BE92-45A1-A449-2FF1B8B5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4CCE7-D467-4408-8760-20F2BD88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8708-831F-4BBA-8661-AA26BE72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C46E7-A9B8-42DC-B910-497B687D8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33338-06F9-49A4-8664-081491071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F55FF-70DA-4207-BC60-0239017B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08162-F104-435A-8909-CE877B3C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BB70E-845F-4314-979E-E75E6B89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2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0F30D-F109-40C3-958B-2782077A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D6363-1678-49F8-BD7A-091ED8CF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81B6-5288-47CD-A227-D76197BF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1368-CEA3-4031-AB30-86C979E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28684-A194-4102-8457-0F6ADC8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1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56792-DF95-4A84-AD8C-0DC9D47F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5E335-CDE4-4761-8C63-DEE0A11E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76AC-F132-4E10-9717-86038AB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AE8A2-BE03-4D90-9A4E-9E997998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65A22-986F-4B99-816B-4391B329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EF995-069F-4712-B7B3-C455C5D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A036-13B0-40DC-BD67-58FE5241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46B99-66F7-4A94-AFBB-AAB517AA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596C7-0266-493C-9DE5-31AC975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06AB9-419E-4329-89C4-114BA227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AF677-8F39-4ABF-A2D7-5BF1DFC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3312B-D499-47DB-BFC6-1B1CEAEE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33273-05AC-40D8-8F02-ED05C8C9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FF215-FD67-4A70-AA68-33EFA5D1E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3BB1B-78E3-4FF3-833E-5296E6998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3F9F1-0601-4C41-A92F-F43A523AC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72CB03-11CE-4FD4-BACB-80BEE96E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A49435-109F-4F92-8A21-F34DB446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5038D-18F5-4F06-BBA3-A8A1E31A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89D12-A0A9-45FA-B007-E3130052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0A070-FF92-4B11-8919-BC64C27D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8F745B-982F-416C-B152-0D8D435B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A432A-D1EA-4F85-9271-64AA633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0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705013-2924-44C6-BB79-4754A5C7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7492A1-BF9A-437D-A68E-675209B9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9E534-D86E-4F8E-A4A7-E7E1C4E7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E782-4FAF-452A-886C-608ACBA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B97E3-F67B-4C42-987B-6EA4A2D7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E1EA1-B087-4BD9-B713-9C375066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AF2F8-6E96-4375-A852-71135DF7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A01AC-5776-4C0E-898F-83FBB96F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A2C8A-93C1-4CD2-BF71-D87E7ADD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694CC-DE8B-4822-8CB2-F5496EC9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58330C-0A88-4DF2-A17A-7C183B58A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C4C77-AAFD-4A72-8083-3A181CBE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3C288-6BAA-40C6-8AEC-813B5CC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0D128-64AC-45DA-AEA5-84C10250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2681D-ED37-42E4-9D23-7BBDC5A4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28F0C9-BE9A-4F20-A484-FA6330E1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A72EE-3F40-4E5B-A8D7-8D4976CB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A96E1-EF89-4444-974B-344B8F0BC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6CDE-9B64-4A1F-A608-D70572455D5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9A614-EC21-4FA1-9131-50303F1B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BF344-C819-43EE-8E34-C55547D3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BC84-2A5F-4AC4-B119-F93612A85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E51FD7-87B3-4B2D-B694-F64507C4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647"/>
            <a:ext cx="12192000" cy="38467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FD2A37-C152-4B36-BC57-4E1B9288C7D7}"/>
              </a:ext>
            </a:extLst>
          </p:cNvPr>
          <p:cNvSpPr txBox="1"/>
          <p:nvPr/>
        </p:nvSpPr>
        <p:spPr>
          <a:xfrm>
            <a:off x="325583" y="596875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9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D1552-3A1B-4E0D-B4AC-7E41922AABDA}"/>
              </a:ext>
            </a:extLst>
          </p:cNvPr>
          <p:cNvSpPr txBox="1"/>
          <p:nvPr/>
        </p:nvSpPr>
        <p:spPr>
          <a:xfrm>
            <a:off x="408710" y="329680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6C896-C497-447B-865D-888EE880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826"/>
            <a:ext cx="12192000" cy="690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689B94-213E-4469-8725-9E178E1B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688"/>
            <a:ext cx="12192000" cy="690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C0CA8-42A4-4B0B-B037-019B750B7956}"/>
              </a:ext>
            </a:extLst>
          </p:cNvPr>
          <p:cNvSpPr txBox="1"/>
          <p:nvPr/>
        </p:nvSpPr>
        <p:spPr>
          <a:xfrm>
            <a:off x="401784" y="2292500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보안그룹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2A948-D7B2-472F-B0F1-BB3921229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0969"/>
            <a:ext cx="12192000" cy="844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235D32-1861-4531-8B73-FAA9417B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0191"/>
            <a:ext cx="12192000" cy="514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C9ABDA-6E21-45E1-9412-039247208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26022"/>
            <a:ext cx="12192000" cy="279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6DBB0-D120-49D9-9DEE-72A822C9792B}"/>
              </a:ext>
            </a:extLst>
          </p:cNvPr>
          <p:cNvSpPr txBox="1"/>
          <p:nvPr/>
        </p:nvSpPr>
        <p:spPr>
          <a:xfrm>
            <a:off x="249381" y="4265951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로드밸런서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07EFE-CF90-41D2-A334-23D797C4E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33906"/>
            <a:ext cx="12192000" cy="2655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2E735F-64EB-4E75-9133-27A1C2A0A618}"/>
              </a:ext>
            </a:extLst>
          </p:cNvPr>
          <p:cNvSpPr txBox="1"/>
          <p:nvPr/>
        </p:nvSpPr>
        <p:spPr>
          <a:xfrm>
            <a:off x="249381" y="5053988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대상그룹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8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CFFE13-FCF7-47EF-BD75-D75734B5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2" y="522515"/>
            <a:ext cx="3248410" cy="514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1BD26A-1F0C-4397-8259-55A7EB43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78" y="511834"/>
            <a:ext cx="3390155" cy="55457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BFB38DF-3F7B-4A21-9F6E-BBB22DFC45FC}"/>
              </a:ext>
            </a:extLst>
          </p:cNvPr>
          <p:cNvSpPr/>
          <p:nvPr/>
        </p:nvSpPr>
        <p:spPr>
          <a:xfrm>
            <a:off x="591195" y="112815"/>
            <a:ext cx="288827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112670-0CD2-4A07-B77F-548B1050DDD2}"/>
              </a:ext>
            </a:extLst>
          </p:cNvPr>
          <p:cNvSpPr/>
          <p:nvPr/>
        </p:nvSpPr>
        <p:spPr>
          <a:xfrm>
            <a:off x="4513127" y="106874"/>
            <a:ext cx="280455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BE5FB-EA90-4A16-9EFA-B94B80ADFFD5}"/>
              </a:ext>
            </a:extLst>
          </p:cNvPr>
          <p:cNvSpPr txBox="1"/>
          <p:nvPr/>
        </p:nvSpPr>
        <p:spPr>
          <a:xfrm>
            <a:off x="598715" y="106874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로드밸런서</a:t>
            </a:r>
            <a:r>
              <a:rPr lang="ko-KR" altLang="en-US" dirty="0"/>
              <a:t> </a:t>
            </a:r>
            <a:r>
              <a:rPr lang="en-US" altLang="ko-KR" dirty="0"/>
              <a:t>Web1 RR</a:t>
            </a:r>
            <a:r>
              <a:rPr lang="ko-KR" altLang="en-US" dirty="0"/>
              <a:t>접속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2A647-987C-49C8-930C-F6957CD4C1E4}"/>
              </a:ext>
            </a:extLst>
          </p:cNvPr>
          <p:cNvSpPr txBox="1"/>
          <p:nvPr/>
        </p:nvSpPr>
        <p:spPr>
          <a:xfrm>
            <a:off x="4436927" y="85493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로드밸런서</a:t>
            </a:r>
            <a:r>
              <a:rPr lang="ko-KR" altLang="en-US" dirty="0"/>
              <a:t> </a:t>
            </a:r>
            <a:r>
              <a:rPr lang="en-US" altLang="ko-KR" dirty="0"/>
              <a:t>Web2 RR </a:t>
            </a:r>
            <a:r>
              <a:rPr lang="ko-KR" altLang="en-US" dirty="0"/>
              <a:t>접속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64E5C-43FB-485D-A0D2-507E2A09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949" y="511834"/>
            <a:ext cx="3840299" cy="54032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89EB1-2ED6-4951-A167-C3A68BFEF774}"/>
              </a:ext>
            </a:extLst>
          </p:cNvPr>
          <p:cNvSpPr/>
          <p:nvPr/>
        </p:nvSpPr>
        <p:spPr>
          <a:xfrm>
            <a:off x="8369819" y="128254"/>
            <a:ext cx="288827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99DDE-0A96-4818-82C1-7701F163C196}"/>
              </a:ext>
            </a:extLst>
          </p:cNvPr>
          <p:cNvSpPr txBox="1"/>
          <p:nvPr/>
        </p:nvSpPr>
        <p:spPr>
          <a:xfrm>
            <a:off x="8369819" y="106874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로드밸런서</a:t>
            </a:r>
            <a:r>
              <a:rPr lang="ko-KR" altLang="en-US" dirty="0"/>
              <a:t> </a:t>
            </a:r>
            <a:r>
              <a:rPr lang="en-US" altLang="ko-KR" dirty="0"/>
              <a:t>Web3 RR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6115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0E624B-2218-4F75-AD35-7BB49B6F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965200"/>
            <a:ext cx="3666343" cy="51921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37F9B-983D-4625-89ED-E7FFE4C3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18" y="965200"/>
            <a:ext cx="3568534" cy="51921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F00BC2-F5A2-4632-A28A-186ADCCA5F14}"/>
              </a:ext>
            </a:extLst>
          </p:cNvPr>
          <p:cNvSpPr/>
          <p:nvPr/>
        </p:nvSpPr>
        <p:spPr>
          <a:xfrm>
            <a:off x="4402778" y="471195"/>
            <a:ext cx="280455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EE995-26E9-462F-95FA-DAAA269530B2}"/>
              </a:ext>
            </a:extLst>
          </p:cNvPr>
          <p:cNvSpPr/>
          <p:nvPr/>
        </p:nvSpPr>
        <p:spPr>
          <a:xfrm>
            <a:off x="453242" y="460765"/>
            <a:ext cx="280455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2D91-1FD1-474D-A691-C09CE2BF30FB}"/>
              </a:ext>
            </a:extLst>
          </p:cNvPr>
          <p:cNvSpPr txBox="1"/>
          <p:nvPr/>
        </p:nvSpPr>
        <p:spPr>
          <a:xfrm>
            <a:off x="386938" y="455156"/>
            <a:ext cx="2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Web1 </a:t>
            </a:r>
            <a:r>
              <a:rPr lang="ko-KR" altLang="en-US" dirty="0"/>
              <a:t>웹사이트 접근 실패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AB7D-1244-4232-BBB3-FAAF8BFFCEBB}"/>
              </a:ext>
            </a:extLst>
          </p:cNvPr>
          <p:cNvSpPr txBox="1"/>
          <p:nvPr/>
        </p:nvSpPr>
        <p:spPr>
          <a:xfrm>
            <a:off x="4355275" y="455156"/>
            <a:ext cx="30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Web2 </a:t>
            </a:r>
            <a:r>
              <a:rPr lang="ko-KR" altLang="en-US" dirty="0"/>
              <a:t>웹사이트 접근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CF7F6-3532-4940-8E5D-AE70E8C08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528" y="965200"/>
            <a:ext cx="3936671" cy="51921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A8C038-FD3C-4EB6-922C-BA2D16037150}"/>
              </a:ext>
            </a:extLst>
          </p:cNvPr>
          <p:cNvSpPr/>
          <p:nvPr/>
        </p:nvSpPr>
        <p:spPr>
          <a:xfrm>
            <a:off x="8384970" y="455793"/>
            <a:ext cx="2804556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B9B15-F64E-4305-9805-46C390807D74}"/>
              </a:ext>
            </a:extLst>
          </p:cNvPr>
          <p:cNvSpPr txBox="1"/>
          <p:nvPr/>
        </p:nvSpPr>
        <p:spPr>
          <a:xfrm>
            <a:off x="8325592" y="449814"/>
            <a:ext cx="30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Web3 </a:t>
            </a:r>
            <a:r>
              <a:rPr lang="ko-KR" altLang="en-US" dirty="0"/>
              <a:t>웹사이트 접근 실패</a:t>
            </a:r>
          </a:p>
        </p:txBody>
      </p:sp>
    </p:spTree>
    <p:extLst>
      <p:ext uri="{BB962C8B-B14F-4D97-AF65-F5344CB8AC3E}">
        <p14:creationId xmlns:p14="http://schemas.microsoft.com/office/powerpoint/2010/main" val="406178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F0F31B-8943-4A92-8E1A-D0883DC2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" y="492076"/>
            <a:ext cx="5047013" cy="4067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B7A47-5D8F-40A2-9B71-C85BB652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5943599"/>
            <a:ext cx="5237018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43D5F1-9CE3-475E-8C8D-0ACE221A2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" y="5027064"/>
            <a:ext cx="5237018" cy="67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BBA702-AEE8-4C3A-866B-59E41F5BC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05" y="492076"/>
            <a:ext cx="4925005" cy="4067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250709-7B89-4FE8-B824-FC51A8D61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760" y="5943599"/>
            <a:ext cx="5284520" cy="600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491C8C-1C69-4ABB-B28A-ADC174A97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760" y="4998485"/>
            <a:ext cx="5123097" cy="70494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96EBA1-4D39-4B24-8B4C-0A7C2F398E63}"/>
              </a:ext>
            </a:extLst>
          </p:cNvPr>
          <p:cNvSpPr/>
          <p:nvPr/>
        </p:nvSpPr>
        <p:spPr>
          <a:xfrm>
            <a:off x="1175657" y="71252"/>
            <a:ext cx="2582883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512F5-4E8C-4A9D-8C36-4A448D32A3A5}"/>
              </a:ext>
            </a:extLst>
          </p:cNvPr>
          <p:cNvSpPr/>
          <p:nvPr/>
        </p:nvSpPr>
        <p:spPr>
          <a:xfrm>
            <a:off x="7604166" y="112815"/>
            <a:ext cx="2582883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EB1AC-059A-49FF-9ACE-10DE9231ABE9}"/>
              </a:ext>
            </a:extLst>
          </p:cNvPr>
          <p:cNvSpPr txBox="1"/>
          <p:nvPr/>
        </p:nvSpPr>
        <p:spPr>
          <a:xfrm>
            <a:off x="1110343" y="49871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Bastion </a:t>
            </a:r>
            <a:r>
              <a:rPr lang="ko-KR" altLang="en-US" dirty="0"/>
              <a:t>에서 </a:t>
            </a:r>
            <a:r>
              <a:rPr lang="en-US" altLang="ko-KR" dirty="0"/>
              <a:t>Web1 </a:t>
            </a:r>
            <a:r>
              <a:rPr lang="ko-KR" altLang="en-US" dirty="0"/>
              <a:t>접속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0F622-D5F8-4704-85B1-8469891B1D59}"/>
              </a:ext>
            </a:extLst>
          </p:cNvPr>
          <p:cNvSpPr txBox="1"/>
          <p:nvPr/>
        </p:nvSpPr>
        <p:spPr>
          <a:xfrm>
            <a:off x="7587542" y="85177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Bastion </a:t>
            </a:r>
            <a:r>
              <a:rPr lang="ko-KR" altLang="en-US" dirty="0"/>
              <a:t>에서 </a:t>
            </a:r>
            <a:r>
              <a:rPr lang="en-US" altLang="ko-KR" dirty="0"/>
              <a:t>Web2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403790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F6C9EC-4C4E-4B6A-8E6B-FC1D10DF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223654"/>
            <a:ext cx="5639587" cy="4410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16B903-60D9-4410-8D24-322D642E8EE2}"/>
              </a:ext>
            </a:extLst>
          </p:cNvPr>
          <p:cNvSpPr/>
          <p:nvPr/>
        </p:nvSpPr>
        <p:spPr>
          <a:xfrm>
            <a:off x="4804557" y="712519"/>
            <a:ext cx="2582883" cy="32657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0E724-2EA3-4982-A468-29934A827979}"/>
              </a:ext>
            </a:extLst>
          </p:cNvPr>
          <p:cNvSpPr txBox="1"/>
          <p:nvPr/>
        </p:nvSpPr>
        <p:spPr>
          <a:xfrm>
            <a:off x="4757056" y="669758"/>
            <a:ext cx="29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Bastion </a:t>
            </a:r>
            <a:r>
              <a:rPr lang="ko-KR" altLang="en-US" dirty="0"/>
              <a:t>에서 </a:t>
            </a:r>
            <a:r>
              <a:rPr lang="en-US" altLang="ko-KR" dirty="0"/>
              <a:t>Web3 </a:t>
            </a:r>
            <a:r>
              <a:rPr lang="ko-KR" altLang="en-US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368691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41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</dc:creator>
  <cp:lastModifiedBy>이정훈</cp:lastModifiedBy>
  <cp:revision>21</cp:revision>
  <dcterms:created xsi:type="dcterms:W3CDTF">2025-05-16T05:59:54Z</dcterms:created>
  <dcterms:modified xsi:type="dcterms:W3CDTF">2025-05-19T01:29:49Z</dcterms:modified>
</cp:coreProperties>
</file>