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2" r:id="rId5"/>
    <p:sldId id="262" r:id="rId6"/>
    <p:sldId id="267" r:id="rId7"/>
    <p:sldId id="271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 userDrawn="1">
          <p15:clr>
            <a:srgbClr val="A4A3A4"/>
          </p15:clr>
        </p15:guide>
        <p15:guide id="2" pos="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88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6" y="220"/>
      </p:cViewPr>
      <p:guideLst>
        <p:guide orient="horz" pos="4269"/>
        <p:guide pos="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48F-A9A6-4887-BCF8-5FD1065D3F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7EB-2AC5-4BC4-85A0-F93191485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0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48F-A9A6-4887-BCF8-5FD1065D3F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7EB-2AC5-4BC4-85A0-F93191485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1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48F-A9A6-4887-BCF8-5FD1065D3F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7EB-2AC5-4BC4-85A0-F93191485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48F-A9A6-4887-BCF8-5FD1065D3F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7EB-2AC5-4BC4-85A0-F93191485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5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48F-A9A6-4887-BCF8-5FD1065D3F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7EB-2AC5-4BC4-85A0-F93191485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1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48F-A9A6-4887-BCF8-5FD1065D3F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7EB-2AC5-4BC4-85A0-F93191485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1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48F-A9A6-4887-BCF8-5FD1065D3F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7EB-2AC5-4BC4-85A0-F93191485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5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48F-A9A6-4887-BCF8-5FD1065D3F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7EB-2AC5-4BC4-85A0-F93191485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2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48F-A9A6-4887-BCF8-5FD1065D3F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7EB-2AC5-4BC4-85A0-F93191485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9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48F-A9A6-4887-BCF8-5FD1065D3F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7EB-2AC5-4BC4-85A0-F93191485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448F-A9A6-4887-BCF8-5FD1065D3F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F7EB-2AC5-4BC4-85A0-F93191485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7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448F-A9A6-4887-BCF8-5FD1065D3F9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F7EB-2AC5-4BC4-85A0-F93191485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カットイラスト電気刺激 - いたずら書きのベクターアート素材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81" y="4099601"/>
            <a:ext cx="1267968" cy="126796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4" t="21707" r="18592" b="19292"/>
          <a:stretch/>
        </p:blipFill>
        <p:spPr>
          <a:xfrm rot="1809749" flipH="1">
            <a:off x="3485257" y="4975849"/>
            <a:ext cx="1964117" cy="1638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5175" y="3426912"/>
            <a:ext cx="73131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latin typeface="+mj-ea"/>
                <a:ea typeface="+mj-ea"/>
              </a:rPr>
              <a:t>객체지향을 이용한 </a:t>
            </a:r>
            <a:endParaRPr lang="en-US" altLang="ko-KR" sz="4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chemeClr val="accent5">
                    <a:lumMod val="50000"/>
                  </a:schemeClr>
                </a:solidFill>
                <a:latin typeface="Starcraft" panose="04020500000000000000" pitchFamily="82" charset="0"/>
                <a:ea typeface="+mj-ea"/>
              </a:rPr>
              <a:t>STAR CRAFT</a:t>
            </a:r>
            <a:r>
              <a:rPr lang="ko-KR" altLang="en-US" sz="44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4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latin typeface="+mj-ea"/>
                <a:ea typeface="+mj-ea"/>
              </a:rPr>
              <a:t>유닛 만들기</a:t>
            </a:r>
          </a:p>
        </p:txBody>
      </p:sp>
      <p:pic>
        <p:nvPicPr>
          <p:cNvPr id="16" name="그림 15" descr="&lt;strong&gt;C++&lt;/strong&gt; Logo Download Icons PNG Transparent Background, Free Download #28394 - FreeIcons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0311">
            <a:off x="-66768" y="533753"/>
            <a:ext cx="6941562" cy="4627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985" y="93336"/>
            <a:ext cx="700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Object-Oriented Programming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71731" y="5795235"/>
            <a:ext cx="62170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ko-KR" altLang="en-US" sz="1600" dirty="0"/>
              <a:t>이정훈</a:t>
            </a:r>
            <a:endParaRPr lang="en-US" altLang="ko-KR" sz="1600" dirty="0"/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 rot="2700000">
            <a:off x="214456" y="208612"/>
            <a:ext cx="108000" cy="10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 flipV="1">
            <a:off x="8821111" y="0"/>
            <a:ext cx="3370889" cy="3240000"/>
          </a:xfrm>
          <a:prstGeom prst="rt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8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13" y="1122572"/>
            <a:ext cx="9763675" cy="58442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217777" y="414686"/>
            <a:ext cx="683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과제 목적</a:t>
            </a:r>
            <a:endParaRPr lang="en-US" altLang="ko-KR" sz="4000" spc="-15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1400" y="1232180"/>
            <a:ext cx="111506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&lt;strong&gt;C++&lt;/strong&gt; Logo Download Icons PNG Transparent Background, Free Download #28394 - FreeIcons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0311" flipV="1">
            <a:off x="215346" y="315583"/>
            <a:ext cx="625144" cy="41676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43200" y="0"/>
            <a:ext cx="9448800" cy="218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3086100" cy="21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892287" y="1580322"/>
            <a:ext cx="6132443" cy="4898543"/>
            <a:chOff x="2743200" y="1526493"/>
            <a:chExt cx="6388100" cy="5176833"/>
          </a:xfrm>
        </p:grpSpPr>
        <p:grpSp>
          <p:nvGrpSpPr>
            <p:cNvPr id="9" name="그룹 8"/>
            <p:cNvGrpSpPr/>
            <p:nvPr/>
          </p:nvGrpSpPr>
          <p:grpSpPr>
            <a:xfrm>
              <a:off x="2743200" y="1526493"/>
              <a:ext cx="6388100" cy="5176833"/>
              <a:chOff x="3521891" y="2012881"/>
              <a:chExt cx="4618809" cy="3877293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4555444" y="2937270"/>
                <a:ext cx="2551704" cy="2603807"/>
              </a:xfrm>
              <a:prstGeom prst="ellipse">
                <a:avLst/>
              </a:prstGeom>
              <a:noFill/>
              <a:ln w="19050">
                <a:solidFill>
                  <a:srgbClr val="88B1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4180295" y="2588174"/>
                <a:ext cx="3272609" cy="330200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143500" y="2012881"/>
                <a:ext cx="1346200" cy="1371600"/>
              </a:xfrm>
              <a:prstGeom prst="ellipse">
                <a:avLst/>
              </a:prstGeom>
              <a:solidFill>
                <a:schemeClr val="bg1"/>
              </a:solidFill>
              <a:ln w="69850" cmpd="thickThin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캡슐화</a:t>
                </a: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794500" y="4239174"/>
                <a:ext cx="1346200" cy="1371600"/>
              </a:xfrm>
              <a:prstGeom prst="ellipse">
                <a:avLst/>
              </a:prstGeom>
              <a:solidFill>
                <a:schemeClr val="bg1"/>
              </a:solidFill>
              <a:ln w="69850" cmpd="thickThin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err="1">
                    <a:solidFill>
                      <a:schemeClr val="tx1"/>
                    </a:solidFill>
                  </a:rPr>
                  <a:t>상속성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521891" y="4239174"/>
                <a:ext cx="1346200" cy="1371600"/>
              </a:xfrm>
              <a:prstGeom prst="ellipse">
                <a:avLst/>
              </a:prstGeom>
              <a:solidFill>
                <a:schemeClr val="bg1"/>
              </a:solidFill>
              <a:ln w="69850" cmpd="thickThin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err="1">
                    <a:solidFill>
                      <a:schemeClr val="tx1"/>
                    </a:solidFill>
                  </a:rPr>
                  <a:t>다형성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06311" y="4264048"/>
              <a:ext cx="18618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유닛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57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13" y="1122572"/>
            <a:ext cx="9763675" cy="58442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19936" y="414325"/>
            <a:ext cx="683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시스템 기능 구성도</a:t>
            </a:r>
            <a:endParaRPr lang="en-US" altLang="ko-KR" sz="4000" spc="-15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1400" y="1232180"/>
            <a:ext cx="111506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&lt;strong&gt;C++&lt;/strong&gt; Logo Download Icons PNG Transparent Background, Free Download #28394 - FreeIcons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0311" flipV="1">
            <a:off x="215346" y="315583"/>
            <a:ext cx="625144" cy="41676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43200" y="0"/>
            <a:ext cx="9448800" cy="218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3086100" cy="21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383946"/>
              </p:ext>
            </p:extLst>
          </p:nvPr>
        </p:nvGraphicFramePr>
        <p:xfrm>
          <a:off x="4729598" y="1569630"/>
          <a:ext cx="209230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303">
                  <a:extLst>
                    <a:ext uri="{9D8B030D-6E8A-4147-A177-3AD203B41FA5}">
                      <a16:colId xmlns:a16="http://schemas.microsoft.com/office/drawing/2014/main" val="4170960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81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Unit(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just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void move()</a:t>
                      </a:r>
                    </a:p>
                    <a:p>
                      <a:pPr algn="ju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void damaged()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8773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10910"/>
              </p:ext>
            </p:extLst>
          </p:nvPr>
        </p:nvGraphicFramePr>
        <p:xfrm>
          <a:off x="3198382" y="3346905"/>
          <a:ext cx="225056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65">
                  <a:extLst>
                    <a:ext uri="{9D8B030D-6E8A-4147-A177-3AD203B41FA5}">
                      <a16:colId xmlns:a16="http://schemas.microsoft.com/office/drawing/2014/main" val="4170960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AttackUnit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81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AttackUnit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():Unit(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just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void attack()</a:t>
                      </a:r>
                    </a:p>
                    <a:p>
                      <a:pPr algn="just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virtual void skill()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8773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82313"/>
              </p:ext>
            </p:extLst>
          </p:nvPr>
        </p:nvGraphicFramePr>
        <p:xfrm>
          <a:off x="1821336" y="5048494"/>
          <a:ext cx="229346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464">
                  <a:extLst>
                    <a:ext uri="{9D8B030D-6E8A-4147-A177-3AD203B41FA5}">
                      <a16:colId xmlns:a16="http://schemas.microsoft.com/office/drawing/2014/main" val="4170960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Marine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81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Marine():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AttackUnit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just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void skill(){</a:t>
                      </a:r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스팀팩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8773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96276"/>
              </p:ext>
            </p:extLst>
          </p:nvPr>
        </p:nvGraphicFramePr>
        <p:xfrm>
          <a:off x="4629017" y="5048494"/>
          <a:ext cx="229346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464">
                  <a:extLst>
                    <a:ext uri="{9D8B030D-6E8A-4147-A177-3AD203B41FA5}">
                      <a16:colId xmlns:a16="http://schemas.microsoft.com/office/drawing/2014/main" val="4170960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Tank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81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Tank():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AttackUnit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just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void skill(){</a:t>
                      </a:r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시즈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87735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54353"/>
              </p:ext>
            </p:extLst>
          </p:nvPr>
        </p:nvGraphicFramePr>
        <p:xfrm>
          <a:off x="7436698" y="5048494"/>
          <a:ext cx="229346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464">
                  <a:extLst>
                    <a:ext uri="{9D8B030D-6E8A-4147-A177-3AD203B41FA5}">
                      <a16:colId xmlns:a16="http://schemas.microsoft.com/office/drawing/2014/main" val="4170960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Battlecruiser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81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Battlecruiser():</a:t>
                      </a:r>
                    </a:p>
                    <a:p>
                      <a:pPr algn="ju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AttackUnit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87735"/>
                  </a:ext>
                </a:extLst>
              </a:tr>
            </a:tbl>
          </a:graphicData>
        </a:graphic>
      </p:graphicFrame>
      <p:cxnSp>
        <p:nvCxnSpPr>
          <p:cNvPr id="29" name="꺾인 연결선 28"/>
          <p:cNvCxnSpPr>
            <a:stCxn id="21" idx="0"/>
            <a:endCxn id="18" idx="2"/>
          </p:cNvCxnSpPr>
          <p:nvPr/>
        </p:nvCxnSpPr>
        <p:spPr>
          <a:xfrm rot="5400000" flipH="1" flipV="1">
            <a:off x="3437692" y="4162522"/>
            <a:ext cx="416349" cy="135559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4" idx="0"/>
            <a:endCxn id="18" idx="2"/>
          </p:cNvCxnSpPr>
          <p:nvPr/>
        </p:nvCxnSpPr>
        <p:spPr>
          <a:xfrm rot="16200000" flipV="1">
            <a:off x="6245373" y="2710437"/>
            <a:ext cx="416349" cy="425976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5186" y="1509746"/>
            <a:ext cx="164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상속도</a:t>
            </a:r>
          </a:p>
        </p:txBody>
      </p:sp>
      <p:pic>
        <p:nvPicPr>
          <p:cNvPr id="45" name="그림 44" descr="압정 아이콘 에 Noto Emoji Objects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5436" y="1416044"/>
            <a:ext cx="431800" cy="431800"/>
          </a:xfrm>
          <a:prstGeom prst="rect">
            <a:avLst/>
          </a:prstGeom>
        </p:spPr>
      </p:pic>
      <p:cxnSp>
        <p:nvCxnSpPr>
          <p:cNvPr id="27" name="꺾인 연결선 26"/>
          <p:cNvCxnSpPr>
            <a:stCxn id="18" idx="0"/>
            <a:endCxn id="4" idx="2"/>
          </p:cNvCxnSpPr>
          <p:nvPr/>
        </p:nvCxnSpPr>
        <p:spPr>
          <a:xfrm rot="5400000" flipH="1" flipV="1">
            <a:off x="4803689" y="2374846"/>
            <a:ext cx="492035" cy="1452085"/>
          </a:xfrm>
          <a:prstGeom prst="bentConnector3">
            <a:avLst>
              <a:gd name="adj1" fmla="val 4705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28575"/>
              </p:ext>
            </p:extLst>
          </p:nvPr>
        </p:nvGraphicFramePr>
        <p:xfrm>
          <a:off x="6921644" y="3379513"/>
          <a:ext cx="225056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65">
                  <a:extLst>
                    <a:ext uri="{9D8B030D-6E8A-4147-A177-3AD203B41FA5}">
                      <a16:colId xmlns:a16="http://schemas.microsoft.com/office/drawing/2014/main" val="4170960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Only_FlyableUnit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81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Only_FlyableUnit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Unit(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87735"/>
                  </a:ext>
                </a:extLst>
              </a:tr>
            </a:tbl>
          </a:graphicData>
        </a:graphic>
      </p:graphicFrame>
      <p:cxnSp>
        <p:nvCxnSpPr>
          <p:cNvPr id="40" name="꺾인 연결선 39"/>
          <p:cNvCxnSpPr>
            <a:stCxn id="39" idx="0"/>
            <a:endCxn id="4" idx="2"/>
          </p:cNvCxnSpPr>
          <p:nvPr/>
        </p:nvCxnSpPr>
        <p:spPr>
          <a:xfrm rot="16200000" flipV="1">
            <a:off x="6649017" y="1981603"/>
            <a:ext cx="524643" cy="2271177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5775749" y="4857750"/>
            <a:ext cx="0" cy="1907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39" idx="2"/>
          </p:cNvCxnSpPr>
          <p:nvPr/>
        </p:nvCxnSpPr>
        <p:spPr>
          <a:xfrm flipH="1" flipV="1">
            <a:off x="8046926" y="4659673"/>
            <a:ext cx="1" cy="1980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3158"/>
              </p:ext>
            </p:extLst>
          </p:nvPr>
        </p:nvGraphicFramePr>
        <p:xfrm>
          <a:off x="7519131" y="1580777"/>
          <a:ext cx="209230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303">
                  <a:extLst>
                    <a:ext uri="{9D8B030D-6E8A-4147-A177-3AD203B41FA5}">
                      <a16:colId xmlns:a16="http://schemas.microsoft.com/office/drawing/2014/main" val="4170960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Menu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81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game_start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algn="ju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game_over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algn="just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run( );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8773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6635" y="1319164"/>
            <a:ext cx="1170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이득영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799634" y="1309550"/>
            <a:ext cx="866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이정훈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00991" y="4780854"/>
            <a:ext cx="866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이정훈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93867" y="3100888"/>
            <a:ext cx="866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이정훈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71745" y="4822319"/>
            <a:ext cx="866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이정훈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82506" y="3148492"/>
            <a:ext cx="866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최동민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459926" y="4812750"/>
            <a:ext cx="866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최동민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0851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13" y="1122572"/>
            <a:ext cx="9763675" cy="58442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19936" y="414325"/>
            <a:ext cx="683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시스템 기능 구성도</a:t>
            </a:r>
            <a:endParaRPr lang="en-US" altLang="ko-KR" sz="4000" spc="-15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1400" y="1232180"/>
            <a:ext cx="111506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&lt;strong&gt;C++&lt;/strong&gt; Logo Download Icons PNG Transparent Background, Free Download #28394 - FreeIcons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0311" flipV="1">
            <a:off x="215346" y="315583"/>
            <a:ext cx="625144" cy="41676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43200" y="0"/>
            <a:ext cx="9448800" cy="218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3086100" cy="21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45186" y="1509746"/>
            <a:ext cx="164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상속성</a:t>
            </a:r>
            <a:endParaRPr lang="ko-KR" altLang="en-US" dirty="0"/>
          </a:p>
        </p:txBody>
      </p:sp>
      <p:pic>
        <p:nvPicPr>
          <p:cNvPr id="45" name="그림 44" descr="압정 아이콘 에 Noto Emoji Objects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5436" y="1416044"/>
            <a:ext cx="431800" cy="431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4100" y="2782954"/>
            <a:ext cx="4991540" cy="26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13" y="1122572"/>
            <a:ext cx="9763675" cy="58442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497" y="1945565"/>
            <a:ext cx="4348506" cy="40879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19936" y="414325"/>
            <a:ext cx="683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시스템 기능 구성도</a:t>
            </a:r>
            <a:endParaRPr lang="en-US" altLang="ko-KR" sz="4000" spc="-15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1400" y="1232180"/>
            <a:ext cx="111506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&lt;strong&gt;C++&lt;/strong&gt; Logo Download Icons PNG Transparent Background, Free Download #28394 - FreeIcons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0311" flipV="1">
            <a:off x="215346" y="315583"/>
            <a:ext cx="625144" cy="41676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43200" y="0"/>
            <a:ext cx="9448800" cy="218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3086100" cy="21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 descr="압정 아이콘 에 Noto Emoji Objects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5436" y="1416044"/>
            <a:ext cx="431800" cy="431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45186" y="1509746"/>
            <a:ext cx="164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25023" y="2403290"/>
            <a:ext cx="1416234" cy="833395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25023" y="4717142"/>
            <a:ext cx="4024980" cy="1088571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8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935" y="1122572"/>
            <a:ext cx="12411936" cy="58442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19936" y="414325"/>
            <a:ext cx="683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시스템 기능 구성도</a:t>
            </a:r>
            <a:endParaRPr lang="en-US" altLang="ko-KR" sz="4000" spc="-15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1400" y="1232180"/>
            <a:ext cx="111506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&lt;strong&gt;C++&lt;/strong&gt; Logo Download Icons PNG Transparent Background, Free Download #28394 - FreeIcons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0311" flipV="1">
            <a:off x="215346" y="315583"/>
            <a:ext cx="625144" cy="41676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43200" y="0"/>
            <a:ext cx="9448800" cy="218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3086100" cy="21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 descr="압정 아이콘 에 Noto Emoji Objects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500" y="1442204"/>
            <a:ext cx="431800" cy="431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9129" y="1513027"/>
            <a:ext cx="164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973015" y="3142865"/>
            <a:ext cx="3883875" cy="1496163"/>
            <a:chOff x="1605436" y="3003264"/>
            <a:chExt cx="3883875" cy="149616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5436" y="3003264"/>
              <a:ext cx="3883875" cy="149616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821336" y="3803650"/>
              <a:ext cx="1423514" cy="171450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86033" y="1658104"/>
            <a:ext cx="5076825" cy="1990725"/>
            <a:chOff x="5986033" y="1658104"/>
            <a:chExt cx="5076825" cy="199072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6033" y="1658104"/>
              <a:ext cx="5076825" cy="199072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5986033" y="1658104"/>
              <a:ext cx="1423514" cy="171450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986033" y="4037993"/>
            <a:ext cx="5076825" cy="1958362"/>
            <a:chOff x="5805057" y="4037993"/>
            <a:chExt cx="5438775" cy="201930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5057" y="4037993"/>
              <a:ext cx="5438775" cy="2019300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5805057" y="4037993"/>
              <a:ext cx="1423514" cy="171450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67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13" y="1122572"/>
            <a:ext cx="9763675" cy="58442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19936" y="414325"/>
            <a:ext cx="683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시스템 기능 구성도</a:t>
            </a:r>
            <a:endParaRPr lang="en-US" altLang="ko-KR" sz="4000" spc="-15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1400" y="1232180"/>
            <a:ext cx="111506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&lt;strong&gt;C++&lt;/strong&gt; Logo Download Icons PNG Transparent Background, Free Download #28394 - FreeIcons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0311" flipV="1">
            <a:off x="215346" y="315583"/>
            <a:ext cx="625144" cy="41676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43200" y="0"/>
            <a:ext cx="9448800" cy="218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3086100" cy="21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 descr="압정 아이콘 에 Noto Emoji Objects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5436" y="1416044"/>
            <a:ext cx="431800" cy="431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45186" y="1509746"/>
            <a:ext cx="164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업캐스팅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064692"/>
            <a:ext cx="6333196" cy="139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3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812882" y="426299"/>
            <a:ext cx="683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결론</a:t>
            </a:r>
            <a:endParaRPr lang="en-US" altLang="ko-KR" sz="4000" spc="-15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1400" y="1232180"/>
            <a:ext cx="111506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&lt;strong&gt;C++&lt;/strong&gt; Logo Download Icons PNG Transparent Background, Free Download #28394 - FreeIcons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0311" flipV="1">
            <a:off x="215346" y="315583"/>
            <a:ext cx="625144" cy="41676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43200" y="0"/>
            <a:ext cx="9448800" cy="218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3086100" cy="21869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62954" y="3205312"/>
            <a:ext cx="126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캡슐화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762948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0070C0"/>
                </a:solidFill>
              </a:rPr>
              <a:t>다시 목적으로 돌아가서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77081" y="3177456"/>
            <a:ext cx="120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75000"/>
                  </a:schemeClr>
                </a:solidFill>
              </a:rPr>
              <a:t>상속성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2954" y="3914056"/>
            <a:ext cx="2634346" cy="1015663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</a:t>
            </a:r>
            <a:r>
              <a:rPr lang="en-US" altLang="ko-KR" sz="2000" dirty="0"/>
              <a:t>+</a:t>
            </a:r>
            <a:r>
              <a:rPr lang="ko-KR" altLang="en-US" sz="2000" dirty="0"/>
              <a:t>알고리즘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은닉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33254" y="3177456"/>
            <a:ext cx="2634346" cy="1080998"/>
            <a:chOff x="4706254" y="3177456"/>
            <a:chExt cx="2634346" cy="1080998"/>
          </a:xfrm>
        </p:grpSpPr>
        <p:sp>
          <p:nvSpPr>
            <p:cNvPr id="15" name="TextBox 14"/>
            <p:cNvSpPr txBox="1"/>
            <p:nvPr/>
          </p:nvSpPr>
          <p:spPr>
            <a:xfrm>
              <a:off x="4827808" y="3177456"/>
              <a:ext cx="1449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tx2">
                      <a:lumMod val="75000"/>
                    </a:schemeClr>
                  </a:solidFill>
                </a:rPr>
                <a:t>다형성</a:t>
              </a:r>
              <a:endParaRPr lang="ko-KR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06254" y="3858344"/>
              <a:ext cx="2634346" cy="400110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dirty="0"/>
                <a:t>skill( )</a:t>
              </a:r>
              <a:r>
                <a:rPr lang="ko-KR" altLang="en-US" sz="2000" dirty="0"/>
                <a:t>함수를 통해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977081" y="3858344"/>
            <a:ext cx="2634346" cy="132343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Unit</a:t>
            </a:r>
            <a:r>
              <a:rPr lang="ko-KR" altLang="en-US" sz="2000" dirty="0"/>
              <a:t>부터</a:t>
            </a:r>
            <a:endParaRPr lang="en-US" altLang="ko-KR" sz="2000" dirty="0"/>
          </a:p>
          <a:p>
            <a:r>
              <a:rPr lang="en-US" altLang="ko-KR" sz="2000" dirty="0"/>
              <a:t>   Marine, Tank,              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 err="1"/>
              <a:t>Battelcruiser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 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718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2600" y="2857500"/>
            <a:ext cx="628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+mj-lt"/>
              </a:rPr>
              <a:t>감사합니다</a:t>
            </a:r>
            <a:r>
              <a:rPr lang="en-US" altLang="ko-KR" sz="5400" b="1" dirty="0">
                <a:solidFill>
                  <a:schemeClr val="bg1"/>
                </a:solidFill>
                <a:latin typeface="+mj-lt"/>
              </a:rPr>
              <a:t>.</a:t>
            </a:r>
            <a:endParaRPr lang="ko-KR" altLang="en-US" sz="5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801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153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Starcraft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</dc:creator>
  <cp:lastModifiedBy>이정훈</cp:lastModifiedBy>
  <cp:revision>33</cp:revision>
  <dcterms:created xsi:type="dcterms:W3CDTF">2022-12-07T09:45:59Z</dcterms:created>
  <dcterms:modified xsi:type="dcterms:W3CDTF">2025-07-09T01:49:28Z</dcterms:modified>
</cp:coreProperties>
</file>