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8"/>
    <p:restoredTop sz="94694"/>
  </p:normalViewPr>
  <p:slideViewPr>
    <p:cSldViewPr snapToGrid="0" snapToObjects="1">
      <p:cViewPr varScale="1">
        <p:scale>
          <a:sx n="123" d="100"/>
          <a:sy n="123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53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0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0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63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71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5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72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5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01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8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2B50F-24B7-B74D-BCE5-7D4DFD862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Robson, o cabrito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95404A-EA2B-1040-9BB0-A9AAB5F82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Jean </a:t>
            </a:r>
            <a:r>
              <a:rPr lang="pt-BR" dirty="0" err="1"/>
              <a:t>victor</a:t>
            </a:r>
            <a:r>
              <a:rPr lang="pt-BR" dirty="0"/>
              <a:t> Merjan de Paula</a:t>
            </a:r>
          </a:p>
        </p:txBody>
      </p:sp>
    </p:spTree>
    <p:extLst>
      <p:ext uri="{BB962C8B-B14F-4D97-AF65-F5344CB8AC3E}">
        <p14:creationId xmlns:p14="http://schemas.microsoft.com/office/powerpoint/2010/main" val="41206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E356A-6C4E-874C-8F50-93379A10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 err="1"/>
              <a:t>About</a:t>
            </a:r>
            <a:r>
              <a:rPr lang="pt-BR" dirty="0"/>
              <a:t> 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902AF-FF87-8D4A-B443-6332CE93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r>
              <a:rPr lang="pt-BR" sz="2800" dirty="0"/>
              <a:t>De onde vim;</a:t>
            </a:r>
          </a:p>
          <a:p>
            <a:endParaRPr lang="pt-BR" sz="2800" dirty="0"/>
          </a:p>
          <a:p>
            <a:r>
              <a:rPr lang="pt-BR" sz="2800" dirty="0"/>
              <a:t>Curiosidades sobre mim.</a:t>
            </a:r>
          </a:p>
        </p:txBody>
      </p:sp>
    </p:spTree>
    <p:extLst>
      <p:ext uri="{BB962C8B-B14F-4D97-AF65-F5344CB8AC3E}">
        <p14:creationId xmlns:p14="http://schemas.microsoft.com/office/powerpoint/2010/main" val="380859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6A9F4-1A82-3848-AEDD-46C69FD5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Project </a:t>
            </a:r>
            <a:r>
              <a:rPr lang="pt-BR" dirty="0" err="1"/>
              <a:t>Elevator</a:t>
            </a:r>
            <a:r>
              <a:rPr lang="pt-BR" dirty="0"/>
              <a:t> </a:t>
            </a:r>
            <a:r>
              <a:rPr lang="pt-BR" dirty="0" err="1"/>
              <a:t>Pitch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D80050-2383-3D44-981C-D5F96200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Jogo com um cabrito chamado Robson como personagem principal;</a:t>
            </a:r>
          </a:p>
          <a:p>
            <a:r>
              <a:rPr lang="pt-BR" sz="2800" dirty="0"/>
              <a:t>Jogo no estilo do ”Dinossauro do Google”;</a:t>
            </a:r>
          </a:p>
          <a:p>
            <a:r>
              <a:rPr lang="pt-BR" sz="2800" dirty="0"/>
              <a:t>Escolhi esse jogo pois adoro cabritos, além de eles serem muito fofos e divertidos.</a:t>
            </a:r>
          </a:p>
        </p:txBody>
      </p:sp>
    </p:spTree>
    <p:extLst>
      <p:ext uri="{BB962C8B-B14F-4D97-AF65-F5344CB8AC3E}">
        <p14:creationId xmlns:p14="http://schemas.microsoft.com/office/powerpoint/2010/main" val="230634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8875C-5E60-904D-8B46-0D263897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Technical Challenge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2E593-AF15-1645-8573-4B7981BBA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sz="2800" dirty="0"/>
              <a:t>Segurança para aplicar sozinho o conhecimento passado.</a:t>
            </a:r>
          </a:p>
        </p:txBody>
      </p:sp>
    </p:spTree>
    <p:extLst>
      <p:ext uri="{BB962C8B-B14F-4D97-AF65-F5344CB8AC3E}">
        <p14:creationId xmlns:p14="http://schemas.microsoft.com/office/powerpoint/2010/main" val="154701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262BB-F274-7A43-837E-30492020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 err="1"/>
              <a:t>Biggest</a:t>
            </a:r>
            <a:r>
              <a:rPr lang="pt-BR" dirty="0"/>
              <a:t> </a:t>
            </a:r>
            <a:r>
              <a:rPr lang="pt-BR" dirty="0" err="1"/>
              <a:t>mistake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C442C-CA55-7244-929F-701824FB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r>
              <a:rPr lang="pt-BR" sz="2800" dirty="0"/>
              <a:t>Durante a animação do movimento do personagem;</a:t>
            </a:r>
          </a:p>
          <a:p>
            <a:endParaRPr lang="pt-BR" sz="2800" dirty="0"/>
          </a:p>
          <a:p>
            <a:r>
              <a:rPr lang="pt-BR" sz="2800" dirty="0"/>
              <a:t>Aprendi formas diferentes de incluir animações no </a:t>
            </a:r>
            <a:r>
              <a:rPr lang="pt-BR" sz="2800" dirty="0" err="1"/>
              <a:t>canvas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528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BB5B6-1F86-DF4C-A4C3-43F82886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demo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8D50D7-2CEF-F645-B172-93868494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sz="2800" dirty="0" err="1"/>
              <a:t>https</a:t>
            </a:r>
            <a:r>
              <a:rPr lang="pt-BR" sz="2800"/>
              <a:t>://merjan1.github.io/Robson-O-Cabrito/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9582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2B50F-24B7-B74D-BCE5-7D4DFD862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Robson, o cabrito</a:t>
            </a:r>
            <a:br>
              <a:rPr lang="pt-BR" dirty="0"/>
            </a:br>
            <a:r>
              <a:rPr lang="pt-BR" sz="4800" dirty="0" err="1"/>
              <a:t>jean</a:t>
            </a:r>
            <a:r>
              <a:rPr lang="pt-BR" sz="4800" dirty="0"/>
              <a:t> </a:t>
            </a:r>
            <a:r>
              <a:rPr lang="pt-BR" sz="4800" dirty="0" err="1"/>
              <a:t>victor</a:t>
            </a:r>
            <a:r>
              <a:rPr lang="pt-BR" sz="4800" dirty="0"/>
              <a:t> m. de </a:t>
            </a:r>
            <a:r>
              <a:rPr lang="pt-BR" sz="4800" dirty="0" err="1"/>
              <a:t>paula</a:t>
            </a:r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95404A-EA2B-1040-9BB0-A9AAB5F82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Muito obrigado!!</a:t>
            </a:r>
          </a:p>
        </p:txBody>
      </p:sp>
    </p:spTree>
    <p:extLst>
      <p:ext uri="{BB962C8B-B14F-4D97-AF65-F5344CB8AC3E}">
        <p14:creationId xmlns:p14="http://schemas.microsoft.com/office/powerpoint/2010/main" val="183538608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{727F55A3-9371-1D4F-8042-977F7BCC3201}tf10001119</Template>
  <TotalTime>16</TotalTime>
  <Words>111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Galeria</vt:lpstr>
      <vt:lpstr>Robson, o cabrito</vt:lpstr>
      <vt:lpstr>About Me</vt:lpstr>
      <vt:lpstr>Project Elevator Pitch</vt:lpstr>
      <vt:lpstr>Technical Challenge </vt:lpstr>
      <vt:lpstr>Biggest mistake</vt:lpstr>
      <vt:lpstr>demo</vt:lpstr>
      <vt:lpstr>Robson, o cabrito jean victor m. de paula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Robson, o cabrito</dc:title>
  <dc:creator>Jean Victor Merjan de Paula</dc:creator>
  <cp:lastModifiedBy>Jean Victor Merjan de Paula</cp:lastModifiedBy>
  <cp:revision>4</cp:revision>
  <dcterms:created xsi:type="dcterms:W3CDTF">2021-01-28T17:51:40Z</dcterms:created>
  <dcterms:modified xsi:type="dcterms:W3CDTF">2021-01-28T19:22:07Z</dcterms:modified>
</cp:coreProperties>
</file>