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5">
              <a:lumMod val="40000"/>
              <a:lumOff val="60000"/>
            </a:schemeClr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800-C97B-7A42-BE14-49863707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156892" cy="3329581"/>
          </a:xfrm>
        </p:spPr>
        <p:txBody>
          <a:bodyPr/>
          <a:lstStyle/>
          <a:p>
            <a:r>
              <a:rPr lang="en-US" dirty="0"/>
              <a:t>Telecom Targeted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311C-039F-1D4C-8C15-9371C01F2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Customers at risk of Churn and associated Cost</a:t>
            </a:r>
          </a:p>
        </p:txBody>
      </p:sp>
    </p:spTree>
    <p:extLst>
      <p:ext uri="{BB962C8B-B14F-4D97-AF65-F5344CB8AC3E}">
        <p14:creationId xmlns:p14="http://schemas.microsoft.com/office/powerpoint/2010/main" val="332758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6591-C6DC-DC4C-9F82-2DAFA7A1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E7AD-9798-9B48-B938-FBDDDE52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5D09-FB2C-7646-989A-F7613319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257-1658-D345-9DF2-BFE5FBE2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758E-47C7-3F44-8E9A-03F9C784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5CA3-6B39-434E-9509-DC13280A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4353-EAB7-DA40-8EB3-59A7B422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Churn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C87A-7F83-2641-ABE4-C577AF5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Churn Rate</a:t>
            </a:r>
          </a:p>
          <a:p>
            <a:r>
              <a:rPr lang="en-US" dirty="0"/>
              <a:t>Average monthly charges per customer</a:t>
            </a:r>
          </a:p>
        </p:txBody>
      </p:sp>
    </p:spTree>
    <p:extLst>
      <p:ext uri="{BB962C8B-B14F-4D97-AF65-F5344CB8AC3E}">
        <p14:creationId xmlns:p14="http://schemas.microsoft.com/office/powerpoint/2010/main" val="357180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7A63-3501-9841-9A0B-ABEE469A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E393-B62C-EA48-975E-7CC9B66F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Dataset</a:t>
            </a:r>
          </a:p>
          <a:p>
            <a:r>
              <a:rPr lang="en-US" dirty="0"/>
              <a:t>Feature Count</a:t>
            </a:r>
          </a:p>
          <a:p>
            <a:r>
              <a:rPr lang="en-US" dirty="0"/>
              <a:t>Stay/Churn Imbalance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B268-FEFC-B047-B9E0-300DEC5F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1E22A-189D-7D4C-9416-802A14D3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466" y="719208"/>
            <a:ext cx="8793271" cy="5862180"/>
          </a:xfrm>
        </p:spPr>
      </p:pic>
    </p:spTree>
    <p:extLst>
      <p:ext uri="{BB962C8B-B14F-4D97-AF65-F5344CB8AC3E}">
        <p14:creationId xmlns:p14="http://schemas.microsoft.com/office/powerpoint/2010/main" val="23823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A855-EECD-4449-A477-2C7CFF41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7857-DBB6-6846-B38D-E58D1002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E6BA-BEE0-9D4B-B412-DF4ABF77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Selected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D836AA-4A59-E747-83C7-0051C22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013A-C6D5-9C45-974E-B09775F0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9560-7B1B-424A-9EB4-AFC5949E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2739-3DA4-6647-BE07-94607567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465E-E664-8E46-BE9D-C2605A3C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89E-E15E-3344-A56A-87B23B50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Selected and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69CA-6FF2-764D-9697-CF71CDE5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49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Telecom Targeted Marketing</vt:lpstr>
      <vt:lpstr>Current Churn Statistics</vt:lpstr>
      <vt:lpstr>Trial</vt:lpstr>
      <vt:lpstr>Tools Used</vt:lpstr>
      <vt:lpstr>Methodology</vt:lpstr>
      <vt:lpstr>Features Selected</vt:lpstr>
      <vt:lpstr>Models Tested</vt:lpstr>
      <vt:lpstr>Model Results</vt:lpstr>
      <vt:lpstr>Model Selected and Test Results</vt:lpstr>
      <vt:lpstr>Recommendations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Targeted Marketing</dc:title>
  <dc:creator>Michael Boals</dc:creator>
  <cp:lastModifiedBy>Michael Boals</cp:lastModifiedBy>
  <cp:revision>4</cp:revision>
  <dcterms:created xsi:type="dcterms:W3CDTF">2020-02-06T23:47:30Z</dcterms:created>
  <dcterms:modified xsi:type="dcterms:W3CDTF">2020-02-07T01:33:00Z</dcterms:modified>
</cp:coreProperties>
</file>