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8AE6-44B6-D966-25ED-97EEFDE8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C8BC4-C151-E93D-6311-1456B32EC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35C97-6B66-7A7C-7715-D4D1EA93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2464-62C3-4707-96AE-77D4ACF6420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E033C-58B3-38E2-08A3-D4CFFF39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11B8A-AFA1-EB7D-6844-7D1C800C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0DF9-6EEB-4C7A-9923-0C757AA9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3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285F-0E2C-F090-A8D5-0C03413F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0BDD6-6738-C589-2B99-551F7BB34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F2B-117A-DF90-0D16-568E285B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2464-62C3-4707-96AE-77D4ACF6420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28412-333E-7A32-49BD-961E15EA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B76EC-2983-88FB-D8DB-6015EDE5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0DF9-6EEB-4C7A-9923-0C757AA9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19DC7-935E-03FF-ADA2-0C29C1389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7EBE4-294E-3481-1ECC-38332A6AB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A1C7-0BDD-50E2-9323-4FB4F7CA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2464-62C3-4707-96AE-77D4ACF6420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35D15-136B-0BC3-8EBB-72FD4025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3488C-75A5-2EB4-29A1-C3E459D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0DF9-6EEB-4C7A-9923-0C757AA9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84A6-57BD-D9FA-44AD-B28FE03A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221C6-5BA5-F9C4-B4A2-04F718B5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16B3-22F3-D28A-4DB2-F021A386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2464-62C3-4707-96AE-77D4ACF6420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656F6-FBE2-B955-348B-24C92A87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2A79-CEFE-4665-A5B7-40295C7A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0DF9-6EEB-4C7A-9923-0C757AA9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7515-3625-F5D7-513F-B3448D04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E7EE6-7594-BA46-7627-1D9AAA17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CC459-1715-3A2F-F1C6-7ABA311F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2464-62C3-4707-96AE-77D4ACF6420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D6C32-0F3A-ADC1-CB37-A4E62B61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E3C43-7B0F-09D6-D8E7-B488FDF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0DF9-6EEB-4C7A-9923-0C757AA9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8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ADB5-C49A-8E74-97B4-F7C6E3E4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F137-9AA4-3D9F-FE11-9F3692A26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6A222-2CD7-83CB-17C6-DD4A6119D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2BA68-D79E-21F8-2717-D9A77761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2464-62C3-4707-96AE-77D4ACF6420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11208-F112-CAC0-8C81-CC937A93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4B1D7-6450-621A-EE0C-78498D70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0DF9-6EEB-4C7A-9923-0C757AA9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6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6876-3E68-8F44-716C-325FB1A3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E1D47-895B-69EF-BEB9-58B8F356C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D9C0F-1404-A1F4-91AB-18D7D3892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B25F4-B1BA-0207-F47F-37510CB77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DAF69-9416-750B-ECBF-518EF15D1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36464-A9B6-5FC0-7A08-E76CB4B0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2464-62C3-4707-96AE-77D4ACF6420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96871-F0DB-8A14-CCFC-93DEFBF4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E16DB-D4F2-3BA5-3141-0C44C459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0DF9-6EEB-4C7A-9923-0C757AA9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8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7C70-0A7B-D8FB-6801-0B5C8E43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B0808-F324-F4E8-D5E5-F9574FCD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2464-62C3-4707-96AE-77D4ACF6420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8A62E-EE21-1835-D824-1CF5A70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96612-4B99-A14B-7FA6-861F0FAC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0DF9-6EEB-4C7A-9923-0C757AA9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6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DE737-E02E-1C41-5F8A-AD6D7180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2464-62C3-4707-96AE-77D4ACF6420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90770-BDC4-6459-3B6C-991F1CD9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4C40A-65F4-1476-E0AC-5F414AC7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0DF9-6EEB-4C7A-9923-0C757AA9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1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C8DA-D6DC-9B06-7833-58D6AD3A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AF3A-F413-B3B6-4438-8E1D3CCF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2CC5A-A219-E599-33C4-396DE001E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44B27-4095-F526-8713-B2BED7E4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2464-62C3-4707-96AE-77D4ACF6420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4262-984A-CADA-1488-43CFF048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A30AE-10DD-0FA7-E586-1AA8F06E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0DF9-6EEB-4C7A-9923-0C757AA9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3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92AC-5240-C183-0E87-00C46989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561E7-DDAD-5CCF-4FA6-D188CC0FA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1803-9BA0-87BD-16C6-4C1D6DE23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3D2F4-8496-E36F-C76F-87F79A15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2464-62C3-4707-96AE-77D4ACF6420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5A142-F96C-8475-6707-6FDDA06B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8D14F-0CE8-577B-3B09-8A0B830C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0DF9-6EEB-4C7A-9923-0C757AA9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6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ED316-8865-EBA9-1A80-2973ED01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887C0-71EA-986B-4DB4-88A49F73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EC867-B2B7-8E06-F27C-BFAAE8460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F2464-62C3-4707-96AE-77D4ACF6420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DE977-A62C-C6BB-C56E-78B7F75A1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6D14-B10A-750E-0EF6-D2E7BABEE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40DF9-6EEB-4C7A-9923-0C757AA9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0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urple and white cloud with a arrow&#10;&#10;AI-generated content may be incorrect.">
            <a:extLst>
              <a:ext uri="{FF2B5EF4-FFF2-40B4-BE49-F238E27FC236}">
                <a16:creationId xmlns:a16="http://schemas.microsoft.com/office/drawing/2014/main" id="{AA67E9B6-ED6A-4D83-BC71-8F9D100F4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76" y="768096"/>
            <a:ext cx="3203448" cy="3203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0E19FB-7137-D031-89A7-E3AA57682F71}"/>
              </a:ext>
            </a:extLst>
          </p:cNvPr>
          <p:cNvSpPr txBox="1"/>
          <p:nvPr/>
        </p:nvSpPr>
        <p:spPr>
          <a:xfrm>
            <a:off x="3288981" y="4700016"/>
            <a:ext cx="561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latin typeface="Vazirmatn" pitchFamily="2" charset="-78"/>
                <a:cs typeface="Vazirmatn" pitchFamily="2" charset="-78"/>
              </a:rPr>
              <a:t>این یک اسلاید خالی ست و صرفا جهت تست قرار گرفته است</a:t>
            </a:r>
            <a:endParaRPr lang="en-US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543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Vazirmatn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Massoud Beygi</dc:creator>
  <cp:lastModifiedBy>Massoud Beygi</cp:lastModifiedBy>
  <cp:revision>1</cp:revision>
  <dcterms:created xsi:type="dcterms:W3CDTF">2025-03-30T09:42:46Z</dcterms:created>
  <dcterms:modified xsi:type="dcterms:W3CDTF">2025-03-30T09:44:00Z</dcterms:modified>
</cp:coreProperties>
</file>