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584" autoAdjust="0"/>
  </p:normalViewPr>
  <p:slideViewPr>
    <p:cSldViewPr snapToGrid="0">
      <p:cViewPr varScale="1">
        <p:scale>
          <a:sx n="103" d="100"/>
          <a:sy n="103" d="100"/>
        </p:scale>
        <p:origin x="91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D0BD2-DBE1-4341-B959-EA6CE69E568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7482A-419A-40B5-A2DF-1D7865DC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57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73C7F91-4BE2-45AB-9586-13FEC4BA90E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80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7F91-4BE2-45AB-9586-13FEC4BA90E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9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7F91-4BE2-45AB-9586-13FEC4BA90E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50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7F91-4BE2-45AB-9586-13FEC4BA90E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2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7F91-4BE2-45AB-9586-13FEC4BA90E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4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7F91-4BE2-45AB-9586-13FEC4BA90E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9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7F91-4BE2-45AB-9586-13FEC4BA90E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7F91-4BE2-45AB-9586-13FEC4BA90E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7F91-4BE2-45AB-9586-13FEC4BA90E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1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7F91-4BE2-45AB-9586-13FEC4BA90E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6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7F91-4BE2-45AB-9586-13FEC4BA90E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84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3C7F91-4BE2-45AB-9586-13FEC4BA90E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13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6BC11-ADDE-1F1A-3B02-36371038CB5A}"/>
              </a:ext>
            </a:extLst>
          </p:cNvPr>
          <p:cNvSpPr/>
          <p:nvPr/>
        </p:nvSpPr>
        <p:spPr>
          <a:xfrm>
            <a:off x="4505180" y="4861449"/>
            <a:ext cx="3181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WelCome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72217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3272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fateme mohamadi2</dc:creator>
  <cp:lastModifiedBy>Massoud Beygi</cp:lastModifiedBy>
  <cp:revision>123</cp:revision>
  <dcterms:created xsi:type="dcterms:W3CDTF">2024-10-05T09:48:47Z</dcterms:created>
  <dcterms:modified xsi:type="dcterms:W3CDTF">2025-04-28T10:40:51Z</dcterms:modified>
</cp:coreProperties>
</file>