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84" autoAdjust="0"/>
  </p:normalViewPr>
  <p:slideViewPr>
    <p:cSldViewPr snapToGrid="0">
      <p:cViewPr varScale="1">
        <p:scale>
          <a:sx n="103" d="100"/>
          <a:sy n="103" d="100"/>
        </p:scale>
        <p:origin x="91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D0BD2-DBE1-4341-B959-EA6CE69E568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7482A-419A-40B5-A2DF-1D7865DCC6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5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Welcome the audience and introduce the importance of visual representations like flowcharts and sequence diagrams in systems analysis and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what a flowchart is and its purpose. Emphasize clarity and simplicity in process 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Discuss each symbol in detail, giving simple real-world analogies if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Guide the audience through the flowchart, explaining each step and symbol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Show how the flowchart translates into pseudocode, helping bridge visual and textual algorithm representations.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Emphasize the importance of clarity and neatness in flowchart design. Give examples of both good and poor practices if time allows.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Recap the key points of the chapter and encourage the audience to practice making flowcharts for various scenarios.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80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50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14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96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3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6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84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3C7F91-4BE2-45AB-9586-13FEC4BA90E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E6808C-0D83-4A8E-8745-35158ECD06E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3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16BC11-ADDE-1F1A-3B02-36371038CB5A}"/>
              </a:ext>
            </a:extLst>
          </p:cNvPr>
          <p:cNvSpPr/>
          <p:nvPr/>
        </p:nvSpPr>
        <p:spPr>
          <a:xfrm>
            <a:off x="4505180" y="4861449"/>
            <a:ext cx="3181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WelCome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7221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/>
            </a:pPr>
            <a:r>
              <a:t>flowchart elemans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Flowchart and Sequence Diagrams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Flowchart and Sequence Diagrams: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chapter covers the key elements of flowcharts and sequence diagrams, foundational tools for visualizing the logic and sequence of operations in systems and programs.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Flowchart Elements: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flowchart is a type of diagram that represents an algorithm, workflow, or process. It uses standardized symbols to denote different types of actions or steps in a process.</a:t>
            </a:r>
          </a:p>
        </p:txBody>
      </p:sp>
      <p:pic>
        <p:nvPicPr>
          <p:cNvPr id="4" name="Picture 3" descr="temp_merma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332" y="1732578"/>
            <a:ext cx="226695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Flowchart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Flowcharts rely on a set of standard symbols to represent different actions or steps. The most commonly used symbols are:</a:t>
            </a:r>
          </a:p>
          <a:p>
            <a:r>
              <a:t>- Oval: Start or End</a:t>
            </a:r>
          </a:p>
          <a:p>
            <a:r>
              <a:t>- Rectangle: Process</a:t>
            </a:r>
          </a:p>
          <a:p>
            <a:r>
              <a:t>- Diamond: Decision</a:t>
            </a:r>
          </a:p>
          <a:p>
            <a:r>
              <a:t>- Parallelogram: Input/Output</a:t>
            </a:r>
          </a:p>
          <a:p>
            <a:r>
              <a:t>- Arrow: Flow Direction</a:t>
            </a:r>
          </a:p>
        </p:txBody>
      </p:sp>
      <p:pic>
        <p:nvPicPr>
          <p:cNvPr id="4" name="Picture 3" descr="temp_merma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874" y="3230119"/>
            <a:ext cx="687705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Flowchart for Finding the Largest of Two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Let's look at a simple flowchart example that finds the largest of two numbers (A and B). The flowchart uses input, decision, and output symbols to illustrate the process.</a:t>
            </a:r>
          </a:p>
        </p:txBody>
      </p:sp>
      <p:pic>
        <p:nvPicPr>
          <p:cNvPr id="4" name="Picture 3" descr="temp_mermai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6" y="3429000"/>
            <a:ext cx="2086415" cy="28803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Flowchart Pseudocode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 is how the logic for finding the largest of two numbers can be expressed in pseudocode, corresponding to the previous flowchart.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114800"/>
            <a:ext cx="10972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400">
                <a:latin typeface="Consolas"/>
              </a:defRPr>
            </a:pPr>
            <a:r>
              <a:t>Code Examples:</a:t>
            </a:r>
          </a:p>
          <a:p>
            <a:pPr algn="l">
              <a:defRPr sz="1400">
                <a:latin typeface="Consolas"/>
              </a:defRPr>
            </a:pPr>
            <a:r>
              <a:t>        // Pseudocode for finding the largest of two numbers</a:t>
            </a:r>
          </a:p>
          <a:p>
            <a:pPr algn="l">
              <a:defRPr sz="1400">
                <a:latin typeface="Consolas"/>
              </a:defRPr>
            </a:pPr>
            <a:r>
              <a:t>Input A</a:t>
            </a:r>
          </a:p>
          <a:p>
            <a:pPr algn="l">
              <a:defRPr sz="1400">
                <a:latin typeface="Consolas"/>
              </a:defRPr>
            </a:pPr>
            <a:r>
              <a:t>Input B</a:t>
            </a:r>
          </a:p>
          <a:p>
            <a:pPr algn="l">
              <a:defRPr sz="1400">
                <a:latin typeface="Consolas"/>
              </a:defRPr>
            </a:pPr>
            <a:r>
              <a:t>If A &gt; B then</a:t>
            </a:r>
          </a:p>
          <a:p>
            <a:pPr algn="l">
              <a:defRPr sz="1400">
                <a:latin typeface="Consolas"/>
              </a:defRPr>
            </a:pPr>
            <a:r>
              <a:t>    Print 'A is largest'</a:t>
            </a:r>
          </a:p>
          <a:p>
            <a:pPr algn="l">
              <a:defRPr sz="1400">
                <a:latin typeface="Consolas"/>
              </a:defRPr>
            </a:pPr>
            <a:r>
              <a:t>Else</a:t>
            </a:r>
          </a:p>
          <a:p>
            <a:pPr algn="l">
              <a:defRPr sz="1400">
                <a:latin typeface="Consolas"/>
              </a:defRPr>
            </a:pPr>
            <a:r>
              <a:t>    Print 'B is largest'</a:t>
            </a:r>
          </a:p>
          <a:p>
            <a:pPr algn="l">
              <a:defRPr sz="1400">
                <a:latin typeface="Consolas"/>
              </a:defRPr>
            </a:pPr>
            <a:r>
              <a:t>End If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in Designing Flowcharts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create effective flowcharts, follow these best practices:</a:t>
            </a:r>
          </a:p>
          <a:p>
            <a:r>
              <a:t>- Use standard symbols consistently.</a:t>
            </a:r>
          </a:p>
          <a:p>
            <a:r>
              <a:t>- Keep the flow from top to bottom or left to right.</a:t>
            </a:r>
          </a:p>
          <a:p>
            <a:r>
              <a:t>- Avoid crossing lines and make the diagram as simple as possible.</a:t>
            </a:r>
          </a:p>
          <a:p>
            <a:r>
              <a:t>- Label decisions and connectors clearly.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Summary: Flowchart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Flowcharts are powerful tools for visualizing logic and processes. Understanding and using the correct symbols ensures your diagrams are clear and effective.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3272</TotalTime>
  <Words>441</Words>
  <Application>Microsoft Office PowerPoint</Application>
  <PresentationFormat>Widescreen</PresentationFormat>
  <Paragraphs>42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Tw Cen MT</vt:lpstr>
      <vt:lpstr>Tw Cen MT Condensed</vt:lpstr>
      <vt:lpstr>Wingdings 3</vt:lpstr>
      <vt:lpstr>Integral</vt:lpstr>
      <vt:lpstr>PowerPoint Presentation</vt:lpstr>
      <vt:lpstr>flowchart elemans</vt:lpstr>
      <vt:lpstr>Flowchart and Sequence Diagrams: Introduction</vt:lpstr>
      <vt:lpstr>Flowchart Elements: Overview</vt:lpstr>
      <vt:lpstr>Common Flowchart Symbols</vt:lpstr>
      <vt:lpstr>Example: Flowchart for Finding the Largest of Two Numbers</vt:lpstr>
      <vt:lpstr>Flowchart Pseudocode Example</vt:lpstr>
      <vt:lpstr>Best Practices in Designing Flowcharts</vt:lpstr>
      <vt:lpstr>Summary: Flowchart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fateme mohamadi2</dc:creator>
  <cp:lastModifiedBy>Massoud Beygi</cp:lastModifiedBy>
  <cp:revision>124</cp:revision>
  <dcterms:created xsi:type="dcterms:W3CDTF">2024-10-05T09:48:47Z</dcterms:created>
  <dcterms:modified xsi:type="dcterms:W3CDTF">2025-04-28T10:48:28Z</dcterms:modified>
</cp:coreProperties>
</file>