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419"/>
    <a:srgbClr val="ED7161"/>
    <a:srgbClr val="9777A8"/>
    <a:srgbClr val="67B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87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95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8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3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3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2C11-B483-48F4-8C7A-6AF5D1E3DDF1}" type="datetimeFigureOut">
              <a:rPr lang="ru-RU" smtClean="0"/>
              <a:t>08.12.2016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0944-2082-46F2-8FF2-908575E062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4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0" y="395666"/>
            <a:ext cx="2101240" cy="2134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3413" y="10252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2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55705" y="46380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1</a:t>
            </a:r>
            <a:endParaRPr lang="ru-RU" sz="20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1" y="395666"/>
            <a:ext cx="2101240" cy="21345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135677" y="10252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1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52164" y="172767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4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4456" y="46380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2</a:t>
            </a:r>
            <a:endParaRPr lang="ru-RU" sz="20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2" y="3159886"/>
            <a:ext cx="2101240" cy="21345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4908" y="37895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1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23687" y="32280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3</a:t>
            </a:r>
            <a:endParaRPr lang="ru-RU" sz="20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81" y="3159886"/>
            <a:ext cx="2101240" cy="21345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135677" y="378951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1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52164" y="378951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2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35677" y="449189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3</a:t>
            </a:r>
            <a:endParaRPr lang="ru-RU" sz="32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64456" y="322802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Roboto-Light" pitchFamily="2" charset="0"/>
                <a:ea typeface="Roboto-Light" pitchFamily="2" charset="0"/>
              </a:rPr>
              <a:t>4</a:t>
            </a:r>
            <a:endParaRPr lang="ru-RU" sz="2000" b="1" dirty="0">
              <a:solidFill>
                <a:schemeClr val="bg1"/>
              </a:solidFill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803696" y="419943"/>
            <a:ext cx="1524000" cy="1448536"/>
          </a:xfrm>
          <a:prstGeom prst="ellipse">
            <a:avLst/>
          </a:prstGeom>
          <a:solidFill>
            <a:srgbClr val="67B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Roboto-Light" pitchFamily="2" charset="0"/>
                <a:ea typeface="Roboto-Light" pitchFamily="2" charset="0"/>
              </a:rPr>
              <a:t>1</a:t>
            </a:r>
            <a:endParaRPr lang="ru-RU" sz="8000" dirty="0"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0553014" y="424213"/>
            <a:ext cx="1524000" cy="1448536"/>
          </a:xfrm>
          <a:prstGeom prst="ellipse">
            <a:avLst/>
          </a:prstGeom>
          <a:solidFill>
            <a:srgbClr val="977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Roboto-Light" pitchFamily="2" charset="0"/>
                <a:ea typeface="Roboto-Light" pitchFamily="2" charset="0"/>
              </a:rPr>
              <a:t>2</a:t>
            </a:r>
            <a:endParaRPr lang="ru-RU" sz="8000" dirty="0"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803696" y="4188301"/>
            <a:ext cx="1524000" cy="1448536"/>
          </a:xfrm>
          <a:prstGeom prst="ellipse">
            <a:avLst/>
          </a:prstGeom>
          <a:solidFill>
            <a:srgbClr val="F0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Roboto-Light" pitchFamily="2" charset="0"/>
                <a:ea typeface="Roboto-Light" pitchFamily="2" charset="0"/>
              </a:rPr>
              <a:t>3</a:t>
            </a:r>
            <a:endParaRPr lang="ru-RU" sz="8000" dirty="0">
              <a:latin typeface="Roboto-Light" pitchFamily="2" charset="0"/>
              <a:ea typeface="Roboto-Light" pitchFamily="2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0553014" y="4196614"/>
            <a:ext cx="1524000" cy="1448536"/>
          </a:xfrm>
          <a:prstGeom prst="ellipse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Roboto-Light" pitchFamily="2" charset="0"/>
                <a:ea typeface="Roboto-Light" pitchFamily="2" charset="0"/>
              </a:rPr>
              <a:t>4</a:t>
            </a:r>
            <a:endParaRPr lang="ru-RU" sz="8000" dirty="0">
              <a:latin typeface="Roboto-Light" pitchFamily="2" charset="0"/>
              <a:ea typeface="Roboto-Light" pitchFamily="2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8327696" y="1102646"/>
            <a:ext cx="2225318" cy="4270"/>
          </a:xfrm>
          <a:prstGeom prst="straightConnector1">
            <a:avLst/>
          </a:prstGeom>
          <a:ln w="12700">
            <a:solidFill>
              <a:srgbClr val="67B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1273449" y="1872749"/>
            <a:ext cx="0" cy="2323865"/>
          </a:xfrm>
          <a:prstGeom prst="straightConnector1">
            <a:avLst/>
          </a:prstGeom>
          <a:ln w="12700">
            <a:solidFill>
              <a:srgbClr val="977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8327696" y="1185776"/>
            <a:ext cx="2225318" cy="4270"/>
          </a:xfrm>
          <a:prstGeom prst="straightConnector1">
            <a:avLst/>
          </a:prstGeom>
          <a:ln w="12700">
            <a:solidFill>
              <a:srgbClr val="9777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3" idx="0"/>
            <a:endCxn id="6" idx="4"/>
          </p:cNvCxnSpPr>
          <p:nvPr/>
        </p:nvCxnSpPr>
        <p:spPr>
          <a:xfrm flipV="1">
            <a:off x="7565696" y="1868479"/>
            <a:ext cx="0" cy="2319822"/>
          </a:xfrm>
          <a:prstGeom prst="straightConnector1">
            <a:avLst/>
          </a:prstGeom>
          <a:ln w="12700">
            <a:solidFill>
              <a:srgbClr val="F0C4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4" idx="2"/>
            <a:endCxn id="23" idx="6"/>
          </p:cNvCxnSpPr>
          <p:nvPr/>
        </p:nvCxnSpPr>
        <p:spPr>
          <a:xfrm flipH="1" flipV="1">
            <a:off x="8327696" y="4912569"/>
            <a:ext cx="2225318" cy="8313"/>
          </a:xfrm>
          <a:prstGeom prst="straightConnector1">
            <a:avLst/>
          </a:prstGeom>
          <a:ln w="12700">
            <a:solidFill>
              <a:srgbClr val="ED7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11356579" y="1872749"/>
            <a:ext cx="0" cy="2323865"/>
          </a:xfrm>
          <a:prstGeom prst="straightConnector1">
            <a:avLst/>
          </a:prstGeom>
          <a:ln w="12700">
            <a:solidFill>
              <a:srgbClr val="ED7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1"/>
            <a:endCxn id="6" idx="5"/>
          </p:cNvCxnSpPr>
          <p:nvPr/>
        </p:nvCxnSpPr>
        <p:spPr>
          <a:xfrm flipH="1" flipV="1">
            <a:off x="8104511" y="1656346"/>
            <a:ext cx="2671688" cy="2752401"/>
          </a:xfrm>
          <a:prstGeom prst="straightConnector1">
            <a:avLst/>
          </a:prstGeom>
          <a:ln w="12700">
            <a:solidFill>
              <a:srgbClr val="ED7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248636" y="62312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7B9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sz="2800" b="1" dirty="0">
              <a:solidFill>
                <a:srgbClr val="67B9CC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9348182" y="1291663"/>
                <a:ext cx="1843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9777A8"/>
                  </a:solidFill>
                  <a:latin typeface="Roboto-Light" pitchFamily="2" charset="0"/>
                  <a:ea typeface="Roboto-Light" pitchFamily="2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182" y="1291663"/>
                <a:ext cx="184345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11005974" y="2769088"/>
                <a:ext cx="1843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9777A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9777A8"/>
                  </a:solidFill>
                  <a:latin typeface="Roboto-Light" pitchFamily="2" charset="0"/>
                  <a:ea typeface="Roboto-Light" pitchFamily="2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974" y="2769088"/>
                <a:ext cx="184345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11445645" y="2769088"/>
                <a:ext cx="1843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ED7161"/>
                  </a:solidFill>
                  <a:latin typeface="Roboto-Light" pitchFamily="2" charset="0"/>
                  <a:ea typeface="Roboto-Light" pitchFamily="2" charset="0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645" y="2769088"/>
                <a:ext cx="184346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9348055" y="5018660"/>
                <a:ext cx="1843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ED7161"/>
                  </a:solidFill>
                  <a:latin typeface="Roboto-Light" pitchFamily="2" charset="0"/>
                  <a:ea typeface="Roboto-Light" pitchFamily="2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55" y="5018660"/>
                <a:ext cx="184346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9348055" y="2339049"/>
                <a:ext cx="1843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ED716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ED7161"/>
                  </a:solidFill>
                  <a:latin typeface="Roboto-Light" pitchFamily="2" charset="0"/>
                  <a:ea typeface="Roboto-Light" pitchFamily="2" charset="0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055" y="2339049"/>
                <a:ext cx="18434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071620" y="276678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0C4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sz="2800" b="1" dirty="0">
              <a:solidFill>
                <a:srgbClr val="F0C41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72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71BB26-0563-45CA-8473-E8FD7E530EF5}">
  <we:reference id="wa104380050" version="2.0.0.2" store="ru-RU" storeType="OMEX"/>
  <we:alternateReferences>
    <we:reference id="WA104380050" version="2.0.0.2" store="WA10438005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17</Words>
  <Application>Microsoft Office PowerPoint</Application>
  <PresentationFormat>Широкоэкранный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Roboto-Light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Даня Меркулов</dc:creator>
  <cp:lastModifiedBy>Даня Меркулов</cp:lastModifiedBy>
  <cp:revision>9</cp:revision>
  <dcterms:created xsi:type="dcterms:W3CDTF">2016-12-08T15:22:48Z</dcterms:created>
  <dcterms:modified xsi:type="dcterms:W3CDTF">2016-12-09T07:24:23Z</dcterms:modified>
</cp:coreProperties>
</file>