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BFE"/>
    <a:srgbClr val="08090D"/>
    <a:srgbClr val="13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60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55DD-B3A0-4DB9-BACC-C04923E0CA95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30B2-DC69-49F2-B333-3FDE3A80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46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55DD-B3A0-4DB9-BACC-C04923E0CA95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30B2-DC69-49F2-B333-3FDE3A80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19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55DD-B3A0-4DB9-BACC-C04923E0CA95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30B2-DC69-49F2-B333-3FDE3A80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3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55DD-B3A0-4DB9-BACC-C04923E0CA95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30B2-DC69-49F2-B333-3FDE3A80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55DD-B3A0-4DB9-BACC-C04923E0CA95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30B2-DC69-49F2-B333-3FDE3A80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97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55DD-B3A0-4DB9-BACC-C04923E0CA95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30B2-DC69-49F2-B333-3FDE3A80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3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55DD-B3A0-4DB9-BACC-C04923E0CA95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30B2-DC69-49F2-B333-3FDE3A80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02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55DD-B3A0-4DB9-BACC-C04923E0CA95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30B2-DC69-49F2-B333-3FDE3A80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20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55DD-B3A0-4DB9-BACC-C04923E0CA95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30B2-DC69-49F2-B333-3FDE3A80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57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55DD-B3A0-4DB9-BACC-C04923E0CA95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30B2-DC69-49F2-B333-3FDE3A80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90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55DD-B3A0-4DB9-BACC-C04923E0CA95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30B2-DC69-49F2-B333-3FDE3A80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42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55DD-B3A0-4DB9-BACC-C04923E0CA95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430B2-DC69-49F2-B333-3FDE3A80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2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1.1zoom.me/big0/784/Terminator_Genisys_4352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atex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47" y="776048"/>
            <a:ext cx="765749" cy="36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4009007"/>
            <a:ext cx="6252737" cy="2123658"/>
          </a:xfrm>
          <a:prstGeom prst="rect">
            <a:avLst/>
          </a:prstGeom>
          <a:solidFill>
            <a:schemeClr val="tx1">
              <a:alpha val="61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И</a:t>
            </a:r>
            <a:r>
              <a:rPr lang="ru-RU" sz="6600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нструменты </a:t>
            </a:r>
          </a:p>
          <a:p>
            <a:r>
              <a:rPr lang="ru-RU" sz="6600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научных вычислений</a:t>
            </a:r>
            <a:endParaRPr lang="ru-RU" sz="66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4" y="2131897"/>
            <a:ext cx="642772" cy="642770"/>
          </a:xfrm>
          <a:prstGeom prst="rect">
            <a:avLst/>
          </a:prstGeom>
        </p:spPr>
      </p:pic>
      <p:pic>
        <p:nvPicPr>
          <p:cNvPr id="1036" name="Picture 12" descr="Image result for mybinder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96" y="2308101"/>
            <a:ext cx="765749" cy="20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markdow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" y="901094"/>
            <a:ext cx="1038559" cy="6392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40" name="Picture 16" descr="Image result for python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47" y="1641388"/>
            <a:ext cx="642770" cy="64277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44" name="Picture 20" descr="https://logos-download.com/wp-content/uploads/2016/09/Docker_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8" y="897557"/>
            <a:ext cx="765749" cy="64277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46" name="Picture 22" descr="Image result for git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179" y="2782664"/>
            <a:ext cx="765749" cy="3197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7829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547812"/>
            <a:ext cx="6181046" cy="37623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0" y="1547812"/>
            <a:ext cx="6392134" cy="3762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61517" y="592216"/>
            <a:ext cx="5930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ПОСЛЕ</a:t>
            </a:r>
            <a:endParaRPr lang="ru-RU" sz="6600" dirty="0"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92216"/>
            <a:ext cx="5930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ДО</a:t>
            </a:r>
            <a:endParaRPr lang="ru-RU" sz="6600" dirty="0"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09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61517" y="592216"/>
            <a:ext cx="5930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ПОСЛЕ</a:t>
            </a:r>
            <a:endParaRPr lang="ru-RU" sz="6600" dirty="0"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92216"/>
            <a:ext cx="5930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ДО</a:t>
            </a:r>
            <a:endParaRPr lang="ru-RU" sz="6600" dirty="0"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2050" name="Picture 2" descr="../_images/aesthetics_8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5" y="1547812"/>
            <a:ext cx="5810468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../_images/aesthetics_10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38" y="1547812"/>
            <a:ext cx="5787058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741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7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 Condensed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Даня Меркулов</dc:creator>
  <cp:lastModifiedBy>Даня Меркулов</cp:lastModifiedBy>
  <cp:revision>9</cp:revision>
  <dcterms:created xsi:type="dcterms:W3CDTF">2018-02-16T14:22:24Z</dcterms:created>
  <dcterms:modified xsi:type="dcterms:W3CDTF">2018-02-17T14:14:04Z</dcterms:modified>
</cp:coreProperties>
</file>