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4" r:id="rId5"/>
    <p:sldMasterId id="214748368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Economica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Fredoka One"/>
      <p:regular r:id="rId26"/>
    </p:embeddedFont>
    <p:embeddedFont>
      <p:font typeface="Palanquin Dark"/>
      <p:regular r:id="rId27"/>
      <p:bold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Montserrat Medium"/>
      <p:regular r:id="rId33"/>
      <p:bold r:id="rId34"/>
      <p:italic r:id="rId35"/>
      <p:boldItalic r:id="rId36"/>
    </p:embeddedFont>
    <p:embeddedFont>
      <p:font typeface="Montserrat Light"/>
      <p:regular r:id="rId37"/>
      <p:bold r:id="rId38"/>
      <p:italic r:id="rId39"/>
      <p:boldItalic r:id="rId40"/>
    </p:embeddedFont>
    <p:embeddedFont>
      <p:font typeface="Orbitron"/>
      <p:regular r:id="rId41"/>
      <p:bold r:id="rId42"/>
    </p:embeddedFont>
    <p:embeddedFont>
      <p:font typeface="Open Sans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905C69A-4FF4-469F-9752-E506DC82BD40}">
  <a:tblStyle styleId="{9905C69A-4FF4-469F-9752-E506DC82BD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Light-boldItalic.fntdata"/><Relationship Id="rId20" Type="http://schemas.openxmlformats.org/officeDocument/2006/relationships/font" Target="fonts/Economica-italic.fntdata"/><Relationship Id="rId42" Type="http://schemas.openxmlformats.org/officeDocument/2006/relationships/font" Target="fonts/Orbitron-bold.fntdata"/><Relationship Id="rId41" Type="http://schemas.openxmlformats.org/officeDocument/2006/relationships/font" Target="fonts/Orbitron-regular.fntdata"/><Relationship Id="rId22" Type="http://schemas.openxmlformats.org/officeDocument/2006/relationships/font" Target="fonts/Roboto-regular.fntdata"/><Relationship Id="rId44" Type="http://schemas.openxmlformats.org/officeDocument/2006/relationships/font" Target="fonts/OpenSans-bold.fntdata"/><Relationship Id="rId21" Type="http://schemas.openxmlformats.org/officeDocument/2006/relationships/font" Target="fonts/Economica-boldItalic.fntdata"/><Relationship Id="rId43" Type="http://schemas.openxmlformats.org/officeDocument/2006/relationships/font" Target="fonts/OpenSans-regular.fntdata"/><Relationship Id="rId24" Type="http://schemas.openxmlformats.org/officeDocument/2006/relationships/font" Target="fonts/Roboto-italic.fntdata"/><Relationship Id="rId46" Type="http://schemas.openxmlformats.org/officeDocument/2006/relationships/font" Target="fonts/OpenSans-boldItalic.fntdata"/><Relationship Id="rId23" Type="http://schemas.openxmlformats.org/officeDocument/2006/relationships/font" Target="fonts/Roboto-bold.fntdata"/><Relationship Id="rId45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FredokaOne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PalanquinDark-bold.fntdata"/><Relationship Id="rId27" Type="http://schemas.openxmlformats.org/officeDocument/2006/relationships/font" Target="fonts/PalanquinDark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Montserra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4.xml"/><Relationship Id="rId33" Type="http://schemas.openxmlformats.org/officeDocument/2006/relationships/font" Target="fonts/MontserratMedium-regular.fntdata"/><Relationship Id="rId10" Type="http://schemas.openxmlformats.org/officeDocument/2006/relationships/slide" Target="slides/slide3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6.xml"/><Relationship Id="rId35" Type="http://schemas.openxmlformats.org/officeDocument/2006/relationships/font" Target="fonts/MontserratMedium-italic.fntdata"/><Relationship Id="rId12" Type="http://schemas.openxmlformats.org/officeDocument/2006/relationships/slide" Target="slides/slide5.xml"/><Relationship Id="rId34" Type="http://schemas.openxmlformats.org/officeDocument/2006/relationships/font" Target="fonts/MontserratMedium-bold.fntdata"/><Relationship Id="rId15" Type="http://schemas.openxmlformats.org/officeDocument/2006/relationships/slide" Target="slides/slide8.xml"/><Relationship Id="rId37" Type="http://schemas.openxmlformats.org/officeDocument/2006/relationships/font" Target="fonts/MontserratLight-regular.fntdata"/><Relationship Id="rId14" Type="http://schemas.openxmlformats.org/officeDocument/2006/relationships/slide" Target="slides/slide7.xml"/><Relationship Id="rId36" Type="http://schemas.openxmlformats.org/officeDocument/2006/relationships/font" Target="fonts/MontserratMedium-boldItalic.fntdata"/><Relationship Id="rId17" Type="http://schemas.openxmlformats.org/officeDocument/2006/relationships/slide" Target="slides/slide10.xml"/><Relationship Id="rId39" Type="http://schemas.openxmlformats.org/officeDocument/2006/relationships/font" Target="fonts/MontserratLight-italic.fntdata"/><Relationship Id="rId16" Type="http://schemas.openxmlformats.org/officeDocument/2006/relationships/slide" Target="slides/slide9.xml"/><Relationship Id="rId38" Type="http://schemas.openxmlformats.org/officeDocument/2006/relationships/font" Target="fonts/MontserratLight-bold.fntdata"/><Relationship Id="rId19" Type="http://schemas.openxmlformats.org/officeDocument/2006/relationships/font" Target="fonts/Economica-bold.fntdata"/><Relationship Id="rId1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3d23a05152_0_1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3d23a05152_0_1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g13d1882501d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3" name="Google Shape;983;g13d1882501d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3d1882501d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3d1882501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13d1882501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13d1882501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13d23a0508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13d23a0508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13d1882501d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13d1882501d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3d1882501d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3d1882501d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13d1882501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13d1882501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3d1882501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3d1882501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13d1882501d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" name="Google Shape;971;g13d1882501d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4"/>
          <p:cNvGrpSpPr/>
          <p:nvPr/>
        </p:nvGrpSpPr>
        <p:grpSpPr>
          <a:xfrm>
            <a:off x="-1901322" y="-611430"/>
            <a:ext cx="4544205" cy="4516379"/>
            <a:chOff x="-1901322" y="-611430"/>
            <a:chExt cx="4544205" cy="4516379"/>
          </a:xfrm>
        </p:grpSpPr>
        <p:sp>
          <p:nvSpPr>
            <p:cNvPr id="63" name="Google Shape;63;p14"/>
            <p:cNvSpPr/>
            <p:nvPr/>
          </p:nvSpPr>
          <p:spPr>
            <a:xfrm>
              <a:off x="-1901322" y="1923004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-929521" y="-36630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14"/>
            <p:cNvGrpSpPr/>
            <p:nvPr/>
          </p:nvGrpSpPr>
          <p:grpSpPr>
            <a:xfrm>
              <a:off x="1841208" y="348498"/>
              <a:ext cx="801674" cy="397824"/>
              <a:chOff x="1622300" y="2291700"/>
              <a:chExt cx="118800" cy="58950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" name="Google Shape;74;p14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75" name="Google Shape;75;p14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6" name="Google Shape;76;p14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7" name="Google Shape;77;p14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" name="Google Shape;78;p1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" name="Google Shape;79;p14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" name="Google Shape;80;p1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1" name="Google Shape;81;p1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" name="Google Shape;82;p14"/>
          <p:cNvGrpSpPr/>
          <p:nvPr/>
        </p:nvGrpSpPr>
        <p:grpSpPr>
          <a:xfrm>
            <a:off x="5634700" y="-1073935"/>
            <a:ext cx="7542224" cy="7636707"/>
            <a:chOff x="5482300" y="-1150135"/>
            <a:chExt cx="7542224" cy="7636707"/>
          </a:xfrm>
        </p:grpSpPr>
        <p:sp>
          <p:nvSpPr>
            <p:cNvPr id="83" name="Google Shape;83;p14"/>
            <p:cNvSpPr/>
            <p:nvPr/>
          </p:nvSpPr>
          <p:spPr>
            <a:xfrm flipH="1" rot="10800000">
              <a:off x="6369828" y="-1150135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" name="Google Shape;84;p14"/>
            <p:cNvGrpSpPr/>
            <p:nvPr/>
          </p:nvGrpSpPr>
          <p:grpSpPr>
            <a:xfrm flipH="1" rot="10800000">
              <a:off x="6016447" y="1621809"/>
              <a:ext cx="2553117" cy="3705594"/>
              <a:chOff x="6769513" y="299393"/>
              <a:chExt cx="1308620" cy="1899525"/>
            </a:xfrm>
          </p:grpSpPr>
          <p:sp>
            <p:nvSpPr>
              <p:cNvPr id="85" name="Google Shape;85;p1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" name="Google Shape;91;p14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" name="Google Shape;92;p14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93" name="Google Shape;93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4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4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4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4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" name="Google Shape;101;p14"/>
            <p:cNvSpPr/>
            <p:nvPr/>
          </p:nvSpPr>
          <p:spPr>
            <a:xfrm flipH="1" rot="10800000">
              <a:off x="7424539" y="464507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4"/>
          <p:cNvSpPr txBox="1"/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3" name="Google Shape;103;p14"/>
          <p:cNvSpPr txBox="1"/>
          <p:nvPr>
            <p:ph idx="1" type="subTitle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5"/>
          <p:cNvGrpSpPr/>
          <p:nvPr/>
        </p:nvGrpSpPr>
        <p:grpSpPr>
          <a:xfrm>
            <a:off x="-1373076" y="-1209900"/>
            <a:ext cx="11890152" cy="7563299"/>
            <a:chOff x="-1373076" y="-1366629"/>
            <a:chExt cx="11890152" cy="7563299"/>
          </a:xfrm>
        </p:grpSpPr>
        <p:sp>
          <p:nvSpPr>
            <p:cNvPr id="106" name="Google Shape;106;p15"/>
            <p:cNvSpPr/>
            <p:nvPr/>
          </p:nvSpPr>
          <p:spPr>
            <a:xfrm flipH="1">
              <a:off x="7225808" y="-184949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" name="Google Shape;107;p15"/>
            <p:cNvGrpSpPr/>
            <p:nvPr/>
          </p:nvGrpSpPr>
          <p:grpSpPr>
            <a:xfrm>
              <a:off x="5467203" y="316173"/>
              <a:ext cx="5049873" cy="5880497"/>
              <a:chOff x="5462123" y="316173"/>
              <a:chExt cx="5049873" cy="5880497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6129588" y="3610364"/>
                <a:ext cx="4382407" cy="2586307"/>
              </a:xfrm>
              <a:custGeom>
                <a:rect b="b" l="l" r="r" t="t"/>
                <a:pathLst>
                  <a:path extrusionOk="0" h="13154" w="22289">
                    <a:moveTo>
                      <a:pt x="17041" y="1"/>
                    </a:moveTo>
                    <a:lnTo>
                      <a:pt x="12718" y="4324"/>
                    </a:lnTo>
                    <a:lnTo>
                      <a:pt x="8779" y="4324"/>
                    </a:lnTo>
                    <a:lnTo>
                      <a:pt x="1" y="13102"/>
                    </a:lnTo>
                    <a:lnTo>
                      <a:pt x="8231" y="13154"/>
                    </a:lnTo>
                    <a:lnTo>
                      <a:pt x="10773" y="10612"/>
                    </a:lnTo>
                    <a:lnTo>
                      <a:pt x="11677" y="10612"/>
                    </a:lnTo>
                    <a:lnTo>
                      <a:pt x="2228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" name="Google Shape;109;p15"/>
              <p:cNvGrpSpPr/>
              <p:nvPr/>
            </p:nvGrpSpPr>
            <p:grpSpPr>
              <a:xfrm>
                <a:off x="5462123" y="316173"/>
                <a:ext cx="3851865" cy="5347559"/>
                <a:chOff x="4825133" y="589757"/>
                <a:chExt cx="3851865" cy="5347559"/>
              </a:xfrm>
            </p:grpSpPr>
            <p:sp>
              <p:nvSpPr>
                <p:cNvPr id="110" name="Google Shape;110;p15"/>
                <p:cNvSpPr/>
                <p:nvPr/>
              </p:nvSpPr>
              <p:spPr>
                <a:xfrm>
                  <a:off x="4908115" y="679122"/>
                  <a:ext cx="3676746" cy="5123054"/>
                </a:xfrm>
                <a:custGeom>
                  <a:rect b="b" l="l" r="r" t="t"/>
                  <a:pathLst>
                    <a:path extrusionOk="0" h="60996" w="43776">
                      <a:moveTo>
                        <a:pt x="43432" y="1"/>
                      </a:moveTo>
                      <a:lnTo>
                        <a:pt x="33665" y="9768"/>
                      </a:lnTo>
                      <a:lnTo>
                        <a:pt x="33665" y="36891"/>
                      </a:lnTo>
                      <a:lnTo>
                        <a:pt x="20804" y="49752"/>
                      </a:lnTo>
                      <a:lnTo>
                        <a:pt x="1" y="49752"/>
                      </a:lnTo>
                      <a:lnTo>
                        <a:pt x="1" y="60996"/>
                      </a:lnTo>
                      <a:lnTo>
                        <a:pt x="489" y="60996"/>
                      </a:lnTo>
                      <a:lnTo>
                        <a:pt x="489" y="50240"/>
                      </a:lnTo>
                      <a:lnTo>
                        <a:pt x="21004" y="50240"/>
                      </a:lnTo>
                      <a:lnTo>
                        <a:pt x="21076" y="50168"/>
                      </a:lnTo>
                      <a:lnTo>
                        <a:pt x="34153" y="37091"/>
                      </a:lnTo>
                      <a:lnTo>
                        <a:pt x="34153" y="9972"/>
                      </a:lnTo>
                      <a:lnTo>
                        <a:pt x="43776" y="345"/>
                      </a:lnTo>
                      <a:lnTo>
                        <a:pt x="4343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" name="Google Shape;111;p15"/>
                <p:cNvSpPr/>
                <p:nvPr/>
              </p:nvSpPr>
              <p:spPr>
                <a:xfrm>
                  <a:off x="6907161" y="4010501"/>
                  <a:ext cx="633201" cy="633201"/>
                </a:xfrm>
                <a:custGeom>
                  <a:rect b="b" l="l" r="r" t="t"/>
                  <a:pathLst>
                    <a:path extrusionOk="0" h="7539" w="7539">
                      <a:moveTo>
                        <a:pt x="5389" y="1"/>
                      </a:moveTo>
                      <a:lnTo>
                        <a:pt x="2695" y="2699"/>
                      </a:lnTo>
                      <a:lnTo>
                        <a:pt x="1" y="5393"/>
                      </a:lnTo>
                      <a:lnTo>
                        <a:pt x="1" y="7538"/>
                      </a:lnTo>
                      <a:lnTo>
                        <a:pt x="3767" y="3771"/>
                      </a:lnTo>
                      <a:lnTo>
                        <a:pt x="753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" name="Google Shape;112;p15"/>
                <p:cNvSpPr/>
                <p:nvPr/>
              </p:nvSpPr>
              <p:spPr>
                <a:xfrm>
                  <a:off x="4825133" y="5781599"/>
                  <a:ext cx="181250" cy="155717"/>
                </a:xfrm>
                <a:custGeom>
                  <a:rect b="b" l="l" r="r" t="t"/>
                  <a:pathLst>
                    <a:path extrusionOk="0" h="1854" w="2158">
                      <a:moveTo>
                        <a:pt x="1231" y="490"/>
                      </a:moveTo>
                      <a:cubicBezTo>
                        <a:pt x="1455" y="490"/>
                        <a:pt x="1669" y="663"/>
                        <a:pt x="1669" y="925"/>
                      </a:cubicBezTo>
                      <a:cubicBezTo>
                        <a:pt x="1669" y="1165"/>
                        <a:pt x="1477" y="1362"/>
                        <a:pt x="1237" y="1362"/>
                      </a:cubicBezTo>
                      <a:cubicBezTo>
                        <a:pt x="845" y="1362"/>
                        <a:pt x="653" y="893"/>
                        <a:pt x="925" y="617"/>
                      </a:cubicBezTo>
                      <a:cubicBezTo>
                        <a:pt x="1014" y="529"/>
                        <a:pt x="1124" y="490"/>
                        <a:pt x="1231" y="490"/>
                      </a:cubicBezTo>
                      <a:close/>
                      <a:moveTo>
                        <a:pt x="1237" y="1"/>
                      </a:moveTo>
                      <a:cubicBezTo>
                        <a:pt x="413" y="1"/>
                        <a:pt x="0" y="997"/>
                        <a:pt x="581" y="1582"/>
                      </a:cubicBezTo>
                      <a:cubicBezTo>
                        <a:pt x="769" y="1769"/>
                        <a:pt x="1001" y="1853"/>
                        <a:pt x="1227" y="1853"/>
                      </a:cubicBezTo>
                      <a:cubicBezTo>
                        <a:pt x="1703" y="1853"/>
                        <a:pt x="2158" y="1484"/>
                        <a:pt x="2158" y="925"/>
                      </a:cubicBezTo>
                      <a:cubicBezTo>
                        <a:pt x="2158" y="417"/>
                        <a:pt x="1745" y="5"/>
                        <a:pt x="123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" name="Google Shape;113;p15"/>
                <p:cNvSpPr/>
                <p:nvPr/>
              </p:nvSpPr>
              <p:spPr>
                <a:xfrm>
                  <a:off x="8495412" y="589757"/>
                  <a:ext cx="181586" cy="155298"/>
                </a:xfrm>
                <a:custGeom>
                  <a:rect b="b" l="l" r="r" t="t"/>
                  <a:pathLst>
                    <a:path extrusionOk="0" h="1849" w="2162">
                      <a:moveTo>
                        <a:pt x="1233" y="485"/>
                      </a:moveTo>
                      <a:cubicBezTo>
                        <a:pt x="1457" y="485"/>
                        <a:pt x="1673" y="658"/>
                        <a:pt x="1673" y="921"/>
                      </a:cubicBezTo>
                      <a:cubicBezTo>
                        <a:pt x="1673" y="1165"/>
                        <a:pt x="1477" y="1357"/>
                        <a:pt x="1237" y="1357"/>
                      </a:cubicBezTo>
                      <a:cubicBezTo>
                        <a:pt x="849" y="1357"/>
                        <a:pt x="653" y="889"/>
                        <a:pt x="929" y="613"/>
                      </a:cubicBezTo>
                      <a:cubicBezTo>
                        <a:pt x="1017" y="525"/>
                        <a:pt x="1126" y="485"/>
                        <a:pt x="1233" y="485"/>
                      </a:cubicBezTo>
                      <a:close/>
                      <a:moveTo>
                        <a:pt x="1237" y="0"/>
                      </a:moveTo>
                      <a:cubicBezTo>
                        <a:pt x="412" y="0"/>
                        <a:pt x="0" y="993"/>
                        <a:pt x="585" y="1577"/>
                      </a:cubicBezTo>
                      <a:cubicBezTo>
                        <a:pt x="772" y="1765"/>
                        <a:pt x="1003" y="1849"/>
                        <a:pt x="1229" y="1849"/>
                      </a:cubicBezTo>
                      <a:cubicBezTo>
                        <a:pt x="1705" y="1849"/>
                        <a:pt x="2162" y="1479"/>
                        <a:pt x="2162" y="921"/>
                      </a:cubicBezTo>
                      <a:cubicBezTo>
                        <a:pt x="2158" y="412"/>
                        <a:pt x="1745" y="0"/>
                        <a:pt x="123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4922981" y="4878622"/>
                  <a:ext cx="948499" cy="556770"/>
                </a:xfrm>
                <a:custGeom>
                  <a:rect b="b" l="l" r="r" t="t"/>
                  <a:pathLst>
                    <a:path extrusionOk="0" h="6629" w="11293">
                      <a:moveTo>
                        <a:pt x="11152" y="0"/>
                      </a:moveTo>
                      <a:lnTo>
                        <a:pt x="8026" y="3126"/>
                      </a:lnTo>
                      <a:lnTo>
                        <a:pt x="3362" y="3126"/>
                      </a:lnTo>
                      <a:lnTo>
                        <a:pt x="0" y="6493"/>
                      </a:lnTo>
                      <a:lnTo>
                        <a:pt x="140" y="6629"/>
                      </a:lnTo>
                      <a:lnTo>
                        <a:pt x="3447" y="3322"/>
                      </a:lnTo>
                      <a:lnTo>
                        <a:pt x="8106" y="3322"/>
                      </a:lnTo>
                      <a:lnTo>
                        <a:pt x="11292" y="136"/>
                      </a:lnTo>
                      <a:lnTo>
                        <a:pt x="1115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5" name="Google Shape;115;p15"/>
            <p:cNvSpPr/>
            <p:nvPr/>
          </p:nvSpPr>
          <p:spPr>
            <a:xfrm flipH="1">
              <a:off x="-880479" y="4202588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-1311941" y="-578758"/>
              <a:ext cx="4078254" cy="2696967"/>
            </a:xfrm>
            <a:custGeom>
              <a:rect b="b" l="l" r="r" t="t"/>
              <a:pathLst>
                <a:path extrusionOk="0" h="20595" w="31143">
                  <a:moveTo>
                    <a:pt x="21964" y="0"/>
                  </a:moveTo>
                  <a:lnTo>
                    <a:pt x="14323" y="7641"/>
                  </a:lnTo>
                  <a:lnTo>
                    <a:pt x="11457" y="7641"/>
                  </a:lnTo>
                  <a:lnTo>
                    <a:pt x="5905" y="13193"/>
                  </a:lnTo>
                  <a:lnTo>
                    <a:pt x="5905" y="14690"/>
                  </a:lnTo>
                  <a:lnTo>
                    <a:pt x="1" y="20595"/>
                  </a:lnTo>
                  <a:lnTo>
                    <a:pt x="8835" y="20595"/>
                  </a:lnTo>
                  <a:lnTo>
                    <a:pt x="18254" y="11176"/>
                  </a:lnTo>
                  <a:lnTo>
                    <a:pt x="22441" y="11176"/>
                  </a:lnTo>
                  <a:lnTo>
                    <a:pt x="27768" y="5848"/>
                  </a:lnTo>
                  <a:lnTo>
                    <a:pt x="27768" y="3374"/>
                  </a:lnTo>
                  <a:lnTo>
                    <a:pt x="31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7" name="Google Shape;117;p15"/>
            <p:cNvGrpSpPr/>
            <p:nvPr/>
          </p:nvGrpSpPr>
          <p:grpSpPr>
            <a:xfrm flipH="1">
              <a:off x="1274215" y="4295411"/>
              <a:ext cx="647437" cy="321825"/>
              <a:chOff x="7990044" y="3252744"/>
              <a:chExt cx="516874" cy="256925"/>
            </a:xfrm>
          </p:grpSpPr>
          <p:sp>
            <p:nvSpPr>
              <p:cNvPr id="118" name="Google Shape;118;p15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15"/>
            <p:cNvGrpSpPr/>
            <p:nvPr/>
          </p:nvGrpSpPr>
          <p:grpSpPr>
            <a:xfrm>
              <a:off x="175385" y="-1366629"/>
              <a:ext cx="3039353" cy="3203144"/>
              <a:chOff x="7797455" y="1505164"/>
              <a:chExt cx="3773251" cy="3976591"/>
            </a:xfrm>
          </p:grpSpPr>
          <p:sp>
            <p:nvSpPr>
              <p:cNvPr id="127" name="Google Shape;127;p15"/>
              <p:cNvSpPr/>
              <p:nvPr/>
            </p:nvSpPr>
            <p:spPr>
              <a:xfrm>
                <a:off x="11404490" y="1966101"/>
                <a:ext cx="75759" cy="531321"/>
              </a:xfrm>
              <a:custGeom>
                <a:rect b="b" l="l" r="r" t="t"/>
                <a:pathLst>
                  <a:path extrusionOk="0" h="6326" w="902">
                    <a:moveTo>
                      <a:pt x="901" y="1"/>
                    </a:moveTo>
                    <a:lnTo>
                      <a:pt x="1" y="901"/>
                    </a:lnTo>
                    <a:lnTo>
                      <a:pt x="1" y="3163"/>
                    </a:lnTo>
                    <a:lnTo>
                      <a:pt x="1" y="5424"/>
                    </a:lnTo>
                    <a:lnTo>
                      <a:pt x="901" y="6325"/>
                    </a:lnTo>
                    <a:lnTo>
                      <a:pt x="901" y="3163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10208640" y="2996574"/>
                <a:ext cx="956898" cy="954546"/>
              </a:xfrm>
              <a:custGeom>
                <a:rect b="b" l="l" r="r" t="t"/>
                <a:pathLst>
                  <a:path extrusionOk="0" h="11365" w="11393">
                    <a:moveTo>
                      <a:pt x="11196" y="0"/>
                    </a:moveTo>
                    <a:lnTo>
                      <a:pt x="11196" y="5008"/>
                    </a:lnTo>
                    <a:lnTo>
                      <a:pt x="5036" y="11168"/>
                    </a:lnTo>
                    <a:lnTo>
                      <a:pt x="1" y="11168"/>
                    </a:lnTo>
                    <a:lnTo>
                      <a:pt x="1" y="11364"/>
                    </a:lnTo>
                    <a:lnTo>
                      <a:pt x="5120" y="11364"/>
                    </a:lnTo>
                    <a:lnTo>
                      <a:pt x="11393" y="5088"/>
                    </a:lnTo>
                    <a:lnTo>
                      <a:pt x="113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" name="Google Shape;133;p15"/>
            <p:cNvGrpSpPr/>
            <p:nvPr/>
          </p:nvGrpSpPr>
          <p:grpSpPr>
            <a:xfrm>
              <a:off x="-1373076" y="1927074"/>
              <a:ext cx="2698431" cy="3917462"/>
              <a:chOff x="7726148" y="679122"/>
              <a:chExt cx="2698431" cy="3917462"/>
            </a:xfrm>
          </p:grpSpPr>
          <p:sp>
            <p:nvSpPr>
              <p:cNvPr id="134" name="Google Shape;134;p15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10228462" y="679122"/>
                <a:ext cx="148998" cy="127833"/>
              </a:xfrm>
              <a:custGeom>
                <a:rect b="b" l="l" r="r" t="t"/>
                <a:pathLst>
                  <a:path extrusionOk="0" h="1522" w="1774">
                    <a:moveTo>
                      <a:pt x="761" y="401"/>
                    </a:moveTo>
                    <a:cubicBezTo>
                      <a:pt x="1082" y="401"/>
                      <a:pt x="1238" y="789"/>
                      <a:pt x="1013" y="1014"/>
                    </a:cubicBezTo>
                    <a:cubicBezTo>
                      <a:pt x="941" y="1086"/>
                      <a:pt x="851" y="1119"/>
                      <a:pt x="763" y="1119"/>
                    </a:cubicBezTo>
                    <a:cubicBezTo>
                      <a:pt x="580" y="1119"/>
                      <a:pt x="405" y="978"/>
                      <a:pt x="405" y="761"/>
                    </a:cubicBezTo>
                    <a:cubicBezTo>
                      <a:pt x="405" y="565"/>
                      <a:pt x="565" y="405"/>
                      <a:pt x="761" y="401"/>
                    </a:cubicBezTo>
                    <a:close/>
                    <a:moveTo>
                      <a:pt x="767" y="0"/>
                    </a:moveTo>
                    <a:cubicBezTo>
                      <a:pt x="376" y="0"/>
                      <a:pt x="1" y="304"/>
                      <a:pt x="1" y="761"/>
                    </a:cubicBezTo>
                    <a:cubicBezTo>
                      <a:pt x="1" y="1182"/>
                      <a:pt x="341" y="1518"/>
                      <a:pt x="761" y="1522"/>
                    </a:cubicBezTo>
                    <a:cubicBezTo>
                      <a:pt x="1438" y="1522"/>
                      <a:pt x="1774" y="701"/>
                      <a:pt x="1298" y="225"/>
                    </a:cubicBezTo>
                    <a:cubicBezTo>
                      <a:pt x="1144" y="70"/>
                      <a:pt x="953" y="0"/>
                      <a:pt x="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9020853" y="1998017"/>
                <a:ext cx="1057770" cy="1611852"/>
              </a:xfrm>
              <a:custGeom>
                <a:rect b="b" l="l" r="r" t="t"/>
                <a:pathLst>
                  <a:path extrusionOk="0" h="19191" w="12594">
                    <a:moveTo>
                      <a:pt x="12481" y="1"/>
                    </a:moveTo>
                    <a:lnTo>
                      <a:pt x="7066" y="5417"/>
                    </a:lnTo>
                    <a:lnTo>
                      <a:pt x="7066" y="12017"/>
                    </a:lnTo>
                    <a:lnTo>
                      <a:pt x="1" y="19078"/>
                    </a:lnTo>
                    <a:lnTo>
                      <a:pt x="117" y="19190"/>
                    </a:lnTo>
                    <a:lnTo>
                      <a:pt x="7226" y="12081"/>
                    </a:lnTo>
                    <a:lnTo>
                      <a:pt x="7226" y="5485"/>
                    </a:lnTo>
                    <a:lnTo>
                      <a:pt x="12593" y="113"/>
                    </a:lnTo>
                    <a:lnTo>
                      <a:pt x="124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9805572" y="1401268"/>
                <a:ext cx="562817" cy="889370"/>
              </a:xfrm>
              <a:custGeom>
                <a:rect b="b" l="l" r="r" t="t"/>
                <a:pathLst>
                  <a:path extrusionOk="0" h="10589" w="6701">
                    <a:moveTo>
                      <a:pt x="112" y="1"/>
                    </a:moveTo>
                    <a:lnTo>
                      <a:pt x="0" y="117"/>
                    </a:lnTo>
                    <a:lnTo>
                      <a:pt x="6541" y="6658"/>
                    </a:lnTo>
                    <a:lnTo>
                      <a:pt x="6541" y="10588"/>
                    </a:lnTo>
                    <a:lnTo>
                      <a:pt x="6701" y="10588"/>
                    </a:lnTo>
                    <a:lnTo>
                      <a:pt x="6701" y="6590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15"/>
            <p:cNvGrpSpPr/>
            <p:nvPr/>
          </p:nvGrpSpPr>
          <p:grpSpPr>
            <a:xfrm>
              <a:off x="562194" y="410025"/>
              <a:ext cx="258605" cy="258941"/>
              <a:chOff x="8925357" y="2817675"/>
              <a:chExt cx="258605" cy="258941"/>
            </a:xfrm>
          </p:grpSpPr>
          <p:sp>
            <p:nvSpPr>
              <p:cNvPr id="141" name="Google Shape;141;p15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15"/>
            <p:cNvGrpSpPr/>
            <p:nvPr/>
          </p:nvGrpSpPr>
          <p:grpSpPr>
            <a:xfrm rot="5400000">
              <a:off x="8467489" y="2523161"/>
              <a:ext cx="556854" cy="97176"/>
              <a:chOff x="8351789" y="4872911"/>
              <a:chExt cx="556854" cy="97176"/>
            </a:xfrm>
          </p:grpSpPr>
          <p:sp>
            <p:nvSpPr>
              <p:cNvPr id="144" name="Google Shape;144;p15"/>
              <p:cNvSpPr/>
              <p:nvPr/>
            </p:nvSpPr>
            <p:spPr>
              <a:xfrm>
                <a:off x="8351789" y="4872911"/>
                <a:ext cx="137324" cy="97176"/>
              </a:xfrm>
              <a:custGeom>
                <a:rect b="b" l="l" r="r" t="t"/>
                <a:pathLst>
                  <a:path extrusionOk="0" h="1157" w="1635">
                    <a:moveTo>
                      <a:pt x="1" y="0"/>
                    </a:moveTo>
                    <a:lnTo>
                      <a:pt x="954" y="1157"/>
                    </a:lnTo>
                    <a:lnTo>
                      <a:pt x="1634" y="1157"/>
                    </a:lnTo>
                    <a:lnTo>
                      <a:pt x="6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845635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8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8561260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8666164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1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8771067" y="4872911"/>
                <a:ext cx="137576" cy="97176"/>
              </a:xfrm>
              <a:custGeom>
                <a:rect b="b" l="l" r="r" t="t"/>
                <a:pathLst>
                  <a:path extrusionOk="0" h="1157" w="1638">
                    <a:moveTo>
                      <a:pt x="0" y="0"/>
                    </a:moveTo>
                    <a:lnTo>
                      <a:pt x="957" y="1157"/>
                    </a:lnTo>
                    <a:lnTo>
                      <a:pt x="1638" y="1157"/>
                    </a:lnTo>
                    <a:lnTo>
                      <a:pt x="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" name="Google Shape;149;p15"/>
            <p:cNvSpPr/>
            <p:nvPr/>
          </p:nvSpPr>
          <p:spPr>
            <a:xfrm>
              <a:off x="7306875" y="4600447"/>
              <a:ext cx="2229499" cy="657745"/>
            </a:xfrm>
            <a:custGeom>
              <a:rect b="b" l="l" r="r" t="t"/>
              <a:pathLst>
                <a:path extrusionOk="0" h="6486" w="21985">
                  <a:moveTo>
                    <a:pt x="21784" y="1"/>
                  </a:moveTo>
                  <a:lnTo>
                    <a:pt x="19442" y="2342"/>
                  </a:lnTo>
                  <a:lnTo>
                    <a:pt x="3943" y="2342"/>
                  </a:lnTo>
                  <a:lnTo>
                    <a:pt x="0" y="6285"/>
                  </a:lnTo>
                  <a:lnTo>
                    <a:pt x="201" y="6485"/>
                  </a:lnTo>
                  <a:lnTo>
                    <a:pt x="4059" y="2626"/>
                  </a:lnTo>
                  <a:lnTo>
                    <a:pt x="19558" y="2626"/>
                  </a:lnTo>
                  <a:lnTo>
                    <a:pt x="21984" y="201"/>
                  </a:lnTo>
                  <a:lnTo>
                    <a:pt x="217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5"/>
            <p:cNvSpPr/>
            <p:nvPr/>
          </p:nvSpPr>
          <p:spPr>
            <a:xfrm rot="-5400000">
              <a:off x="7658071" y="-461281"/>
              <a:ext cx="1325446" cy="1878100"/>
            </a:xfrm>
            <a:custGeom>
              <a:rect b="b" l="l" r="r" t="t"/>
              <a:pathLst>
                <a:path extrusionOk="0" h="22361" w="15781">
                  <a:moveTo>
                    <a:pt x="15640" y="0"/>
                  </a:moveTo>
                  <a:lnTo>
                    <a:pt x="9404" y="6237"/>
                  </a:lnTo>
                  <a:lnTo>
                    <a:pt x="9404" y="12821"/>
                  </a:lnTo>
                  <a:lnTo>
                    <a:pt x="1" y="22224"/>
                  </a:lnTo>
                  <a:lnTo>
                    <a:pt x="141" y="22360"/>
                  </a:lnTo>
                  <a:lnTo>
                    <a:pt x="9600" y="12902"/>
                  </a:lnTo>
                  <a:lnTo>
                    <a:pt x="9600" y="6317"/>
                  </a:lnTo>
                  <a:lnTo>
                    <a:pt x="15780" y="137"/>
                  </a:lnTo>
                  <a:lnTo>
                    <a:pt x="15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1" name="Google Shape;151;p15"/>
          <p:cNvSpPr txBox="1"/>
          <p:nvPr>
            <p:ph type="title"/>
          </p:nvPr>
        </p:nvSpPr>
        <p:spPr>
          <a:xfrm>
            <a:off x="1320300" y="2096633"/>
            <a:ext cx="6503400" cy="105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52" name="Google Shape;152;p15"/>
          <p:cNvSpPr txBox="1"/>
          <p:nvPr>
            <p:ph hasCustomPrompt="1" idx="2" type="title"/>
          </p:nvPr>
        </p:nvSpPr>
        <p:spPr>
          <a:xfrm>
            <a:off x="3915450" y="1163052"/>
            <a:ext cx="1313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53" name="Google Shape;153;p15"/>
          <p:cNvSpPr txBox="1"/>
          <p:nvPr>
            <p:ph idx="1" type="subTitle"/>
          </p:nvPr>
        </p:nvSpPr>
        <p:spPr>
          <a:xfrm>
            <a:off x="3052350" y="3267278"/>
            <a:ext cx="3039300" cy="69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6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56" name="Google Shape;156;p16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" name="Google Shape;158;p16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59" name="Google Shape;159;p16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0" name="Google Shape;160;p16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61" name="Google Shape;161;p16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62" name="Google Shape;162;p1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4" name="Google Shape;164;p1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5" name="Google Shape;165;p16"/>
          <p:cNvSpPr txBox="1"/>
          <p:nvPr>
            <p:ph idx="1" type="body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166" name="Google Shape;166;p16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17"/>
          <p:cNvGrpSpPr/>
          <p:nvPr/>
        </p:nvGrpSpPr>
        <p:grpSpPr>
          <a:xfrm>
            <a:off x="5368428" y="-2371849"/>
            <a:ext cx="7166740" cy="6435526"/>
            <a:chOff x="5368428" y="-2371849"/>
            <a:chExt cx="7166740" cy="6435526"/>
          </a:xfrm>
        </p:grpSpPr>
        <p:sp>
          <p:nvSpPr>
            <p:cNvPr id="169" name="Google Shape;169;p17"/>
            <p:cNvSpPr/>
            <p:nvPr/>
          </p:nvSpPr>
          <p:spPr>
            <a:xfrm>
              <a:off x="5368428" y="-23718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17"/>
            <p:cNvGrpSpPr/>
            <p:nvPr/>
          </p:nvGrpSpPr>
          <p:grpSpPr>
            <a:xfrm flipH="1" rot="-5400000">
              <a:off x="8268109" y="1815891"/>
              <a:ext cx="618213" cy="306426"/>
              <a:chOff x="5989375" y="1843575"/>
              <a:chExt cx="136525" cy="67675"/>
            </a:xfrm>
          </p:grpSpPr>
          <p:sp>
            <p:nvSpPr>
              <p:cNvPr id="171" name="Google Shape;171;p17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7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7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7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7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7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" name="Google Shape;179;p17"/>
            <p:cNvGrpSpPr/>
            <p:nvPr/>
          </p:nvGrpSpPr>
          <p:grpSpPr>
            <a:xfrm>
              <a:off x="8375532" y="539146"/>
              <a:ext cx="1228886" cy="2188720"/>
              <a:chOff x="8389396" y="1055350"/>
              <a:chExt cx="1228886" cy="2188720"/>
            </a:xfrm>
          </p:grpSpPr>
          <p:sp>
            <p:nvSpPr>
              <p:cNvPr id="180" name="Google Shape;180;p17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7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" name="Google Shape;182;p17"/>
          <p:cNvGrpSpPr/>
          <p:nvPr/>
        </p:nvGrpSpPr>
        <p:grpSpPr>
          <a:xfrm>
            <a:off x="-2504900" y="387590"/>
            <a:ext cx="6322114" cy="7873283"/>
            <a:chOff x="-2504900" y="387590"/>
            <a:chExt cx="6322114" cy="7873283"/>
          </a:xfrm>
        </p:grpSpPr>
        <p:grpSp>
          <p:nvGrpSpPr>
            <p:cNvPr id="183" name="Google Shape;183;p17"/>
            <p:cNvGrpSpPr/>
            <p:nvPr/>
          </p:nvGrpSpPr>
          <p:grpSpPr>
            <a:xfrm>
              <a:off x="827762" y="4158773"/>
              <a:ext cx="471865" cy="38050"/>
              <a:chOff x="6298452" y="2390050"/>
              <a:chExt cx="140725" cy="11350"/>
            </a:xfrm>
          </p:grpSpPr>
          <p:sp>
            <p:nvSpPr>
              <p:cNvPr id="184" name="Google Shape;184;p17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7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7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7"/>
            <p:cNvGrpSpPr/>
            <p:nvPr/>
          </p:nvGrpSpPr>
          <p:grpSpPr>
            <a:xfrm>
              <a:off x="-2504900" y="387590"/>
              <a:ext cx="6322114" cy="7873283"/>
              <a:chOff x="-2504900" y="387590"/>
              <a:chExt cx="6322114" cy="7873283"/>
            </a:xfrm>
          </p:grpSpPr>
          <p:grpSp>
            <p:nvGrpSpPr>
              <p:cNvPr id="188" name="Google Shape;188;p17"/>
              <p:cNvGrpSpPr/>
              <p:nvPr/>
            </p:nvGrpSpPr>
            <p:grpSpPr>
              <a:xfrm>
                <a:off x="-1553565" y="387590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189" name="Google Shape;189;p17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17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17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" name="Google Shape;192;p17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" name="Google Shape;193;p17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4" name="Google Shape;194;p17"/>
              <p:cNvGrpSpPr/>
              <p:nvPr/>
            </p:nvGrpSpPr>
            <p:grpSpPr>
              <a:xfrm>
                <a:off x="-2504900" y="1005827"/>
                <a:ext cx="6322114" cy="7255046"/>
                <a:chOff x="-2504900" y="1005827"/>
                <a:chExt cx="6322114" cy="7255046"/>
              </a:xfrm>
            </p:grpSpPr>
            <p:sp>
              <p:nvSpPr>
                <p:cNvPr id="195" name="Google Shape;195;p17"/>
                <p:cNvSpPr/>
                <p:nvPr/>
              </p:nvSpPr>
              <p:spPr>
                <a:xfrm>
                  <a:off x="-2504900" y="1005827"/>
                  <a:ext cx="6322114" cy="7255046"/>
                </a:xfrm>
                <a:custGeom>
                  <a:rect b="b" l="l" r="r" t="t"/>
                  <a:pathLst>
                    <a:path extrusionOk="0" h="82432" w="71832">
                      <a:moveTo>
                        <a:pt x="205" y="1"/>
                      </a:moveTo>
                      <a:lnTo>
                        <a:pt x="1" y="205"/>
                      </a:lnTo>
                      <a:lnTo>
                        <a:pt x="27924" y="28129"/>
                      </a:lnTo>
                      <a:lnTo>
                        <a:pt x="27924" y="38728"/>
                      </a:lnTo>
                      <a:lnTo>
                        <a:pt x="36526" y="47330"/>
                      </a:lnTo>
                      <a:lnTo>
                        <a:pt x="45629" y="56433"/>
                      </a:lnTo>
                      <a:lnTo>
                        <a:pt x="71627" y="82431"/>
                      </a:lnTo>
                      <a:lnTo>
                        <a:pt x="71831" y="82227"/>
                      </a:lnTo>
                      <a:lnTo>
                        <a:pt x="46493" y="56889"/>
                      </a:lnTo>
                      <a:lnTo>
                        <a:pt x="46493" y="47935"/>
                      </a:lnTo>
                      <a:lnTo>
                        <a:pt x="53711" y="40954"/>
                      </a:lnTo>
                      <a:lnTo>
                        <a:pt x="51481" y="38724"/>
                      </a:lnTo>
                      <a:lnTo>
                        <a:pt x="37095" y="38724"/>
                      </a:lnTo>
                      <a:lnTo>
                        <a:pt x="32496" y="34125"/>
                      </a:lnTo>
                      <a:lnTo>
                        <a:pt x="32496" y="32288"/>
                      </a:lnTo>
                      <a:lnTo>
                        <a:pt x="27924" y="27712"/>
                      </a:lnTo>
                      <a:lnTo>
                        <a:pt x="27924" y="27720"/>
                      </a:lnTo>
                      <a:lnTo>
                        <a:pt x="20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6" name="Google Shape;196;p17"/>
                <p:cNvSpPr/>
                <p:nvPr/>
              </p:nvSpPr>
              <p:spPr>
                <a:xfrm>
                  <a:off x="-118934" y="3399771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97" name="Google Shape;197;p17"/>
          <p:cNvSpPr txBox="1"/>
          <p:nvPr>
            <p:ph idx="1" type="subTitle"/>
          </p:nvPr>
        </p:nvSpPr>
        <p:spPr>
          <a:xfrm>
            <a:off x="1254788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198" name="Google Shape;198;p17"/>
          <p:cNvSpPr txBox="1"/>
          <p:nvPr>
            <p:ph idx="2" type="subTitle"/>
          </p:nvPr>
        </p:nvSpPr>
        <p:spPr>
          <a:xfrm>
            <a:off x="1254788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9" name="Google Shape;199;p17"/>
          <p:cNvSpPr txBox="1"/>
          <p:nvPr>
            <p:ph idx="3" type="subTitle"/>
          </p:nvPr>
        </p:nvSpPr>
        <p:spPr>
          <a:xfrm>
            <a:off x="5112413" y="2601579"/>
            <a:ext cx="2776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200" name="Google Shape;200;p17"/>
          <p:cNvSpPr txBox="1"/>
          <p:nvPr>
            <p:ph idx="4" type="subTitle"/>
          </p:nvPr>
        </p:nvSpPr>
        <p:spPr>
          <a:xfrm>
            <a:off x="5112413" y="2972979"/>
            <a:ext cx="2776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01" name="Google Shape;201;p17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202" name="Google Shape;202;p17"/>
          <p:cNvSpPr txBox="1"/>
          <p:nvPr>
            <p:ph hasCustomPrompt="1" idx="5" type="title"/>
          </p:nvPr>
        </p:nvSpPr>
        <p:spPr>
          <a:xfrm>
            <a:off x="220023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17"/>
          <p:cNvSpPr txBox="1"/>
          <p:nvPr>
            <p:ph hasCustomPrompt="1" idx="6" type="title"/>
          </p:nvPr>
        </p:nvSpPr>
        <p:spPr>
          <a:xfrm>
            <a:off x="60578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8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206" name="Google Shape;206;p18"/>
            <p:cNvSpPr/>
            <p:nvPr/>
          </p:nvSpPr>
          <p:spPr>
            <a:xfrm>
              <a:off x="-859697" y="-66134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-107627" y="-466741"/>
              <a:ext cx="1226141" cy="1868328"/>
            </a:xfrm>
            <a:custGeom>
              <a:rect b="b" l="l" r="r" t="t"/>
              <a:pathLst>
                <a:path extrusionOk="0" h="14823" w="9728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8"/>
          <p:cNvGrpSpPr/>
          <p:nvPr/>
        </p:nvGrpSpPr>
        <p:grpSpPr>
          <a:xfrm>
            <a:off x="7218415" y="1203967"/>
            <a:ext cx="3942356" cy="4639226"/>
            <a:chOff x="7276179" y="1051567"/>
            <a:chExt cx="3942356" cy="4639226"/>
          </a:xfrm>
        </p:grpSpPr>
        <p:sp>
          <p:nvSpPr>
            <p:cNvPr id="209" name="Google Shape;209;p18"/>
            <p:cNvSpPr/>
            <p:nvPr/>
          </p:nvSpPr>
          <p:spPr>
            <a:xfrm>
              <a:off x="7276179" y="3686213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0" name="Google Shape;210;p18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211" name="Google Shape;211;p18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212" name="Google Shape;212;p18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" name="Google Shape;213;p18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4" name="Google Shape;214;p18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5" name="Google Shape;215;p18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9"/>
          <p:cNvGrpSpPr/>
          <p:nvPr/>
        </p:nvGrpSpPr>
        <p:grpSpPr>
          <a:xfrm>
            <a:off x="-1088076" y="-1000252"/>
            <a:ext cx="3803740" cy="4516379"/>
            <a:chOff x="-1060422" y="-1000252"/>
            <a:chExt cx="3803740" cy="4516379"/>
          </a:xfrm>
        </p:grpSpPr>
        <p:sp>
          <p:nvSpPr>
            <p:cNvPr id="218" name="Google Shape;218;p19"/>
            <p:cNvSpPr/>
            <p:nvPr/>
          </p:nvSpPr>
          <p:spPr>
            <a:xfrm>
              <a:off x="-1060422" y="-8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" name="Google Shape;219;p19"/>
            <p:cNvGrpSpPr/>
            <p:nvPr/>
          </p:nvGrpSpPr>
          <p:grpSpPr>
            <a:xfrm>
              <a:off x="945461" y="736374"/>
              <a:ext cx="219510" cy="219124"/>
              <a:chOff x="1466575" y="2391250"/>
              <a:chExt cx="59575" cy="59475"/>
            </a:xfrm>
          </p:grpSpPr>
          <p:sp>
            <p:nvSpPr>
              <p:cNvPr id="220" name="Google Shape;220;p19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" name="Google Shape;222;p19"/>
            <p:cNvGrpSpPr/>
            <p:nvPr/>
          </p:nvGrpSpPr>
          <p:grpSpPr>
            <a:xfrm>
              <a:off x="-384164" y="-1000252"/>
              <a:ext cx="3127481" cy="4516379"/>
              <a:chOff x="278245" y="-184325"/>
              <a:chExt cx="2358228" cy="3405504"/>
            </a:xfrm>
          </p:grpSpPr>
          <p:grpSp>
            <p:nvGrpSpPr>
              <p:cNvPr id="223" name="Google Shape;223;p19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24" name="Google Shape;224;p19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5" name="Google Shape;225;p19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6" name="Google Shape;226;p19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7" name="Google Shape;227;p19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" name="Google Shape;228;p19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29" name="Google Shape;229;p19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0" name="Google Shape;230;p19"/>
          <p:cNvGrpSpPr/>
          <p:nvPr/>
        </p:nvGrpSpPr>
        <p:grpSpPr>
          <a:xfrm>
            <a:off x="265779" y="4373872"/>
            <a:ext cx="4306224" cy="2966902"/>
            <a:chOff x="293432" y="4373872"/>
            <a:chExt cx="4306224" cy="2966902"/>
          </a:xfrm>
        </p:grpSpPr>
        <p:grpSp>
          <p:nvGrpSpPr>
            <p:cNvPr id="231" name="Google Shape;231;p19"/>
            <p:cNvGrpSpPr/>
            <p:nvPr/>
          </p:nvGrpSpPr>
          <p:grpSpPr>
            <a:xfrm>
              <a:off x="3565695" y="4429961"/>
              <a:ext cx="801674" cy="397824"/>
              <a:chOff x="1622300" y="2291700"/>
              <a:chExt cx="118800" cy="58950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9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9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9"/>
            <p:cNvGrpSpPr/>
            <p:nvPr/>
          </p:nvGrpSpPr>
          <p:grpSpPr>
            <a:xfrm flipH="1" rot="5400000">
              <a:off x="963093" y="3704212"/>
              <a:ext cx="2966902" cy="4306224"/>
              <a:chOff x="6769513" y="299393"/>
              <a:chExt cx="1308620" cy="1899525"/>
            </a:xfrm>
          </p:grpSpPr>
          <p:sp>
            <p:nvSpPr>
              <p:cNvPr id="241" name="Google Shape;241;p19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9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9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9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9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7" name="Google Shape;247;p19"/>
          <p:cNvSpPr txBox="1"/>
          <p:nvPr>
            <p:ph type="title"/>
          </p:nvPr>
        </p:nvSpPr>
        <p:spPr>
          <a:xfrm>
            <a:off x="945441" y="1323878"/>
            <a:ext cx="3442500" cy="14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8" name="Google Shape;248;p19"/>
          <p:cNvSpPr txBox="1"/>
          <p:nvPr>
            <p:ph idx="1" type="subTitle"/>
          </p:nvPr>
        </p:nvSpPr>
        <p:spPr>
          <a:xfrm>
            <a:off x="945450" y="2750728"/>
            <a:ext cx="3442500" cy="107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20"/>
          <p:cNvGrpSpPr/>
          <p:nvPr/>
        </p:nvGrpSpPr>
        <p:grpSpPr>
          <a:xfrm>
            <a:off x="-1897800" y="-564139"/>
            <a:ext cx="12137626" cy="7877286"/>
            <a:chOff x="-1897800" y="-564139"/>
            <a:chExt cx="12137626" cy="7877286"/>
          </a:xfrm>
        </p:grpSpPr>
        <p:sp>
          <p:nvSpPr>
            <p:cNvPr id="251" name="Google Shape;251;p20"/>
            <p:cNvSpPr/>
            <p:nvPr/>
          </p:nvSpPr>
          <p:spPr>
            <a:xfrm flipH="1">
              <a:off x="6899664" y="-444798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-1897800" y="1636082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3" name="Google Shape;253;p20"/>
            <p:cNvGrpSpPr/>
            <p:nvPr/>
          </p:nvGrpSpPr>
          <p:grpSpPr>
            <a:xfrm>
              <a:off x="2033644" y="4281755"/>
              <a:ext cx="618213" cy="306426"/>
              <a:chOff x="5989375" y="1843575"/>
              <a:chExt cx="136525" cy="67675"/>
            </a:xfrm>
          </p:grpSpPr>
          <p:sp>
            <p:nvSpPr>
              <p:cNvPr id="254" name="Google Shape;254;p20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20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20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20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20"/>
            <p:cNvGrpSpPr/>
            <p:nvPr/>
          </p:nvGrpSpPr>
          <p:grpSpPr>
            <a:xfrm>
              <a:off x="726170" y="3312113"/>
              <a:ext cx="1228886" cy="2188720"/>
              <a:chOff x="8389396" y="1055350"/>
              <a:chExt cx="1228886" cy="2188720"/>
            </a:xfrm>
          </p:grpSpPr>
          <p:sp>
            <p:nvSpPr>
              <p:cNvPr id="263" name="Google Shape;263;p20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20"/>
            <p:cNvSpPr/>
            <p:nvPr/>
          </p:nvSpPr>
          <p:spPr>
            <a:xfrm>
              <a:off x="6877775" y="3554813"/>
              <a:ext cx="3075605" cy="2033485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6" name="Google Shape;266;p20"/>
            <p:cNvGrpSpPr/>
            <p:nvPr/>
          </p:nvGrpSpPr>
          <p:grpSpPr>
            <a:xfrm flipH="1" rot="5400000">
              <a:off x="8547291" y="741426"/>
              <a:ext cx="1228900" cy="2156171"/>
              <a:chOff x="455034" y="-121633"/>
              <a:chExt cx="629947" cy="1105275"/>
            </a:xfrm>
          </p:grpSpPr>
          <p:sp>
            <p:nvSpPr>
              <p:cNvPr id="267" name="Google Shape;267;p20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0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9" name="Google Shape;269;p20"/>
            <p:cNvGrpSpPr/>
            <p:nvPr/>
          </p:nvGrpSpPr>
          <p:grpSpPr>
            <a:xfrm flipH="1" rot="5400000">
              <a:off x="8103897" y="2323328"/>
              <a:ext cx="471865" cy="38050"/>
              <a:chOff x="6298452" y="2390050"/>
              <a:chExt cx="140725" cy="11350"/>
            </a:xfrm>
          </p:grpSpPr>
          <p:sp>
            <p:nvSpPr>
              <p:cNvPr id="270" name="Google Shape;270;p20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0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0"/>
            <p:cNvGrpSpPr/>
            <p:nvPr/>
          </p:nvGrpSpPr>
          <p:grpSpPr>
            <a:xfrm rot="5400000">
              <a:off x="5977384" y="2664541"/>
              <a:ext cx="2375896" cy="3296652"/>
              <a:chOff x="2132995" y="960308"/>
              <a:chExt cx="496177" cy="688438"/>
            </a:xfrm>
          </p:grpSpPr>
          <p:sp>
            <p:nvSpPr>
              <p:cNvPr id="274" name="Google Shape;274;p20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20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20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0"/>
            <p:cNvGrpSpPr/>
            <p:nvPr/>
          </p:nvGrpSpPr>
          <p:grpSpPr>
            <a:xfrm>
              <a:off x="1592506" y="555320"/>
              <a:ext cx="457201" cy="78377"/>
              <a:chOff x="3029245" y="907035"/>
              <a:chExt cx="129011" cy="22560"/>
            </a:xfrm>
          </p:grpSpPr>
          <p:sp>
            <p:nvSpPr>
              <p:cNvPr id="280" name="Google Shape;280;p20"/>
              <p:cNvSpPr/>
              <p:nvPr/>
            </p:nvSpPr>
            <p:spPr>
              <a:xfrm>
                <a:off x="3126380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0"/>
              <p:cNvSpPr/>
              <p:nvPr/>
            </p:nvSpPr>
            <p:spPr>
              <a:xfrm>
                <a:off x="3101902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20"/>
              <p:cNvSpPr/>
              <p:nvPr/>
            </p:nvSpPr>
            <p:spPr>
              <a:xfrm>
                <a:off x="3077790" y="907035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20"/>
              <p:cNvSpPr/>
              <p:nvPr/>
            </p:nvSpPr>
            <p:spPr>
              <a:xfrm>
                <a:off x="3053723" y="907035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20"/>
              <p:cNvSpPr/>
              <p:nvPr/>
            </p:nvSpPr>
            <p:spPr>
              <a:xfrm>
                <a:off x="3029245" y="907035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" name="Google Shape;285;p20"/>
            <p:cNvSpPr/>
            <p:nvPr/>
          </p:nvSpPr>
          <p:spPr>
            <a:xfrm>
              <a:off x="-1478400" y="2"/>
              <a:ext cx="3381525" cy="1996389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6" name="Google Shape;286;p20"/>
            <p:cNvGrpSpPr/>
            <p:nvPr/>
          </p:nvGrpSpPr>
          <p:grpSpPr>
            <a:xfrm flipH="1">
              <a:off x="465001" y="-564139"/>
              <a:ext cx="2374678" cy="2502550"/>
              <a:chOff x="2011428" y="602777"/>
              <a:chExt cx="774292" cy="815987"/>
            </a:xfrm>
          </p:grpSpPr>
          <p:sp>
            <p:nvSpPr>
              <p:cNvPr id="287" name="Google Shape;287;p20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20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20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20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20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20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20"/>
            <p:cNvGrpSpPr/>
            <p:nvPr/>
          </p:nvGrpSpPr>
          <p:grpSpPr>
            <a:xfrm flipH="1" rot="5400000">
              <a:off x="7897809" y="-611671"/>
              <a:ext cx="1047647" cy="1867550"/>
              <a:chOff x="4549150" y="1401575"/>
              <a:chExt cx="1183114" cy="2109034"/>
            </a:xfrm>
          </p:grpSpPr>
          <p:sp>
            <p:nvSpPr>
              <p:cNvPr id="294" name="Google Shape;294;p20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0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20"/>
            <p:cNvGrpSpPr/>
            <p:nvPr/>
          </p:nvGrpSpPr>
          <p:grpSpPr>
            <a:xfrm>
              <a:off x="-1552690" y="-385842"/>
              <a:ext cx="2375896" cy="3296652"/>
              <a:chOff x="2132995" y="960308"/>
              <a:chExt cx="496177" cy="688438"/>
            </a:xfrm>
          </p:grpSpPr>
          <p:sp>
            <p:nvSpPr>
              <p:cNvPr id="297" name="Google Shape;297;p20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0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20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20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0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2" name="Google Shape;302;p20"/>
          <p:cNvSpPr txBox="1"/>
          <p:nvPr>
            <p:ph type="title"/>
          </p:nvPr>
        </p:nvSpPr>
        <p:spPr>
          <a:xfrm>
            <a:off x="1269150" y="1483990"/>
            <a:ext cx="6605700" cy="222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 txBox="1"/>
          <p:nvPr>
            <p:ph idx="1" type="subTitle"/>
          </p:nvPr>
        </p:nvSpPr>
        <p:spPr>
          <a:xfrm>
            <a:off x="713225" y="2347452"/>
            <a:ext cx="47325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05" name="Google Shape;305;p21"/>
          <p:cNvSpPr txBox="1"/>
          <p:nvPr>
            <p:ph type="title"/>
          </p:nvPr>
        </p:nvSpPr>
        <p:spPr>
          <a:xfrm>
            <a:off x="713370" y="1697025"/>
            <a:ext cx="4732500" cy="47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grpSp>
        <p:nvGrpSpPr>
          <p:cNvPr id="306" name="Google Shape;306;p21"/>
          <p:cNvGrpSpPr/>
          <p:nvPr/>
        </p:nvGrpSpPr>
        <p:grpSpPr>
          <a:xfrm>
            <a:off x="4590435" y="-1007875"/>
            <a:ext cx="6038600" cy="7441011"/>
            <a:chOff x="4590435" y="-1007875"/>
            <a:chExt cx="6038600" cy="7441011"/>
          </a:xfrm>
        </p:grpSpPr>
        <p:sp>
          <p:nvSpPr>
            <p:cNvPr id="307" name="Google Shape;307;p21"/>
            <p:cNvSpPr/>
            <p:nvPr/>
          </p:nvSpPr>
          <p:spPr>
            <a:xfrm>
              <a:off x="5025290" y="1403608"/>
              <a:ext cx="5603746" cy="5029527"/>
            </a:xfrm>
            <a:custGeom>
              <a:rect b="b" l="l" r="r" t="t"/>
              <a:pathLst>
                <a:path extrusionOk="0" h="62162" w="69259">
                  <a:moveTo>
                    <a:pt x="69093" y="1"/>
                  </a:moveTo>
                  <a:lnTo>
                    <a:pt x="42864" y="26229"/>
                  </a:lnTo>
                  <a:lnTo>
                    <a:pt x="36876" y="26229"/>
                  </a:lnTo>
                  <a:lnTo>
                    <a:pt x="31719" y="31386"/>
                  </a:lnTo>
                  <a:lnTo>
                    <a:pt x="29833" y="31386"/>
                  </a:lnTo>
                  <a:lnTo>
                    <a:pt x="26063" y="35101"/>
                  </a:lnTo>
                  <a:lnTo>
                    <a:pt x="26063" y="35933"/>
                  </a:lnTo>
                  <a:lnTo>
                    <a:pt x="1" y="61995"/>
                  </a:lnTo>
                  <a:lnTo>
                    <a:pt x="167" y="62162"/>
                  </a:lnTo>
                  <a:lnTo>
                    <a:pt x="22292" y="40037"/>
                  </a:lnTo>
                  <a:lnTo>
                    <a:pt x="28059" y="40037"/>
                  </a:lnTo>
                  <a:lnTo>
                    <a:pt x="34380" y="33771"/>
                  </a:lnTo>
                  <a:lnTo>
                    <a:pt x="37153" y="33771"/>
                  </a:lnTo>
                  <a:lnTo>
                    <a:pt x="40757" y="30166"/>
                  </a:lnTo>
                  <a:lnTo>
                    <a:pt x="40757" y="28669"/>
                  </a:lnTo>
                  <a:lnTo>
                    <a:pt x="69259" y="112"/>
                  </a:lnTo>
                  <a:lnTo>
                    <a:pt x="690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1"/>
            <p:cNvSpPr/>
            <p:nvPr/>
          </p:nvSpPr>
          <p:spPr>
            <a:xfrm>
              <a:off x="4590435" y="-831208"/>
              <a:ext cx="5930985" cy="6805915"/>
            </a:xfrm>
            <a:custGeom>
              <a:rect b="b" l="l" r="r" t="t"/>
              <a:pathLst>
                <a:path extrusionOk="0" h="79795" w="69537">
                  <a:moveTo>
                    <a:pt x="69370" y="0"/>
                  </a:moveTo>
                  <a:lnTo>
                    <a:pt x="44195" y="25175"/>
                  </a:lnTo>
                  <a:lnTo>
                    <a:pt x="35379" y="33992"/>
                  </a:lnTo>
                  <a:lnTo>
                    <a:pt x="27061" y="42309"/>
                  </a:lnTo>
                  <a:lnTo>
                    <a:pt x="27061" y="52568"/>
                  </a:lnTo>
                  <a:lnTo>
                    <a:pt x="1" y="79628"/>
                  </a:lnTo>
                  <a:lnTo>
                    <a:pt x="223" y="79794"/>
                  </a:lnTo>
                  <a:lnTo>
                    <a:pt x="27061" y="52956"/>
                  </a:lnTo>
                  <a:lnTo>
                    <a:pt x="31497" y="48575"/>
                  </a:lnTo>
                  <a:lnTo>
                    <a:pt x="31497" y="46801"/>
                  </a:lnTo>
                  <a:lnTo>
                    <a:pt x="35933" y="42309"/>
                  </a:lnTo>
                  <a:lnTo>
                    <a:pt x="49851" y="42309"/>
                  </a:lnTo>
                  <a:lnTo>
                    <a:pt x="52014" y="40147"/>
                  </a:lnTo>
                  <a:lnTo>
                    <a:pt x="45027" y="33382"/>
                  </a:lnTo>
                  <a:lnTo>
                    <a:pt x="45027" y="24731"/>
                  </a:lnTo>
                  <a:lnTo>
                    <a:pt x="69536" y="222"/>
                  </a:lnTo>
                  <a:lnTo>
                    <a:pt x="693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9" name="Google Shape;309;p21"/>
            <p:cNvGrpSpPr/>
            <p:nvPr/>
          </p:nvGrpSpPr>
          <p:grpSpPr>
            <a:xfrm>
              <a:off x="6851241" y="3872805"/>
              <a:ext cx="740238" cy="365351"/>
              <a:chOff x="7070753" y="3796525"/>
              <a:chExt cx="690971" cy="341036"/>
            </a:xfrm>
          </p:grpSpPr>
          <p:sp>
            <p:nvSpPr>
              <p:cNvPr id="310" name="Google Shape;310;p21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21"/>
              <p:cNvSpPr/>
              <p:nvPr/>
            </p:nvSpPr>
            <p:spPr>
              <a:xfrm>
                <a:off x="73668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09"/>
                    </a:lnTo>
                    <a:lnTo>
                      <a:pt x="1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21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0"/>
                    </a:moveTo>
                    <a:lnTo>
                      <a:pt x="0" y="1109"/>
                    </a:lnTo>
                    <a:lnTo>
                      <a:pt x="222" y="1276"/>
                    </a:lnTo>
                    <a:lnTo>
                      <a:pt x="1276" y="167"/>
                    </a:lnTo>
                    <a:lnTo>
                      <a:pt x="11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21"/>
              <p:cNvSpPr/>
              <p:nvPr/>
            </p:nvSpPr>
            <p:spPr>
              <a:xfrm>
                <a:off x="7658483" y="4034320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7" y="0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6" y="1109"/>
                    </a:lnTo>
                    <a:lnTo>
                      <a:pt x="1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1"/>
              <p:cNvSpPr/>
              <p:nvPr/>
            </p:nvSpPr>
            <p:spPr>
              <a:xfrm>
                <a:off x="7070753" y="3796525"/>
                <a:ext cx="107772" cy="103241"/>
              </a:xfrm>
              <a:custGeom>
                <a:rect b="b" l="l" r="r" t="t"/>
                <a:pathLst>
                  <a:path extrusionOk="0" h="1276" w="1332">
                    <a:moveTo>
                      <a:pt x="1109" y="1"/>
                    </a:moveTo>
                    <a:lnTo>
                      <a:pt x="0" y="1110"/>
                    </a:lnTo>
                    <a:lnTo>
                      <a:pt x="222" y="1276"/>
                    </a:lnTo>
                    <a:lnTo>
                      <a:pt x="1331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1"/>
              <p:cNvSpPr/>
              <p:nvPr/>
            </p:nvSpPr>
            <p:spPr>
              <a:xfrm>
                <a:off x="7075203" y="3796525"/>
                <a:ext cx="103322" cy="103241"/>
              </a:xfrm>
              <a:custGeom>
                <a:rect b="b" l="l" r="r" t="t"/>
                <a:pathLst>
                  <a:path extrusionOk="0" h="1276" w="1277">
                    <a:moveTo>
                      <a:pt x="167" y="1"/>
                    </a:moveTo>
                    <a:lnTo>
                      <a:pt x="1" y="167"/>
                    </a:lnTo>
                    <a:lnTo>
                      <a:pt x="1110" y="1276"/>
                    </a:lnTo>
                    <a:lnTo>
                      <a:pt x="1276" y="1110"/>
                    </a:lnTo>
                    <a:lnTo>
                      <a:pt x="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21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109" y="1"/>
                    </a:moveTo>
                    <a:lnTo>
                      <a:pt x="0" y="1110"/>
                    </a:lnTo>
                    <a:lnTo>
                      <a:pt x="166" y="1276"/>
                    </a:lnTo>
                    <a:lnTo>
                      <a:pt x="1275" y="167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21"/>
              <p:cNvSpPr/>
              <p:nvPr/>
            </p:nvSpPr>
            <p:spPr>
              <a:xfrm>
                <a:off x="7366883" y="3796525"/>
                <a:ext cx="103241" cy="103241"/>
              </a:xfrm>
              <a:custGeom>
                <a:rect b="b" l="l" r="r" t="t"/>
                <a:pathLst>
                  <a:path extrusionOk="0" h="1276" w="1276">
                    <a:moveTo>
                      <a:pt x="166" y="1"/>
                    </a:moveTo>
                    <a:lnTo>
                      <a:pt x="0" y="167"/>
                    </a:lnTo>
                    <a:lnTo>
                      <a:pt x="1109" y="1276"/>
                    </a:lnTo>
                    <a:lnTo>
                      <a:pt x="1275" y="1110"/>
                    </a:lnTo>
                    <a:lnTo>
                      <a:pt x="16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" name="Google Shape;318;p21"/>
            <p:cNvGrpSpPr/>
            <p:nvPr/>
          </p:nvGrpSpPr>
          <p:grpSpPr>
            <a:xfrm>
              <a:off x="5052941" y="-1007875"/>
              <a:ext cx="3372034" cy="3579622"/>
              <a:chOff x="6474042" y="-61911"/>
              <a:chExt cx="4446247" cy="4719966"/>
            </a:xfrm>
          </p:grpSpPr>
          <p:sp>
            <p:nvSpPr>
              <p:cNvPr id="319" name="Google Shape;319;p21"/>
              <p:cNvSpPr/>
              <p:nvPr/>
            </p:nvSpPr>
            <p:spPr>
              <a:xfrm>
                <a:off x="10722788" y="3477982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109" y="1"/>
                    </a:moveTo>
                    <a:lnTo>
                      <a:pt x="0" y="1110"/>
                    </a:lnTo>
                    <a:lnTo>
                      <a:pt x="0" y="3938"/>
                    </a:lnTo>
                    <a:lnTo>
                      <a:pt x="0" y="6710"/>
                    </a:lnTo>
                    <a:lnTo>
                      <a:pt x="1109" y="7819"/>
                    </a:lnTo>
                    <a:lnTo>
                      <a:pt x="1109" y="3938"/>
                    </a:lnTo>
                    <a:lnTo>
                      <a:pt x="110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21"/>
              <p:cNvSpPr/>
              <p:nvPr/>
            </p:nvSpPr>
            <p:spPr>
              <a:xfrm>
                <a:off x="7286054" y="750183"/>
                <a:ext cx="444277" cy="444196"/>
              </a:xfrm>
              <a:custGeom>
                <a:rect b="b" l="l" r="r" t="t"/>
                <a:pathLst>
                  <a:path extrusionOk="0" h="5490" w="5491">
                    <a:moveTo>
                      <a:pt x="1" y="0"/>
                    </a:moveTo>
                    <a:lnTo>
                      <a:pt x="2774" y="2773"/>
                    </a:lnTo>
                    <a:lnTo>
                      <a:pt x="5491" y="5490"/>
                    </a:lnTo>
                    <a:lnTo>
                      <a:pt x="5491" y="3937"/>
                    </a:lnTo>
                    <a:lnTo>
                      <a:pt x="3550" y="1941"/>
                    </a:lnTo>
                    <a:lnTo>
                      <a:pt x="15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1"/>
              <p:cNvSpPr/>
              <p:nvPr/>
            </p:nvSpPr>
            <p:spPr>
              <a:xfrm>
                <a:off x="6474042" y="-61911"/>
                <a:ext cx="183989" cy="184070"/>
              </a:xfrm>
              <a:custGeom>
                <a:rect b="b" l="l" r="r" t="t"/>
                <a:pathLst>
                  <a:path extrusionOk="0" h="2275" w="2274">
                    <a:moveTo>
                      <a:pt x="1165" y="611"/>
                    </a:moveTo>
                    <a:cubicBezTo>
                      <a:pt x="1442" y="611"/>
                      <a:pt x="1664" y="832"/>
                      <a:pt x="1719" y="1165"/>
                    </a:cubicBezTo>
                    <a:cubicBezTo>
                      <a:pt x="1719" y="1442"/>
                      <a:pt x="1442" y="1664"/>
                      <a:pt x="1165" y="1664"/>
                    </a:cubicBezTo>
                    <a:cubicBezTo>
                      <a:pt x="832" y="1664"/>
                      <a:pt x="610" y="1442"/>
                      <a:pt x="610" y="1165"/>
                    </a:cubicBezTo>
                    <a:cubicBezTo>
                      <a:pt x="610" y="832"/>
                      <a:pt x="832" y="611"/>
                      <a:pt x="1165" y="611"/>
                    </a:cubicBezTo>
                    <a:close/>
                    <a:moveTo>
                      <a:pt x="1165" y="1"/>
                    </a:moveTo>
                    <a:cubicBezTo>
                      <a:pt x="499" y="1"/>
                      <a:pt x="0" y="500"/>
                      <a:pt x="0" y="1165"/>
                    </a:cubicBezTo>
                    <a:cubicBezTo>
                      <a:pt x="0" y="1775"/>
                      <a:pt x="499" y="2274"/>
                      <a:pt x="1165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21"/>
              <p:cNvSpPr/>
              <p:nvPr/>
            </p:nvSpPr>
            <p:spPr>
              <a:xfrm>
                <a:off x="10704825" y="4473337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21"/>
              <p:cNvSpPr/>
              <p:nvPr/>
            </p:nvSpPr>
            <p:spPr>
              <a:xfrm>
                <a:off x="6590714" y="63742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388" y="0"/>
                    </a:moveTo>
                    <a:lnTo>
                      <a:pt x="0" y="388"/>
                    </a:lnTo>
                    <a:lnTo>
                      <a:pt x="16857" y="17245"/>
                    </a:lnTo>
                    <a:lnTo>
                      <a:pt x="16913" y="17356"/>
                    </a:lnTo>
                    <a:lnTo>
                      <a:pt x="29445" y="17356"/>
                    </a:lnTo>
                    <a:lnTo>
                      <a:pt x="52069" y="39980"/>
                    </a:lnTo>
                    <a:lnTo>
                      <a:pt x="52069" y="54786"/>
                    </a:lnTo>
                    <a:lnTo>
                      <a:pt x="52678" y="54786"/>
                    </a:lnTo>
                    <a:lnTo>
                      <a:pt x="52678" y="39759"/>
                    </a:lnTo>
                    <a:lnTo>
                      <a:pt x="29777" y="16857"/>
                    </a:lnTo>
                    <a:lnTo>
                      <a:pt x="29666" y="16746"/>
                    </a:lnTo>
                    <a:lnTo>
                      <a:pt x="17190" y="1674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4" name="Google Shape;324;p21"/>
            <p:cNvSpPr/>
            <p:nvPr/>
          </p:nvSpPr>
          <p:spPr>
            <a:xfrm>
              <a:off x="7522237" y="-209327"/>
              <a:ext cx="1798786" cy="1791641"/>
            </a:xfrm>
            <a:custGeom>
              <a:rect b="b" l="l" r="r" t="t"/>
              <a:pathLst>
                <a:path extrusionOk="0" h="13974" w="14030">
                  <a:moveTo>
                    <a:pt x="1" y="0"/>
                  </a:moveTo>
                  <a:lnTo>
                    <a:pt x="1" y="278"/>
                  </a:lnTo>
                  <a:lnTo>
                    <a:pt x="6211" y="278"/>
                  </a:lnTo>
                  <a:lnTo>
                    <a:pt x="13753" y="7819"/>
                  </a:lnTo>
                  <a:lnTo>
                    <a:pt x="13753" y="13974"/>
                  </a:lnTo>
                  <a:lnTo>
                    <a:pt x="14030" y="13974"/>
                  </a:lnTo>
                  <a:lnTo>
                    <a:pt x="14030" y="7763"/>
                  </a:lnTo>
                  <a:lnTo>
                    <a:pt x="62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5" name="Google Shape;325;p21"/>
            <p:cNvGrpSpPr/>
            <p:nvPr/>
          </p:nvGrpSpPr>
          <p:grpSpPr>
            <a:xfrm>
              <a:off x="6066323" y="845916"/>
              <a:ext cx="3431384" cy="3617769"/>
              <a:chOff x="5563238" y="409147"/>
              <a:chExt cx="4473190" cy="4716163"/>
            </a:xfrm>
          </p:grpSpPr>
          <p:sp>
            <p:nvSpPr>
              <p:cNvPr id="326" name="Google Shape;326;p21"/>
              <p:cNvSpPr/>
              <p:nvPr/>
            </p:nvSpPr>
            <p:spPr>
              <a:xfrm>
                <a:off x="5670929" y="956503"/>
                <a:ext cx="89810" cy="632716"/>
              </a:xfrm>
              <a:custGeom>
                <a:rect b="b" l="l" r="r" t="t"/>
                <a:pathLst>
                  <a:path extrusionOk="0" h="7820" w="1110">
                    <a:moveTo>
                      <a:pt x="1" y="1"/>
                    </a:moveTo>
                    <a:lnTo>
                      <a:pt x="1" y="3883"/>
                    </a:lnTo>
                    <a:lnTo>
                      <a:pt x="1" y="7820"/>
                    </a:lnTo>
                    <a:lnTo>
                      <a:pt x="1110" y="6711"/>
                    </a:lnTo>
                    <a:lnTo>
                      <a:pt x="1110" y="3883"/>
                    </a:lnTo>
                    <a:lnTo>
                      <a:pt x="1110" y="11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1"/>
              <p:cNvSpPr/>
              <p:nvPr/>
            </p:nvSpPr>
            <p:spPr>
              <a:xfrm>
                <a:off x="8748664" y="3872823"/>
                <a:ext cx="448808" cy="444196"/>
              </a:xfrm>
              <a:custGeom>
                <a:rect b="b" l="l" r="r" t="t"/>
                <a:pathLst>
                  <a:path extrusionOk="0" h="5490" w="5547">
                    <a:moveTo>
                      <a:pt x="1" y="0"/>
                    </a:moveTo>
                    <a:lnTo>
                      <a:pt x="1" y="1553"/>
                    </a:lnTo>
                    <a:lnTo>
                      <a:pt x="1997" y="3549"/>
                    </a:lnTo>
                    <a:lnTo>
                      <a:pt x="3938" y="5490"/>
                    </a:lnTo>
                    <a:lnTo>
                      <a:pt x="5546" y="5490"/>
                    </a:lnTo>
                    <a:lnTo>
                      <a:pt x="2774" y="271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21"/>
              <p:cNvSpPr/>
              <p:nvPr/>
            </p:nvSpPr>
            <p:spPr>
              <a:xfrm>
                <a:off x="9820965" y="4940593"/>
                <a:ext cx="215463" cy="184718"/>
              </a:xfrm>
              <a:custGeom>
                <a:rect b="b" l="l" r="r" t="t"/>
                <a:pathLst>
                  <a:path extrusionOk="0" h="2283" w="2663">
                    <a:moveTo>
                      <a:pt x="1170" y="619"/>
                    </a:moveTo>
                    <a:cubicBezTo>
                      <a:pt x="1306" y="619"/>
                      <a:pt x="1445" y="668"/>
                      <a:pt x="1553" y="777"/>
                    </a:cubicBezTo>
                    <a:cubicBezTo>
                      <a:pt x="1886" y="1110"/>
                      <a:pt x="1609" y="1720"/>
                      <a:pt x="1165" y="1720"/>
                    </a:cubicBezTo>
                    <a:cubicBezTo>
                      <a:pt x="833" y="1664"/>
                      <a:pt x="611" y="1442"/>
                      <a:pt x="611" y="1165"/>
                    </a:cubicBezTo>
                    <a:cubicBezTo>
                      <a:pt x="611" y="829"/>
                      <a:pt x="887" y="619"/>
                      <a:pt x="1170" y="619"/>
                    </a:cubicBezTo>
                    <a:close/>
                    <a:moveTo>
                      <a:pt x="1165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837"/>
                      <a:pt x="553" y="2282"/>
                      <a:pt x="1134" y="2282"/>
                    </a:cubicBezTo>
                    <a:cubicBezTo>
                      <a:pt x="1417" y="2282"/>
                      <a:pt x="1706" y="2177"/>
                      <a:pt x="1942" y="1941"/>
                    </a:cubicBezTo>
                    <a:cubicBezTo>
                      <a:pt x="2662" y="1221"/>
                      <a:pt x="2163" y="1"/>
                      <a:pt x="11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21"/>
              <p:cNvSpPr/>
              <p:nvPr/>
            </p:nvSpPr>
            <p:spPr>
              <a:xfrm>
                <a:off x="5563238" y="409147"/>
                <a:ext cx="184070" cy="184070"/>
              </a:xfrm>
              <a:custGeom>
                <a:rect b="b" l="l" r="r" t="t"/>
                <a:pathLst>
                  <a:path extrusionOk="0" h="2275" w="2275">
                    <a:moveTo>
                      <a:pt x="1110" y="611"/>
                    </a:moveTo>
                    <a:cubicBezTo>
                      <a:pt x="1443" y="611"/>
                      <a:pt x="1664" y="833"/>
                      <a:pt x="1664" y="1165"/>
                    </a:cubicBezTo>
                    <a:cubicBezTo>
                      <a:pt x="1664" y="1443"/>
                      <a:pt x="1443" y="1664"/>
                      <a:pt x="1110" y="1664"/>
                    </a:cubicBezTo>
                    <a:cubicBezTo>
                      <a:pt x="833" y="1664"/>
                      <a:pt x="611" y="1443"/>
                      <a:pt x="611" y="1165"/>
                    </a:cubicBezTo>
                    <a:cubicBezTo>
                      <a:pt x="611" y="833"/>
                      <a:pt x="833" y="611"/>
                      <a:pt x="1110" y="611"/>
                    </a:cubicBezTo>
                    <a:close/>
                    <a:moveTo>
                      <a:pt x="1110" y="1"/>
                    </a:moveTo>
                    <a:cubicBezTo>
                      <a:pt x="500" y="1"/>
                      <a:pt x="1" y="500"/>
                      <a:pt x="1" y="1165"/>
                    </a:cubicBezTo>
                    <a:cubicBezTo>
                      <a:pt x="1" y="1775"/>
                      <a:pt x="500" y="2274"/>
                      <a:pt x="1110" y="2274"/>
                    </a:cubicBezTo>
                    <a:cubicBezTo>
                      <a:pt x="1775" y="2274"/>
                      <a:pt x="2274" y="1775"/>
                      <a:pt x="2274" y="1165"/>
                    </a:cubicBezTo>
                    <a:cubicBezTo>
                      <a:pt x="2274" y="500"/>
                      <a:pt x="1775" y="1"/>
                      <a:pt x="11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1"/>
              <p:cNvSpPr/>
              <p:nvPr/>
            </p:nvSpPr>
            <p:spPr>
              <a:xfrm>
                <a:off x="5630555" y="570724"/>
                <a:ext cx="4262258" cy="4432735"/>
              </a:xfrm>
              <a:custGeom>
                <a:rect b="b" l="l" r="r" t="t"/>
                <a:pathLst>
                  <a:path extrusionOk="0" h="54786" w="52679">
                    <a:moveTo>
                      <a:pt x="1" y="0"/>
                    </a:moveTo>
                    <a:lnTo>
                      <a:pt x="1" y="15027"/>
                    </a:lnTo>
                    <a:lnTo>
                      <a:pt x="22902" y="37929"/>
                    </a:lnTo>
                    <a:lnTo>
                      <a:pt x="22957" y="38040"/>
                    </a:lnTo>
                    <a:lnTo>
                      <a:pt x="35489" y="38040"/>
                    </a:lnTo>
                    <a:lnTo>
                      <a:pt x="52235" y="54786"/>
                    </a:lnTo>
                    <a:lnTo>
                      <a:pt x="52679" y="54398"/>
                    </a:lnTo>
                    <a:lnTo>
                      <a:pt x="35822" y="37541"/>
                    </a:lnTo>
                    <a:lnTo>
                      <a:pt x="35711" y="37430"/>
                    </a:lnTo>
                    <a:lnTo>
                      <a:pt x="23235" y="37430"/>
                    </a:lnTo>
                    <a:lnTo>
                      <a:pt x="611" y="14806"/>
                    </a:lnTo>
                    <a:lnTo>
                      <a:pt x="61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21"/>
              <p:cNvSpPr/>
              <p:nvPr/>
            </p:nvSpPr>
            <p:spPr>
              <a:xfrm>
                <a:off x="6043358" y="2181400"/>
                <a:ext cx="1135167" cy="1130636"/>
              </a:xfrm>
              <a:custGeom>
                <a:rect b="b" l="l" r="r" t="t"/>
                <a:pathLst>
                  <a:path extrusionOk="0" h="13974" w="14030">
                    <a:moveTo>
                      <a:pt x="0" y="0"/>
                    </a:moveTo>
                    <a:lnTo>
                      <a:pt x="0" y="6211"/>
                    </a:lnTo>
                    <a:lnTo>
                      <a:pt x="7708" y="13974"/>
                    </a:lnTo>
                    <a:lnTo>
                      <a:pt x="14029" y="13974"/>
                    </a:lnTo>
                    <a:lnTo>
                      <a:pt x="14029" y="13697"/>
                    </a:lnTo>
                    <a:lnTo>
                      <a:pt x="7819" y="13697"/>
                    </a:lnTo>
                    <a:lnTo>
                      <a:pt x="222" y="6155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2" name="Google Shape;332;p21"/>
            <p:cNvGrpSpPr/>
            <p:nvPr/>
          </p:nvGrpSpPr>
          <p:grpSpPr>
            <a:xfrm>
              <a:off x="7031838" y="1257845"/>
              <a:ext cx="287456" cy="287456"/>
              <a:chOff x="9708823" y="3047299"/>
              <a:chExt cx="188520" cy="188520"/>
            </a:xfrm>
          </p:grpSpPr>
          <p:sp>
            <p:nvSpPr>
              <p:cNvPr id="333" name="Google Shape;333;p21"/>
              <p:cNvSpPr/>
              <p:nvPr/>
            </p:nvSpPr>
            <p:spPr>
              <a:xfrm>
                <a:off x="9789572" y="3047299"/>
                <a:ext cx="31474" cy="188520"/>
              </a:xfrm>
              <a:custGeom>
                <a:rect b="b" l="l" r="r" t="t"/>
                <a:pathLst>
                  <a:path extrusionOk="0" h="2330" w="389">
                    <a:moveTo>
                      <a:pt x="1" y="0"/>
                    </a:moveTo>
                    <a:lnTo>
                      <a:pt x="1" y="2329"/>
                    </a:lnTo>
                    <a:lnTo>
                      <a:pt x="389" y="2329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21"/>
              <p:cNvSpPr/>
              <p:nvPr/>
            </p:nvSpPr>
            <p:spPr>
              <a:xfrm>
                <a:off x="9708823" y="3128047"/>
                <a:ext cx="188520" cy="27024"/>
              </a:xfrm>
              <a:custGeom>
                <a:rect b="b" l="l" r="r" t="t"/>
                <a:pathLst>
                  <a:path extrusionOk="0" h="334" w="2330">
                    <a:moveTo>
                      <a:pt x="1" y="0"/>
                    </a:moveTo>
                    <a:lnTo>
                      <a:pt x="1" y="333"/>
                    </a:lnTo>
                    <a:lnTo>
                      <a:pt x="2329" y="333"/>
                    </a:lnTo>
                    <a:lnTo>
                      <a:pt x="23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5" name="Google Shape;335;p21"/>
            <p:cNvGrpSpPr/>
            <p:nvPr/>
          </p:nvGrpSpPr>
          <p:grpSpPr>
            <a:xfrm>
              <a:off x="8049231" y="4543486"/>
              <a:ext cx="744777" cy="130184"/>
              <a:chOff x="8829494" y="3047299"/>
              <a:chExt cx="744777" cy="130184"/>
            </a:xfrm>
          </p:grpSpPr>
          <p:sp>
            <p:nvSpPr>
              <p:cNvPr id="336" name="Google Shape;336;p21"/>
              <p:cNvSpPr/>
              <p:nvPr/>
            </p:nvSpPr>
            <p:spPr>
              <a:xfrm>
                <a:off x="9390281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1"/>
              <p:cNvSpPr/>
              <p:nvPr/>
            </p:nvSpPr>
            <p:spPr>
              <a:xfrm>
                <a:off x="9246746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1"/>
              <p:cNvSpPr/>
              <p:nvPr/>
            </p:nvSpPr>
            <p:spPr>
              <a:xfrm>
                <a:off x="9107662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1"/>
              <p:cNvSpPr/>
              <p:nvPr/>
            </p:nvSpPr>
            <p:spPr>
              <a:xfrm>
                <a:off x="8968578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8829494" y="3047299"/>
                <a:ext cx="183989" cy="130184"/>
              </a:xfrm>
              <a:custGeom>
                <a:rect b="b" l="l" r="r" t="t"/>
                <a:pathLst>
                  <a:path extrusionOk="0" h="1609" w="2274">
                    <a:moveTo>
                      <a:pt x="1331" y="0"/>
                    </a:moveTo>
                    <a:lnTo>
                      <a:pt x="0" y="1608"/>
                    </a:lnTo>
                    <a:lnTo>
                      <a:pt x="943" y="1608"/>
                    </a:lnTo>
                    <a:lnTo>
                      <a:pt x="22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" name="Google Shape;341;p21"/>
            <p:cNvGrpSpPr/>
            <p:nvPr/>
          </p:nvGrpSpPr>
          <p:grpSpPr>
            <a:xfrm>
              <a:off x="5025311" y="4581842"/>
              <a:ext cx="653177" cy="53475"/>
              <a:chOff x="8407710" y="3361310"/>
              <a:chExt cx="713464" cy="58417"/>
            </a:xfrm>
          </p:grpSpPr>
          <p:sp>
            <p:nvSpPr>
              <p:cNvPr id="342" name="Google Shape;342;p21"/>
              <p:cNvSpPr/>
              <p:nvPr/>
            </p:nvSpPr>
            <p:spPr>
              <a:xfrm>
                <a:off x="8766626" y="3361310"/>
                <a:ext cx="354548" cy="58417"/>
              </a:xfrm>
              <a:custGeom>
                <a:rect b="b" l="l" r="r" t="t"/>
                <a:pathLst>
                  <a:path extrusionOk="0" h="722" w="4382">
                    <a:moveTo>
                      <a:pt x="1" y="1"/>
                    </a:moveTo>
                    <a:lnTo>
                      <a:pt x="1" y="722"/>
                    </a:lnTo>
                    <a:lnTo>
                      <a:pt x="4381" y="722"/>
                    </a:lnTo>
                    <a:lnTo>
                      <a:pt x="43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8519851" y="3361310"/>
                <a:ext cx="175089" cy="58417"/>
              </a:xfrm>
              <a:custGeom>
                <a:rect b="b" l="l" r="r" t="t"/>
                <a:pathLst>
                  <a:path extrusionOk="0" h="722" w="2164">
                    <a:moveTo>
                      <a:pt x="1" y="1"/>
                    </a:moveTo>
                    <a:lnTo>
                      <a:pt x="1" y="722"/>
                    </a:lnTo>
                    <a:lnTo>
                      <a:pt x="2164" y="722"/>
                    </a:lnTo>
                    <a:lnTo>
                      <a:pt x="21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1"/>
              <p:cNvSpPr/>
              <p:nvPr/>
            </p:nvSpPr>
            <p:spPr>
              <a:xfrm>
                <a:off x="8407710" y="3361310"/>
                <a:ext cx="58417" cy="58417"/>
              </a:xfrm>
              <a:custGeom>
                <a:rect b="b" l="l" r="r" t="t"/>
                <a:pathLst>
                  <a:path extrusionOk="0" h="722" w="722">
                    <a:moveTo>
                      <a:pt x="1" y="1"/>
                    </a:moveTo>
                    <a:lnTo>
                      <a:pt x="1" y="722"/>
                    </a:lnTo>
                    <a:lnTo>
                      <a:pt x="722" y="722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5" name="Google Shape;345;p21"/>
            <p:cNvGrpSpPr/>
            <p:nvPr/>
          </p:nvGrpSpPr>
          <p:grpSpPr>
            <a:xfrm>
              <a:off x="7515400" y="2572981"/>
              <a:ext cx="2523342" cy="810715"/>
              <a:chOff x="7683442" y="2402007"/>
              <a:chExt cx="2595230" cy="833811"/>
            </a:xfrm>
          </p:grpSpPr>
          <p:sp>
            <p:nvSpPr>
              <p:cNvPr id="346" name="Google Shape;346;p21"/>
              <p:cNvSpPr/>
              <p:nvPr/>
            </p:nvSpPr>
            <p:spPr>
              <a:xfrm>
                <a:off x="7810998" y="2504392"/>
                <a:ext cx="2467674" cy="731426"/>
              </a:xfrm>
              <a:custGeom>
                <a:rect b="b" l="l" r="r" t="t"/>
                <a:pathLst>
                  <a:path extrusionOk="0" h="9040" w="30499">
                    <a:moveTo>
                      <a:pt x="278" y="1"/>
                    </a:moveTo>
                    <a:lnTo>
                      <a:pt x="1" y="278"/>
                    </a:lnTo>
                    <a:lnTo>
                      <a:pt x="3383" y="3660"/>
                    </a:lnTo>
                    <a:lnTo>
                      <a:pt x="24898" y="3660"/>
                    </a:lnTo>
                    <a:lnTo>
                      <a:pt x="30222" y="9039"/>
                    </a:lnTo>
                    <a:lnTo>
                      <a:pt x="30499" y="8762"/>
                    </a:lnTo>
                    <a:lnTo>
                      <a:pt x="25065" y="3272"/>
                    </a:lnTo>
                    <a:lnTo>
                      <a:pt x="3550" y="3272"/>
                    </a:lnTo>
                    <a:lnTo>
                      <a:pt x="27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1"/>
              <p:cNvSpPr/>
              <p:nvPr/>
            </p:nvSpPr>
            <p:spPr>
              <a:xfrm>
                <a:off x="7683442" y="2402007"/>
                <a:ext cx="163408" cy="140091"/>
              </a:xfrm>
              <a:custGeom>
                <a:rect b="b" l="l" r="r" t="t"/>
                <a:pathLst>
                  <a:path extrusionOk="0" h="2283" w="2663">
                    <a:moveTo>
                      <a:pt x="1498" y="563"/>
                    </a:moveTo>
                    <a:cubicBezTo>
                      <a:pt x="1830" y="563"/>
                      <a:pt x="2052" y="840"/>
                      <a:pt x="2052" y="1118"/>
                    </a:cubicBezTo>
                    <a:cubicBezTo>
                      <a:pt x="2052" y="1454"/>
                      <a:pt x="1776" y="1664"/>
                      <a:pt x="1494" y="1664"/>
                    </a:cubicBezTo>
                    <a:cubicBezTo>
                      <a:pt x="1357" y="1664"/>
                      <a:pt x="1218" y="1615"/>
                      <a:pt x="1110" y="1506"/>
                    </a:cubicBezTo>
                    <a:cubicBezTo>
                      <a:pt x="777" y="1173"/>
                      <a:pt x="999" y="563"/>
                      <a:pt x="1498" y="563"/>
                    </a:cubicBezTo>
                    <a:close/>
                    <a:moveTo>
                      <a:pt x="1529" y="0"/>
                    </a:moveTo>
                    <a:cubicBezTo>
                      <a:pt x="1246" y="0"/>
                      <a:pt x="957" y="106"/>
                      <a:pt x="721" y="341"/>
                    </a:cubicBezTo>
                    <a:cubicBezTo>
                      <a:pt x="1" y="1007"/>
                      <a:pt x="500" y="2282"/>
                      <a:pt x="1498" y="2282"/>
                    </a:cubicBezTo>
                    <a:cubicBezTo>
                      <a:pt x="2108" y="2282"/>
                      <a:pt x="2662" y="1728"/>
                      <a:pt x="2662" y="1118"/>
                    </a:cubicBezTo>
                    <a:cubicBezTo>
                      <a:pt x="2662" y="446"/>
                      <a:pt x="2110" y="0"/>
                      <a:pt x="15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2"/>
          <p:cNvSpPr txBox="1"/>
          <p:nvPr>
            <p:ph type="title"/>
          </p:nvPr>
        </p:nvSpPr>
        <p:spPr>
          <a:xfrm>
            <a:off x="720000" y="387600"/>
            <a:ext cx="5781300" cy="1014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23"/>
          <p:cNvGrpSpPr/>
          <p:nvPr/>
        </p:nvGrpSpPr>
        <p:grpSpPr>
          <a:xfrm>
            <a:off x="-2489366" y="-3322835"/>
            <a:ext cx="14122731" cy="9293154"/>
            <a:chOff x="-2489366" y="-3322835"/>
            <a:chExt cx="14122731" cy="9293154"/>
          </a:xfrm>
        </p:grpSpPr>
        <p:grpSp>
          <p:nvGrpSpPr>
            <p:cNvPr id="352" name="Google Shape;352;p23"/>
            <p:cNvGrpSpPr/>
            <p:nvPr/>
          </p:nvGrpSpPr>
          <p:grpSpPr>
            <a:xfrm>
              <a:off x="4466625" y="-2619399"/>
              <a:ext cx="7166740" cy="6435526"/>
              <a:chOff x="4294391" y="-2619399"/>
              <a:chExt cx="7166740" cy="6435526"/>
            </a:xfrm>
          </p:grpSpPr>
          <p:sp>
            <p:nvSpPr>
              <p:cNvPr id="353" name="Google Shape;353;p23"/>
              <p:cNvSpPr/>
              <p:nvPr/>
            </p:nvSpPr>
            <p:spPr>
              <a:xfrm>
                <a:off x="4294391" y="-2619399"/>
                <a:ext cx="7166740" cy="6435526"/>
              </a:xfrm>
              <a:custGeom>
                <a:rect b="b" l="l" r="r" t="t"/>
                <a:pathLst>
                  <a:path extrusionOk="0" h="64222" w="71519">
                    <a:moveTo>
                      <a:pt x="160" y="0"/>
                    </a:moveTo>
                    <a:lnTo>
                      <a:pt x="0" y="160"/>
                    </a:lnTo>
                    <a:lnTo>
                      <a:pt x="26919" y="27079"/>
                    </a:lnTo>
                    <a:lnTo>
                      <a:pt x="26919" y="27956"/>
                    </a:lnTo>
                    <a:lnTo>
                      <a:pt x="30762" y="31798"/>
                    </a:lnTo>
                    <a:lnTo>
                      <a:pt x="32743" y="31798"/>
                    </a:lnTo>
                    <a:lnTo>
                      <a:pt x="38031" y="37086"/>
                    </a:lnTo>
                    <a:lnTo>
                      <a:pt x="44224" y="37086"/>
                    </a:lnTo>
                    <a:lnTo>
                      <a:pt x="71359" y="64221"/>
                    </a:lnTo>
                    <a:lnTo>
                      <a:pt x="71519" y="64061"/>
                    </a:lnTo>
                    <a:lnTo>
                      <a:pt x="42046" y="34588"/>
                    </a:lnTo>
                    <a:lnTo>
                      <a:pt x="42046" y="33035"/>
                    </a:lnTo>
                    <a:lnTo>
                      <a:pt x="38359" y="29353"/>
                    </a:lnTo>
                    <a:lnTo>
                      <a:pt x="35465" y="29353"/>
                    </a:lnTo>
                    <a:lnTo>
                      <a:pt x="28949" y="22836"/>
                    </a:lnTo>
                    <a:lnTo>
                      <a:pt x="22993" y="22836"/>
                    </a:lnTo>
                    <a:lnTo>
                      <a:pt x="1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54" name="Google Shape;354;p23"/>
              <p:cNvGrpSpPr/>
              <p:nvPr/>
            </p:nvGrpSpPr>
            <p:grpSpPr>
              <a:xfrm>
                <a:off x="6770409" y="691894"/>
                <a:ext cx="618213" cy="306426"/>
                <a:chOff x="5989375" y="1843575"/>
                <a:chExt cx="136525" cy="67675"/>
              </a:xfrm>
            </p:grpSpPr>
            <p:sp>
              <p:nvSpPr>
                <p:cNvPr id="355" name="Google Shape;355;p23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6" name="Google Shape;356;p23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7" name="Google Shape;357;p23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8" name="Google Shape;358;p23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9" name="Google Shape;359;p23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0" name="Google Shape;360;p23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1" name="Google Shape;361;p23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2" name="Google Shape;362;p23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63" name="Google Shape;363;p23"/>
              <p:cNvGrpSpPr/>
              <p:nvPr/>
            </p:nvGrpSpPr>
            <p:grpSpPr>
              <a:xfrm>
                <a:off x="8029896" y="539500"/>
                <a:ext cx="1228886" cy="2188720"/>
                <a:chOff x="8389396" y="1055350"/>
                <a:chExt cx="1228886" cy="2188720"/>
              </a:xfrm>
            </p:grpSpPr>
            <p:sp>
              <p:nvSpPr>
                <p:cNvPr id="364" name="Google Shape;364;p23"/>
                <p:cNvSpPr/>
                <p:nvPr/>
              </p:nvSpPr>
              <p:spPr>
                <a:xfrm>
                  <a:off x="8421616" y="1130946"/>
                  <a:ext cx="1196665" cy="2113124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5" name="Google Shape;365;p23"/>
                <p:cNvSpPr/>
                <p:nvPr/>
              </p:nvSpPr>
              <p:spPr>
                <a:xfrm>
                  <a:off x="8389396" y="1055350"/>
                  <a:ext cx="95651" cy="95575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66" name="Google Shape;366;p23"/>
            <p:cNvGrpSpPr/>
            <p:nvPr/>
          </p:nvGrpSpPr>
          <p:grpSpPr>
            <a:xfrm flipH="1" rot="10800000">
              <a:off x="-2489366" y="-3322835"/>
              <a:ext cx="6322114" cy="9196733"/>
              <a:chOff x="-2661600" y="-960635"/>
              <a:chExt cx="6322114" cy="9196733"/>
            </a:xfrm>
          </p:grpSpPr>
          <p:sp>
            <p:nvSpPr>
              <p:cNvPr id="367" name="Google Shape;367;p23"/>
              <p:cNvSpPr/>
              <p:nvPr/>
            </p:nvSpPr>
            <p:spPr>
              <a:xfrm flipH="1" rot="-5400000">
                <a:off x="-717010" y="-412716"/>
                <a:ext cx="3075605" cy="2033485"/>
              </a:xfrm>
              <a:custGeom>
                <a:rect b="b" l="l" r="r" t="t"/>
                <a:pathLst>
                  <a:path extrusionOk="0" h="15904" w="24054">
                    <a:moveTo>
                      <a:pt x="17228" y="0"/>
                    </a:moveTo>
                    <a:lnTo>
                      <a:pt x="9955" y="7274"/>
                    </a:lnTo>
                    <a:lnTo>
                      <a:pt x="6725" y="7274"/>
                    </a:lnTo>
                    <a:lnTo>
                      <a:pt x="2610" y="11384"/>
                    </a:lnTo>
                    <a:lnTo>
                      <a:pt x="2610" y="13298"/>
                    </a:lnTo>
                    <a:lnTo>
                      <a:pt x="0" y="15904"/>
                    </a:lnTo>
                    <a:lnTo>
                      <a:pt x="7093" y="15904"/>
                    </a:lnTo>
                    <a:lnTo>
                      <a:pt x="12993" y="10003"/>
                    </a:lnTo>
                    <a:lnTo>
                      <a:pt x="15207" y="10003"/>
                    </a:lnTo>
                    <a:lnTo>
                      <a:pt x="19494" y="5716"/>
                    </a:lnTo>
                    <a:lnTo>
                      <a:pt x="19494" y="4560"/>
                    </a:lnTo>
                    <a:lnTo>
                      <a:pt x="2405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-2661600" y="981052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69" name="Google Shape;369;p23"/>
              <p:cNvGrpSpPr/>
              <p:nvPr/>
            </p:nvGrpSpPr>
            <p:grpSpPr>
              <a:xfrm flipH="1" rot="10800000">
                <a:off x="-1558013" y="845624"/>
                <a:ext cx="2381713" cy="3328977"/>
                <a:chOff x="7655072" y="-407632"/>
                <a:chExt cx="2008529" cy="2807368"/>
              </a:xfrm>
            </p:grpSpPr>
            <p:sp>
              <p:nvSpPr>
                <p:cNvPr id="370" name="Google Shape;370;p23"/>
                <p:cNvSpPr/>
                <p:nvPr/>
              </p:nvSpPr>
              <p:spPr>
                <a:xfrm>
                  <a:off x="7685059" y="-336851"/>
                  <a:ext cx="1930325" cy="2689498"/>
                </a:xfrm>
                <a:custGeom>
                  <a:rect b="b" l="l" r="r" t="t"/>
                  <a:pathLst>
                    <a:path extrusionOk="0" h="45293" w="32508">
                      <a:moveTo>
                        <a:pt x="0" y="1"/>
                      </a:moveTo>
                      <a:lnTo>
                        <a:pt x="0" y="8351"/>
                      </a:lnTo>
                      <a:lnTo>
                        <a:pt x="15447" y="8351"/>
                      </a:lnTo>
                      <a:lnTo>
                        <a:pt x="24998" y="17901"/>
                      </a:lnTo>
                      <a:lnTo>
                        <a:pt x="24998" y="38040"/>
                      </a:lnTo>
                      <a:lnTo>
                        <a:pt x="32251" y="45293"/>
                      </a:lnTo>
                      <a:lnTo>
                        <a:pt x="32507" y="45037"/>
                      </a:lnTo>
                      <a:lnTo>
                        <a:pt x="25358" y="37888"/>
                      </a:lnTo>
                      <a:lnTo>
                        <a:pt x="25358" y="17749"/>
                      </a:lnTo>
                      <a:lnTo>
                        <a:pt x="15651" y="8043"/>
                      </a:lnTo>
                      <a:lnTo>
                        <a:pt x="15595" y="7986"/>
                      </a:lnTo>
                      <a:lnTo>
                        <a:pt x="365" y="7986"/>
                      </a:lnTo>
                      <a:lnTo>
                        <a:pt x="36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1" name="Google Shape;371;p23"/>
                <p:cNvSpPr/>
                <p:nvPr/>
              </p:nvSpPr>
              <p:spPr>
                <a:xfrm>
                  <a:off x="8734422" y="271200"/>
                  <a:ext cx="332350" cy="332528"/>
                </a:xfrm>
                <a:custGeom>
                  <a:rect b="b" l="l" r="r" t="t"/>
                  <a:pathLst>
                    <a:path extrusionOk="0" h="5600" w="5597">
                      <a:moveTo>
                        <a:pt x="1" y="0"/>
                      </a:moveTo>
                      <a:lnTo>
                        <a:pt x="1" y="1597"/>
                      </a:lnTo>
                      <a:lnTo>
                        <a:pt x="2002" y="3599"/>
                      </a:lnTo>
                      <a:lnTo>
                        <a:pt x="4004" y="5600"/>
                      </a:lnTo>
                      <a:lnTo>
                        <a:pt x="5597" y="5600"/>
                      </a:lnTo>
                      <a:lnTo>
                        <a:pt x="2799" y="280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" name="Google Shape;372;p23"/>
                <p:cNvSpPr/>
                <p:nvPr/>
              </p:nvSpPr>
              <p:spPr>
                <a:xfrm>
                  <a:off x="7655072" y="-407632"/>
                  <a:ext cx="81588" cy="81529"/>
                </a:xfrm>
                <a:custGeom>
                  <a:rect b="b" l="l" r="r" t="t"/>
                  <a:pathLst>
                    <a:path extrusionOk="0" h="1373" w="1374">
                      <a:moveTo>
                        <a:pt x="689" y="364"/>
                      </a:moveTo>
                      <a:cubicBezTo>
                        <a:pt x="866" y="364"/>
                        <a:pt x="1010" y="508"/>
                        <a:pt x="1014" y="684"/>
                      </a:cubicBezTo>
                      <a:cubicBezTo>
                        <a:pt x="1014" y="865"/>
                        <a:pt x="866" y="1009"/>
                        <a:pt x="689" y="1009"/>
                      </a:cubicBezTo>
                      <a:cubicBezTo>
                        <a:pt x="509" y="1009"/>
                        <a:pt x="365" y="865"/>
                        <a:pt x="365" y="684"/>
                      </a:cubicBezTo>
                      <a:cubicBezTo>
                        <a:pt x="365" y="508"/>
                        <a:pt x="509" y="364"/>
                        <a:pt x="689" y="364"/>
                      </a:cubicBezTo>
                      <a:close/>
                      <a:moveTo>
                        <a:pt x="689" y="0"/>
                      </a:moveTo>
                      <a:cubicBezTo>
                        <a:pt x="309" y="0"/>
                        <a:pt x="1" y="308"/>
                        <a:pt x="1" y="684"/>
                      </a:cubicBezTo>
                      <a:cubicBezTo>
                        <a:pt x="1" y="1065"/>
                        <a:pt x="309" y="1373"/>
                        <a:pt x="689" y="1373"/>
                      </a:cubicBezTo>
                      <a:cubicBezTo>
                        <a:pt x="1066" y="1373"/>
                        <a:pt x="1374" y="1065"/>
                        <a:pt x="1374" y="684"/>
                      </a:cubicBezTo>
                      <a:cubicBezTo>
                        <a:pt x="1374" y="308"/>
                        <a:pt x="1066" y="0"/>
                        <a:pt x="6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" name="Google Shape;373;p23"/>
                <p:cNvSpPr/>
                <p:nvPr/>
              </p:nvSpPr>
              <p:spPr>
                <a:xfrm>
                  <a:off x="9568236" y="2317969"/>
                  <a:ext cx="95364" cy="81766"/>
                </a:xfrm>
                <a:custGeom>
                  <a:rect b="b" l="l" r="r" t="t"/>
                  <a:pathLst>
                    <a:path extrusionOk="0" h="1377" w="1606">
                      <a:moveTo>
                        <a:pt x="917" y="364"/>
                      </a:moveTo>
                      <a:cubicBezTo>
                        <a:pt x="1097" y="364"/>
                        <a:pt x="1242" y="512"/>
                        <a:pt x="1242" y="688"/>
                      </a:cubicBezTo>
                      <a:cubicBezTo>
                        <a:pt x="1242" y="883"/>
                        <a:pt x="1082" y="1012"/>
                        <a:pt x="916" y="1012"/>
                      </a:cubicBezTo>
                      <a:cubicBezTo>
                        <a:pt x="837" y="1012"/>
                        <a:pt x="755" y="982"/>
                        <a:pt x="689" y="916"/>
                      </a:cubicBezTo>
                      <a:cubicBezTo>
                        <a:pt x="485" y="712"/>
                        <a:pt x="629" y="364"/>
                        <a:pt x="917" y="364"/>
                      </a:cubicBezTo>
                      <a:close/>
                      <a:moveTo>
                        <a:pt x="915" y="1"/>
                      </a:moveTo>
                      <a:cubicBezTo>
                        <a:pt x="746" y="1"/>
                        <a:pt x="573" y="63"/>
                        <a:pt x="433" y="203"/>
                      </a:cubicBezTo>
                      <a:cubicBezTo>
                        <a:pt x="1" y="636"/>
                        <a:pt x="309" y="1376"/>
                        <a:pt x="917" y="1376"/>
                      </a:cubicBezTo>
                      <a:cubicBezTo>
                        <a:pt x="1298" y="1372"/>
                        <a:pt x="1606" y="1068"/>
                        <a:pt x="1606" y="688"/>
                      </a:cubicBezTo>
                      <a:cubicBezTo>
                        <a:pt x="1606" y="274"/>
                        <a:pt x="1267" y="1"/>
                        <a:pt x="9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" name="Google Shape;374;p23"/>
                <p:cNvSpPr/>
                <p:nvPr/>
              </p:nvSpPr>
              <p:spPr>
                <a:xfrm>
                  <a:off x="7692897" y="-144282"/>
                  <a:ext cx="497783" cy="292387"/>
                </a:xfrm>
                <a:custGeom>
                  <a:rect b="b" l="l" r="r" t="t"/>
                  <a:pathLst>
                    <a:path extrusionOk="0" h="4924" w="8383">
                      <a:moveTo>
                        <a:pt x="100" y="0"/>
                      </a:moveTo>
                      <a:lnTo>
                        <a:pt x="0" y="104"/>
                      </a:lnTo>
                      <a:lnTo>
                        <a:pt x="2498" y="2598"/>
                      </a:lnTo>
                      <a:lnTo>
                        <a:pt x="5957" y="2598"/>
                      </a:lnTo>
                      <a:lnTo>
                        <a:pt x="8282" y="4924"/>
                      </a:lnTo>
                      <a:lnTo>
                        <a:pt x="8382" y="4820"/>
                      </a:lnTo>
                      <a:lnTo>
                        <a:pt x="6017" y="2454"/>
                      </a:lnTo>
                      <a:lnTo>
                        <a:pt x="2558" y="2454"/>
                      </a:lnTo>
                      <a:lnTo>
                        <a:pt x="10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5" name="Google Shape;375;p23"/>
              <p:cNvGrpSpPr/>
              <p:nvPr/>
            </p:nvGrpSpPr>
            <p:grpSpPr>
              <a:xfrm>
                <a:off x="441078" y="-960635"/>
                <a:ext cx="1029648" cy="1806572"/>
                <a:chOff x="455034" y="-121633"/>
                <a:chExt cx="629947" cy="1105275"/>
              </a:xfrm>
            </p:grpSpPr>
            <p:sp>
              <p:nvSpPr>
                <p:cNvPr id="376" name="Google Shape;376;p23"/>
                <p:cNvSpPr/>
                <p:nvPr/>
              </p:nvSpPr>
              <p:spPr>
                <a:xfrm>
                  <a:off x="1007193" y="917077"/>
                  <a:ext cx="77788" cy="66565"/>
                </a:xfrm>
                <a:custGeom>
                  <a:rect b="b" l="l" r="r" t="t"/>
                  <a:pathLst>
                    <a:path extrusionOk="0" h="1121" w="1310">
                      <a:moveTo>
                        <a:pt x="563" y="294"/>
                      </a:moveTo>
                      <a:cubicBezTo>
                        <a:pt x="628" y="294"/>
                        <a:pt x="695" y="318"/>
                        <a:pt x="749" y="372"/>
                      </a:cubicBezTo>
                      <a:cubicBezTo>
                        <a:pt x="913" y="536"/>
                        <a:pt x="797" y="821"/>
                        <a:pt x="561" y="821"/>
                      </a:cubicBezTo>
                      <a:cubicBezTo>
                        <a:pt x="417" y="821"/>
                        <a:pt x="297" y="704"/>
                        <a:pt x="297" y="560"/>
                      </a:cubicBezTo>
                      <a:cubicBezTo>
                        <a:pt x="297" y="400"/>
                        <a:pt x="427" y="294"/>
                        <a:pt x="563" y="294"/>
                      </a:cubicBezTo>
                      <a:close/>
                      <a:moveTo>
                        <a:pt x="561" y="0"/>
                      </a:moveTo>
                      <a:cubicBezTo>
                        <a:pt x="252" y="0"/>
                        <a:pt x="0" y="248"/>
                        <a:pt x="0" y="560"/>
                      </a:cubicBezTo>
                      <a:cubicBezTo>
                        <a:pt x="0" y="897"/>
                        <a:pt x="278" y="1121"/>
                        <a:pt x="566" y="1121"/>
                      </a:cubicBezTo>
                      <a:cubicBezTo>
                        <a:pt x="704" y="1121"/>
                        <a:pt x="843" y="1070"/>
                        <a:pt x="957" y="957"/>
                      </a:cubicBezTo>
                      <a:cubicBezTo>
                        <a:pt x="1309" y="600"/>
                        <a:pt x="1061" y="0"/>
                        <a:pt x="5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" name="Google Shape;377;p23"/>
                <p:cNvSpPr/>
                <p:nvPr/>
              </p:nvSpPr>
              <p:spPr>
                <a:xfrm>
                  <a:off x="455034" y="-121633"/>
                  <a:ext cx="592137" cy="1045622"/>
                </a:xfrm>
                <a:custGeom>
                  <a:rect b="b" l="l" r="r" t="t"/>
                  <a:pathLst>
                    <a:path extrusionOk="0" h="17609" w="9972">
                      <a:moveTo>
                        <a:pt x="1" y="0"/>
                      </a:moveTo>
                      <a:lnTo>
                        <a:pt x="1" y="4948"/>
                      </a:lnTo>
                      <a:lnTo>
                        <a:pt x="9720" y="14670"/>
                      </a:lnTo>
                      <a:lnTo>
                        <a:pt x="9720" y="17608"/>
                      </a:lnTo>
                      <a:lnTo>
                        <a:pt x="9972" y="17608"/>
                      </a:lnTo>
                      <a:lnTo>
                        <a:pt x="9972" y="14566"/>
                      </a:lnTo>
                      <a:lnTo>
                        <a:pt x="249" y="4843"/>
                      </a:lnTo>
                      <a:lnTo>
                        <a:pt x="249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78" name="Google Shape;378;p23"/>
              <p:cNvGrpSpPr/>
              <p:nvPr/>
            </p:nvGrpSpPr>
            <p:grpSpPr>
              <a:xfrm rot="5400000">
                <a:off x="322712" y="2552723"/>
                <a:ext cx="471865" cy="38050"/>
                <a:chOff x="6298452" y="2390050"/>
                <a:chExt cx="140725" cy="11350"/>
              </a:xfrm>
            </p:grpSpPr>
            <p:sp>
              <p:nvSpPr>
                <p:cNvPr id="379" name="Google Shape;379;p23"/>
                <p:cNvSpPr/>
                <p:nvPr/>
              </p:nvSpPr>
              <p:spPr>
                <a:xfrm>
                  <a:off x="6298452" y="2390050"/>
                  <a:ext cx="70375" cy="11350"/>
                </a:xfrm>
                <a:custGeom>
                  <a:rect b="b" l="l" r="r" t="t"/>
                  <a:pathLst>
                    <a:path extrusionOk="0" h="454" w="2815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2815" y="453"/>
                      </a:lnTo>
                      <a:lnTo>
                        <a:pt x="28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" name="Google Shape;380;p23"/>
                <p:cNvSpPr/>
                <p:nvPr/>
              </p:nvSpPr>
              <p:spPr>
                <a:xfrm>
                  <a:off x="6382427" y="2390050"/>
                  <a:ext cx="35150" cy="11350"/>
                </a:xfrm>
                <a:custGeom>
                  <a:rect b="b" l="l" r="r" t="t"/>
                  <a:pathLst>
                    <a:path extrusionOk="0" h="454" w="1406">
                      <a:moveTo>
                        <a:pt x="0" y="1"/>
                      </a:moveTo>
                      <a:lnTo>
                        <a:pt x="0" y="453"/>
                      </a:lnTo>
                      <a:lnTo>
                        <a:pt x="1405" y="453"/>
                      </a:lnTo>
                      <a:lnTo>
                        <a:pt x="140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1" name="Google Shape;381;p23"/>
                <p:cNvSpPr/>
                <p:nvPr/>
              </p:nvSpPr>
              <p:spPr>
                <a:xfrm>
                  <a:off x="6427952" y="2390050"/>
                  <a:ext cx="11225" cy="11350"/>
                </a:xfrm>
                <a:custGeom>
                  <a:rect b="b" l="l" r="r" t="t"/>
                  <a:pathLst>
                    <a:path extrusionOk="0" h="454" w="449">
                      <a:moveTo>
                        <a:pt x="1" y="1"/>
                      </a:moveTo>
                      <a:lnTo>
                        <a:pt x="1" y="453"/>
                      </a:lnTo>
                      <a:lnTo>
                        <a:pt x="449" y="453"/>
                      </a:lnTo>
                      <a:lnTo>
                        <a:pt x="44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2" name="Google Shape;382;p23"/>
              <p:cNvGrpSpPr/>
              <p:nvPr/>
            </p:nvGrpSpPr>
            <p:grpSpPr>
              <a:xfrm flipH="1" rot="5400000">
                <a:off x="692685" y="3116270"/>
                <a:ext cx="2375896" cy="3296652"/>
                <a:chOff x="2132995" y="960308"/>
                <a:chExt cx="496177" cy="688438"/>
              </a:xfrm>
            </p:grpSpPr>
            <p:sp>
              <p:nvSpPr>
                <p:cNvPr id="383" name="Google Shape;383;p23"/>
                <p:cNvSpPr/>
                <p:nvPr/>
              </p:nvSpPr>
              <p:spPr>
                <a:xfrm>
                  <a:off x="2143863" y="977753"/>
                  <a:ext cx="473252" cy="659302"/>
                </a:xfrm>
                <a:custGeom>
                  <a:rect b="b" l="l" r="r" t="t"/>
                  <a:pathLst>
                    <a:path extrusionOk="0" h="14437" w="10363">
                      <a:moveTo>
                        <a:pt x="1" y="1"/>
                      </a:moveTo>
                      <a:lnTo>
                        <a:pt x="1" y="2663"/>
                      </a:lnTo>
                      <a:lnTo>
                        <a:pt x="4926" y="2663"/>
                      </a:lnTo>
                      <a:lnTo>
                        <a:pt x="7972" y="5709"/>
                      </a:lnTo>
                      <a:lnTo>
                        <a:pt x="7972" y="12123"/>
                      </a:lnTo>
                      <a:lnTo>
                        <a:pt x="10286" y="14437"/>
                      </a:lnTo>
                      <a:lnTo>
                        <a:pt x="10362" y="14352"/>
                      </a:lnTo>
                      <a:lnTo>
                        <a:pt x="8083" y="12081"/>
                      </a:lnTo>
                      <a:lnTo>
                        <a:pt x="8083" y="5658"/>
                      </a:lnTo>
                      <a:lnTo>
                        <a:pt x="4995" y="2561"/>
                      </a:lnTo>
                      <a:lnTo>
                        <a:pt x="4978" y="2544"/>
                      </a:lnTo>
                      <a:lnTo>
                        <a:pt x="120" y="2544"/>
                      </a:lnTo>
                      <a:lnTo>
                        <a:pt x="120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4" name="Google Shape;384;p23"/>
                <p:cNvSpPr/>
                <p:nvPr/>
              </p:nvSpPr>
              <p:spPr>
                <a:xfrm>
                  <a:off x="2401063" y="1126948"/>
                  <a:ext cx="81608" cy="81608"/>
                </a:xfrm>
                <a:custGeom>
                  <a:rect b="b" l="l" r="r" t="t"/>
                  <a:pathLst>
                    <a:path extrusionOk="0" h="1787" w="1787">
                      <a:moveTo>
                        <a:pt x="1" y="0"/>
                      </a:moveTo>
                      <a:lnTo>
                        <a:pt x="1" y="511"/>
                      </a:lnTo>
                      <a:lnTo>
                        <a:pt x="639" y="1149"/>
                      </a:lnTo>
                      <a:lnTo>
                        <a:pt x="1277" y="1787"/>
                      </a:lnTo>
                      <a:lnTo>
                        <a:pt x="1787" y="1787"/>
                      </a:lnTo>
                      <a:lnTo>
                        <a:pt x="894" y="89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23"/>
                <p:cNvSpPr/>
                <p:nvPr/>
              </p:nvSpPr>
              <p:spPr>
                <a:xfrm>
                  <a:off x="2132995" y="960308"/>
                  <a:ext cx="23610" cy="20231"/>
                </a:xfrm>
                <a:custGeom>
                  <a:rect b="b" l="l" r="r" t="t"/>
                  <a:pathLst>
                    <a:path extrusionOk="0" h="443" w="517">
                      <a:moveTo>
                        <a:pt x="298" y="119"/>
                      </a:moveTo>
                      <a:cubicBezTo>
                        <a:pt x="409" y="145"/>
                        <a:pt x="409" y="298"/>
                        <a:pt x="298" y="332"/>
                      </a:cubicBezTo>
                      <a:cubicBezTo>
                        <a:pt x="196" y="298"/>
                        <a:pt x="196" y="145"/>
                        <a:pt x="298" y="119"/>
                      </a:cubicBezTo>
                      <a:close/>
                      <a:moveTo>
                        <a:pt x="295" y="0"/>
                      </a:moveTo>
                      <a:cubicBezTo>
                        <a:pt x="240" y="0"/>
                        <a:pt x="184" y="21"/>
                        <a:pt x="137" y="68"/>
                      </a:cubicBezTo>
                      <a:cubicBezTo>
                        <a:pt x="1" y="204"/>
                        <a:pt x="103" y="442"/>
                        <a:pt x="298" y="442"/>
                      </a:cubicBezTo>
                      <a:cubicBezTo>
                        <a:pt x="418" y="434"/>
                        <a:pt x="511" y="340"/>
                        <a:pt x="511" y="230"/>
                      </a:cubicBezTo>
                      <a:cubicBezTo>
                        <a:pt x="517" y="92"/>
                        <a:pt x="410" y="0"/>
                        <a:pt x="29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6" name="Google Shape;386;p23"/>
                <p:cNvSpPr/>
                <p:nvPr/>
              </p:nvSpPr>
              <p:spPr>
                <a:xfrm>
                  <a:off x="2605425" y="1628651"/>
                  <a:ext cx="23747" cy="20094"/>
                </a:xfrm>
                <a:custGeom>
                  <a:rect b="b" l="l" r="r" t="t"/>
                  <a:pathLst>
                    <a:path extrusionOk="0" h="440" w="520">
                      <a:moveTo>
                        <a:pt x="298" y="116"/>
                      </a:moveTo>
                      <a:cubicBezTo>
                        <a:pt x="358" y="116"/>
                        <a:pt x="409" y="167"/>
                        <a:pt x="400" y="227"/>
                      </a:cubicBezTo>
                      <a:cubicBezTo>
                        <a:pt x="400" y="290"/>
                        <a:pt x="348" y="331"/>
                        <a:pt x="294" y="331"/>
                      </a:cubicBezTo>
                      <a:cubicBezTo>
                        <a:pt x="269" y="331"/>
                        <a:pt x="243" y="322"/>
                        <a:pt x="221" y="303"/>
                      </a:cubicBezTo>
                      <a:cubicBezTo>
                        <a:pt x="153" y="235"/>
                        <a:pt x="204" y="116"/>
                        <a:pt x="298" y="116"/>
                      </a:cubicBezTo>
                      <a:close/>
                      <a:moveTo>
                        <a:pt x="299" y="1"/>
                      </a:moveTo>
                      <a:cubicBezTo>
                        <a:pt x="244" y="1"/>
                        <a:pt x="189" y="21"/>
                        <a:pt x="145" y="65"/>
                      </a:cubicBezTo>
                      <a:cubicBezTo>
                        <a:pt x="0" y="201"/>
                        <a:pt x="102" y="439"/>
                        <a:pt x="298" y="439"/>
                      </a:cubicBezTo>
                      <a:cubicBezTo>
                        <a:pt x="417" y="439"/>
                        <a:pt x="519" y="337"/>
                        <a:pt x="519" y="218"/>
                      </a:cubicBezTo>
                      <a:cubicBezTo>
                        <a:pt x="519" y="86"/>
                        <a:pt x="411" y="1"/>
                        <a:pt x="29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7" name="Google Shape;387;p23"/>
                <p:cNvSpPr/>
                <p:nvPr/>
              </p:nvSpPr>
              <p:spPr>
                <a:xfrm>
                  <a:off x="2145827" y="1025155"/>
                  <a:ext cx="122024" cy="71515"/>
                </a:xfrm>
                <a:custGeom>
                  <a:rect b="b" l="l" r="r" t="t"/>
                  <a:pathLst>
                    <a:path extrusionOk="0" h="1566" w="2672">
                      <a:moveTo>
                        <a:pt x="34" y="1"/>
                      </a:moveTo>
                      <a:lnTo>
                        <a:pt x="0" y="26"/>
                      </a:lnTo>
                      <a:lnTo>
                        <a:pt x="800" y="826"/>
                      </a:lnTo>
                      <a:lnTo>
                        <a:pt x="1898" y="826"/>
                      </a:lnTo>
                      <a:lnTo>
                        <a:pt x="2638" y="1566"/>
                      </a:lnTo>
                      <a:lnTo>
                        <a:pt x="2672" y="1532"/>
                      </a:lnTo>
                      <a:lnTo>
                        <a:pt x="1923" y="783"/>
                      </a:lnTo>
                      <a:lnTo>
                        <a:pt x="817" y="783"/>
                      </a:lnTo>
                      <a:lnTo>
                        <a:pt x="3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88" name="Google Shape;388;p23"/>
            <p:cNvGrpSpPr/>
            <p:nvPr/>
          </p:nvGrpSpPr>
          <p:grpSpPr>
            <a:xfrm>
              <a:off x="6603801" y="2842622"/>
              <a:ext cx="2841097" cy="3127697"/>
              <a:chOff x="6603801" y="2842622"/>
              <a:chExt cx="2841097" cy="3127697"/>
            </a:xfrm>
          </p:grpSpPr>
          <p:grpSp>
            <p:nvGrpSpPr>
              <p:cNvPr id="389" name="Google Shape;389;p23"/>
              <p:cNvGrpSpPr/>
              <p:nvPr/>
            </p:nvGrpSpPr>
            <p:grpSpPr>
              <a:xfrm rot="-5400000">
                <a:off x="8384606" y="3032034"/>
                <a:ext cx="457201" cy="78377"/>
                <a:chOff x="3029245" y="907035"/>
                <a:chExt cx="129011" cy="22560"/>
              </a:xfrm>
            </p:grpSpPr>
            <p:sp>
              <p:nvSpPr>
                <p:cNvPr id="390" name="Google Shape;390;p23"/>
                <p:cNvSpPr/>
                <p:nvPr/>
              </p:nvSpPr>
              <p:spPr>
                <a:xfrm>
                  <a:off x="3126380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8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23"/>
                <p:cNvSpPr/>
                <p:nvPr/>
              </p:nvSpPr>
              <p:spPr>
                <a:xfrm>
                  <a:off x="3101902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89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2" name="Google Shape;392;p23"/>
                <p:cNvSpPr/>
                <p:nvPr/>
              </p:nvSpPr>
              <p:spPr>
                <a:xfrm>
                  <a:off x="3077790" y="907035"/>
                  <a:ext cx="31922" cy="22560"/>
                </a:xfrm>
                <a:custGeom>
                  <a:rect b="b" l="l" r="r" t="t"/>
                  <a:pathLst>
                    <a:path extrusionOk="0" h="494" w="699">
                      <a:moveTo>
                        <a:pt x="409" y="0"/>
                      </a:moveTo>
                      <a:lnTo>
                        <a:pt x="1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3" name="Google Shape;393;p23"/>
                <p:cNvSpPr/>
                <p:nvPr/>
              </p:nvSpPr>
              <p:spPr>
                <a:xfrm>
                  <a:off x="3053723" y="907035"/>
                  <a:ext cx="31511" cy="22560"/>
                </a:xfrm>
                <a:custGeom>
                  <a:rect b="b" l="l" r="r" t="t"/>
                  <a:pathLst>
                    <a:path extrusionOk="0" h="494" w="690">
                      <a:moveTo>
                        <a:pt x="400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8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4" name="Google Shape;394;p23"/>
                <p:cNvSpPr/>
                <p:nvPr/>
              </p:nvSpPr>
              <p:spPr>
                <a:xfrm>
                  <a:off x="3029245" y="907035"/>
                  <a:ext cx="31876" cy="22560"/>
                </a:xfrm>
                <a:custGeom>
                  <a:rect b="b" l="l" r="r" t="t"/>
                  <a:pathLst>
                    <a:path extrusionOk="0" h="494" w="698">
                      <a:moveTo>
                        <a:pt x="409" y="0"/>
                      </a:moveTo>
                      <a:lnTo>
                        <a:pt x="0" y="494"/>
                      </a:lnTo>
                      <a:lnTo>
                        <a:pt x="290" y="494"/>
                      </a:lnTo>
                      <a:lnTo>
                        <a:pt x="69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95" name="Google Shape;395;p23"/>
              <p:cNvSpPr/>
              <p:nvPr/>
            </p:nvSpPr>
            <p:spPr>
              <a:xfrm>
                <a:off x="6891900" y="3984807"/>
                <a:ext cx="2552998" cy="1507261"/>
              </a:xfrm>
              <a:custGeom>
                <a:rect b="b" l="l" r="r" t="t"/>
                <a:pathLst>
                  <a:path extrusionOk="0" h="10160" w="17209">
                    <a:moveTo>
                      <a:pt x="13158" y="0"/>
                    </a:moveTo>
                    <a:lnTo>
                      <a:pt x="9820" y="3343"/>
                    </a:lnTo>
                    <a:lnTo>
                      <a:pt x="6778" y="3343"/>
                    </a:lnTo>
                    <a:lnTo>
                      <a:pt x="1" y="10119"/>
                    </a:lnTo>
                    <a:lnTo>
                      <a:pt x="6353" y="10159"/>
                    </a:lnTo>
                    <a:lnTo>
                      <a:pt x="8319" y="8198"/>
                    </a:lnTo>
                    <a:lnTo>
                      <a:pt x="9015" y="8198"/>
                    </a:lnTo>
                    <a:lnTo>
                      <a:pt x="1720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6" name="Google Shape;396;p23"/>
              <p:cNvGrpSpPr/>
              <p:nvPr/>
            </p:nvGrpSpPr>
            <p:grpSpPr>
              <a:xfrm flipH="1">
                <a:off x="6603801" y="3467769"/>
                <a:ext cx="2374678" cy="2502550"/>
                <a:chOff x="2011428" y="602777"/>
                <a:chExt cx="774292" cy="815987"/>
              </a:xfrm>
            </p:grpSpPr>
            <p:sp>
              <p:nvSpPr>
                <p:cNvPr id="397" name="Google Shape;397;p23"/>
                <p:cNvSpPr/>
                <p:nvPr/>
              </p:nvSpPr>
              <p:spPr>
                <a:xfrm>
                  <a:off x="2751470" y="1215132"/>
                  <a:ext cx="15618" cy="109191"/>
                </a:xfrm>
                <a:custGeom>
                  <a:rect b="b" l="l" r="r" t="t"/>
                  <a:pathLst>
                    <a:path extrusionOk="0" h="2391" w="342">
                      <a:moveTo>
                        <a:pt x="341" y="0"/>
                      </a:moveTo>
                      <a:lnTo>
                        <a:pt x="1" y="341"/>
                      </a:lnTo>
                      <a:lnTo>
                        <a:pt x="1" y="1191"/>
                      </a:lnTo>
                      <a:lnTo>
                        <a:pt x="1" y="2042"/>
                      </a:lnTo>
                      <a:lnTo>
                        <a:pt x="341" y="2391"/>
                      </a:lnTo>
                      <a:lnTo>
                        <a:pt x="341" y="1191"/>
                      </a:lnTo>
                      <a:lnTo>
                        <a:pt x="34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8" name="Google Shape;398;p23"/>
                <p:cNvSpPr/>
                <p:nvPr/>
              </p:nvSpPr>
              <p:spPr>
                <a:xfrm>
                  <a:off x="2157107" y="742702"/>
                  <a:ext cx="76950" cy="76995"/>
                </a:xfrm>
                <a:custGeom>
                  <a:rect b="b" l="l" r="r" t="t"/>
                  <a:pathLst>
                    <a:path extrusionOk="0" h="1686" w="1685">
                      <a:moveTo>
                        <a:pt x="0" y="1"/>
                      </a:moveTo>
                      <a:lnTo>
                        <a:pt x="842" y="843"/>
                      </a:lnTo>
                      <a:lnTo>
                        <a:pt x="1685" y="1685"/>
                      </a:lnTo>
                      <a:lnTo>
                        <a:pt x="1685" y="1209"/>
                      </a:lnTo>
                      <a:lnTo>
                        <a:pt x="1081" y="605"/>
                      </a:lnTo>
                      <a:lnTo>
                        <a:pt x="47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9" name="Google Shape;399;p23"/>
                <p:cNvSpPr/>
                <p:nvPr/>
              </p:nvSpPr>
              <p:spPr>
                <a:xfrm>
                  <a:off x="2011428" y="602777"/>
                  <a:ext cx="37310" cy="32013"/>
                </a:xfrm>
                <a:custGeom>
                  <a:rect b="b" l="l" r="r" t="t"/>
                  <a:pathLst>
                    <a:path extrusionOk="0" h="701" w="817">
                      <a:moveTo>
                        <a:pt x="468" y="181"/>
                      </a:moveTo>
                      <a:cubicBezTo>
                        <a:pt x="561" y="181"/>
                        <a:pt x="630" y="258"/>
                        <a:pt x="630" y="351"/>
                      </a:cubicBezTo>
                      <a:cubicBezTo>
                        <a:pt x="630" y="448"/>
                        <a:pt x="549" y="514"/>
                        <a:pt x="466" y="514"/>
                      </a:cubicBezTo>
                      <a:cubicBezTo>
                        <a:pt x="425" y="514"/>
                        <a:pt x="383" y="498"/>
                        <a:pt x="349" y="462"/>
                      </a:cubicBezTo>
                      <a:cubicBezTo>
                        <a:pt x="247" y="360"/>
                        <a:pt x="323" y="181"/>
                        <a:pt x="468" y="181"/>
                      </a:cubicBezTo>
                      <a:close/>
                      <a:moveTo>
                        <a:pt x="468" y="0"/>
                      </a:moveTo>
                      <a:cubicBezTo>
                        <a:pt x="381" y="0"/>
                        <a:pt x="293" y="33"/>
                        <a:pt x="221" y="105"/>
                      </a:cubicBezTo>
                      <a:cubicBezTo>
                        <a:pt x="0" y="317"/>
                        <a:pt x="153" y="700"/>
                        <a:pt x="468" y="700"/>
                      </a:cubicBezTo>
                      <a:cubicBezTo>
                        <a:pt x="664" y="700"/>
                        <a:pt x="817" y="538"/>
                        <a:pt x="817" y="351"/>
                      </a:cubicBezTo>
                      <a:cubicBezTo>
                        <a:pt x="817" y="139"/>
                        <a:pt x="646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23"/>
                <p:cNvSpPr/>
                <p:nvPr/>
              </p:nvSpPr>
              <p:spPr>
                <a:xfrm>
                  <a:off x="2748364" y="1386751"/>
                  <a:ext cx="37356" cy="32013"/>
                </a:xfrm>
                <a:custGeom>
                  <a:rect b="b" l="l" r="r" t="t"/>
                  <a:pathLst>
                    <a:path extrusionOk="0" h="701" w="818">
                      <a:moveTo>
                        <a:pt x="469" y="190"/>
                      </a:moveTo>
                      <a:cubicBezTo>
                        <a:pt x="562" y="190"/>
                        <a:pt x="630" y="258"/>
                        <a:pt x="630" y="351"/>
                      </a:cubicBezTo>
                      <a:cubicBezTo>
                        <a:pt x="630" y="450"/>
                        <a:pt x="547" y="517"/>
                        <a:pt x="462" y="517"/>
                      </a:cubicBezTo>
                      <a:cubicBezTo>
                        <a:pt x="422" y="517"/>
                        <a:pt x="382" y="503"/>
                        <a:pt x="350" y="470"/>
                      </a:cubicBezTo>
                      <a:cubicBezTo>
                        <a:pt x="247" y="360"/>
                        <a:pt x="324" y="190"/>
                        <a:pt x="469" y="190"/>
                      </a:cubicBezTo>
                      <a:close/>
                      <a:moveTo>
                        <a:pt x="468" y="0"/>
                      </a:moveTo>
                      <a:cubicBezTo>
                        <a:pt x="382" y="0"/>
                        <a:pt x="294" y="33"/>
                        <a:pt x="222" y="105"/>
                      </a:cubicBezTo>
                      <a:cubicBezTo>
                        <a:pt x="1" y="326"/>
                        <a:pt x="154" y="700"/>
                        <a:pt x="469" y="700"/>
                      </a:cubicBezTo>
                      <a:cubicBezTo>
                        <a:pt x="664" y="700"/>
                        <a:pt x="817" y="547"/>
                        <a:pt x="817" y="351"/>
                      </a:cubicBezTo>
                      <a:cubicBezTo>
                        <a:pt x="817" y="139"/>
                        <a:pt x="647" y="0"/>
                        <a:pt x="46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3"/>
                <p:cNvSpPr/>
                <p:nvPr/>
              </p:nvSpPr>
              <p:spPr>
                <a:xfrm>
                  <a:off x="2036271" y="623829"/>
                  <a:ext cx="737804" cy="767351"/>
                </a:xfrm>
                <a:custGeom>
                  <a:rect b="b" l="l" r="r" t="t"/>
                  <a:pathLst>
                    <a:path extrusionOk="0" h="16803" w="16156">
                      <a:moveTo>
                        <a:pt x="137" y="1"/>
                      </a:moveTo>
                      <a:lnTo>
                        <a:pt x="0" y="128"/>
                      </a:lnTo>
                      <a:lnTo>
                        <a:pt x="5173" y="5301"/>
                      </a:lnTo>
                      <a:lnTo>
                        <a:pt x="5198" y="5326"/>
                      </a:lnTo>
                      <a:lnTo>
                        <a:pt x="9035" y="5326"/>
                      </a:lnTo>
                      <a:lnTo>
                        <a:pt x="15968" y="12259"/>
                      </a:lnTo>
                      <a:lnTo>
                        <a:pt x="15968" y="16802"/>
                      </a:lnTo>
                      <a:lnTo>
                        <a:pt x="16155" y="16802"/>
                      </a:lnTo>
                      <a:lnTo>
                        <a:pt x="16155" y="12183"/>
                      </a:lnTo>
                      <a:lnTo>
                        <a:pt x="9137" y="5165"/>
                      </a:lnTo>
                      <a:lnTo>
                        <a:pt x="9111" y="5139"/>
                      </a:lnTo>
                      <a:lnTo>
                        <a:pt x="5275" y="5139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2" name="Google Shape;402;p23"/>
                <p:cNvSpPr/>
                <p:nvPr/>
              </p:nvSpPr>
              <p:spPr>
                <a:xfrm>
                  <a:off x="2506326" y="916786"/>
                  <a:ext cx="196233" cy="195822"/>
                </a:xfrm>
                <a:custGeom>
                  <a:rect b="b" l="l" r="r" t="t"/>
                  <a:pathLst>
                    <a:path extrusionOk="0" h="4288" w="4297">
                      <a:moveTo>
                        <a:pt x="1" y="0"/>
                      </a:moveTo>
                      <a:lnTo>
                        <a:pt x="1" y="77"/>
                      </a:lnTo>
                      <a:lnTo>
                        <a:pt x="1898" y="77"/>
                      </a:lnTo>
                      <a:lnTo>
                        <a:pt x="4220" y="2399"/>
                      </a:lnTo>
                      <a:lnTo>
                        <a:pt x="4220" y="4288"/>
                      </a:lnTo>
                      <a:lnTo>
                        <a:pt x="4297" y="4288"/>
                      </a:lnTo>
                      <a:lnTo>
                        <a:pt x="4297" y="2374"/>
                      </a:lnTo>
                      <a:lnTo>
                        <a:pt x="193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3" name="Google Shape;403;p23"/>
            <p:cNvGrpSpPr/>
            <p:nvPr/>
          </p:nvGrpSpPr>
          <p:grpSpPr>
            <a:xfrm flipH="1" rot="5400000">
              <a:off x="8783750" y="844197"/>
              <a:ext cx="1183114" cy="2109034"/>
              <a:chOff x="4549150" y="1401575"/>
              <a:chExt cx="1183114" cy="2109034"/>
            </a:xfrm>
          </p:grpSpPr>
          <p:sp>
            <p:nvSpPr>
              <p:cNvPr id="404" name="Google Shape;404;p23"/>
              <p:cNvSpPr/>
              <p:nvPr/>
            </p:nvSpPr>
            <p:spPr>
              <a:xfrm>
                <a:off x="4549150" y="3383011"/>
                <a:ext cx="148997" cy="127598"/>
              </a:xfrm>
              <a:custGeom>
                <a:rect b="b" l="l" r="r" t="t"/>
                <a:pathLst>
                  <a:path extrusionOk="0" h="1121" w="1309">
                    <a:moveTo>
                      <a:pt x="560" y="300"/>
                    </a:moveTo>
                    <a:cubicBezTo>
                      <a:pt x="796" y="300"/>
                      <a:pt x="912" y="584"/>
                      <a:pt x="748" y="748"/>
                    </a:cubicBezTo>
                    <a:cubicBezTo>
                      <a:pt x="693" y="803"/>
                      <a:pt x="627" y="827"/>
                      <a:pt x="562" y="827"/>
                    </a:cubicBezTo>
                    <a:cubicBezTo>
                      <a:pt x="426" y="827"/>
                      <a:pt x="296" y="721"/>
                      <a:pt x="296" y="564"/>
                    </a:cubicBezTo>
                    <a:cubicBezTo>
                      <a:pt x="296" y="416"/>
                      <a:pt x="416" y="300"/>
                      <a:pt x="560" y="300"/>
                    </a:cubicBezTo>
                    <a:close/>
                    <a:moveTo>
                      <a:pt x="564" y="1"/>
                    </a:moveTo>
                    <a:cubicBezTo>
                      <a:pt x="276" y="1"/>
                      <a:pt x="1" y="226"/>
                      <a:pt x="3" y="564"/>
                    </a:cubicBezTo>
                    <a:cubicBezTo>
                      <a:pt x="3" y="872"/>
                      <a:pt x="252" y="1120"/>
                      <a:pt x="560" y="1120"/>
                    </a:cubicBezTo>
                    <a:cubicBezTo>
                      <a:pt x="1060" y="1120"/>
                      <a:pt x="1308" y="520"/>
                      <a:pt x="956" y="168"/>
                    </a:cubicBezTo>
                    <a:cubicBezTo>
                      <a:pt x="842" y="52"/>
                      <a:pt x="701" y="1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3"/>
              <p:cNvSpPr/>
              <p:nvPr/>
            </p:nvSpPr>
            <p:spPr>
              <a:xfrm>
                <a:off x="4597087" y="1401575"/>
                <a:ext cx="1135177" cy="2004344"/>
              </a:xfrm>
              <a:custGeom>
                <a:rect b="b" l="l" r="r" t="t"/>
                <a:pathLst>
                  <a:path extrusionOk="0" h="17609" w="9973">
                    <a:moveTo>
                      <a:pt x="9724" y="0"/>
                    </a:moveTo>
                    <a:lnTo>
                      <a:pt x="9724" y="2938"/>
                    </a:lnTo>
                    <a:lnTo>
                      <a:pt x="1" y="12661"/>
                    </a:lnTo>
                    <a:lnTo>
                      <a:pt x="1" y="17608"/>
                    </a:lnTo>
                    <a:lnTo>
                      <a:pt x="249" y="17608"/>
                    </a:lnTo>
                    <a:lnTo>
                      <a:pt x="249" y="12765"/>
                    </a:lnTo>
                    <a:lnTo>
                      <a:pt x="9972" y="3042"/>
                    </a:lnTo>
                    <a:lnTo>
                      <a:pt x="99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06" name="Google Shape;406;p23"/>
          <p:cNvSpPr txBox="1"/>
          <p:nvPr>
            <p:ph hasCustomPrompt="1" type="title"/>
          </p:nvPr>
        </p:nvSpPr>
        <p:spPr>
          <a:xfrm>
            <a:off x="822000" y="1658157"/>
            <a:ext cx="7499700" cy="125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07" name="Google Shape;407;p23"/>
          <p:cNvSpPr txBox="1"/>
          <p:nvPr>
            <p:ph idx="1" type="subTitle"/>
          </p:nvPr>
        </p:nvSpPr>
        <p:spPr>
          <a:xfrm flipH="1">
            <a:off x="822300" y="2899240"/>
            <a:ext cx="7499700" cy="39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7_1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5"/>
          <p:cNvSpPr txBox="1"/>
          <p:nvPr>
            <p:ph hasCustomPrompt="1" type="title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1" name="Google Shape;411;p25"/>
          <p:cNvSpPr txBox="1"/>
          <p:nvPr>
            <p:ph idx="1" type="subTitle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12" name="Google Shape;412;p25"/>
          <p:cNvSpPr txBox="1"/>
          <p:nvPr>
            <p:ph idx="2" type="subTitle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3" name="Google Shape;413;p25"/>
          <p:cNvSpPr txBox="1"/>
          <p:nvPr>
            <p:ph hasCustomPrompt="1" idx="3" type="title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4" name="Google Shape;414;p25"/>
          <p:cNvSpPr txBox="1"/>
          <p:nvPr>
            <p:ph idx="4" type="subTitle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15" name="Google Shape;415;p25"/>
          <p:cNvSpPr txBox="1"/>
          <p:nvPr>
            <p:ph idx="5" type="subTitle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6" name="Google Shape;416;p25"/>
          <p:cNvSpPr txBox="1"/>
          <p:nvPr>
            <p:ph hasCustomPrompt="1" idx="6" type="title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17" name="Google Shape;417;p25"/>
          <p:cNvSpPr txBox="1"/>
          <p:nvPr>
            <p:ph idx="7" type="subTitle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18" name="Google Shape;418;p25"/>
          <p:cNvSpPr txBox="1"/>
          <p:nvPr>
            <p:ph idx="8" type="subTitle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419" name="Google Shape;419;p25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420" name="Google Shape;420;p25"/>
          <p:cNvSpPr txBox="1"/>
          <p:nvPr>
            <p:ph hasCustomPrompt="1" idx="13" type="title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1" name="Google Shape;421;p25"/>
          <p:cNvSpPr txBox="1"/>
          <p:nvPr>
            <p:ph idx="14" type="subTitle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422" name="Google Shape;422;p25"/>
          <p:cNvSpPr txBox="1"/>
          <p:nvPr>
            <p:ph idx="15" type="subTitle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423" name="Google Shape;423;p25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424" name="Google Shape;424;p25"/>
            <p:cNvSpPr/>
            <p:nvPr/>
          </p:nvSpPr>
          <p:spPr>
            <a:xfrm>
              <a:off x="-3389800" y="-360873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" name="Google Shape;425;p25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426" name="Google Shape;426;p25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25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25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25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5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" name="Google Shape;431;p25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432" name="Google Shape;432;p25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25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25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435" name="Google Shape;435;p25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25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25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8" name="Google Shape;438;p25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439" name="Google Shape;439;p25"/>
            <p:cNvSpPr/>
            <p:nvPr/>
          </p:nvSpPr>
          <p:spPr>
            <a:xfrm>
              <a:off x="6133478" y="-1088649"/>
              <a:ext cx="7166740" cy="6435526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0" name="Google Shape;440;p25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441" name="Google Shape;441;p2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2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9" name="Google Shape;449;p25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450" name="Google Shape;450;p2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8_1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6"/>
          <p:cNvSpPr txBox="1"/>
          <p:nvPr>
            <p:ph type="title"/>
          </p:nvPr>
        </p:nvSpPr>
        <p:spPr>
          <a:xfrm>
            <a:off x="4587168" y="3394725"/>
            <a:ext cx="3621000" cy="40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rtl="0" algn="l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rtl="0" algn="l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rtl="0" algn="l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rtl="0" algn="l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rtl="0" algn="l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rtl="0" algn="l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rtl="0" algn="l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rtl="0" algn="l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54" name="Google Shape;454;p26"/>
          <p:cNvSpPr txBox="1"/>
          <p:nvPr>
            <p:ph idx="1" type="subTitle"/>
          </p:nvPr>
        </p:nvSpPr>
        <p:spPr>
          <a:xfrm>
            <a:off x="4587168" y="1310750"/>
            <a:ext cx="3621000" cy="19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455" name="Google Shape;455;p26"/>
          <p:cNvSpPr/>
          <p:nvPr/>
        </p:nvSpPr>
        <p:spPr>
          <a:xfrm flipH="1" rot="10800000">
            <a:off x="-2805872" y="-3374010"/>
            <a:ext cx="6654696" cy="7636707"/>
          </a:xfrm>
          <a:custGeom>
            <a:rect b="b" l="l" r="r" t="t"/>
            <a:pathLst>
              <a:path extrusionOk="0" h="82432" w="71832">
                <a:moveTo>
                  <a:pt x="205" y="1"/>
                </a:moveTo>
                <a:lnTo>
                  <a:pt x="1" y="205"/>
                </a:lnTo>
                <a:lnTo>
                  <a:pt x="27924" y="28129"/>
                </a:lnTo>
                <a:lnTo>
                  <a:pt x="27924" y="38728"/>
                </a:lnTo>
                <a:lnTo>
                  <a:pt x="36526" y="47330"/>
                </a:lnTo>
                <a:lnTo>
                  <a:pt x="45629" y="56433"/>
                </a:lnTo>
                <a:lnTo>
                  <a:pt x="71627" y="82431"/>
                </a:lnTo>
                <a:lnTo>
                  <a:pt x="71831" y="82227"/>
                </a:lnTo>
                <a:lnTo>
                  <a:pt x="46493" y="56889"/>
                </a:lnTo>
                <a:lnTo>
                  <a:pt x="46493" y="47935"/>
                </a:lnTo>
                <a:lnTo>
                  <a:pt x="53711" y="40954"/>
                </a:lnTo>
                <a:lnTo>
                  <a:pt x="51481" y="38724"/>
                </a:lnTo>
                <a:lnTo>
                  <a:pt x="37095" y="38724"/>
                </a:lnTo>
                <a:lnTo>
                  <a:pt x="32496" y="34125"/>
                </a:lnTo>
                <a:lnTo>
                  <a:pt x="32496" y="32288"/>
                </a:lnTo>
                <a:lnTo>
                  <a:pt x="27924" y="27712"/>
                </a:lnTo>
                <a:lnTo>
                  <a:pt x="27924" y="27720"/>
                </a:lnTo>
                <a:lnTo>
                  <a:pt x="20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" name="Google Shape;456;p26"/>
          <p:cNvGrpSpPr/>
          <p:nvPr/>
        </p:nvGrpSpPr>
        <p:grpSpPr>
          <a:xfrm>
            <a:off x="6484849" y="3631196"/>
            <a:ext cx="3213277" cy="3529318"/>
            <a:chOff x="6484849" y="3631196"/>
            <a:chExt cx="3213277" cy="3529318"/>
          </a:xfrm>
        </p:grpSpPr>
        <p:sp>
          <p:nvSpPr>
            <p:cNvPr id="457" name="Google Shape;457;p26"/>
            <p:cNvSpPr/>
            <p:nvPr/>
          </p:nvSpPr>
          <p:spPr>
            <a:xfrm>
              <a:off x="7145128" y="3944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8" name="Google Shape;458;p26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459" name="Google Shape;459;p2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65" name="Google Shape;465;p26"/>
          <p:cNvGrpSpPr/>
          <p:nvPr/>
        </p:nvGrpSpPr>
        <p:grpSpPr>
          <a:xfrm>
            <a:off x="7545816" y="-192997"/>
            <a:ext cx="2586938" cy="1464987"/>
            <a:chOff x="7545816" y="-192997"/>
            <a:chExt cx="2586938" cy="1464987"/>
          </a:xfrm>
        </p:grpSpPr>
        <p:sp>
          <p:nvSpPr>
            <p:cNvPr id="466" name="Google Shape;466;p26"/>
            <p:cNvSpPr/>
            <p:nvPr/>
          </p:nvSpPr>
          <p:spPr>
            <a:xfrm flipH="1" rot="5400000">
              <a:off x="8106792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7" name="Google Shape;467;p26"/>
            <p:cNvGrpSpPr/>
            <p:nvPr/>
          </p:nvGrpSpPr>
          <p:grpSpPr>
            <a:xfrm>
              <a:off x="7545825" y="435764"/>
              <a:ext cx="827314" cy="410158"/>
              <a:chOff x="5989375" y="1843575"/>
              <a:chExt cx="136525" cy="67675"/>
            </a:xfrm>
          </p:grpSpPr>
          <p:sp>
            <p:nvSpPr>
              <p:cNvPr id="468" name="Google Shape;468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_2_1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27"/>
          <p:cNvGrpSpPr/>
          <p:nvPr/>
        </p:nvGrpSpPr>
        <p:grpSpPr>
          <a:xfrm>
            <a:off x="-655997" y="3837819"/>
            <a:ext cx="4859943" cy="2698431"/>
            <a:chOff x="-788304" y="3837819"/>
            <a:chExt cx="4859943" cy="2698431"/>
          </a:xfrm>
        </p:grpSpPr>
        <p:sp>
          <p:nvSpPr>
            <p:cNvPr id="478" name="Google Shape;478;p27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9" name="Google Shape;479;p27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480" name="Google Shape;480;p27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27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27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7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27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8" name="Google Shape;488;p27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489" name="Google Shape;489;p27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27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27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" name="Google Shape;492;p27"/>
          <p:cNvGrpSpPr/>
          <p:nvPr/>
        </p:nvGrpSpPr>
        <p:grpSpPr>
          <a:xfrm flipH="1">
            <a:off x="5745066" y="-1801575"/>
            <a:ext cx="4054931" cy="3690696"/>
            <a:chOff x="-626842" y="-1801575"/>
            <a:chExt cx="4054931" cy="3690696"/>
          </a:xfrm>
        </p:grpSpPr>
        <p:sp>
          <p:nvSpPr>
            <p:cNvPr id="493" name="Google Shape;493;p27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4" name="Google Shape;494;p27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495" name="Google Shape;495;p27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27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27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27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99" name="Google Shape;499;p27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500" name="Google Shape;500;p27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27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2" name="Google Shape;502;p27"/>
          <p:cNvSpPr txBox="1"/>
          <p:nvPr>
            <p:ph hasCustomPrompt="1" type="title"/>
          </p:nvPr>
        </p:nvSpPr>
        <p:spPr>
          <a:xfrm>
            <a:off x="1478734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27"/>
          <p:cNvSpPr txBox="1"/>
          <p:nvPr>
            <p:ph idx="1" type="subTitle"/>
          </p:nvPr>
        </p:nvSpPr>
        <p:spPr>
          <a:xfrm>
            <a:off x="777784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4" name="Google Shape;504;p27"/>
          <p:cNvSpPr txBox="1"/>
          <p:nvPr>
            <p:ph idx="2" type="subTitle"/>
          </p:nvPr>
        </p:nvSpPr>
        <p:spPr>
          <a:xfrm>
            <a:off x="777784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5" name="Google Shape;505;p27"/>
          <p:cNvSpPr txBox="1"/>
          <p:nvPr>
            <p:ph hasCustomPrompt="1" idx="3" type="title"/>
          </p:nvPr>
        </p:nvSpPr>
        <p:spPr>
          <a:xfrm>
            <a:off x="4129048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6" name="Google Shape;506;p27"/>
          <p:cNvSpPr txBox="1"/>
          <p:nvPr>
            <p:ph idx="4" type="subTitle"/>
          </p:nvPr>
        </p:nvSpPr>
        <p:spPr>
          <a:xfrm>
            <a:off x="3428103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07" name="Google Shape;507;p27"/>
          <p:cNvSpPr txBox="1"/>
          <p:nvPr>
            <p:ph idx="5" type="subTitle"/>
          </p:nvPr>
        </p:nvSpPr>
        <p:spPr>
          <a:xfrm>
            <a:off x="3428103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08" name="Google Shape;508;p27"/>
          <p:cNvSpPr txBox="1"/>
          <p:nvPr>
            <p:ph hasCustomPrompt="1" idx="6" type="title"/>
          </p:nvPr>
        </p:nvSpPr>
        <p:spPr>
          <a:xfrm>
            <a:off x="6779363" y="2019699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9" name="Google Shape;509;p27"/>
          <p:cNvSpPr txBox="1"/>
          <p:nvPr>
            <p:ph idx="7" type="subTitle"/>
          </p:nvPr>
        </p:nvSpPr>
        <p:spPr>
          <a:xfrm>
            <a:off x="6078416" y="2601579"/>
            <a:ext cx="22878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10" name="Google Shape;510;p27"/>
          <p:cNvSpPr txBox="1"/>
          <p:nvPr>
            <p:ph idx="8" type="subTitle"/>
          </p:nvPr>
        </p:nvSpPr>
        <p:spPr>
          <a:xfrm>
            <a:off x="6078416" y="2972979"/>
            <a:ext cx="2287800" cy="88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11" name="Google Shape;511;p27"/>
          <p:cNvSpPr txBox="1"/>
          <p:nvPr>
            <p:ph idx="9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_1_4_2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" name="Google Shape;513;p28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514" name="Google Shape;514;p28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5" name="Google Shape;515;p28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516" name="Google Shape;516;p28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517" name="Google Shape;517;p28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8" name="Google Shape;518;p28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19" name="Google Shape;519;p28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0" name="Google Shape;520;p28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1" name="Google Shape;521;p28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2" name="Google Shape;522;p28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3" name="Google Shape;523;p28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524" name="Google Shape;524;p28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5" name="Google Shape;525;p28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526" name="Google Shape;526;p28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28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28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8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2" name="Google Shape;532;p28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4" name="Google Shape;534;p28"/>
          <p:cNvSpPr txBox="1"/>
          <p:nvPr>
            <p:ph type="title"/>
          </p:nvPr>
        </p:nvSpPr>
        <p:spPr>
          <a:xfrm>
            <a:off x="720000" y="387600"/>
            <a:ext cx="77016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35" name="Google Shape;535;p28"/>
          <p:cNvSpPr txBox="1"/>
          <p:nvPr>
            <p:ph idx="1" type="subTitle"/>
          </p:nvPr>
        </p:nvSpPr>
        <p:spPr>
          <a:xfrm>
            <a:off x="173525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36" name="Google Shape;536;p28"/>
          <p:cNvSpPr txBox="1"/>
          <p:nvPr>
            <p:ph idx="2" type="subTitle"/>
          </p:nvPr>
        </p:nvSpPr>
        <p:spPr>
          <a:xfrm>
            <a:off x="173525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7" name="Google Shape;537;p28"/>
          <p:cNvSpPr txBox="1"/>
          <p:nvPr>
            <p:ph idx="3" type="subTitle"/>
          </p:nvPr>
        </p:nvSpPr>
        <p:spPr>
          <a:xfrm>
            <a:off x="173525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38" name="Google Shape;538;p28"/>
          <p:cNvSpPr txBox="1"/>
          <p:nvPr>
            <p:ph idx="4" type="subTitle"/>
          </p:nvPr>
        </p:nvSpPr>
        <p:spPr>
          <a:xfrm>
            <a:off x="173525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39" name="Google Shape;539;p28"/>
          <p:cNvSpPr txBox="1"/>
          <p:nvPr>
            <p:ph idx="5" type="subTitle"/>
          </p:nvPr>
        </p:nvSpPr>
        <p:spPr>
          <a:xfrm>
            <a:off x="5741400" y="1726841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40" name="Google Shape;540;p28"/>
          <p:cNvSpPr txBox="1"/>
          <p:nvPr>
            <p:ph idx="6" type="subTitle"/>
          </p:nvPr>
        </p:nvSpPr>
        <p:spPr>
          <a:xfrm>
            <a:off x="5741400" y="2107319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1" name="Google Shape;541;p28"/>
          <p:cNvSpPr txBox="1"/>
          <p:nvPr>
            <p:ph idx="7" type="subTitle"/>
          </p:nvPr>
        </p:nvSpPr>
        <p:spPr>
          <a:xfrm>
            <a:off x="5741400" y="3305362"/>
            <a:ext cx="25794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42" name="Google Shape;542;p28"/>
          <p:cNvSpPr txBox="1"/>
          <p:nvPr>
            <p:ph idx="8" type="subTitle"/>
          </p:nvPr>
        </p:nvSpPr>
        <p:spPr>
          <a:xfrm>
            <a:off x="5741400" y="3685840"/>
            <a:ext cx="2579400" cy="506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9"/>
          <p:cNvSpPr txBox="1"/>
          <p:nvPr>
            <p:ph idx="1" type="subTitle"/>
          </p:nvPr>
        </p:nvSpPr>
        <p:spPr>
          <a:xfrm>
            <a:off x="885175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45" name="Google Shape;545;p29"/>
          <p:cNvSpPr txBox="1"/>
          <p:nvPr>
            <p:ph idx="2" type="subTitle"/>
          </p:nvPr>
        </p:nvSpPr>
        <p:spPr>
          <a:xfrm>
            <a:off x="88517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6" name="Google Shape;546;p29"/>
          <p:cNvSpPr txBox="1"/>
          <p:nvPr>
            <p:ph idx="3" type="subTitle"/>
          </p:nvPr>
        </p:nvSpPr>
        <p:spPr>
          <a:xfrm>
            <a:off x="3536543" y="3574317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47" name="Google Shape;547;p29"/>
          <p:cNvSpPr txBox="1"/>
          <p:nvPr>
            <p:ph idx="4" type="subTitle"/>
          </p:nvPr>
        </p:nvSpPr>
        <p:spPr>
          <a:xfrm>
            <a:off x="3536557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8" name="Google Shape;548;p29"/>
          <p:cNvSpPr txBox="1"/>
          <p:nvPr>
            <p:ph idx="5" type="subTitle"/>
          </p:nvPr>
        </p:nvSpPr>
        <p:spPr>
          <a:xfrm>
            <a:off x="6187925" y="3574317"/>
            <a:ext cx="2070900" cy="37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49" name="Google Shape;549;p29"/>
          <p:cNvSpPr txBox="1"/>
          <p:nvPr>
            <p:ph idx="6" type="subTitle"/>
          </p:nvPr>
        </p:nvSpPr>
        <p:spPr>
          <a:xfrm>
            <a:off x="6187925" y="3974562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0" name="Google Shape;550;p29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551" name="Google Shape;551;p29"/>
          <p:cNvSpPr txBox="1"/>
          <p:nvPr>
            <p:ph idx="7" type="subTitle"/>
          </p:nvPr>
        </p:nvSpPr>
        <p:spPr>
          <a:xfrm>
            <a:off x="88517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52" name="Google Shape;552;p29"/>
          <p:cNvSpPr txBox="1"/>
          <p:nvPr>
            <p:ph idx="8" type="subTitle"/>
          </p:nvPr>
        </p:nvSpPr>
        <p:spPr>
          <a:xfrm>
            <a:off x="88517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3" name="Google Shape;553;p29"/>
          <p:cNvSpPr txBox="1"/>
          <p:nvPr>
            <p:ph idx="9" type="subTitle"/>
          </p:nvPr>
        </p:nvSpPr>
        <p:spPr>
          <a:xfrm>
            <a:off x="3536543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54" name="Google Shape;554;p29"/>
          <p:cNvSpPr txBox="1"/>
          <p:nvPr>
            <p:ph idx="13" type="subTitle"/>
          </p:nvPr>
        </p:nvSpPr>
        <p:spPr>
          <a:xfrm>
            <a:off x="3536557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5" name="Google Shape;555;p29"/>
          <p:cNvSpPr txBox="1"/>
          <p:nvPr>
            <p:ph idx="14" type="subTitle"/>
          </p:nvPr>
        </p:nvSpPr>
        <p:spPr>
          <a:xfrm>
            <a:off x="6187925" y="1849391"/>
            <a:ext cx="20709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556" name="Google Shape;556;p29"/>
          <p:cNvSpPr txBox="1"/>
          <p:nvPr>
            <p:ph idx="15" type="subTitle"/>
          </p:nvPr>
        </p:nvSpPr>
        <p:spPr>
          <a:xfrm>
            <a:off x="6187925" y="2249636"/>
            <a:ext cx="20709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7" name="Google Shape;557;p29"/>
          <p:cNvSpPr txBox="1"/>
          <p:nvPr>
            <p:ph hasCustomPrompt="1" idx="16" type="title"/>
          </p:nvPr>
        </p:nvSpPr>
        <p:spPr>
          <a:xfrm>
            <a:off x="147767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8" name="Google Shape;558;p29"/>
          <p:cNvSpPr txBox="1"/>
          <p:nvPr>
            <p:ph hasCustomPrompt="1" idx="17" type="title"/>
          </p:nvPr>
        </p:nvSpPr>
        <p:spPr>
          <a:xfrm>
            <a:off x="4129043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9" name="Google Shape;559;p29"/>
          <p:cNvSpPr txBox="1"/>
          <p:nvPr>
            <p:ph hasCustomPrompt="1" idx="18" type="title"/>
          </p:nvPr>
        </p:nvSpPr>
        <p:spPr>
          <a:xfrm>
            <a:off x="147767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0" name="Google Shape;560;p29"/>
          <p:cNvSpPr txBox="1"/>
          <p:nvPr>
            <p:ph hasCustomPrompt="1" idx="19" type="title"/>
          </p:nvPr>
        </p:nvSpPr>
        <p:spPr>
          <a:xfrm>
            <a:off x="4129043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1" name="Google Shape;561;p29"/>
          <p:cNvSpPr txBox="1"/>
          <p:nvPr>
            <p:ph hasCustomPrompt="1" idx="20" type="title"/>
          </p:nvPr>
        </p:nvSpPr>
        <p:spPr>
          <a:xfrm>
            <a:off x="6780425" y="1278011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2" name="Google Shape;562;p29"/>
          <p:cNvSpPr txBox="1"/>
          <p:nvPr>
            <p:ph hasCustomPrompt="1" idx="21" type="title"/>
          </p:nvPr>
        </p:nvSpPr>
        <p:spPr>
          <a:xfrm>
            <a:off x="6780425" y="3002952"/>
            <a:ext cx="8859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563" name="Google Shape;563;p29"/>
          <p:cNvGrpSpPr/>
          <p:nvPr/>
        </p:nvGrpSpPr>
        <p:grpSpPr>
          <a:xfrm>
            <a:off x="6995490" y="1596696"/>
            <a:ext cx="3381518" cy="4266167"/>
            <a:chOff x="6995490" y="1733095"/>
            <a:chExt cx="3381518" cy="4266167"/>
          </a:xfrm>
        </p:grpSpPr>
        <p:sp>
          <p:nvSpPr>
            <p:cNvPr id="564" name="Google Shape;564;p29"/>
            <p:cNvSpPr/>
            <p:nvPr/>
          </p:nvSpPr>
          <p:spPr>
            <a:xfrm>
              <a:off x="6995490" y="399468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5" name="Google Shape;565;p29"/>
            <p:cNvGrpSpPr/>
            <p:nvPr/>
          </p:nvGrpSpPr>
          <p:grpSpPr>
            <a:xfrm flipH="1">
              <a:off x="8001112" y="1733095"/>
              <a:ext cx="2375896" cy="3296652"/>
              <a:chOff x="2132995" y="960308"/>
              <a:chExt cx="496177" cy="688438"/>
            </a:xfrm>
          </p:grpSpPr>
          <p:sp>
            <p:nvSpPr>
              <p:cNvPr id="566" name="Google Shape;566;p29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29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29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29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0" name="Google Shape;570;p29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1" name="Google Shape;571;p29"/>
            <p:cNvGrpSpPr/>
            <p:nvPr/>
          </p:nvGrpSpPr>
          <p:grpSpPr>
            <a:xfrm flipH="1" rot="5400000">
              <a:off x="8520149" y="2304293"/>
              <a:ext cx="457201" cy="78377"/>
              <a:chOff x="2974099" y="851893"/>
              <a:chExt cx="129011" cy="22560"/>
            </a:xfrm>
          </p:grpSpPr>
          <p:sp>
            <p:nvSpPr>
              <p:cNvPr id="572" name="Google Shape;572;p29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" name="Google Shape;573;p29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" name="Google Shape;574;p29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29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" name="Google Shape;576;p29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7" name="Google Shape;577;p29"/>
          <p:cNvGrpSpPr/>
          <p:nvPr/>
        </p:nvGrpSpPr>
        <p:grpSpPr>
          <a:xfrm>
            <a:off x="-1233008" y="-719363"/>
            <a:ext cx="2502550" cy="2887916"/>
            <a:chOff x="-1115609" y="-430563"/>
            <a:chExt cx="2502550" cy="2887916"/>
          </a:xfrm>
        </p:grpSpPr>
        <p:sp>
          <p:nvSpPr>
            <p:cNvPr id="578" name="Google Shape;578;p29"/>
            <p:cNvSpPr/>
            <p:nvPr/>
          </p:nvSpPr>
          <p:spPr>
            <a:xfrm flipH="1" rot="5400000">
              <a:off x="-1140839" y="92305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29"/>
            <p:cNvGrpSpPr/>
            <p:nvPr/>
          </p:nvGrpSpPr>
          <p:grpSpPr>
            <a:xfrm rot="-5400000">
              <a:off x="254513" y="2088489"/>
              <a:ext cx="493952" cy="243774"/>
              <a:chOff x="2505550" y="1111010"/>
              <a:chExt cx="119740" cy="59094"/>
            </a:xfrm>
          </p:grpSpPr>
          <p:sp>
            <p:nvSpPr>
              <p:cNvPr id="580" name="Google Shape;580;p29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29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29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29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" name="Google Shape;584;p29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" name="Google Shape;585;p29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" name="Google Shape;586;p29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8" name="Google Shape;588;p29"/>
            <p:cNvGrpSpPr/>
            <p:nvPr/>
          </p:nvGrpSpPr>
          <p:grpSpPr>
            <a:xfrm rot="5400000">
              <a:off x="-1051673" y="-188992"/>
              <a:ext cx="2374678" cy="2502550"/>
              <a:chOff x="2011428" y="602777"/>
              <a:chExt cx="774292" cy="815987"/>
            </a:xfrm>
          </p:grpSpPr>
          <p:sp>
            <p:nvSpPr>
              <p:cNvPr id="589" name="Google Shape;589;p29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29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29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_1_1_1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" name="Google Shape;596;p30"/>
          <p:cNvGrpSpPr/>
          <p:nvPr/>
        </p:nvGrpSpPr>
        <p:grpSpPr>
          <a:xfrm>
            <a:off x="-1555090" y="1586820"/>
            <a:ext cx="3381518" cy="4266167"/>
            <a:chOff x="-1555090" y="1586820"/>
            <a:chExt cx="3381518" cy="4266167"/>
          </a:xfrm>
        </p:grpSpPr>
        <p:sp>
          <p:nvSpPr>
            <p:cNvPr id="597" name="Google Shape;597;p30"/>
            <p:cNvSpPr/>
            <p:nvPr/>
          </p:nvSpPr>
          <p:spPr>
            <a:xfrm flipH="1">
              <a:off x="-1205398" y="3848407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-1555090" y="1586820"/>
              <a:ext cx="2375896" cy="3296652"/>
              <a:chOff x="2132995" y="960308"/>
              <a:chExt cx="496177" cy="688438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0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0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0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4" name="Google Shape;604;p30"/>
            <p:cNvGrpSpPr/>
            <p:nvPr/>
          </p:nvGrpSpPr>
          <p:grpSpPr>
            <a:xfrm rot="-5400000">
              <a:off x="247893" y="3858068"/>
              <a:ext cx="457201" cy="78377"/>
              <a:chOff x="2974099" y="851893"/>
              <a:chExt cx="129011" cy="22560"/>
            </a:xfrm>
          </p:grpSpPr>
          <p:sp>
            <p:nvSpPr>
              <p:cNvPr id="605" name="Google Shape;605;p30"/>
              <p:cNvSpPr/>
              <p:nvPr/>
            </p:nvSpPr>
            <p:spPr>
              <a:xfrm>
                <a:off x="3071233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8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0"/>
              <p:cNvSpPr/>
              <p:nvPr/>
            </p:nvSpPr>
            <p:spPr>
              <a:xfrm>
                <a:off x="3046756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89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0"/>
              <p:cNvSpPr/>
              <p:nvPr/>
            </p:nvSpPr>
            <p:spPr>
              <a:xfrm>
                <a:off x="3022643" y="851893"/>
                <a:ext cx="31922" cy="22560"/>
              </a:xfrm>
              <a:custGeom>
                <a:rect b="b" l="l" r="r" t="t"/>
                <a:pathLst>
                  <a:path extrusionOk="0" h="494" w="699">
                    <a:moveTo>
                      <a:pt x="409" y="0"/>
                    </a:moveTo>
                    <a:lnTo>
                      <a:pt x="1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8" name="Google Shape;608;p30"/>
              <p:cNvSpPr/>
              <p:nvPr/>
            </p:nvSpPr>
            <p:spPr>
              <a:xfrm>
                <a:off x="2998576" y="851893"/>
                <a:ext cx="31511" cy="22560"/>
              </a:xfrm>
              <a:custGeom>
                <a:rect b="b" l="l" r="r" t="t"/>
                <a:pathLst>
                  <a:path extrusionOk="0" h="494" w="690">
                    <a:moveTo>
                      <a:pt x="400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9" name="Google Shape;609;p30"/>
              <p:cNvSpPr/>
              <p:nvPr/>
            </p:nvSpPr>
            <p:spPr>
              <a:xfrm>
                <a:off x="2974099" y="851893"/>
                <a:ext cx="31876" cy="22560"/>
              </a:xfrm>
              <a:custGeom>
                <a:rect b="b" l="l" r="r" t="t"/>
                <a:pathLst>
                  <a:path extrusionOk="0" h="494" w="698">
                    <a:moveTo>
                      <a:pt x="409" y="0"/>
                    </a:moveTo>
                    <a:lnTo>
                      <a:pt x="0" y="494"/>
                    </a:lnTo>
                    <a:lnTo>
                      <a:pt x="290" y="494"/>
                    </a:lnTo>
                    <a:lnTo>
                      <a:pt x="6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0" name="Google Shape;610;p30"/>
          <p:cNvGrpSpPr/>
          <p:nvPr/>
        </p:nvGrpSpPr>
        <p:grpSpPr>
          <a:xfrm>
            <a:off x="7948800" y="2279498"/>
            <a:ext cx="3002278" cy="3076170"/>
            <a:chOff x="7796400" y="2279498"/>
            <a:chExt cx="3002278" cy="3076170"/>
          </a:xfrm>
        </p:grpSpPr>
        <p:sp>
          <p:nvSpPr>
            <p:cNvPr id="611" name="Google Shape;611;p30"/>
            <p:cNvSpPr/>
            <p:nvPr/>
          </p:nvSpPr>
          <p:spPr>
            <a:xfrm>
              <a:off x="7796400" y="384840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30"/>
            <p:cNvGrpSpPr/>
            <p:nvPr/>
          </p:nvGrpSpPr>
          <p:grpSpPr>
            <a:xfrm rot="5400000">
              <a:off x="8294983" y="3132996"/>
              <a:ext cx="493952" cy="243774"/>
              <a:chOff x="2505550" y="1111010"/>
              <a:chExt cx="119740" cy="59094"/>
            </a:xfrm>
          </p:grpSpPr>
          <p:sp>
            <p:nvSpPr>
              <p:cNvPr id="613" name="Google Shape;613;p30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51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30"/>
              <p:cNvSpPr/>
              <p:nvPr/>
            </p:nvSpPr>
            <p:spPr>
              <a:xfrm>
                <a:off x="2556469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51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30"/>
              <p:cNvSpPr/>
              <p:nvPr/>
            </p:nvSpPr>
            <p:spPr>
              <a:xfrm>
                <a:off x="2606978" y="1152202"/>
                <a:ext cx="17902" cy="17902"/>
              </a:xfrm>
              <a:custGeom>
                <a:rect b="b" l="l" r="r" t="t"/>
                <a:pathLst>
                  <a:path extrusionOk="0" h="392" w="392">
                    <a:moveTo>
                      <a:pt x="341" y="0"/>
                    </a:moveTo>
                    <a:lnTo>
                      <a:pt x="0" y="341"/>
                    </a:lnTo>
                    <a:lnTo>
                      <a:pt x="60" y="392"/>
                    </a:lnTo>
                    <a:lnTo>
                      <a:pt x="392" y="5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30"/>
              <p:cNvSpPr/>
              <p:nvPr/>
            </p:nvSpPr>
            <p:spPr>
              <a:xfrm>
                <a:off x="2606978" y="1152202"/>
                <a:ext cx="18313" cy="17902"/>
              </a:xfrm>
              <a:custGeom>
                <a:rect b="b" l="l" r="r" t="t"/>
                <a:pathLst>
                  <a:path extrusionOk="0" h="392" w="401">
                    <a:moveTo>
                      <a:pt x="60" y="0"/>
                    </a:moveTo>
                    <a:lnTo>
                      <a:pt x="0" y="51"/>
                    </a:lnTo>
                    <a:lnTo>
                      <a:pt x="341" y="392"/>
                    </a:lnTo>
                    <a:lnTo>
                      <a:pt x="400" y="341"/>
                    </a:lnTo>
                    <a:lnTo>
                      <a:pt x="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0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0"/>
              <p:cNvSpPr/>
              <p:nvPr/>
            </p:nvSpPr>
            <p:spPr>
              <a:xfrm>
                <a:off x="2505550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0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341" y="1"/>
                    </a:moveTo>
                    <a:lnTo>
                      <a:pt x="1" y="341"/>
                    </a:lnTo>
                    <a:lnTo>
                      <a:pt x="52" y="392"/>
                    </a:lnTo>
                    <a:lnTo>
                      <a:pt x="392" y="52"/>
                    </a:lnTo>
                    <a:lnTo>
                      <a:pt x="3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0"/>
              <p:cNvSpPr/>
              <p:nvPr/>
            </p:nvSpPr>
            <p:spPr>
              <a:xfrm>
                <a:off x="2556058" y="1111010"/>
                <a:ext cx="17947" cy="17902"/>
              </a:xfrm>
              <a:custGeom>
                <a:rect b="b" l="l" r="r" t="t"/>
                <a:pathLst>
                  <a:path extrusionOk="0" h="392" w="393">
                    <a:moveTo>
                      <a:pt x="52" y="1"/>
                    </a:moveTo>
                    <a:lnTo>
                      <a:pt x="1" y="52"/>
                    </a:lnTo>
                    <a:lnTo>
                      <a:pt x="341" y="392"/>
                    </a:lnTo>
                    <a:lnTo>
                      <a:pt x="392" y="341"/>
                    </a:lnTo>
                    <a:lnTo>
                      <a:pt x="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1" name="Google Shape;621;p30"/>
            <p:cNvGrpSpPr/>
            <p:nvPr/>
          </p:nvGrpSpPr>
          <p:grpSpPr>
            <a:xfrm flipH="1">
              <a:off x="8424001" y="2524469"/>
              <a:ext cx="2374678" cy="2502550"/>
              <a:chOff x="2011428" y="602777"/>
              <a:chExt cx="774292" cy="815987"/>
            </a:xfrm>
          </p:grpSpPr>
          <p:sp>
            <p:nvSpPr>
              <p:cNvPr id="622" name="Google Shape;622;p30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0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0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0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30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30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" name="Google Shape;628;p30"/>
            <p:cNvGrpSpPr/>
            <p:nvPr/>
          </p:nvGrpSpPr>
          <p:grpSpPr>
            <a:xfrm>
              <a:off x="8271603" y="2279498"/>
              <a:ext cx="1807417" cy="584521"/>
              <a:chOff x="7881778" y="696098"/>
              <a:chExt cx="1807417" cy="584521"/>
            </a:xfrm>
          </p:grpSpPr>
          <p:sp>
            <p:nvSpPr>
              <p:cNvPr id="629" name="Google Shape;629;p30"/>
              <p:cNvSpPr/>
              <p:nvPr/>
            </p:nvSpPr>
            <p:spPr>
              <a:xfrm>
                <a:off x="7950928" y="767548"/>
                <a:ext cx="1738267" cy="513071"/>
              </a:xfrm>
              <a:custGeom>
                <a:rect b="b" l="l" r="r" t="t"/>
                <a:pathLst>
                  <a:path extrusionOk="0" h="2757" w="9341">
                    <a:moveTo>
                      <a:pt x="85" y="0"/>
                    </a:moveTo>
                    <a:lnTo>
                      <a:pt x="0" y="85"/>
                    </a:lnTo>
                    <a:lnTo>
                      <a:pt x="1030" y="1115"/>
                    </a:lnTo>
                    <a:lnTo>
                      <a:pt x="7614" y="1115"/>
                    </a:lnTo>
                    <a:lnTo>
                      <a:pt x="9256" y="2757"/>
                    </a:lnTo>
                    <a:lnTo>
                      <a:pt x="9341" y="2671"/>
                    </a:lnTo>
                    <a:lnTo>
                      <a:pt x="7665" y="996"/>
                    </a:lnTo>
                    <a:lnTo>
                      <a:pt x="1081" y="99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0"/>
              <p:cNvSpPr/>
              <p:nvPr/>
            </p:nvSpPr>
            <p:spPr>
              <a:xfrm flipH="1">
                <a:off x="7881778" y="696098"/>
                <a:ext cx="114567" cy="98180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31" name="Google Shape;631;p30"/>
          <p:cNvSpPr txBox="1"/>
          <p:nvPr>
            <p:ph hasCustomPrompt="1" type="title"/>
          </p:nvPr>
        </p:nvSpPr>
        <p:spPr>
          <a:xfrm>
            <a:off x="7758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32" name="Google Shape;632;p30"/>
          <p:cNvSpPr txBox="1"/>
          <p:nvPr>
            <p:ph hasCustomPrompt="1" idx="2" type="title"/>
          </p:nvPr>
        </p:nvSpPr>
        <p:spPr>
          <a:xfrm>
            <a:off x="6074050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None/>
              <a:defRPr sz="32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3" name="Google Shape;633;p30"/>
          <p:cNvSpPr txBox="1"/>
          <p:nvPr>
            <p:ph idx="3"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634" name="Google Shape;634;p30"/>
          <p:cNvSpPr txBox="1"/>
          <p:nvPr>
            <p:ph idx="1" type="subTitle"/>
          </p:nvPr>
        </p:nvSpPr>
        <p:spPr>
          <a:xfrm flipH="1">
            <a:off x="7758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35" name="Google Shape;635;p30"/>
          <p:cNvSpPr txBox="1"/>
          <p:nvPr>
            <p:ph idx="4" type="subTitle"/>
          </p:nvPr>
        </p:nvSpPr>
        <p:spPr>
          <a:xfrm flipH="1">
            <a:off x="7758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6" name="Google Shape;636;p30"/>
          <p:cNvSpPr txBox="1"/>
          <p:nvPr>
            <p:ph idx="5" type="subTitle"/>
          </p:nvPr>
        </p:nvSpPr>
        <p:spPr>
          <a:xfrm flipH="1">
            <a:off x="6074050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37" name="Google Shape;637;p30"/>
          <p:cNvSpPr txBox="1"/>
          <p:nvPr>
            <p:ph idx="6" type="subTitle"/>
          </p:nvPr>
        </p:nvSpPr>
        <p:spPr>
          <a:xfrm flipH="1">
            <a:off x="6074050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38" name="Google Shape;638;p30"/>
          <p:cNvSpPr txBox="1"/>
          <p:nvPr>
            <p:ph hasCustomPrompt="1" idx="7" type="title"/>
          </p:nvPr>
        </p:nvSpPr>
        <p:spPr>
          <a:xfrm>
            <a:off x="3424975" y="1434420"/>
            <a:ext cx="2294100" cy="52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639" name="Google Shape;639;p30"/>
          <p:cNvSpPr txBox="1"/>
          <p:nvPr>
            <p:ph idx="8" type="subTitle"/>
          </p:nvPr>
        </p:nvSpPr>
        <p:spPr>
          <a:xfrm flipH="1">
            <a:off x="3424975" y="3426272"/>
            <a:ext cx="2294100" cy="37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200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40" name="Google Shape;640;p30"/>
          <p:cNvSpPr txBox="1"/>
          <p:nvPr>
            <p:ph idx="9" type="subTitle"/>
          </p:nvPr>
        </p:nvSpPr>
        <p:spPr>
          <a:xfrm flipH="1">
            <a:off x="3424975" y="3758780"/>
            <a:ext cx="2294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7_1_1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2" name="Google Shape;642;p31"/>
          <p:cNvGrpSpPr/>
          <p:nvPr/>
        </p:nvGrpSpPr>
        <p:grpSpPr>
          <a:xfrm>
            <a:off x="5604680" y="538591"/>
            <a:ext cx="6322114" cy="7255046"/>
            <a:chOff x="5604680" y="557027"/>
            <a:chExt cx="6322114" cy="7255046"/>
          </a:xfrm>
        </p:grpSpPr>
        <p:sp>
          <p:nvSpPr>
            <p:cNvPr id="643" name="Google Shape;643;p31"/>
            <p:cNvSpPr/>
            <p:nvPr/>
          </p:nvSpPr>
          <p:spPr>
            <a:xfrm flipH="1">
              <a:off x="5604680" y="557027"/>
              <a:ext cx="6322114" cy="7255046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4" name="Google Shape;644;p31"/>
            <p:cNvGrpSpPr/>
            <p:nvPr/>
          </p:nvGrpSpPr>
          <p:grpSpPr>
            <a:xfrm flipH="1">
              <a:off x="8026530" y="1401565"/>
              <a:ext cx="2381713" cy="3328977"/>
              <a:chOff x="7655072" y="-407632"/>
              <a:chExt cx="2008529" cy="2807368"/>
            </a:xfrm>
          </p:grpSpPr>
          <p:sp>
            <p:nvSpPr>
              <p:cNvPr id="645" name="Google Shape;645;p31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rect b="b" l="l" r="r" t="t"/>
                <a:pathLst>
                  <a:path extrusionOk="0" h="45293" w="32508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rect b="b" l="l" r="r" t="t"/>
                <a:pathLst>
                  <a:path extrusionOk="0" h="5600" w="5597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rect b="b" l="l" r="r" t="t"/>
                <a:pathLst>
                  <a:path extrusionOk="0" h="1377" w="1606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rect b="b" l="l" r="r" t="t"/>
                <a:pathLst>
                  <a:path extrusionOk="0" h="4924" w="8383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0" name="Google Shape;650;p31"/>
            <p:cNvGrpSpPr/>
            <p:nvPr/>
          </p:nvGrpSpPr>
          <p:grpSpPr>
            <a:xfrm flipH="1">
              <a:off x="8235374" y="641977"/>
              <a:ext cx="1029648" cy="1806572"/>
              <a:chOff x="455034" y="-121633"/>
              <a:chExt cx="629947" cy="1105275"/>
            </a:xfrm>
          </p:grpSpPr>
          <p:sp>
            <p:nvSpPr>
              <p:cNvPr id="651" name="Google Shape;651;p31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31"/>
            <p:cNvGrpSpPr/>
            <p:nvPr/>
          </p:nvGrpSpPr>
          <p:grpSpPr>
            <a:xfrm flipH="1">
              <a:off x="6862715" y="4692498"/>
              <a:ext cx="471865" cy="38050"/>
              <a:chOff x="6298452" y="2390050"/>
              <a:chExt cx="140725" cy="11350"/>
            </a:xfrm>
          </p:grpSpPr>
          <p:sp>
            <p:nvSpPr>
              <p:cNvPr id="654" name="Google Shape;654;p31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rect b="b" l="l" r="r" t="t"/>
                <a:pathLst>
                  <a:path extrusionOk="0" h="454" w="2815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rect b="b" l="l" r="r" t="t"/>
                <a:pathLst>
                  <a:path extrusionOk="0" h="454" w="1406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rect b="b" l="l" r="r" t="t"/>
                <a:pathLst>
                  <a:path extrusionOk="0" h="454" w="449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7" name="Google Shape;657;p31"/>
          <p:cNvGrpSpPr/>
          <p:nvPr/>
        </p:nvGrpSpPr>
        <p:grpSpPr>
          <a:xfrm>
            <a:off x="-2438675" y="1770046"/>
            <a:ext cx="6322101" cy="5677064"/>
            <a:chOff x="-2438675" y="1770046"/>
            <a:chExt cx="6322101" cy="5677064"/>
          </a:xfrm>
        </p:grpSpPr>
        <p:sp>
          <p:nvSpPr>
            <p:cNvPr id="658" name="Google Shape;658;p31"/>
            <p:cNvSpPr/>
            <p:nvPr/>
          </p:nvSpPr>
          <p:spPr>
            <a:xfrm>
              <a:off x="-2438675" y="1770046"/>
              <a:ext cx="6322101" cy="5677064"/>
            </a:xfrm>
            <a:custGeom>
              <a:rect b="b" l="l" r="r" t="t"/>
              <a:pathLst>
                <a:path extrusionOk="0" h="64222" w="71519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9" name="Google Shape;659;p31"/>
            <p:cNvGrpSpPr/>
            <p:nvPr/>
          </p:nvGrpSpPr>
          <p:grpSpPr>
            <a:xfrm flipH="1" rot="-5400000">
              <a:off x="358472" y="2658178"/>
              <a:ext cx="618213" cy="306426"/>
              <a:chOff x="5989375" y="1843575"/>
              <a:chExt cx="136525" cy="67675"/>
            </a:xfrm>
          </p:grpSpPr>
          <p:sp>
            <p:nvSpPr>
              <p:cNvPr id="660" name="Google Shape;660;p31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8" name="Google Shape;668;p31"/>
            <p:cNvGrpSpPr/>
            <p:nvPr/>
          </p:nvGrpSpPr>
          <p:grpSpPr>
            <a:xfrm flipH="1">
              <a:off x="-408088" y="3405850"/>
              <a:ext cx="1228886" cy="2188720"/>
              <a:chOff x="8389396" y="1055350"/>
              <a:chExt cx="1228886" cy="2188720"/>
            </a:xfrm>
          </p:grpSpPr>
          <p:sp>
            <p:nvSpPr>
              <p:cNvPr id="669" name="Google Shape;669;p31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1" name="Google Shape;671;p31"/>
          <p:cNvSpPr txBox="1"/>
          <p:nvPr>
            <p:ph idx="1" type="body"/>
          </p:nvPr>
        </p:nvSpPr>
        <p:spPr>
          <a:xfrm>
            <a:off x="1370700" y="1401575"/>
            <a:ext cx="6402600" cy="268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17500" lvl="1" marL="9144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 sz="16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6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600"/>
            </a:lvl9pPr>
          </a:lstStyle>
          <a:p/>
        </p:txBody>
      </p:sp>
      <p:sp>
        <p:nvSpPr>
          <p:cNvPr id="672" name="Google Shape;672;p31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_1_1_1_1_1_1_1_1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4" name="Google Shape;674;p32"/>
          <p:cNvGrpSpPr/>
          <p:nvPr/>
        </p:nvGrpSpPr>
        <p:grpSpPr>
          <a:xfrm>
            <a:off x="-634797" y="3286130"/>
            <a:ext cx="3353621" cy="3958111"/>
            <a:chOff x="-634797" y="3286130"/>
            <a:chExt cx="3353621" cy="3958111"/>
          </a:xfrm>
        </p:grpSpPr>
        <p:sp>
          <p:nvSpPr>
            <p:cNvPr id="675" name="Google Shape;675;p32"/>
            <p:cNvSpPr/>
            <p:nvPr/>
          </p:nvSpPr>
          <p:spPr>
            <a:xfrm flipH="1">
              <a:off x="-634797" y="3667767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6" name="Google Shape;676;p32"/>
            <p:cNvGrpSpPr/>
            <p:nvPr/>
          </p:nvGrpSpPr>
          <p:grpSpPr>
            <a:xfrm>
              <a:off x="196682" y="3286130"/>
              <a:ext cx="262750" cy="262303"/>
              <a:chOff x="1466575" y="2391250"/>
              <a:chExt cx="59575" cy="59475"/>
            </a:xfrm>
          </p:grpSpPr>
          <p:sp>
            <p:nvSpPr>
              <p:cNvPr id="677" name="Google Shape;677;p32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2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" name="Google Shape;679;p32"/>
            <p:cNvGrpSpPr/>
            <p:nvPr/>
          </p:nvGrpSpPr>
          <p:grpSpPr>
            <a:xfrm flipH="1">
              <a:off x="278766" y="3720566"/>
              <a:ext cx="2440058" cy="3523675"/>
              <a:chOff x="278245" y="-184325"/>
              <a:chExt cx="2358228" cy="3405504"/>
            </a:xfrm>
          </p:grpSpPr>
          <p:grpSp>
            <p:nvGrpSpPr>
              <p:cNvPr id="680" name="Google Shape;680;p3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681" name="Google Shape;681;p3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3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3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4" name="Google Shape;684;p3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5" name="Google Shape;685;p3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6" name="Google Shape;686;p3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7" name="Google Shape;687;p32"/>
          <p:cNvGrpSpPr/>
          <p:nvPr/>
        </p:nvGrpSpPr>
        <p:grpSpPr>
          <a:xfrm>
            <a:off x="7628079" y="-156345"/>
            <a:ext cx="3031826" cy="2586940"/>
            <a:chOff x="7628092" y="-156362"/>
            <a:chExt cx="3031826" cy="2586940"/>
          </a:xfrm>
        </p:grpSpPr>
        <p:sp>
          <p:nvSpPr>
            <p:cNvPr id="688" name="Google Shape;688;p32"/>
            <p:cNvSpPr/>
            <p:nvPr/>
          </p:nvSpPr>
          <p:spPr>
            <a:xfrm flipH="1">
              <a:off x="7628092" y="-156362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" name="Google Shape;689;p32"/>
            <p:cNvGrpSpPr/>
            <p:nvPr/>
          </p:nvGrpSpPr>
          <p:grpSpPr>
            <a:xfrm rot="-5400000">
              <a:off x="8418533" y="1585125"/>
              <a:ext cx="727567" cy="361051"/>
              <a:chOff x="1622300" y="2291700"/>
              <a:chExt cx="118800" cy="58950"/>
            </a:xfrm>
          </p:grpSpPr>
          <p:sp>
            <p:nvSpPr>
              <p:cNvPr id="690" name="Google Shape;690;p3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3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8" name="Google Shape;698;p32"/>
            <p:cNvSpPr/>
            <p:nvPr/>
          </p:nvSpPr>
          <p:spPr>
            <a:xfrm rot="10800000">
              <a:off x="8411505" y="-15636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9" name="Google Shape;699;p32"/>
          <p:cNvSpPr txBox="1"/>
          <p:nvPr>
            <p:ph idx="1" type="subTitle"/>
          </p:nvPr>
        </p:nvSpPr>
        <p:spPr>
          <a:xfrm>
            <a:off x="1918200" y="3972368"/>
            <a:ext cx="5307600" cy="592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00" name="Google Shape;700;p32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_1_1_1_1_1_1_1_1"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3"/>
          <p:cNvSpPr txBox="1"/>
          <p:nvPr>
            <p:ph idx="1" type="body"/>
          </p:nvPr>
        </p:nvSpPr>
        <p:spPr>
          <a:xfrm>
            <a:off x="722375" y="1129950"/>
            <a:ext cx="7704000" cy="34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03" name="Google Shape;703;p3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704" name="Google Shape;704;p33"/>
          <p:cNvGrpSpPr/>
          <p:nvPr/>
        </p:nvGrpSpPr>
        <p:grpSpPr>
          <a:xfrm flipH="1">
            <a:off x="4940054" y="3761619"/>
            <a:ext cx="4859943" cy="2698431"/>
            <a:chOff x="-788304" y="3837819"/>
            <a:chExt cx="4859943" cy="2698431"/>
          </a:xfrm>
        </p:grpSpPr>
        <p:sp>
          <p:nvSpPr>
            <p:cNvPr id="705" name="Google Shape;705;p33"/>
            <p:cNvSpPr/>
            <p:nvPr/>
          </p:nvSpPr>
          <p:spPr>
            <a:xfrm flipH="1">
              <a:off x="-788304" y="4174967"/>
              <a:ext cx="2494083" cy="1471900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33"/>
            <p:cNvGrpSpPr/>
            <p:nvPr/>
          </p:nvGrpSpPr>
          <p:grpSpPr>
            <a:xfrm flipH="1">
              <a:off x="1320304" y="4461358"/>
              <a:ext cx="647437" cy="321825"/>
              <a:chOff x="7990044" y="3252744"/>
              <a:chExt cx="516874" cy="256925"/>
            </a:xfrm>
          </p:grpSpPr>
          <p:sp>
            <p:nvSpPr>
              <p:cNvPr id="707" name="Google Shape;707;p33"/>
              <p:cNvSpPr/>
              <p:nvPr/>
            </p:nvSpPr>
            <p:spPr>
              <a:xfrm>
                <a:off x="8208922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29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3"/>
              <p:cNvSpPr/>
              <p:nvPr/>
            </p:nvSpPr>
            <p:spPr>
              <a:xfrm>
                <a:off x="8208922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5" y="926"/>
                    </a:lnTo>
                    <a:lnTo>
                      <a:pt x="925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3"/>
              <p:cNvSpPr/>
              <p:nvPr/>
            </p:nvSpPr>
            <p:spPr>
              <a:xfrm>
                <a:off x="7990044" y="3431894"/>
                <a:ext cx="78111" cy="77775"/>
              </a:xfrm>
              <a:custGeom>
                <a:rect b="b" l="l" r="r" t="t"/>
                <a:pathLst>
                  <a:path extrusionOk="0" h="926" w="930">
                    <a:moveTo>
                      <a:pt x="129" y="1"/>
                    </a:moveTo>
                    <a:lnTo>
                      <a:pt x="1" y="125"/>
                    </a:lnTo>
                    <a:lnTo>
                      <a:pt x="801" y="926"/>
                    </a:lnTo>
                    <a:lnTo>
                      <a:pt x="930" y="798"/>
                    </a:lnTo>
                    <a:lnTo>
                      <a:pt x="12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3"/>
              <p:cNvSpPr/>
              <p:nvPr/>
            </p:nvSpPr>
            <p:spPr>
              <a:xfrm>
                <a:off x="7990044" y="3431558"/>
                <a:ext cx="77775" cy="77775"/>
              </a:xfrm>
              <a:custGeom>
                <a:rect b="b" l="l" r="r" t="t"/>
                <a:pathLst>
                  <a:path extrusionOk="0" h="926" w="926">
                    <a:moveTo>
                      <a:pt x="801" y="1"/>
                    </a:moveTo>
                    <a:lnTo>
                      <a:pt x="1" y="798"/>
                    </a:lnTo>
                    <a:lnTo>
                      <a:pt x="129" y="926"/>
                    </a:lnTo>
                    <a:lnTo>
                      <a:pt x="926" y="125"/>
                    </a:lnTo>
                    <a:lnTo>
                      <a:pt x="80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3"/>
              <p:cNvSpPr/>
              <p:nvPr/>
            </p:nvSpPr>
            <p:spPr>
              <a:xfrm>
                <a:off x="8428808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33"/>
              <p:cNvSpPr/>
              <p:nvPr/>
            </p:nvSpPr>
            <p:spPr>
              <a:xfrm>
                <a:off x="8429144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797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7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3"/>
              <p:cNvSpPr/>
              <p:nvPr/>
            </p:nvSpPr>
            <p:spPr>
              <a:xfrm>
                <a:off x="8209930" y="3252744"/>
                <a:ext cx="78111" cy="78111"/>
              </a:xfrm>
              <a:custGeom>
                <a:rect b="b" l="l" r="r" t="t"/>
                <a:pathLst>
                  <a:path extrusionOk="0" h="930" w="930">
                    <a:moveTo>
                      <a:pt x="129" y="0"/>
                    </a:moveTo>
                    <a:lnTo>
                      <a:pt x="1" y="129"/>
                    </a:lnTo>
                    <a:lnTo>
                      <a:pt x="801" y="929"/>
                    </a:lnTo>
                    <a:lnTo>
                      <a:pt x="929" y="801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33"/>
              <p:cNvSpPr/>
              <p:nvPr/>
            </p:nvSpPr>
            <p:spPr>
              <a:xfrm>
                <a:off x="8210266" y="3253080"/>
                <a:ext cx="77775" cy="78111"/>
              </a:xfrm>
              <a:custGeom>
                <a:rect b="b" l="l" r="r" t="t"/>
                <a:pathLst>
                  <a:path extrusionOk="0" h="930" w="926">
                    <a:moveTo>
                      <a:pt x="801" y="0"/>
                    </a:moveTo>
                    <a:lnTo>
                      <a:pt x="1" y="801"/>
                    </a:lnTo>
                    <a:lnTo>
                      <a:pt x="125" y="929"/>
                    </a:lnTo>
                    <a:lnTo>
                      <a:pt x="925" y="129"/>
                    </a:lnTo>
                    <a:lnTo>
                      <a:pt x="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5" name="Google Shape;715;p33"/>
            <p:cNvGrpSpPr/>
            <p:nvPr/>
          </p:nvGrpSpPr>
          <p:grpSpPr>
            <a:xfrm rot="5400000">
              <a:off x="813121" y="3277732"/>
              <a:ext cx="2698431" cy="3818605"/>
              <a:chOff x="7726148" y="777978"/>
              <a:chExt cx="2698431" cy="3818605"/>
            </a:xfrm>
          </p:grpSpPr>
          <p:sp>
            <p:nvSpPr>
              <p:cNvPr id="716" name="Google Shape;716;p33"/>
              <p:cNvSpPr/>
              <p:nvPr/>
            </p:nvSpPr>
            <p:spPr>
              <a:xfrm>
                <a:off x="7726148" y="4468667"/>
                <a:ext cx="148998" cy="127917"/>
              </a:xfrm>
              <a:custGeom>
                <a:rect b="b" l="l" r="r" t="t"/>
                <a:pathLst>
                  <a:path extrusionOk="0" h="1523" w="1774">
                    <a:moveTo>
                      <a:pt x="757" y="406"/>
                    </a:moveTo>
                    <a:cubicBezTo>
                      <a:pt x="1077" y="406"/>
                      <a:pt x="1238" y="790"/>
                      <a:pt x="1009" y="1014"/>
                    </a:cubicBezTo>
                    <a:cubicBezTo>
                      <a:pt x="937" y="1087"/>
                      <a:pt x="847" y="1120"/>
                      <a:pt x="759" y="1120"/>
                    </a:cubicBezTo>
                    <a:cubicBezTo>
                      <a:pt x="576" y="1120"/>
                      <a:pt x="401" y="978"/>
                      <a:pt x="401" y="762"/>
                    </a:cubicBezTo>
                    <a:cubicBezTo>
                      <a:pt x="401" y="566"/>
                      <a:pt x="561" y="406"/>
                      <a:pt x="757" y="406"/>
                    </a:cubicBezTo>
                    <a:close/>
                    <a:moveTo>
                      <a:pt x="764" y="1"/>
                    </a:moveTo>
                    <a:cubicBezTo>
                      <a:pt x="374" y="1"/>
                      <a:pt x="1" y="305"/>
                      <a:pt x="1" y="762"/>
                    </a:cubicBezTo>
                    <a:cubicBezTo>
                      <a:pt x="1" y="1182"/>
                      <a:pt x="337" y="1519"/>
                      <a:pt x="757" y="1523"/>
                    </a:cubicBezTo>
                    <a:cubicBezTo>
                      <a:pt x="1434" y="1523"/>
                      <a:pt x="1774" y="702"/>
                      <a:pt x="1294" y="226"/>
                    </a:cubicBezTo>
                    <a:cubicBezTo>
                      <a:pt x="1139" y="70"/>
                      <a:pt x="950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33"/>
              <p:cNvSpPr/>
              <p:nvPr/>
            </p:nvSpPr>
            <p:spPr>
              <a:xfrm>
                <a:off x="9887546" y="2617023"/>
                <a:ext cx="520234" cy="519814"/>
              </a:xfrm>
              <a:custGeom>
                <a:rect b="b" l="l" r="r" t="t"/>
                <a:pathLst>
                  <a:path extrusionOk="0" h="6189" w="6194">
                    <a:moveTo>
                      <a:pt x="4428" y="0"/>
                    </a:moveTo>
                    <a:lnTo>
                      <a:pt x="2214" y="2214"/>
                    </a:lnTo>
                    <a:lnTo>
                      <a:pt x="1" y="4427"/>
                    </a:lnTo>
                    <a:lnTo>
                      <a:pt x="1" y="6188"/>
                    </a:lnTo>
                    <a:lnTo>
                      <a:pt x="3095" y="3094"/>
                    </a:lnTo>
                    <a:lnTo>
                      <a:pt x="619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33"/>
              <p:cNvSpPr/>
              <p:nvPr/>
            </p:nvSpPr>
            <p:spPr>
              <a:xfrm>
                <a:off x="7813245" y="777978"/>
                <a:ext cx="2611333" cy="3736295"/>
              </a:xfrm>
              <a:custGeom>
                <a:rect b="b" l="l" r="r" t="t"/>
                <a:pathLst>
                  <a:path extrusionOk="0" h="44485" w="31091">
                    <a:moveTo>
                      <a:pt x="28921" y="1"/>
                    </a:moveTo>
                    <a:lnTo>
                      <a:pt x="23577" y="5344"/>
                    </a:lnTo>
                    <a:lnTo>
                      <a:pt x="23577" y="11525"/>
                    </a:lnTo>
                    <a:lnTo>
                      <a:pt x="30686" y="18638"/>
                    </a:lnTo>
                    <a:lnTo>
                      <a:pt x="30686" y="21984"/>
                    </a:lnTo>
                    <a:lnTo>
                      <a:pt x="19218" y="33456"/>
                    </a:lnTo>
                    <a:lnTo>
                      <a:pt x="10744" y="33456"/>
                    </a:lnTo>
                    <a:lnTo>
                      <a:pt x="10688" y="33512"/>
                    </a:lnTo>
                    <a:lnTo>
                      <a:pt x="0" y="44200"/>
                    </a:lnTo>
                    <a:lnTo>
                      <a:pt x="285" y="44484"/>
                    </a:lnTo>
                    <a:lnTo>
                      <a:pt x="10912" y="33857"/>
                    </a:lnTo>
                    <a:lnTo>
                      <a:pt x="19382" y="33857"/>
                    </a:lnTo>
                    <a:lnTo>
                      <a:pt x="19442" y="33797"/>
                    </a:lnTo>
                    <a:lnTo>
                      <a:pt x="31090" y="22148"/>
                    </a:lnTo>
                    <a:lnTo>
                      <a:pt x="31090" y="18474"/>
                    </a:lnTo>
                    <a:lnTo>
                      <a:pt x="23977" y="11361"/>
                    </a:lnTo>
                    <a:lnTo>
                      <a:pt x="23977" y="5509"/>
                    </a:lnTo>
                    <a:lnTo>
                      <a:pt x="29205" y="285"/>
                    </a:lnTo>
                    <a:lnTo>
                      <a:pt x="289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9" name="Google Shape;719;p33"/>
          <p:cNvGrpSpPr/>
          <p:nvPr/>
        </p:nvGrpSpPr>
        <p:grpSpPr>
          <a:xfrm flipH="1">
            <a:off x="5745066" y="-1877775"/>
            <a:ext cx="4054931" cy="3690696"/>
            <a:chOff x="-626842" y="-1801575"/>
            <a:chExt cx="4054931" cy="3690696"/>
          </a:xfrm>
        </p:grpSpPr>
        <p:sp>
          <p:nvSpPr>
            <p:cNvPr id="720" name="Google Shape;720;p33"/>
            <p:cNvSpPr/>
            <p:nvPr/>
          </p:nvSpPr>
          <p:spPr>
            <a:xfrm>
              <a:off x="-626842" y="-190870"/>
              <a:ext cx="2698418" cy="1592456"/>
            </a:xfrm>
            <a:custGeom>
              <a:rect b="b" l="l" r="r" t="t"/>
              <a:pathLst>
                <a:path extrusionOk="0" h="13154" w="22289">
                  <a:moveTo>
                    <a:pt x="14063" y="0"/>
                  </a:moveTo>
                  <a:lnTo>
                    <a:pt x="11521" y="2542"/>
                  </a:lnTo>
                  <a:lnTo>
                    <a:pt x="10616" y="2542"/>
                  </a:lnTo>
                  <a:lnTo>
                    <a:pt x="1" y="13154"/>
                  </a:lnTo>
                  <a:lnTo>
                    <a:pt x="5249" y="13154"/>
                  </a:lnTo>
                  <a:lnTo>
                    <a:pt x="9572" y="8831"/>
                  </a:lnTo>
                  <a:lnTo>
                    <a:pt x="13515" y="8831"/>
                  </a:lnTo>
                  <a:lnTo>
                    <a:pt x="22289" y="52"/>
                  </a:lnTo>
                  <a:lnTo>
                    <a:pt x="140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1" name="Google Shape;721;p33"/>
            <p:cNvGrpSpPr/>
            <p:nvPr/>
          </p:nvGrpSpPr>
          <p:grpSpPr>
            <a:xfrm rot="10800000">
              <a:off x="388735" y="-1801575"/>
              <a:ext cx="3039353" cy="3203144"/>
              <a:chOff x="7797455" y="1505164"/>
              <a:chExt cx="3773251" cy="3976591"/>
            </a:xfrm>
          </p:grpSpPr>
          <p:sp>
            <p:nvSpPr>
              <p:cNvPr id="722" name="Google Shape;722;p33"/>
              <p:cNvSpPr/>
              <p:nvPr/>
            </p:nvSpPr>
            <p:spPr>
              <a:xfrm>
                <a:off x="8507171" y="4423732"/>
                <a:ext cx="375603" cy="375939"/>
              </a:xfrm>
              <a:custGeom>
                <a:rect b="b" l="l" r="r" t="t"/>
                <a:pathLst>
                  <a:path extrusionOk="0" h="4476" w="4472">
                    <a:moveTo>
                      <a:pt x="4471" y="0"/>
                    </a:moveTo>
                    <a:lnTo>
                      <a:pt x="2234" y="2238"/>
                    </a:lnTo>
                    <a:lnTo>
                      <a:pt x="0" y="4475"/>
                    </a:lnTo>
                    <a:lnTo>
                      <a:pt x="1273" y="4475"/>
                    </a:lnTo>
                    <a:lnTo>
                      <a:pt x="2870" y="2874"/>
                    </a:lnTo>
                    <a:lnTo>
                      <a:pt x="4471" y="1273"/>
                    </a:lnTo>
                    <a:lnTo>
                      <a:pt x="447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33"/>
              <p:cNvSpPr/>
              <p:nvPr/>
            </p:nvSpPr>
            <p:spPr>
              <a:xfrm>
                <a:off x="7797455" y="5326373"/>
                <a:ext cx="181250" cy="155382"/>
              </a:xfrm>
              <a:custGeom>
                <a:rect b="b" l="l" r="r" t="t"/>
                <a:pathLst>
                  <a:path extrusionOk="0" h="1850" w="2158">
                    <a:moveTo>
                      <a:pt x="1231" y="488"/>
                    </a:moveTo>
                    <a:cubicBezTo>
                      <a:pt x="1455" y="488"/>
                      <a:pt x="1669" y="663"/>
                      <a:pt x="1669" y="925"/>
                    </a:cubicBezTo>
                    <a:cubicBezTo>
                      <a:pt x="1669" y="1166"/>
                      <a:pt x="1473" y="1362"/>
                      <a:pt x="1233" y="1362"/>
                    </a:cubicBezTo>
                    <a:cubicBezTo>
                      <a:pt x="845" y="1358"/>
                      <a:pt x="653" y="889"/>
                      <a:pt x="925" y="617"/>
                    </a:cubicBezTo>
                    <a:cubicBezTo>
                      <a:pt x="1014" y="528"/>
                      <a:pt x="1124" y="488"/>
                      <a:pt x="1231" y="488"/>
                    </a:cubicBezTo>
                    <a:close/>
                    <a:moveTo>
                      <a:pt x="1233" y="1"/>
                    </a:moveTo>
                    <a:cubicBezTo>
                      <a:pt x="413" y="1"/>
                      <a:pt x="0" y="998"/>
                      <a:pt x="581" y="1578"/>
                    </a:cubicBezTo>
                    <a:cubicBezTo>
                      <a:pt x="768" y="1765"/>
                      <a:pt x="999" y="1849"/>
                      <a:pt x="1226" y="1849"/>
                    </a:cubicBezTo>
                    <a:cubicBezTo>
                      <a:pt x="1701" y="1849"/>
                      <a:pt x="2158" y="1481"/>
                      <a:pt x="2158" y="925"/>
                    </a:cubicBezTo>
                    <a:cubicBezTo>
                      <a:pt x="2158" y="413"/>
                      <a:pt x="1746" y="1"/>
                      <a:pt x="12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33"/>
              <p:cNvSpPr/>
              <p:nvPr/>
            </p:nvSpPr>
            <p:spPr>
              <a:xfrm>
                <a:off x="11389036" y="1505164"/>
                <a:ext cx="181670" cy="155382"/>
              </a:xfrm>
              <a:custGeom>
                <a:rect b="b" l="l" r="r" t="t"/>
                <a:pathLst>
                  <a:path extrusionOk="0" h="1850" w="2163">
                    <a:moveTo>
                      <a:pt x="1233" y="488"/>
                    </a:moveTo>
                    <a:cubicBezTo>
                      <a:pt x="1457" y="488"/>
                      <a:pt x="1674" y="663"/>
                      <a:pt x="1674" y="925"/>
                    </a:cubicBezTo>
                    <a:cubicBezTo>
                      <a:pt x="1674" y="1166"/>
                      <a:pt x="1478" y="1358"/>
                      <a:pt x="1237" y="1362"/>
                    </a:cubicBezTo>
                    <a:cubicBezTo>
                      <a:pt x="849" y="1362"/>
                      <a:pt x="653" y="889"/>
                      <a:pt x="929" y="617"/>
                    </a:cubicBezTo>
                    <a:cubicBezTo>
                      <a:pt x="1017" y="528"/>
                      <a:pt x="1126" y="488"/>
                      <a:pt x="1233" y="488"/>
                    </a:cubicBezTo>
                    <a:close/>
                    <a:moveTo>
                      <a:pt x="1237" y="1"/>
                    </a:moveTo>
                    <a:cubicBezTo>
                      <a:pt x="413" y="1"/>
                      <a:pt x="1" y="998"/>
                      <a:pt x="585" y="1578"/>
                    </a:cubicBezTo>
                    <a:cubicBezTo>
                      <a:pt x="772" y="1765"/>
                      <a:pt x="1003" y="1849"/>
                      <a:pt x="1230" y="1849"/>
                    </a:cubicBezTo>
                    <a:cubicBezTo>
                      <a:pt x="1705" y="1849"/>
                      <a:pt x="2162" y="1481"/>
                      <a:pt x="2162" y="925"/>
                    </a:cubicBezTo>
                    <a:cubicBezTo>
                      <a:pt x="2162" y="413"/>
                      <a:pt x="1746" y="1"/>
                      <a:pt x="12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3"/>
              <p:cNvSpPr/>
              <p:nvPr/>
            </p:nvSpPr>
            <p:spPr>
              <a:xfrm>
                <a:off x="7919157" y="1639968"/>
                <a:ext cx="3594352" cy="3738983"/>
              </a:xfrm>
              <a:custGeom>
                <a:rect b="b" l="l" r="r" t="t"/>
                <a:pathLst>
                  <a:path extrusionOk="0" h="44517" w="42795">
                    <a:moveTo>
                      <a:pt x="42306" y="1"/>
                    </a:moveTo>
                    <a:lnTo>
                      <a:pt x="42306" y="12025"/>
                    </a:lnTo>
                    <a:lnTo>
                      <a:pt x="23925" y="30406"/>
                    </a:lnTo>
                    <a:lnTo>
                      <a:pt x="13762" y="30406"/>
                    </a:lnTo>
                    <a:lnTo>
                      <a:pt x="13690" y="30478"/>
                    </a:lnTo>
                    <a:lnTo>
                      <a:pt x="0" y="44172"/>
                    </a:lnTo>
                    <a:lnTo>
                      <a:pt x="345" y="44516"/>
                    </a:lnTo>
                    <a:lnTo>
                      <a:pt x="13966" y="30895"/>
                    </a:lnTo>
                    <a:lnTo>
                      <a:pt x="24125" y="30895"/>
                    </a:lnTo>
                    <a:lnTo>
                      <a:pt x="24197" y="30823"/>
                    </a:lnTo>
                    <a:lnTo>
                      <a:pt x="42795" y="12230"/>
                    </a:lnTo>
                    <a:lnTo>
                      <a:pt x="4279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33"/>
            <p:cNvGrpSpPr/>
            <p:nvPr/>
          </p:nvGrpSpPr>
          <p:grpSpPr>
            <a:xfrm>
              <a:off x="331330" y="1630180"/>
              <a:ext cx="258605" cy="258941"/>
              <a:chOff x="8925357" y="2817675"/>
              <a:chExt cx="258605" cy="258941"/>
            </a:xfrm>
          </p:grpSpPr>
          <p:sp>
            <p:nvSpPr>
              <p:cNvPr id="727" name="Google Shape;727;p33"/>
              <p:cNvSpPr/>
              <p:nvPr/>
            </p:nvSpPr>
            <p:spPr>
              <a:xfrm>
                <a:off x="9033956" y="2817675"/>
                <a:ext cx="41155" cy="258941"/>
              </a:xfrm>
              <a:custGeom>
                <a:rect b="b" l="l" r="r" t="t"/>
                <a:pathLst>
                  <a:path extrusionOk="0" h="3083" w="490">
                    <a:moveTo>
                      <a:pt x="1" y="1"/>
                    </a:moveTo>
                    <a:lnTo>
                      <a:pt x="1" y="3083"/>
                    </a:lnTo>
                    <a:lnTo>
                      <a:pt x="489" y="3083"/>
                    </a:lnTo>
                    <a:lnTo>
                      <a:pt x="4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3"/>
              <p:cNvSpPr/>
              <p:nvPr/>
            </p:nvSpPr>
            <p:spPr>
              <a:xfrm>
                <a:off x="8925357" y="2926610"/>
                <a:ext cx="258605" cy="41155"/>
              </a:xfrm>
              <a:custGeom>
                <a:rect b="b" l="l" r="r" t="t"/>
                <a:pathLst>
                  <a:path extrusionOk="0" h="490" w="3079">
                    <a:moveTo>
                      <a:pt x="1" y="1"/>
                    </a:moveTo>
                    <a:lnTo>
                      <a:pt x="1" y="489"/>
                    </a:lnTo>
                    <a:lnTo>
                      <a:pt x="3079" y="489"/>
                    </a:lnTo>
                    <a:lnTo>
                      <a:pt x="30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20"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34"/>
          <p:cNvGrpSpPr/>
          <p:nvPr/>
        </p:nvGrpSpPr>
        <p:grpSpPr>
          <a:xfrm>
            <a:off x="6637249" y="3517397"/>
            <a:ext cx="3213277" cy="3529318"/>
            <a:chOff x="6484849" y="3631196"/>
            <a:chExt cx="3213277" cy="3529318"/>
          </a:xfrm>
        </p:grpSpPr>
        <p:sp>
          <p:nvSpPr>
            <p:cNvPr id="731" name="Google Shape;731;p34"/>
            <p:cNvSpPr/>
            <p:nvPr/>
          </p:nvSpPr>
          <p:spPr>
            <a:xfrm>
              <a:off x="7145128" y="4325492"/>
              <a:ext cx="2552998" cy="1507261"/>
            </a:xfrm>
            <a:custGeom>
              <a:rect b="b" l="l" r="r" t="t"/>
              <a:pathLst>
                <a:path extrusionOk="0" h="10160" w="17209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2" name="Google Shape;732;p34"/>
            <p:cNvGrpSpPr/>
            <p:nvPr/>
          </p:nvGrpSpPr>
          <p:grpSpPr>
            <a:xfrm flipH="1" rot="10800000">
              <a:off x="6484849" y="3631196"/>
              <a:ext cx="2431677" cy="3529318"/>
              <a:chOff x="6769513" y="299393"/>
              <a:chExt cx="1308620" cy="1899525"/>
            </a:xfrm>
          </p:grpSpPr>
          <p:sp>
            <p:nvSpPr>
              <p:cNvPr id="733" name="Google Shape;733;p34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34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34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34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34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34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9" name="Google Shape;739;p34"/>
          <p:cNvGrpSpPr/>
          <p:nvPr/>
        </p:nvGrpSpPr>
        <p:grpSpPr>
          <a:xfrm>
            <a:off x="-2910022" y="-3831210"/>
            <a:ext cx="6654696" cy="7636707"/>
            <a:chOff x="-2910022" y="-3831210"/>
            <a:chExt cx="6654696" cy="7636707"/>
          </a:xfrm>
        </p:grpSpPr>
        <p:sp>
          <p:nvSpPr>
            <p:cNvPr id="740" name="Google Shape;740;p34"/>
            <p:cNvSpPr/>
            <p:nvPr/>
          </p:nvSpPr>
          <p:spPr>
            <a:xfrm flipH="1" rot="10800000">
              <a:off x="-2910022" y="-383121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1" name="Google Shape;741;p34"/>
            <p:cNvGrpSpPr/>
            <p:nvPr/>
          </p:nvGrpSpPr>
          <p:grpSpPr>
            <a:xfrm flipH="1">
              <a:off x="-831771" y="-192647"/>
              <a:ext cx="2586938" cy="1464987"/>
              <a:chOff x="7545816" y="-192997"/>
              <a:chExt cx="2586938" cy="1464987"/>
            </a:xfrm>
          </p:grpSpPr>
          <p:sp>
            <p:nvSpPr>
              <p:cNvPr id="742" name="Google Shape;742;p34"/>
              <p:cNvSpPr/>
              <p:nvPr/>
            </p:nvSpPr>
            <p:spPr>
              <a:xfrm flipH="1" rot="5400000">
                <a:off x="8106792" y="-753973"/>
                <a:ext cx="1464987" cy="2586938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3" name="Google Shape;743;p34"/>
              <p:cNvGrpSpPr/>
              <p:nvPr/>
            </p:nvGrpSpPr>
            <p:grpSpPr>
              <a:xfrm>
                <a:off x="7545825" y="435764"/>
                <a:ext cx="827314" cy="410158"/>
                <a:chOff x="5989375" y="1843575"/>
                <a:chExt cx="136525" cy="67675"/>
              </a:xfrm>
            </p:grpSpPr>
            <p:sp>
              <p:nvSpPr>
                <p:cNvPr id="744" name="Google Shape;744;p34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709" y="0"/>
                      </a:moveTo>
                      <a:lnTo>
                        <a:pt x="0" y="709"/>
                      </a:lnTo>
                      <a:lnTo>
                        <a:pt x="112" y="821"/>
                      </a:lnTo>
                      <a:lnTo>
                        <a:pt x="821" y="113"/>
                      </a:lnTo>
                      <a:lnTo>
                        <a:pt x="70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5" name="Google Shape;745;p34"/>
                <p:cNvSpPr/>
                <p:nvPr/>
              </p:nvSpPr>
              <p:spPr>
                <a:xfrm>
                  <a:off x="6047225" y="1843575"/>
                  <a:ext cx="20525" cy="20550"/>
                </a:xfrm>
                <a:custGeom>
                  <a:rect b="b" l="l" r="r" t="t"/>
                  <a:pathLst>
                    <a:path extrusionOk="0" h="822" w="821">
                      <a:moveTo>
                        <a:pt x="112" y="0"/>
                      </a:moveTo>
                      <a:lnTo>
                        <a:pt x="0" y="113"/>
                      </a:lnTo>
                      <a:lnTo>
                        <a:pt x="709" y="821"/>
                      </a:lnTo>
                      <a:lnTo>
                        <a:pt x="821" y="709"/>
                      </a:lnTo>
                      <a:lnTo>
                        <a:pt x="112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34"/>
                <p:cNvSpPr/>
                <p:nvPr/>
              </p:nvSpPr>
              <p:spPr>
                <a:xfrm>
                  <a:off x="5989475" y="18436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713" y="0"/>
                      </a:moveTo>
                      <a:lnTo>
                        <a:pt x="1" y="709"/>
                      </a:lnTo>
                      <a:lnTo>
                        <a:pt x="113" y="821"/>
                      </a:lnTo>
                      <a:lnTo>
                        <a:pt x="825" y="113"/>
                      </a:lnTo>
                      <a:lnTo>
                        <a:pt x="713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34"/>
                <p:cNvSpPr/>
                <p:nvPr/>
              </p:nvSpPr>
              <p:spPr>
                <a:xfrm>
                  <a:off x="5989375" y="1843575"/>
                  <a:ext cx="20650" cy="20550"/>
                </a:xfrm>
                <a:custGeom>
                  <a:rect b="b" l="l" r="r" t="t"/>
                  <a:pathLst>
                    <a:path extrusionOk="0" h="822" w="826">
                      <a:moveTo>
                        <a:pt x="117" y="0"/>
                      </a:moveTo>
                      <a:lnTo>
                        <a:pt x="1" y="113"/>
                      </a:lnTo>
                      <a:lnTo>
                        <a:pt x="713" y="821"/>
                      </a:lnTo>
                      <a:lnTo>
                        <a:pt x="825" y="709"/>
                      </a:lnTo>
                      <a:lnTo>
                        <a:pt x="117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34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709" y="1"/>
                      </a:moveTo>
                      <a:lnTo>
                        <a:pt x="1" y="713"/>
                      </a:lnTo>
                      <a:lnTo>
                        <a:pt x="113" y="825"/>
                      </a:lnTo>
                      <a:lnTo>
                        <a:pt x="821" y="113"/>
                      </a:lnTo>
                      <a:lnTo>
                        <a:pt x="709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34"/>
                <p:cNvSpPr/>
                <p:nvPr/>
              </p:nvSpPr>
              <p:spPr>
                <a:xfrm>
                  <a:off x="6105350" y="1890600"/>
                  <a:ext cx="20550" cy="20650"/>
                </a:xfrm>
                <a:custGeom>
                  <a:rect b="b" l="l" r="r" t="t"/>
                  <a:pathLst>
                    <a:path extrusionOk="0" h="826" w="822">
                      <a:moveTo>
                        <a:pt x="113" y="1"/>
                      </a:moveTo>
                      <a:lnTo>
                        <a:pt x="1" y="113"/>
                      </a:lnTo>
                      <a:lnTo>
                        <a:pt x="709" y="825"/>
                      </a:lnTo>
                      <a:lnTo>
                        <a:pt x="821" y="709"/>
                      </a:lnTo>
                      <a:lnTo>
                        <a:pt x="1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0" name="Google Shape;750;p34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713" y="1"/>
                      </a:moveTo>
                      <a:lnTo>
                        <a:pt x="0" y="709"/>
                      </a:lnTo>
                      <a:lnTo>
                        <a:pt x="116" y="825"/>
                      </a:lnTo>
                      <a:lnTo>
                        <a:pt x="825" y="113"/>
                      </a:lnTo>
                      <a:lnTo>
                        <a:pt x="71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1" name="Google Shape;751;p34"/>
                <p:cNvSpPr/>
                <p:nvPr/>
              </p:nvSpPr>
              <p:spPr>
                <a:xfrm>
                  <a:off x="6047525" y="1890600"/>
                  <a:ext cx="20625" cy="20650"/>
                </a:xfrm>
                <a:custGeom>
                  <a:rect b="b" l="l" r="r" t="t"/>
                  <a:pathLst>
                    <a:path extrusionOk="0" h="826" w="825">
                      <a:moveTo>
                        <a:pt x="112" y="1"/>
                      </a:moveTo>
                      <a:lnTo>
                        <a:pt x="0" y="113"/>
                      </a:lnTo>
                      <a:lnTo>
                        <a:pt x="713" y="825"/>
                      </a:lnTo>
                      <a:lnTo>
                        <a:pt x="825" y="709"/>
                      </a:lnTo>
                      <a:lnTo>
                        <a:pt x="112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52" name="Google Shape;752;p34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_1"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5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grpSp>
        <p:nvGrpSpPr>
          <p:cNvPr id="755" name="Google Shape;755;p35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756" name="Google Shape;756;p35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7" name="Google Shape;757;p35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758" name="Google Shape;758;p35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5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0" name="Google Shape;760;p35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761" name="Google Shape;761;p35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762" name="Google Shape;762;p35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35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4" name="Google Shape;764;p35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765" name="Google Shape;765;p3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35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35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35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3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35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3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35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_1"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36"/>
          <p:cNvGrpSpPr/>
          <p:nvPr/>
        </p:nvGrpSpPr>
        <p:grpSpPr>
          <a:xfrm>
            <a:off x="6302380" y="-753973"/>
            <a:ext cx="4838246" cy="8737202"/>
            <a:chOff x="6149980" y="-753973"/>
            <a:chExt cx="4838246" cy="8737202"/>
          </a:xfrm>
        </p:grpSpPr>
        <p:sp>
          <p:nvSpPr>
            <p:cNvPr id="775" name="Google Shape;775;p36"/>
            <p:cNvSpPr/>
            <p:nvPr/>
          </p:nvSpPr>
          <p:spPr>
            <a:xfrm rot="10800000">
              <a:off x="6501374" y="2350375"/>
              <a:ext cx="4486853" cy="2966613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6" name="Google Shape;776;p36"/>
            <p:cNvGrpSpPr/>
            <p:nvPr/>
          </p:nvGrpSpPr>
          <p:grpSpPr>
            <a:xfrm flipH="1">
              <a:off x="7623943" y="2421824"/>
              <a:ext cx="300359" cy="299855"/>
              <a:chOff x="1466575" y="2391250"/>
              <a:chExt cx="59575" cy="59475"/>
            </a:xfrm>
          </p:grpSpPr>
          <p:sp>
            <p:nvSpPr>
              <p:cNvPr id="777" name="Google Shape;777;p36"/>
              <p:cNvSpPr/>
              <p:nvPr/>
            </p:nvSpPr>
            <p:spPr>
              <a:xfrm>
                <a:off x="1491600" y="2391250"/>
                <a:ext cx="9425" cy="59475"/>
              </a:xfrm>
              <a:custGeom>
                <a:rect b="b" l="l" r="r" t="t"/>
                <a:pathLst>
                  <a:path extrusionOk="0" h="2379" w="377">
                    <a:moveTo>
                      <a:pt x="0" y="1"/>
                    </a:moveTo>
                    <a:lnTo>
                      <a:pt x="0" y="2379"/>
                    </a:lnTo>
                    <a:lnTo>
                      <a:pt x="377" y="2379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36"/>
              <p:cNvSpPr/>
              <p:nvPr/>
            </p:nvSpPr>
            <p:spPr>
              <a:xfrm>
                <a:off x="1466575" y="2416275"/>
                <a:ext cx="59575" cy="9425"/>
              </a:xfrm>
              <a:custGeom>
                <a:rect b="b" l="l" r="r" t="t"/>
                <a:pathLst>
                  <a:path extrusionOk="0" h="377" w="2383">
                    <a:moveTo>
                      <a:pt x="1" y="1"/>
                    </a:moveTo>
                    <a:lnTo>
                      <a:pt x="1" y="377"/>
                    </a:lnTo>
                    <a:lnTo>
                      <a:pt x="2382" y="377"/>
                    </a:lnTo>
                    <a:lnTo>
                      <a:pt x="238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9" name="Google Shape;779;p36"/>
            <p:cNvGrpSpPr/>
            <p:nvPr/>
          </p:nvGrpSpPr>
          <p:grpSpPr>
            <a:xfrm flipH="1">
              <a:off x="6149980" y="-661273"/>
              <a:ext cx="2817846" cy="4069237"/>
              <a:chOff x="278245" y="-184325"/>
              <a:chExt cx="2358228" cy="3405504"/>
            </a:xfrm>
          </p:grpSpPr>
          <p:grpSp>
            <p:nvGrpSpPr>
              <p:cNvPr id="780" name="Google Shape;780;p36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1" name="Google Shape;781;p36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2" name="Google Shape;782;p36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3" name="Google Shape;783;p36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4" name="Google Shape;784;p36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85" name="Google Shape;785;p36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86" name="Google Shape;786;p36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87" name="Google Shape;787;p36"/>
            <p:cNvSpPr/>
            <p:nvPr/>
          </p:nvSpPr>
          <p:spPr>
            <a:xfrm rot="10800000">
              <a:off x="8012311" y="-753973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88" name="Google Shape;788;p36"/>
            <p:cNvGrpSpPr/>
            <p:nvPr/>
          </p:nvGrpSpPr>
          <p:grpSpPr>
            <a:xfrm>
              <a:off x="7560791" y="3580603"/>
              <a:ext cx="3173104" cy="4402627"/>
              <a:chOff x="2132995" y="960308"/>
              <a:chExt cx="496177" cy="688438"/>
            </a:xfrm>
          </p:grpSpPr>
          <p:sp>
            <p:nvSpPr>
              <p:cNvPr id="789" name="Google Shape;789;p36"/>
              <p:cNvSpPr/>
              <p:nvPr/>
            </p:nvSpPr>
            <p:spPr>
              <a:xfrm>
                <a:off x="2143863" y="977753"/>
                <a:ext cx="473252" cy="659302"/>
              </a:xfrm>
              <a:custGeom>
                <a:rect b="b" l="l" r="r" t="t"/>
                <a:pathLst>
                  <a:path extrusionOk="0" h="14437" w="10363">
                    <a:moveTo>
                      <a:pt x="1" y="1"/>
                    </a:moveTo>
                    <a:lnTo>
                      <a:pt x="1" y="2663"/>
                    </a:lnTo>
                    <a:lnTo>
                      <a:pt x="4926" y="2663"/>
                    </a:lnTo>
                    <a:lnTo>
                      <a:pt x="7972" y="5709"/>
                    </a:lnTo>
                    <a:lnTo>
                      <a:pt x="7972" y="12123"/>
                    </a:lnTo>
                    <a:lnTo>
                      <a:pt x="10286" y="14437"/>
                    </a:lnTo>
                    <a:lnTo>
                      <a:pt x="10362" y="14352"/>
                    </a:lnTo>
                    <a:lnTo>
                      <a:pt x="8083" y="12081"/>
                    </a:lnTo>
                    <a:lnTo>
                      <a:pt x="8083" y="5658"/>
                    </a:lnTo>
                    <a:lnTo>
                      <a:pt x="4995" y="2561"/>
                    </a:lnTo>
                    <a:lnTo>
                      <a:pt x="4978" y="2544"/>
                    </a:lnTo>
                    <a:lnTo>
                      <a:pt x="120" y="2544"/>
                    </a:lnTo>
                    <a:lnTo>
                      <a:pt x="12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6"/>
              <p:cNvSpPr/>
              <p:nvPr/>
            </p:nvSpPr>
            <p:spPr>
              <a:xfrm>
                <a:off x="2401063" y="1126948"/>
                <a:ext cx="81608" cy="81608"/>
              </a:xfrm>
              <a:custGeom>
                <a:rect b="b" l="l" r="r" t="t"/>
                <a:pathLst>
                  <a:path extrusionOk="0" h="1787" w="1787">
                    <a:moveTo>
                      <a:pt x="1" y="0"/>
                    </a:moveTo>
                    <a:lnTo>
                      <a:pt x="1" y="511"/>
                    </a:lnTo>
                    <a:lnTo>
                      <a:pt x="639" y="1149"/>
                    </a:lnTo>
                    <a:lnTo>
                      <a:pt x="1277" y="1787"/>
                    </a:lnTo>
                    <a:lnTo>
                      <a:pt x="1787" y="1787"/>
                    </a:lnTo>
                    <a:lnTo>
                      <a:pt x="894" y="8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36"/>
              <p:cNvSpPr/>
              <p:nvPr/>
            </p:nvSpPr>
            <p:spPr>
              <a:xfrm>
                <a:off x="2132995" y="960308"/>
                <a:ext cx="23610" cy="20231"/>
              </a:xfrm>
              <a:custGeom>
                <a:rect b="b" l="l" r="r" t="t"/>
                <a:pathLst>
                  <a:path extrusionOk="0" h="443" w="517">
                    <a:moveTo>
                      <a:pt x="298" y="119"/>
                    </a:moveTo>
                    <a:cubicBezTo>
                      <a:pt x="409" y="145"/>
                      <a:pt x="409" y="298"/>
                      <a:pt x="298" y="332"/>
                    </a:cubicBezTo>
                    <a:cubicBezTo>
                      <a:pt x="196" y="298"/>
                      <a:pt x="196" y="145"/>
                      <a:pt x="298" y="119"/>
                    </a:cubicBezTo>
                    <a:close/>
                    <a:moveTo>
                      <a:pt x="295" y="0"/>
                    </a:moveTo>
                    <a:cubicBezTo>
                      <a:pt x="240" y="0"/>
                      <a:pt x="184" y="21"/>
                      <a:pt x="137" y="68"/>
                    </a:cubicBezTo>
                    <a:cubicBezTo>
                      <a:pt x="1" y="204"/>
                      <a:pt x="103" y="442"/>
                      <a:pt x="298" y="442"/>
                    </a:cubicBezTo>
                    <a:cubicBezTo>
                      <a:pt x="418" y="434"/>
                      <a:pt x="511" y="340"/>
                      <a:pt x="511" y="230"/>
                    </a:cubicBezTo>
                    <a:cubicBezTo>
                      <a:pt x="517" y="92"/>
                      <a:pt x="410" y="0"/>
                      <a:pt x="29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36"/>
              <p:cNvSpPr/>
              <p:nvPr/>
            </p:nvSpPr>
            <p:spPr>
              <a:xfrm>
                <a:off x="2605425" y="1628651"/>
                <a:ext cx="23747" cy="20094"/>
              </a:xfrm>
              <a:custGeom>
                <a:rect b="b" l="l" r="r" t="t"/>
                <a:pathLst>
                  <a:path extrusionOk="0" h="440" w="520">
                    <a:moveTo>
                      <a:pt x="298" y="116"/>
                    </a:moveTo>
                    <a:cubicBezTo>
                      <a:pt x="358" y="116"/>
                      <a:pt x="409" y="167"/>
                      <a:pt x="400" y="227"/>
                    </a:cubicBezTo>
                    <a:cubicBezTo>
                      <a:pt x="400" y="290"/>
                      <a:pt x="348" y="331"/>
                      <a:pt x="294" y="331"/>
                    </a:cubicBezTo>
                    <a:cubicBezTo>
                      <a:pt x="269" y="331"/>
                      <a:pt x="243" y="322"/>
                      <a:pt x="221" y="303"/>
                    </a:cubicBezTo>
                    <a:cubicBezTo>
                      <a:pt x="153" y="235"/>
                      <a:pt x="204" y="116"/>
                      <a:pt x="298" y="116"/>
                    </a:cubicBezTo>
                    <a:close/>
                    <a:moveTo>
                      <a:pt x="299" y="1"/>
                    </a:moveTo>
                    <a:cubicBezTo>
                      <a:pt x="244" y="1"/>
                      <a:pt x="189" y="21"/>
                      <a:pt x="145" y="65"/>
                    </a:cubicBezTo>
                    <a:cubicBezTo>
                      <a:pt x="0" y="201"/>
                      <a:pt x="102" y="439"/>
                      <a:pt x="298" y="439"/>
                    </a:cubicBezTo>
                    <a:cubicBezTo>
                      <a:pt x="417" y="439"/>
                      <a:pt x="519" y="337"/>
                      <a:pt x="519" y="218"/>
                    </a:cubicBezTo>
                    <a:cubicBezTo>
                      <a:pt x="519" y="86"/>
                      <a:pt x="411" y="1"/>
                      <a:pt x="2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6"/>
              <p:cNvSpPr/>
              <p:nvPr/>
            </p:nvSpPr>
            <p:spPr>
              <a:xfrm>
                <a:off x="2145827" y="1025155"/>
                <a:ext cx="122024" cy="71515"/>
              </a:xfrm>
              <a:custGeom>
                <a:rect b="b" l="l" r="r" t="t"/>
                <a:pathLst>
                  <a:path extrusionOk="0" h="1566" w="2672">
                    <a:moveTo>
                      <a:pt x="34" y="1"/>
                    </a:moveTo>
                    <a:lnTo>
                      <a:pt x="0" y="26"/>
                    </a:lnTo>
                    <a:lnTo>
                      <a:pt x="800" y="826"/>
                    </a:lnTo>
                    <a:lnTo>
                      <a:pt x="1898" y="826"/>
                    </a:lnTo>
                    <a:lnTo>
                      <a:pt x="2638" y="1566"/>
                    </a:lnTo>
                    <a:lnTo>
                      <a:pt x="2672" y="1532"/>
                    </a:lnTo>
                    <a:lnTo>
                      <a:pt x="1923" y="783"/>
                    </a:lnTo>
                    <a:lnTo>
                      <a:pt x="817" y="78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4" name="Google Shape;794;p36"/>
          <p:cNvGrpSpPr/>
          <p:nvPr/>
        </p:nvGrpSpPr>
        <p:grpSpPr>
          <a:xfrm>
            <a:off x="-2749105" y="-2045480"/>
            <a:ext cx="6654696" cy="9234460"/>
            <a:chOff x="-2596705" y="-2045480"/>
            <a:chExt cx="6654696" cy="9234460"/>
          </a:xfrm>
        </p:grpSpPr>
        <p:grpSp>
          <p:nvGrpSpPr>
            <p:cNvPr id="795" name="Google Shape;795;p36"/>
            <p:cNvGrpSpPr/>
            <p:nvPr/>
          </p:nvGrpSpPr>
          <p:grpSpPr>
            <a:xfrm flipH="1">
              <a:off x="722369" y="491148"/>
              <a:ext cx="801674" cy="397824"/>
              <a:chOff x="1622300" y="2291700"/>
              <a:chExt cx="118800" cy="58950"/>
            </a:xfrm>
          </p:grpSpPr>
          <p:sp>
            <p:nvSpPr>
              <p:cNvPr id="796" name="Google Shape;796;p36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rect b="b" l="l" r="r" t="t"/>
                <a:pathLst>
                  <a:path extrusionOk="0" h="713" w="718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36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36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36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36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1" name="Google Shape;801;p36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rect b="b" l="l" r="r" t="t"/>
                <a:pathLst>
                  <a:path extrusionOk="0" h="717" w="713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36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36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rect b="b" l="l" r="r" t="t"/>
                <a:pathLst>
                  <a:path extrusionOk="0" h="717" w="718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4" name="Google Shape;804;p36"/>
            <p:cNvSpPr/>
            <p:nvPr/>
          </p:nvSpPr>
          <p:spPr>
            <a:xfrm>
              <a:off x="-2596705" y="-1246603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05" name="Google Shape;805;p36"/>
            <p:cNvGrpSpPr/>
            <p:nvPr/>
          </p:nvGrpSpPr>
          <p:grpSpPr>
            <a:xfrm rot="10800000">
              <a:off x="-1185762" y="-2045480"/>
              <a:ext cx="2901864" cy="4211818"/>
              <a:chOff x="6769513" y="299393"/>
              <a:chExt cx="1308620" cy="1899525"/>
            </a:xfrm>
          </p:grpSpPr>
          <p:sp>
            <p:nvSpPr>
              <p:cNvPr id="806" name="Google Shape;806;p36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36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36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36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6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36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12" name="Google Shape;812;p36"/>
            <p:cNvSpPr/>
            <p:nvPr/>
          </p:nvSpPr>
          <p:spPr>
            <a:xfrm rot="10800000">
              <a:off x="1102163" y="4774798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13" name="Google Shape;813;p36"/>
            <p:cNvGrpSpPr/>
            <p:nvPr/>
          </p:nvGrpSpPr>
          <p:grpSpPr>
            <a:xfrm flipH="1">
              <a:off x="-1973878" y="2737381"/>
              <a:ext cx="3265346" cy="3441180"/>
              <a:chOff x="2011428" y="602777"/>
              <a:chExt cx="774292" cy="815987"/>
            </a:xfrm>
          </p:grpSpPr>
          <p:sp>
            <p:nvSpPr>
              <p:cNvPr id="814" name="Google Shape;814;p36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36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6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36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36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36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0" name="Google Shape;820;p36"/>
            <p:cNvGrpSpPr/>
            <p:nvPr/>
          </p:nvGrpSpPr>
          <p:grpSpPr>
            <a:xfrm rot="-5400000">
              <a:off x="-1256153" y="3835717"/>
              <a:ext cx="3265346" cy="3441180"/>
              <a:chOff x="2011428" y="602777"/>
              <a:chExt cx="774292" cy="815987"/>
            </a:xfrm>
          </p:grpSpPr>
          <p:sp>
            <p:nvSpPr>
              <p:cNvPr id="821" name="Google Shape;821;p36"/>
              <p:cNvSpPr/>
              <p:nvPr/>
            </p:nvSpPr>
            <p:spPr>
              <a:xfrm>
                <a:off x="2751470" y="1215132"/>
                <a:ext cx="15618" cy="109191"/>
              </a:xfrm>
              <a:custGeom>
                <a:rect b="b" l="l" r="r" t="t"/>
                <a:pathLst>
                  <a:path extrusionOk="0" h="2391" w="342">
                    <a:moveTo>
                      <a:pt x="341" y="0"/>
                    </a:moveTo>
                    <a:lnTo>
                      <a:pt x="1" y="341"/>
                    </a:lnTo>
                    <a:lnTo>
                      <a:pt x="1" y="1191"/>
                    </a:lnTo>
                    <a:lnTo>
                      <a:pt x="1" y="2042"/>
                    </a:lnTo>
                    <a:lnTo>
                      <a:pt x="341" y="2391"/>
                    </a:lnTo>
                    <a:lnTo>
                      <a:pt x="341" y="1191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36"/>
              <p:cNvSpPr/>
              <p:nvPr/>
            </p:nvSpPr>
            <p:spPr>
              <a:xfrm>
                <a:off x="2157107" y="742702"/>
                <a:ext cx="76950" cy="76995"/>
              </a:xfrm>
              <a:custGeom>
                <a:rect b="b" l="l" r="r" t="t"/>
                <a:pathLst>
                  <a:path extrusionOk="0" h="1686" w="1685">
                    <a:moveTo>
                      <a:pt x="0" y="1"/>
                    </a:moveTo>
                    <a:lnTo>
                      <a:pt x="842" y="843"/>
                    </a:lnTo>
                    <a:lnTo>
                      <a:pt x="1685" y="1685"/>
                    </a:lnTo>
                    <a:lnTo>
                      <a:pt x="1685" y="1209"/>
                    </a:lnTo>
                    <a:lnTo>
                      <a:pt x="1081" y="605"/>
                    </a:ln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36"/>
              <p:cNvSpPr/>
              <p:nvPr/>
            </p:nvSpPr>
            <p:spPr>
              <a:xfrm>
                <a:off x="2011428" y="602777"/>
                <a:ext cx="37310" cy="32013"/>
              </a:xfrm>
              <a:custGeom>
                <a:rect b="b" l="l" r="r" t="t"/>
                <a:pathLst>
                  <a:path extrusionOk="0" h="701" w="817">
                    <a:moveTo>
                      <a:pt x="468" y="181"/>
                    </a:moveTo>
                    <a:cubicBezTo>
                      <a:pt x="561" y="181"/>
                      <a:pt x="630" y="258"/>
                      <a:pt x="630" y="351"/>
                    </a:cubicBezTo>
                    <a:cubicBezTo>
                      <a:pt x="630" y="448"/>
                      <a:pt x="549" y="514"/>
                      <a:pt x="466" y="514"/>
                    </a:cubicBezTo>
                    <a:cubicBezTo>
                      <a:pt x="425" y="514"/>
                      <a:pt x="383" y="498"/>
                      <a:pt x="349" y="462"/>
                    </a:cubicBezTo>
                    <a:cubicBezTo>
                      <a:pt x="247" y="360"/>
                      <a:pt x="323" y="181"/>
                      <a:pt x="468" y="181"/>
                    </a:cubicBezTo>
                    <a:close/>
                    <a:moveTo>
                      <a:pt x="468" y="0"/>
                    </a:moveTo>
                    <a:cubicBezTo>
                      <a:pt x="381" y="0"/>
                      <a:pt x="293" y="33"/>
                      <a:pt x="221" y="105"/>
                    </a:cubicBezTo>
                    <a:cubicBezTo>
                      <a:pt x="0" y="317"/>
                      <a:pt x="153" y="700"/>
                      <a:pt x="468" y="700"/>
                    </a:cubicBezTo>
                    <a:cubicBezTo>
                      <a:pt x="664" y="700"/>
                      <a:pt x="817" y="538"/>
                      <a:pt x="817" y="351"/>
                    </a:cubicBezTo>
                    <a:cubicBezTo>
                      <a:pt x="817" y="139"/>
                      <a:pt x="646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6"/>
              <p:cNvSpPr/>
              <p:nvPr/>
            </p:nvSpPr>
            <p:spPr>
              <a:xfrm>
                <a:off x="2748364" y="1386751"/>
                <a:ext cx="37356" cy="32013"/>
              </a:xfrm>
              <a:custGeom>
                <a:rect b="b" l="l" r="r" t="t"/>
                <a:pathLst>
                  <a:path extrusionOk="0" h="701" w="818">
                    <a:moveTo>
                      <a:pt x="469" y="190"/>
                    </a:moveTo>
                    <a:cubicBezTo>
                      <a:pt x="562" y="190"/>
                      <a:pt x="630" y="258"/>
                      <a:pt x="630" y="351"/>
                    </a:cubicBezTo>
                    <a:cubicBezTo>
                      <a:pt x="630" y="450"/>
                      <a:pt x="547" y="517"/>
                      <a:pt x="462" y="517"/>
                    </a:cubicBezTo>
                    <a:cubicBezTo>
                      <a:pt x="422" y="517"/>
                      <a:pt x="382" y="503"/>
                      <a:pt x="350" y="470"/>
                    </a:cubicBezTo>
                    <a:cubicBezTo>
                      <a:pt x="247" y="360"/>
                      <a:pt x="324" y="190"/>
                      <a:pt x="469" y="190"/>
                    </a:cubicBezTo>
                    <a:close/>
                    <a:moveTo>
                      <a:pt x="468" y="0"/>
                    </a:moveTo>
                    <a:cubicBezTo>
                      <a:pt x="382" y="0"/>
                      <a:pt x="294" y="33"/>
                      <a:pt x="222" y="105"/>
                    </a:cubicBezTo>
                    <a:cubicBezTo>
                      <a:pt x="1" y="326"/>
                      <a:pt x="154" y="700"/>
                      <a:pt x="469" y="700"/>
                    </a:cubicBezTo>
                    <a:cubicBezTo>
                      <a:pt x="664" y="700"/>
                      <a:pt x="817" y="547"/>
                      <a:pt x="817" y="351"/>
                    </a:cubicBezTo>
                    <a:cubicBezTo>
                      <a:pt x="817" y="139"/>
                      <a:pt x="647" y="0"/>
                      <a:pt x="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36"/>
              <p:cNvSpPr/>
              <p:nvPr/>
            </p:nvSpPr>
            <p:spPr>
              <a:xfrm>
                <a:off x="2036271" y="623829"/>
                <a:ext cx="737804" cy="767351"/>
              </a:xfrm>
              <a:custGeom>
                <a:rect b="b" l="l" r="r" t="t"/>
                <a:pathLst>
                  <a:path extrusionOk="0" h="16803" w="16156">
                    <a:moveTo>
                      <a:pt x="137" y="1"/>
                    </a:moveTo>
                    <a:lnTo>
                      <a:pt x="0" y="128"/>
                    </a:lnTo>
                    <a:lnTo>
                      <a:pt x="5173" y="5301"/>
                    </a:lnTo>
                    <a:lnTo>
                      <a:pt x="5198" y="5326"/>
                    </a:lnTo>
                    <a:lnTo>
                      <a:pt x="9035" y="5326"/>
                    </a:lnTo>
                    <a:lnTo>
                      <a:pt x="15968" y="12259"/>
                    </a:lnTo>
                    <a:lnTo>
                      <a:pt x="15968" y="16802"/>
                    </a:lnTo>
                    <a:lnTo>
                      <a:pt x="16155" y="16802"/>
                    </a:lnTo>
                    <a:lnTo>
                      <a:pt x="16155" y="12183"/>
                    </a:lnTo>
                    <a:lnTo>
                      <a:pt x="9137" y="5165"/>
                    </a:lnTo>
                    <a:lnTo>
                      <a:pt x="9111" y="5139"/>
                    </a:lnTo>
                    <a:lnTo>
                      <a:pt x="5275" y="513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2506326" y="916786"/>
                <a:ext cx="196233" cy="195822"/>
              </a:xfrm>
              <a:custGeom>
                <a:rect b="b" l="l" r="r" t="t"/>
                <a:pathLst>
                  <a:path extrusionOk="0" h="4288" w="4297">
                    <a:moveTo>
                      <a:pt x="1" y="0"/>
                    </a:moveTo>
                    <a:lnTo>
                      <a:pt x="1" y="77"/>
                    </a:lnTo>
                    <a:lnTo>
                      <a:pt x="1898" y="77"/>
                    </a:lnTo>
                    <a:lnTo>
                      <a:pt x="4220" y="2399"/>
                    </a:lnTo>
                    <a:lnTo>
                      <a:pt x="4220" y="4288"/>
                    </a:lnTo>
                    <a:lnTo>
                      <a:pt x="4297" y="4288"/>
                    </a:lnTo>
                    <a:lnTo>
                      <a:pt x="4297" y="2374"/>
                    </a:lnTo>
                    <a:lnTo>
                      <a:pt x="19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7" name="Google Shape;827;p36"/>
          <p:cNvSpPr txBox="1"/>
          <p:nvPr>
            <p:ph type="title"/>
          </p:nvPr>
        </p:nvSpPr>
        <p:spPr>
          <a:xfrm>
            <a:off x="2646000" y="491162"/>
            <a:ext cx="3852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28" name="Google Shape;828;p36"/>
          <p:cNvSpPr txBox="1"/>
          <p:nvPr>
            <p:ph idx="1" type="subTitle"/>
          </p:nvPr>
        </p:nvSpPr>
        <p:spPr>
          <a:xfrm>
            <a:off x="2646000" y="1407566"/>
            <a:ext cx="3852000" cy="101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29" name="Google Shape;829;p36"/>
          <p:cNvSpPr txBox="1"/>
          <p:nvPr/>
        </p:nvSpPr>
        <p:spPr>
          <a:xfrm>
            <a:off x="2779350" y="3548507"/>
            <a:ext cx="3585300" cy="65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CREDITS: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4"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7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832" name="Google Shape;832;p37"/>
            <p:cNvSpPr/>
            <p:nvPr/>
          </p:nvSpPr>
          <p:spPr>
            <a:xfrm>
              <a:off x="-1296571" y="0"/>
              <a:ext cx="3031826" cy="2004580"/>
            </a:xfrm>
            <a:custGeom>
              <a:rect b="b" l="l" r="r" t="t"/>
              <a:pathLst>
                <a:path extrusionOk="0" h="15904" w="24054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3" name="Google Shape;833;p37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834" name="Google Shape;834;p37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835" name="Google Shape;835;p37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rect b="b" l="l" r="r" t="t"/>
                  <a:pathLst>
                    <a:path extrusionOk="0" h="4780" w="4781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6" name="Google Shape;836;p37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rect b="b" l="l" r="r" t="t"/>
                  <a:pathLst>
                    <a:path extrusionOk="0" h="1177" w="1372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7" name="Google Shape;837;p37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rect b="b" l="l" r="r" t="t"/>
                  <a:pathLst>
                    <a:path extrusionOk="0" h="34353" w="2401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8" name="Google Shape;838;p37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rect b="b" l="l" r="r" t="t"/>
                  <a:pathLst>
                    <a:path extrusionOk="0" h="14823" w="9728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9" name="Google Shape;839;p37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rect b="b" l="l" r="r" t="t"/>
                  <a:pathLst>
                    <a:path extrusionOk="0" h="8175" w="5176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40" name="Google Shape;840;p37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rect b="b" l="l" r="r" t="t"/>
                <a:pathLst>
                  <a:path extrusionOk="0" h="1177" w="1372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41" name="Google Shape;841;p37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842" name="Google Shape;842;p37"/>
            <p:cNvSpPr/>
            <p:nvPr/>
          </p:nvSpPr>
          <p:spPr>
            <a:xfrm flipH="1" rot="10800000">
              <a:off x="5245253" y="1301790"/>
              <a:ext cx="6654696" cy="7636707"/>
            </a:xfrm>
            <a:custGeom>
              <a:rect b="b" l="l" r="r" t="t"/>
              <a:pathLst>
                <a:path extrusionOk="0" h="82432" w="71832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3" name="Google Shape;843;p37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844" name="Google Shape;844;p37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rect b="b" l="l" r="r" t="t"/>
                <a:pathLst>
                  <a:path extrusionOk="0" h="4564" w="4564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7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rect b="b" l="l" r="r" t="t"/>
                <a:pathLst>
                  <a:path extrusionOk="0" h="1121" w="131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7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rect b="b" l="l" r="r" t="t"/>
                <a:pathLst>
                  <a:path extrusionOk="0" h="1118" w="1122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7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rect b="b" l="l" r="r" t="t"/>
                <a:pathLst>
                  <a:path extrusionOk="0" h="32804" w="22925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7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rect b="b" l="l" r="r" t="t"/>
                <a:pathLst>
                  <a:path extrusionOk="0" h="14155" w="9288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7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rect b="b" l="l" r="r" t="t"/>
                <a:pathLst>
                  <a:path extrusionOk="0" h="7807" w="4945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0" name="Google Shape;850;p37"/>
            <p:cNvSpPr/>
            <p:nvPr/>
          </p:nvSpPr>
          <p:spPr>
            <a:xfrm flipH="1" rot="10800000">
              <a:off x="8322117" y="3604890"/>
              <a:ext cx="1464987" cy="2586938"/>
            </a:xfrm>
            <a:custGeom>
              <a:rect b="b" l="l" r="r" t="t"/>
              <a:pathLst>
                <a:path extrusionOk="0" h="17609" w="9972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7"/>
            <p:cNvSpPr/>
            <p:nvPr/>
          </p:nvSpPr>
          <p:spPr>
            <a:xfrm flipH="1" rot="10800000">
              <a:off x="8796218" y="3575323"/>
              <a:ext cx="727762" cy="727762"/>
            </a:xfrm>
            <a:custGeom>
              <a:rect b="b" l="l" r="r" t="t"/>
              <a:pathLst>
                <a:path extrusionOk="0" fill="none" h="9936" w="9936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cap="flat" cmpd="sng" w="19050">
              <a:solidFill>
                <a:schemeClr val="accent3"/>
              </a:solidFill>
              <a:prstDash val="solid"/>
              <a:miter lim="400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5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3" name="Google Shape;853;p38"/>
          <p:cNvGrpSpPr/>
          <p:nvPr/>
        </p:nvGrpSpPr>
        <p:grpSpPr>
          <a:xfrm flipH="1" rot="10800000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54" name="Google Shape;854;p38"/>
            <p:cNvSpPr/>
            <p:nvPr/>
          </p:nvSpPr>
          <p:spPr>
            <a:xfrm>
              <a:off x="8051125" y="4157250"/>
              <a:ext cx="1311339" cy="1311189"/>
            </a:xfrm>
            <a:custGeom>
              <a:rect b="b" l="l" r="r" t="t"/>
              <a:pathLst>
                <a:path extrusionOk="0" h="8762" w="8763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5" name="Google Shape;855;p38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56" name="Google Shape;856;p38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8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rect b="b" l="l" r="r" t="t"/>
                <a:pathLst>
                  <a:path extrusionOk="0" h="1373" w="1374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8" name="Google Shape;858;p38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59" name="Google Shape;859;p38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60" name="Google Shape;860;p38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rect b="b" l="l" r="r" t="t"/>
                <a:pathLst>
                  <a:path extrusionOk="0" h="82432" w="71832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8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rect b="b" l="l" r="r" t="t"/>
                <a:pathLst>
                  <a:path extrusionOk="0" h="17609" w="9972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62" name="Google Shape;862;p38"/>
            <p:cNvGrpSpPr/>
            <p:nvPr/>
          </p:nvGrpSpPr>
          <p:grpSpPr>
            <a:xfrm flipH="1" rot="-5400000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63" name="Google Shape;863;p3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rect b="b" l="l" r="r" t="t"/>
                <a:pathLst>
                  <a:path extrusionOk="0" h="822" w="821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rect b="b" l="l" r="r" t="t"/>
                <a:pathLst>
                  <a:path extrusionOk="0" h="822" w="826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rect b="b" l="l" r="r" t="t"/>
                <a:pathLst>
                  <a:path extrusionOk="0" h="826" w="822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rect b="b" l="l" r="r" t="t"/>
                <a:pathLst>
                  <a:path extrusionOk="0" h="826" w="825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b="1" sz="30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b="1" sz="3200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habr.com/ru/company/okko/blog/454224/" TargetMode="External"/><Relationship Id="rId4" Type="http://schemas.openxmlformats.org/officeDocument/2006/relationships/hyperlink" Target="https://habr.com/ru/company/tinkoff/blog/454818/" TargetMode="External"/><Relationship Id="rId9" Type="http://schemas.openxmlformats.org/officeDocument/2006/relationships/hyperlink" Target="https://github.com/aprotopopov/retailhero_recommender" TargetMode="External"/><Relationship Id="rId5" Type="http://schemas.openxmlformats.org/officeDocument/2006/relationships/hyperlink" Target="https://habr.com/ru/company/avito/blog/439206/" TargetMode="External"/><Relationship Id="rId6" Type="http://schemas.openxmlformats.org/officeDocument/2006/relationships/hyperlink" Target="https://dl.acm.org/doi/10.1145/1864708.1864721" TargetMode="External"/><Relationship Id="rId7" Type="http://schemas.openxmlformats.org/officeDocument/2006/relationships/hyperlink" Target="https://arxiv.org/abs/1607.04228" TargetMode="External"/><Relationship Id="rId8" Type="http://schemas.openxmlformats.org/officeDocument/2006/relationships/hyperlink" Target="https://habr.com/ru/post/447376/" TargetMode="External"/><Relationship Id="rId11" Type="http://schemas.openxmlformats.org/officeDocument/2006/relationships/hyperlink" Target="https://arxiv.org/abs/1610.04850" TargetMode="External"/><Relationship Id="rId10" Type="http://schemas.openxmlformats.org/officeDocument/2006/relationships/hyperlink" Target="https://github.com/mike-chesnokov/x5_retailhero_2020_recs" TargetMode="External"/><Relationship Id="rId13" Type="http://schemas.openxmlformats.org/officeDocument/2006/relationships/hyperlink" Target="https://github.com/skoltech-ai/Recommender-Systems-Intro-Sber-2022/blob/main/Evaluation.ipynb" TargetMode="External"/><Relationship Id="rId12" Type="http://schemas.openxmlformats.org/officeDocument/2006/relationships/hyperlink" Target="https://github.com/evfro/recsys19_hybridsvd/tree/master/data" TargetMode="External"/><Relationship Id="rId14" Type="http://schemas.openxmlformats.org/officeDocument/2006/relationships/hyperlink" Target="https://github.com/sharthZ23/your-second-recsys/blob/master/lecture_5/tutorial_hybrid_model.ipynb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3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9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9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9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8" name="Google Shape;878;p39"/>
          <p:cNvSpPr txBox="1"/>
          <p:nvPr>
            <p:ph idx="4294967295" type="ctrTitle"/>
          </p:nvPr>
        </p:nvSpPr>
        <p:spPr>
          <a:xfrm>
            <a:off x="1296150" y="1035000"/>
            <a:ext cx="6551700" cy="12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TWO-STAGE RECOMMENDER SYSTEM</a:t>
            </a:r>
            <a:endParaRPr/>
          </a:p>
        </p:txBody>
      </p:sp>
      <p:sp>
        <p:nvSpPr>
          <p:cNvPr id="879" name="Google Shape;879;p39"/>
          <p:cNvSpPr txBox="1"/>
          <p:nvPr>
            <p:ph idx="4294967295" type="subTitle"/>
          </p:nvPr>
        </p:nvSpPr>
        <p:spPr>
          <a:xfrm>
            <a:off x="1296150" y="3041500"/>
            <a:ext cx="6551700" cy="4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Степанов Даниил</a:t>
            </a:r>
            <a:endParaRPr sz="13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Бредихин Александр</a:t>
            </a:r>
            <a:endParaRPr sz="13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Конюшенко Юлия</a:t>
            </a:r>
            <a:endParaRPr sz="13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Яскевич Александр</a:t>
            </a:r>
            <a:endParaRPr sz="13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Ачарйа Кирилл</a:t>
            </a:r>
            <a:endParaRPr sz="13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21212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12121"/>
                </a:solidFill>
                <a:latin typeface="Montserrat"/>
                <a:ea typeface="Montserrat"/>
                <a:cs typeface="Montserrat"/>
                <a:sym typeface="Montserrat"/>
              </a:rPr>
              <a:t>Фролов Евгений - Дирижёр</a:t>
            </a:r>
            <a:endParaRPr sz="1500">
              <a:solidFill>
                <a:srgbClr val="212121"/>
              </a:solidFill>
            </a:endParaRPr>
          </a:p>
        </p:txBody>
      </p:sp>
      <p:sp>
        <p:nvSpPr>
          <p:cNvPr id="880" name="Google Shape;880;p39"/>
          <p:cNvSpPr/>
          <p:nvPr/>
        </p:nvSpPr>
        <p:spPr>
          <a:xfrm>
            <a:off x="-790224" y="-162250"/>
            <a:ext cx="6429276" cy="1001950"/>
          </a:xfrm>
          <a:custGeom>
            <a:rect b="b" l="l" r="r" t="t"/>
            <a:pathLst>
              <a:path extrusionOk="0" h="40078" w="168681">
                <a:moveTo>
                  <a:pt x="4638" y="30549"/>
                </a:moveTo>
                <a:cubicBezTo>
                  <a:pt x="4076" y="36311"/>
                  <a:pt x="6746" y="36170"/>
                  <a:pt x="10962" y="37716"/>
                </a:cubicBezTo>
                <a:cubicBezTo>
                  <a:pt x="15178" y="39262"/>
                  <a:pt x="24524" y="40597"/>
                  <a:pt x="29934" y="39824"/>
                </a:cubicBezTo>
                <a:cubicBezTo>
                  <a:pt x="35345" y="39051"/>
                  <a:pt x="39279" y="34975"/>
                  <a:pt x="43425" y="33078"/>
                </a:cubicBezTo>
                <a:cubicBezTo>
                  <a:pt x="47571" y="31181"/>
                  <a:pt x="49398" y="28863"/>
                  <a:pt x="54808" y="28441"/>
                </a:cubicBezTo>
                <a:cubicBezTo>
                  <a:pt x="60219" y="28020"/>
                  <a:pt x="70126" y="30549"/>
                  <a:pt x="75888" y="30549"/>
                </a:cubicBezTo>
                <a:cubicBezTo>
                  <a:pt x="81650" y="30549"/>
                  <a:pt x="85374" y="30198"/>
                  <a:pt x="89379" y="28441"/>
                </a:cubicBezTo>
                <a:cubicBezTo>
                  <a:pt x="93384" y="26684"/>
                  <a:pt x="95282" y="22047"/>
                  <a:pt x="99919" y="20009"/>
                </a:cubicBezTo>
                <a:cubicBezTo>
                  <a:pt x="104557" y="17971"/>
                  <a:pt x="110459" y="16776"/>
                  <a:pt x="117204" y="16214"/>
                </a:cubicBezTo>
                <a:cubicBezTo>
                  <a:pt x="123950" y="15652"/>
                  <a:pt x="133927" y="17479"/>
                  <a:pt x="140392" y="16636"/>
                </a:cubicBezTo>
                <a:cubicBezTo>
                  <a:pt x="146857" y="15793"/>
                  <a:pt x="152549" y="13404"/>
                  <a:pt x="155992" y="11155"/>
                </a:cubicBezTo>
                <a:cubicBezTo>
                  <a:pt x="159435" y="8907"/>
                  <a:pt x="160981" y="4902"/>
                  <a:pt x="161051" y="3145"/>
                </a:cubicBezTo>
                <a:cubicBezTo>
                  <a:pt x="161121" y="1388"/>
                  <a:pt x="180866" y="615"/>
                  <a:pt x="156413" y="615"/>
                </a:cubicBezTo>
                <a:cubicBezTo>
                  <a:pt x="131960" y="615"/>
                  <a:pt x="39630" y="-1844"/>
                  <a:pt x="14334" y="3145"/>
                </a:cubicBezTo>
                <a:cubicBezTo>
                  <a:pt x="-10962" y="8134"/>
                  <a:pt x="5200" y="24787"/>
                  <a:pt x="4638" y="30549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  <p:sp>
        <p:nvSpPr>
          <p:cNvPr id="881" name="Google Shape;881;p39"/>
          <p:cNvSpPr/>
          <p:nvPr/>
        </p:nvSpPr>
        <p:spPr>
          <a:xfrm>
            <a:off x="4751538" y="4726144"/>
            <a:ext cx="5236275" cy="532700"/>
          </a:xfrm>
          <a:custGeom>
            <a:rect b="b" l="l" r="r" t="t"/>
            <a:pathLst>
              <a:path extrusionOk="0" h="21308" w="209451">
                <a:moveTo>
                  <a:pt x="202322" y="3000"/>
                </a:moveTo>
                <a:cubicBezTo>
                  <a:pt x="201832" y="-184"/>
                  <a:pt x="195770" y="61"/>
                  <a:pt x="190933" y="61"/>
                </a:cubicBezTo>
                <a:cubicBezTo>
                  <a:pt x="186096" y="61"/>
                  <a:pt x="179911" y="1408"/>
                  <a:pt x="173298" y="3000"/>
                </a:cubicBezTo>
                <a:cubicBezTo>
                  <a:pt x="166685" y="4592"/>
                  <a:pt x="159705" y="8756"/>
                  <a:pt x="151255" y="9613"/>
                </a:cubicBezTo>
                <a:cubicBezTo>
                  <a:pt x="142805" y="10470"/>
                  <a:pt x="132150" y="8450"/>
                  <a:pt x="122598" y="8144"/>
                </a:cubicBezTo>
                <a:cubicBezTo>
                  <a:pt x="113046" y="7838"/>
                  <a:pt x="102085" y="6796"/>
                  <a:pt x="93941" y="7776"/>
                </a:cubicBezTo>
                <a:cubicBezTo>
                  <a:pt x="85797" y="8756"/>
                  <a:pt x="79123" y="12981"/>
                  <a:pt x="73735" y="14022"/>
                </a:cubicBezTo>
                <a:cubicBezTo>
                  <a:pt x="68347" y="15063"/>
                  <a:pt x="67367" y="14696"/>
                  <a:pt x="61611" y="14022"/>
                </a:cubicBezTo>
                <a:cubicBezTo>
                  <a:pt x="55855" y="13348"/>
                  <a:pt x="46609" y="10470"/>
                  <a:pt x="39200" y="9980"/>
                </a:cubicBezTo>
                <a:cubicBezTo>
                  <a:pt x="31791" y="9490"/>
                  <a:pt x="22973" y="9981"/>
                  <a:pt x="17156" y="11083"/>
                </a:cubicBezTo>
                <a:cubicBezTo>
                  <a:pt x="11339" y="12185"/>
                  <a:pt x="6808" y="14941"/>
                  <a:pt x="4297" y="16594"/>
                </a:cubicBezTo>
                <a:cubicBezTo>
                  <a:pt x="1787" y="18247"/>
                  <a:pt x="-2377" y="20390"/>
                  <a:pt x="2093" y="21002"/>
                </a:cubicBezTo>
                <a:cubicBezTo>
                  <a:pt x="6563" y="21614"/>
                  <a:pt x="-846" y="20573"/>
                  <a:pt x="31117" y="20267"/>
                </a:cubicBezTo>
                <a:cubicBezTo>
                  <a:pt x="63080" y="19961"/>
                  <a:pt x="165338" y="22043"/>
                  <a:pt x="193872" y="19165"/>
                </a:cubicBezTo>
                <a:cubicBezTo>
                  <a:pt x="222406" y="16287"/>
                  <a:pt x="202812" y="6184"/>
                  <a:pt x="202322" y="3000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48"/>
          <p:cNvSpPr/>
          <p:nvPr/>
        </p:nvSpPr>
        <p:spPr>
          <a:xfrm>
            <a:off x="-790224" y="-162250"/>
            <a:ext cx="6429276" cy="1001950"/>
          </a:xfrm>
          <a:custGeom>
            <a:rect b="b" l="l" r="r" t="t"/>
            <a:pathLst>
              <a:path extrusionOk="0" h="40078" w="168681">
                <a:moveTo>
                  <a:pt x="4638" y="30549"/>
                </a:moveTo>
                <a:cubicBezTo>
                  <a:pt x="4076" y="36311"/>
                  <a:pt x="6746" y="36170"/>
                  <a:pt x="10962" y="37716"/>
                </a:cubicBezTo>
                <a:cubicBezTo>
                  <a:pt x="15178" y="39262"/>
                  <a:pt x="24524" y="40597"/>
                  <a:pt x="29934" y="39824"/>
                </a:cubicBezTo>
                <a:cubicBezTo>
                  <a:pt x="35345" y="39051"/>
                  <a:pt x="39279" y="34975"/>
                  <a:pt x="43425" y="33078"/>
                </a:cubicBezTo>
                <a:cubicBezTo>
                  <a:pt x="47571" y="31181"/>
                  <a:pt x="49398" y="28863"/>
                  <a:pt x="54808" y="28441"/>
                </a:cubicBezTo>
                <a:cubicBezTo>
                  <a:pt x="60219" y="28020"/>
                  <a:pt x="70126" y="30549"/>
                  <a:pt x="75888" y="30549"/>
                </a:cubicBezTo>
                <a:cubicBezTo>
                  <a:pt x="81650" y="30549"/>
                  <a:pt x="85374" y="30198"/>
                  <a:pt x="89379" y="28441"/>
                </a:cubicBezTo>
                <a:cubicBezTo>
                  <a:pt x="93384" y="26684"/>
                  <a:pt x="95282" y="22047"/>
                  <a:pt x="99919" y="20009"/>
                </a:cubicBezTo>
                <a:cubicBezTo>
                  <a:pt x="104557" y="17971"/>
                  <a:pt x="110459" y="16776"/>
                  <a:pt x="117204" y="16214"/>
                </a:cubicBezTo>
                <a:cubicBezTo>
                  <a:pt x="123950" y="15652"/>
                  <a:pt x="133927" y="17479"/>
                  <a:pt x="140392" y="16636"/>
                </a:cubicBezTo>
                <a:cubicBezTo>
                  <a:pt x="146857" y="15793"/>
                  <a:pt x="152549" y="13404"/>
                  <a:pt x="155992" y="11155"/>
                </a:cubicBezTo>
                <a:cubicBezTo>
                  <a:pt x="159435" y="8907"/>
                  <a:pt x="160981" y="4902"/>
                  <a:pt x="161051" y="3145"/>
                </a:cubicBezTo>
                <a:cubicBezTo>
                  <a:pt x="161121" y="1388"/>
                  <a:pt x="180866" y="615"/>
                  <a:pt x="156413" y="615"/>
                </a:cubicBezTo>
                <a:cubicBezTo>
                  <a:pt x="131960" y="615"/>
                  <a:pt x="39630" y="-1844"/>
                  <a:pt x="14334" y="3145"/>
                </a:cubicBezTo>
                <a:cubicBezTo>
                  <a:pt x="-10962" y="8134"/>
                  <a:pt x="5200" y="24787"/>
                  <a:pt x="4638" y="30549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  <p:sp>
        <p:nvSpPr>
          <p:cNvPr id="986" name="Google Shape;986;p48"/>
          <p:cNvSpPr txBox="1"/>
          <p:nvPr>
            <p:ph idx="4294967295" type="title"/>
          </p:nvPr>
        </p:nvSpPr>
        <p:spPr>
          <a:xfrm>
            <a:off x="311700" y="1635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Orbitron"/>
                <a:ea typeface="Orbitron"/>
                <a:cs typeface="Orbitron"/>
                <a:sym typeface="Orbitron"/>
              </a:rPr>
              <a:t>Sources</a:t>
            </a:r>
            <a:endParaRPr b="1" sz="35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87" name="Google Shape;987;p48"/>
          <p:cNvSpPr txBox="1"/>
          <p:nvPr>
            <p:ph idx="4294967295" type="body"/>
          </p:nvPr>
        </p:nvSpPr>
        <p:spPr>
          <a:xfrm>
            <a:off x="311700" y="1029625"/>
            <a:ext cx="4210500" cy="39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Блоги про двухуровневый подход: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3"/>
              </a:rPr>
              <a:t>https://habr.com/ru/company/okko/blog/454224/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4"/>
              </a:rPr>
              <a:t>https://habr.com/ru/company/tinkoff/blog/454818/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5"/>
              </a:rPr>
              <a:t>https://habr.com/ru/company/avito/blog/439206/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Литература по моделям: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6"/>
              </a:rPr>
              <a:t>https://dl.acm.org/doi/10.1145/1864708.1864721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7"/>
              </a:rPr>
              <a:t>https://arxiv.org/abs/1607.04228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Montserrat Light"/>
              <a:buChar char="●"/>
            </a:pPr>
            <a:r>
              <a:rPr lang="en" sz="1300">
                <a:latin typeface="Montserrat Light"/>
                <a:ea typeface="Montserrat Light"/>
                <a:cs typeface="Montserrat Light"/>
                <a:sym typeface="Montserrat Light"/>
              </a:rPr>
              <a:t>Генерация фичей: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8"/>
              </a:rPr>
              <a:t>https://habr.com/ru/post/447376/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9"/>
              </a:rPr>
              <a:t>https://github.com/aprotopopov/retailhero_recommender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88" name="Google Shape;988;p48"/>
          <p:cNvSpPr txBox="1"/>
          <p:nvPr>
            <p:ph idx="4294967295" type="body"/>
          </p:nvPr>
        </p:nvSpPr>
        <p:spPr>
          <a:xfrm>
            <a:off x="4674600" y="1029625"/>
            <a:ext cx="4210500" cy="3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https://github.com/mike-chesnokov/x5_retailhero_2020_recs</a:t>
            </a:r>
            <a:endParaRPr sz="13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https://arxiv.org/abs/1610.04850</a:t>
            </a:r>
            <a:endParaRPr sz="1325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-31273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25"/>
              <a:buFont typeface="Montserrat Light"/>
              <a:buChar char="●"/>
            </a:pPr>
            <a:r>
              <a:rPr lang="en" sz="1325">
                <a:latin typeface="Montserrat Light"/>
                <a:ea typeface="Montserrat Light"/>
                <a:cs typeface="Montserrat Light"/>
                <a:sym typeface="Montserrat Light"/>
              </a:rPr>
              <a:t>Примеры:</a:t>
            </a:r>
            <a:endParaRPr sz="1325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325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12"/>
              </a:rPr>
              <a:t>https://github.com/evfro/recsys19_hybridsvd/tree/master/data</a:t>
            </a:r>
            <a:endParaRPr sz="1325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325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13"/>
              </a:rPr>
              <a:t>https://github.com/skoltech-ai/Recommender-Systems-Intro-Sber-2022/blob/main/Evaluation.ipynb</a:t>
            </a:r>
            <a:endParaRPr sz="1325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" sz="1325" u="sng">
                <a:solidFill>
                  <a:schemeClr val="hlink"/>
                </a:solidFill>
                <a:latin typeface="Montserrat Light"/>
                <a:ea typeface="Montserrat Light"/>
                <a:cs typeface="Montserrat Light"/>
                <a:sym typeface="Montserrat Light"/>
                <a:hlinkClick r:id="rId14"/>
              </a:rPr>
              <a:t>https://github.com/sharthZ23/your-second-recsys/blob/master/lecture_5/tutorial_hybrid_model.ipynb/</a:t>
            </a:r>
            <a:endParaRPr sz="1325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r>
              <a:t/>
            </a:r>
            <a:endParaRPr sz="1325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989" name="Google Shape;989;p48"/>
          <p:cNvSpPr/>
          <p:nvPr/>
        </p:nvSpPr>
        <p:spPr>
          <a:xfrm>
            <a:off x="4751538" y="4726144"/>
            <a:ext cx="5236275" cy="532700"/>
          </a:xfrm>
          <a:custGeom>
            <a:rect b="b" l="l" r="r" t="t"/>
            <a:pathLst>
              <a:path extrusionOk="0" h="21308" w="209451">
                <a:moveTo>
                  <a:pt x="202322" y="3000"/>
                </a:moveTo>
                <a:cubicBezTo>
                  <a:pt x="201832" y="-184"/>
                  <a:pt x="195770" y="61"/>
                  <a:pt x="190933" y="61"/>
                </a:cubicBezTo>
                <a:cubicBezTo>
                  <a:pt x="186096" y="61"/>
                  <a:pt x="179911" y="1408"/>
                  <a:pt x="173298" y="3000"/>
                </a:cubicBezTo>
                <a:cubicBezTo>
                  <a:pt x="166685" y="4592"/>
                  <a:pt x="159705" y="8756"/>
                  <a:pt x="151255" y="9613"/>
                </a:cubicBezTo>
                <a:cubicBezTo>
                  <a:pt x="142805" y="10470"/>
                  <a:pt x="132150" y="8450"/>
                  <a:pt x="122598" y="8144"/>
                </a:cubicBezTo>
                <a:cubicBezTo>
                  <a:pt x="113046" y="7838"/>
                  <a:pt x="102085" y="6796"/>
                  <a:pt x="93941" y="7776"/>
                </a:cubicBezTo>
                <a:cubicBezTo>
                  <a:pt x="85797" y="8756"/>
                  <a:pt x="79123" y="12981"/>
                  <a:pt x="73735" y="14022"/>
                </a:cubicBezTo>
                <a:cubicBezTo>
                  <a:pt x="68347" y="15063"/>
                  <a:pt x="67367" y="14696"/>
                  <a:pt x="61611" y="14022"/>
                </a:cubicBezTo>
                <a:cubicBezTo>
                  <a:pt x="55855" y="13348"/>
                  <a:pt x="46609" y="10470"/>
                  <a:pt x="39200" y="9980"/>
                </a:cubicBezTo>
                <a:cubicBezTo>
                  <a:pt x="31791" y="9490"/>
                  <a:pt x="22973" y="9981"/>
                  <a:pt x="17156" y="11083"/>
                </a:cubicBezTo>
                <a:cubicBezTo>
                  <a:pt x="11339" y="12185"/>
                  <a:pt x="6808" y="14941"/>
                  <a:pt x="4297" y="16594"/>
                </a:cubicBezTo>
                <a:cubicBezTo>
                  <a:pt x="1787" y="18247"/>
                  <a:pt x="-2377" y="20390"/>
                  <a:pt x="2093" y="21002"/>
                </a:cubicBezTo>
                <a:cubicBezTo>
                  <a:pt x="6563" y="21614"/>
                  <a:pt x="-846" y="20573"/>
                  <a:pt x="31117" y="20267"/>
                </a:cubicBezTo>
                <a:cubicBezTo>
                  <a:pt x="63080" y="19961"/>
                  <a:pt x="165338" y="22043"/>
                  <a:pt x="193872" y="19165"/>
                </a:cubicBezTo>
                <a:cubicBezTo>
                  <a:pt x="222406" y="16287"/>
                  <a:pt x="202812" y="6184"/>
                  <a:pt x="202322" y="3000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0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latin typeface="Orbitron"/>
                <a:ea typeface="Orbitron"/>
                <a:cs typeface="Orbitron"/>
                <a:sym typeface="Orbitron"/>
              </a:rPr>
              <a:t>First-stage models</a:t>
            </a:r>
            <a:endParaRPr b="1" sz="37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887" name="Google Shape;887;p40"/>
          <p:cNvSpPr txBox="1"/>
          <p:nvPr/>
        </p:nvSpPr>
        <p:spPr>
          <a:xfrm>
            <a:off x="432813" y="1299150"/>
            <a:ext cx="222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Montserrat"/>
                <a:ea typeface="Montserrat"/>
                <a:cs typeface="Montserrat"/>
                <a:sym typeface="Montserrat"/>
              </a:rPr>
              <a:t>SVD</a:t>
            </a:r>
            <a:endParaRPr sz="2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8" name="Google Shape;888;p40"/>
          <p:cNvSpPr txBox="1"/>
          <p:nvPr/>
        </p:nvSpPr>
        <p:spPr>
          <a:xfrm>
            <a:off x="3447013" y="1299138"/>
            <a:ext cx="239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EASEr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9" name="Google Shape;889;p40"/>
          <p:cNvSpPr txBox="1"/>
          <p:nvPr/>
        </p:nvSpPr>
        <p:spPr>
          <a:xfrm>
            <a:off x="6351775" y="1299150"/>
            <a:ext cx="222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Tensor Model</a:t>
            </a:r>
            <a:endParaRPr sz="2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0" name="Google Shape;89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805" y="1822350"/>
            <a:ext cx="2224800" cy="20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91" name="Google Shape;89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7011" y="1822325"/>
            <a:ext cx="2390400" cy="1068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40"/>
          <p:cNvPicPr preferRelativeResize="0"/>
          <p:nvPr/>
        </p:nvPicPr>
        <p:blipFill rotWithShape="1">
          <a:blip r:embed="rId5">
            <a:alphaModFix/>
          </a:blip>
          <a:srcRect b="6730" l="58811" r="13871" t="38903"/>
          <a:stretch/>
        </p:blipFill>
        <p:spPr>
          <a:xfrm>
            <a:off x="6217200" y="1822350"/>
            <a:ext cx="2493975" cy="27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40"/>
          <p:cNvSpPr txBox="1"/>
          <p:nvPr/>
        </p:nvSpPr>
        <p:spPr>
          <a:xfrm>
            <a:off x="432800" y="4258300"/>
            <a:ext cx="9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Options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4" name="Google Shape;894;p40"/>
          <p:cNvSpPr txBox="1"/>
          <p:nvPr/>
        </p:nvSpPr>
        <p:spPr>
          <a:xfrm>
            <a:off x="1679400" y="4575375"/>
            <a:ext cx="37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Generate candidates for second-stage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5" name="Google Shape;895;p40"/>
          <p:cNvSpPr txBox="1"/>
          <p:nvPr/>
        </p:nvSpPr>
        <p:spPr>
          <a:xfrm>
            <a:off x="1679400" y="3941950"/>
            <a:ext cx="453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Directly generate top-10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candidates for scoring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96" name="Google Shape;896;p40"/>
          <p:cNvCxnSpPr>
            <a:stCxn id="893" idx="3"/>
            <a:endCxn id="895" idx="1"/>
          </p:cNvCxnSpPr>
          <p:nvPr/>
        </p:nvCxnSpPr>
        <p:spPr>
          <a:xfrm flipH="1" rot="10800000">
            <a:off x="1341800" y="4142200"/>
            <a:ext cx="337500" cy="31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7" name="Google Shape;897;p40"/>
          <p:cNvCxnSpPr>
            <a:stCxn id="893" idx="3"/>
            <a:endCxn id="894" idx="1"/>
          </p:cNvCxnSpPr>
          <p:nvPr/>
        </p:nvCxnSpPr>
        <p:spPr>
          <a:xfrm>
            <a:off x="1341800" y="4458400"/>
            <a:ext cx="337500" cy="31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41"/>
          <p:cNvSpPr txBox="1"/>
          <p:nvPr>
            <p:ph idx="4294967295" type="title"/>
          </p:nvPr>
        </p:nvSpPr>
        <p:spPr>
          <a:xfrm>
            <a:off x="477875" y="1008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5611"/>
              <a:buNone/>
            </a:pPr>
            <a:r>
              <a:rPr b="1" lang="en" sz="2780">
                <a:latin typeface="Orbitron"/>
                <a:ea typeface="Orbitron"/>
                <a:cs typeface="Orbitron"/>
                <a:sym typeface="Orbitron"/>
              </a:rPr>
              <a:t>Why Two-stage </a:t>
            </a:r>
            <a:endParaRPr b="1" sz="2780">
              <a:latin typeface="Orbitron"/>
              <a:ea typeface="Orbitron"/>
              <a:cs typeface="Orbitron"/>
              <a:sym typeface="Orbitro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35611"/>
              <a:buNone/>
            </a:pPr>
            <a:r>
              <a:rPr b="1" lang="en" sz="2780">
                <a:latin typeface="Orbitron"/>
                <a:ea typeface="Orbitron"/>
                <a:cs typeface="Orbitron"/>
                <a:sym typeface="Orbitron"/>
              </a:rPr>
              <a:t>Recommender system?</a:t>
            </a:r>
            <a:endParaRPr b="1" sz="278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03" name="Google Shape;903;p41"/>
          <p:cNvSpPr txBox="1"/>
          <p:nvPr/>
        </p:nvSpPr>
        <p:spPr>
          <a:xfrm>
            <a:off x="477875" y="1923375"/>
            <a:ext cx="64752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Many real-world recommender systems need to be highly scalable: matching millions of items with billions of users, with milliseconds latency. The scalability requirement has led to widely used two-stage recommender systems, consisting of efficient candidate generation model(s) in the first stage and a more powerful ranking model in the second stage.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04" name="Google Shape;904;p41"/>
          <p:cNvSpPr/>
          <p:nvPr/>
        </p:nvSpPr>
        <p:spPr>
          <a:xfrm>
            <a:off x="3978350" y="-196924"/>
            <a:ext cx="6119114" cy="1172512"/>
          </a:xfrm>
          <a:custGeom>
            <a:rect b="b" l="l" r="r" t="t"/>
            <a:pathLst>
              <a:path extrusionOk="0" h="41282" w="231653">
                <a:moveTo>
                  <a:pt x="1506" y="5375"/>
                </a:moveTo>
                <a:cubicBezTo>
                  <a:pt x="2771" y="7834"/>
                  <a:pt x="7620" y="12543"/>
                  <a:pt x="11203" y="15072"/>
                </a:cubicBezTo>
                <a:cubicBezTo>
                  <a:pt x="14787" y="17602"/>
                  <a:pt x="18299" y="19287"/>
                  <a:pt x="23007" y="20552"/>
                </a:cubicBezTo>
                <a:cubicBezTo>
                  <a:pt x="27715" y="21817"/>
                  <a:pt x="32704" y="22519"/>
                  <a:pt x="39450" y="22660"/>
                </a:cubicBezTo>
                <a:cubicBezTo>
                  <a:pt x="46196" y="22801"/>
                  <a:pt x="56736" y="21747"/>
                  <a:pt x="63481" y="21396"/>
                </a:cubicBezTo>
                <a:cubicBezTo>
                  <a:pt x="70227" y="21045"/>
                  <a:pt x="73318" y="20482"/>
                  <a:pt x="79923" y="20552"/>
                </a:cubicBezTo>
                <a:cubicBezTo>
                  <a:pt x="86528" y="20622"/>
                  <a:pt x="95663" y="20341"/>
                  <a:pt x="103111" y="21817"/>
                </a:cubicBezTo>
                <a:cubicBezTo>
                  <a:pt x="110559" y="23293"/>
                  <a:pt x="118219" y="26736"/>
                  <a:pt x="124613" y="29406"/>
                </a:cubicBezTo>
                <a:cubicBezTo>
                  <a:pt x="131007" y="32076"/>
                  <a:pt x="137050" y="36011"/>
                  <a:pt x="141477" y="37838"/>
                </a:cubicBezTo>
                <a:cubicBezTo>
                  <a:pt x="145904" y="39665"/>
                  <a:pt x="147379" y="39806"/>
                  <a:pt x="151173" y="40368"/>
                </a:cubicBezTo>
                <a:cubicBezTo>
                  <a:pt x="154967" y="40930"/>
                  <a:pt x="158833" y="41352"/>
                  <a:pt x="164243" y="41211"/>
                </a:cubicBezTo>
                <a:cubicBezTo>
                  <a:pt x="169654" y="41070"/>
                  <a:pt x="177242" y="40648"/>
                  <a:pt x="183636" y="39524"/>
                </a:cubicBezTo>
                <a:cubicBezTo>
                  <a:pt x="190030" y="38400"/>
                  <a:pt x="196495" y="35027"/>
                  <a:pt x="202608" y="34465"/>
                </a:cubicBezTo>
                <a:cubicBezTo>
                  <a:pt x="208721" y="33903"/>
                  <a:pt x="215819" y="38822"/>
                  <a:pt x="220316" y="36152"/>
                </a:cubicBezTo>
                <a:cubicBezTo>
                  <a:pt x="224813" y="33482"/>
                  <a:pt x="228678" y="23995"/>
                  <a:pt x="229591" y="18444"/>
                </a:cubicBezTo>
                <a:cubicBezTo>
                  <a:pt x="230504" y="12893"/>
                  <a:pt x="235352" y="5445"/>
                  <a:pt x="225796" y="2845"/>
                </a:cubicBezTo>
                <a:cubicBezTo>
                  <a:pt x="216240" y="245"/>
                  <a:pt x="204084" y="3056"/>
                  <a:pt x="172253" y="2845"/>
                </a:cubicBezTo>
                <a:cubicBezTo>
                  <a:pt x="140422" y="2634"/>
                  <a:pt x="62919" y="2002"/>
                  <a:pt x="34812" y="1580"/>
                </a:cubicBezTo>
                <a:cubicBezTo>
                  <a:pt x="6706" y="1159"/>
                  <a:pt x="9165" y="-316"/>
                  <a:pt x="3614" y="316"/>
                </a:cubicBezTo>
                <a:cubicBezTo>
                  <a:pt x="-1937" y="949"/>
                  <a:pt x="241" y="2916"/>
                  <a:pt x="1506" y="5375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  <p:sp>
        <p:nvSpPr>
          <p:cNvPr id="905" name="Google Shape;905;p41"/>
          <p:cNvSpPr/>
          <p:nvPr/>
        </p:nvSpPr>
        <p:spPr>
          <a:xfrm>
            <a:off x="4751538" y="4726144"/>
            <a:ext cx="5236275" cy="532700"/>
          </a:xfrm>
          <a:custGeom>
            <a:rect b="b" l="l" r="r" t="t"/>
            <a:pathLst>
              <a:path extrusionOk="0" h="21308" w="209451">
                <a:moveTo>
                  <a:pt x="202322" y="3000"/>
                </a:moveTo>
                <a:cubicBezTo>
                  <a:pt x="201832" y="-184"/>
                  <a:pt x="195770" y="61"/>
                  <a:pt x="190933" y="61"/>
                </a:cubicBezTo>
                <a:cubicBezTo>
                  <a:pt x="186096" y="61"/>
                  <a:pt x="179911" y="1408"/>
                  <a:pt x="173298" y="3000"/>
                </a:cubicBezTo>
                <a:cubicBezTo>
                  <a:pt x="166685" y="4592"/>
                  <a:pt x="159705" y="8756"/>
                  <a:pt x="151255" y="9613"/>
                </a:cubicBezTo>
                <a:cubicBezTo>
                  <a:pt x="142805" y="10470"/>
                  <a:pt x="132150" y="8450"/>
                  <a:pt x="122598" y="8144"/>
                </a:cubicBezTo>
                <a:cubicBezTo>
                  <a:pt x="113046" y="7838"/>
                  <a:pt x="102085" y="6796"/>
                  <a:pt x="93941" y="7776"/>
                </a:cubicBezTo>
                <a:cubicBezTo>
                  <a:pt x="85797" y="8756"/>
                  <a:pt x="79123" y="12981"/>
                  <a:pt x="73735" y="14022"/>
                </a:cubicBezTo>
                <a:cubicBezTo>
                  <a:pt x="68347" y="15063"/>
                  <a:pt x="67367" y="14696"/>
                  <a:pt x="61611" y="14022"/>
                </a:cubicBezTo>
                <a:cubicBezTo>
                  <a:pt x="55855" y="13348"/>
                  <a:pt x="46609" y="10470"/>
                  <a:pt x="39200" y="9980"/>
                </a:cubicBezTo>
                <a:cubicBezTo>
                  <a:pt x="31791" y="9490"/>
                  <a:pt x="22973" y="9981"/>
                  <a:pt x="17156" y="11083"/>
                </a:cubicBezTo>
                <a:cubicBezTo>
                  <a:pt x="11339" y="12185"/>
                  <a:pt x="6808" y="14941"/>
                  <a:pt x="4297" y="16594"/>
                </a:cubicBezTo>
                <a:cubicBezTo>
                  <a:pt x="1787" y="18247"/>
                  <a:pt x="-2377" y="20390"/>
                  <a:pt x="2093" y="21002"/>
                </a:cubicBezTo>
                <a:cubicBezTo>
                  <a:pt x="6563" y="21614"/>
                  <a:pt x="-846" y="20573"/>
                  <a:pt x="31117" y="20267"/>
                </a:cubicBezTo>
                <a:cubicBezTo>
                  <a:pt x="63080" y="19961"/>
                  <a:pt x="165338" y="22043"/>
                  <a:pt x="193872" y="19165"/>
                </a:cubicBezTo>
                <a:cubicBezTo>
                  <a:pt x="222406" y="16287"/>
                  <a:pt x="202812" y="6184"/>
                  <a:pt x="202322" y="3000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2"/>
          <p:cNvSpPr txBox="1"/>
          <p:nvPr>
            <p:ph idx="4294967295" type="title"/>
          </p:nvPr>
        </p:nvSpPr>
        <p:spPr>
          <a:xfrm>
            <a:off x="311700" y="297275"/>
            <a:ext cx="8520600" cy="61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Orbitron"/>
                <a:ea typeface="Orbitron"/>
                <a:cs typeface="Orbitron"/>
                <a:sym typeface="Orbitron"/>
              </a:rPr>
              <a:t>What is this?</a:t>
            </a:r>
            <a:endParaRPr b="1" sz="3000">
              <a:latin typeface="Orbitron"/>
              <a:ea typeface="Orbitron"/>
              <a:cs typeface="Orbitron"/>
              <a:sym typeface="Orbitron"/>
            </a:endParaRPr>
          </a:p>
        </p:txBody>
      </p:sp>
      <p:pic>
        <p:nvPicPr>
          <p:cNvPr id="911" name="Google Shape;91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775" y="989373"/>
            <a:ext cx="6548451" cy="1825850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42"/>
          <p:cNvSpPr txBox="1"/>
          <p:nvPr>
            <p:ph idx="4294967295" type="title"/>
          </p:nvPr>
        </p:nvSpPr>
        <p:spPr>
          <a:xfrm>
            <a:off x="311700" y="2866075"/>
            <a:ext cx="8520600" cy="6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Orbitron"/>
                <a:ea typeface="Orbitron"/>
                <a:cs typeface="Orbitron"/>
                <a:sym typeface="Orbitron"/>
              </a:rPr>
              <a:t>This is Problems, Always</a:t>
            </a:r>
            <a:endParaRPr b="1" sz="29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13" name="Google Shape;913;p42"/>
          <p:cNvSpPr txBox="1"/>
          <p:nvPr>
            <p:ph idx="4294967295" type="title"/>
          </p:nvPr>
        </p:nvSpPr>
        <p:spPr>
          <a:xfrm>
            <a:off x="311700" y="3596425"/>
            <a:ext cx="26481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Big data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4" name="Google Shape;914;p42"/>
          <p:cNvSpPr txBox="1"/>
          <p:nvPr>
            <p:ph idx="4294967295" type="title"/>
          </p:nvPr>
        </p:nvSpPr>
        <p:spPr>
          <a:xfrm>
            <a:off x="1586625" y="4339150"/>
            <a:ext cx="26481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Low metrics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5" name="Google Shape;915;p42"/>
          <p:cNvSpPr txBox="1"/>
          <p:nvPr>
            <p:ph idx="4294967295" type="title"/>
          </p:nvPr>
        </p:nvSpPr>
        <p:spPr>
          <a:xfrm>
            <a:off x="6323975" y="3615775"/>
            <a:ext cx="26481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No open-source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evfro - exception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16" name="Google Shape;91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8775" y="4018075"/>
            <a:ext cx="213600" cy="213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7" name="Google Shape;917;p42"/>
          <p:cNvCxnSpPr>
            <a:stCxn id="912" idx="2"/>
            <a:endCxn id="913" idx="3"/>
          </p:cNvCxnSpPr>
          <p:nvPr/>
        </p:nvCxnSpPr>
        <p:spPr>
          <a:xfrm flipH="1">
            <a:off x="2959800" y="3545575"/>
            <a:ext cx="1612200" cy="3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8" name="Google Shape;918;p42"/>
          <p:cNvCxnSpPr>
            <a:stCxn id="912" idx="2"/>
            <a:endCxn id="914" idx="0"/>
          </p:cNvCxnSpPr>
          <p:nvPr/>
        </p:nvCxnSpPr>
        <p:spPr>
          <a:xfrm flipH="1">
            <a:off x="2910600" y="3545575"/>
            <a:ext cx="1661400" cy="79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9" name="Google Shape;919;p42"/>
          <p:cNvCxnSpPr>
            <a:stCxn id="912" idx="2"/>
            <a:endCxn id="915" idx="1"/>
          </p:cNvCxnSpPr>
          <p:nvPr/>
        </p:nvCxnSpPr>
        <p:spPr>
          <a:xfrm>
            <a:off x="4572000" y="3545575"/>
            <a:ext cx="1752000" cy="37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0" name="Google Shape;920;p42"/>
          <p:cNvSpPr txBox="1"/>
          <p:nvPr>
            <p:ph idx="4294967295" type="title"/>
          </p:nvPr>
        </p:nvSpPr>
        <p:spPr>
          <a:xfrm>
            <a:off x="4320075" y="4416000"/>
            <a:ext cx="3078300" cy="6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Montserrat"/>
                <a:ea typeface="Montserrat"/>
                <a:cs typeface="Montserrat"/>
                <a:sym typeface="Montserrat"/>
              </a:rPr>
              <a:t>Validation leakage</a:t>
            </a:r>
            <a:endParaRPr sz="24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21" name="Google Shape;921;p42"/>
          <p:cNvCxnSpPr>
            <a:stCxn id="912" idx="2"/>
            <a:endCxn id="920" idx="0"/>
          </p:cNvCxnSpPr>
          <p:nvPr/>
        </p:nvCxnSpPr>
        <p:spPr>
          <a:xfrm>
            <a:off x="4572000" y="3545575"/>
            <a:ext cx="1287300" cy="87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3"/>
          <p:cNvSpPr/>
          <p:nvPr/>
        </p:nvSpPr>
        <p:spPr>
          <a:xfrm>
            <a:off x="-790224" y="-162250"/>
            <a:ext cx="6429276" cy="1001950"/>
          </a:xfrm>
          <a:custGeom>
            <a:rect b="b" l="l" r="r" t="t"/>
            <a:pathLst>
              <a:path extrusionOk="0" h="40078" w="168681">
                <a:moveTo>
                  <a:pt x="4638" y="30549"/>
                </a:moveTo>
                <a:cubicBezTo>
                  <a:pt x="4076" y="36311"/>
                  <a:pt x="6746" y="36170"/>
                  <a:pt x="10962" y="37716"/>
                </a:cubicBezTo>
                <a:cubicBezTo>
                  <a:pt x="15178" y="39262"/>
                  <a:pt x="24524" y="40597"/>
                  <a:pt x="29934" y="39824"/>
                </a:cubicBezTo>
                <a:cubicBezTo>
                  <a:pt x="35345" y="39051"/>
                  <a:pt x="39279" y="34975"/>
                  <a:pt x="43425" y="33078"/>
                </a:cubicBezTo>
                <a:cubicBezTo>
                  <a:pt x="47571" y="31181"/>
                  <a:pt x="49398" y="28863"/>
                  <a:pt x="54808" y="28441"/>
                </a:cubicBezTo>
                <a:cubicBezTo>
                  <a:pt x="60219" y="28020"/>
                  <a:pt x="70126" y="30549"/>
                  <a:pt x="75888" y="30549"/>
                </a:cubicBezTo>
                <a:cubicBezTo>
                  <a:pt x="81650" y="30549"/>
                  <a:pt x="85374" y="30198"/>
                  <a:pt x="89379" y="28441"/>
                </a:cubicBezTo>
                <a:cubicBezTo>
                  <a:pt x="93384" y="26684"/>
                  <a:pt x="95282" y="22047"/>
                  <a:pt x="99919" y="20009"/>
                </a:cubicBezTo>
                <a:cubicBezTo>
                  <a:pt x="104557" y="17971"/>
                  <a:pt x="110459" y="16776"/>
                  <a:pt x="117204" y="16214"/>
                </a:cubicBezTo>
                <a:cubicBezTo>
                  <a:pt x="123950" y="15652"/>
                  <a:pt x="133927" y="17479"/>
                  <a:pt x="140392" y="16636"/>
                </a:cubicBezTo>
                <a:cubicBezTo>
                  <a:pt x="146857" y="15793"/>
                  <a:pt x="152549" y="13404"/>
                  <a:pt x="155992" y="11155"/>
                </a:cubicBezTo>
                <a:cubicBezTo>
                  <a:pt x="159435" y="8907"/>
                  <a:pt x="160981" y="4902"/>
                  <a:pt x="161051" y="3145"/>
                </a:cubicBezTo>
                <a:cubicBezTo>
                  <a:pt x="161121" y="1388"/>
                  <a:pt x="180866" y="615"/>
                  <a:pt x="156413" y="615"/>
                </a:cubicBezTo>
                <a:cubicBezTo>
                  <a:pt x="131960" y="615"/>
                  <a:pt x="39630" y="-1844"/>
                  <a:pt x="14334" y="3145"/>
                </a:cubicBezTo>
                <a:cubicBezTo>
                  <a:pt x="-10962" y="8134"/>
                  <a:pt x="5200" y="24787"/>
                  <a:pt x="4638" y="30549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  <p:sp>
        <p:nvSpPr>
          <p:cNvPr id="927" name="Google Shape;927;p43"/>
          <p:cNvSpPr txBox="1"/>
          <p:nvPr>
            <p:ph idx="4294967295" type="title"/>
          </p:nvPr>
        </p:nvSpPr>
        <p:spPr>
          <a:xfrm>
            <a:off x="311700" y="7731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rbitron"/>
                <a:ea typeface="Orbitron"/>
                <a:cs typeface="Orbitron"/>
                <a:sym typeface="Orbitron"/>
              </a:rPr>
              <a:t>Our plan</a:t>
            </a:r>
            <a:endParaRPr b="1" sz="39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28" name="Google Shape;928;p43"/>
          <p:cNvSpPr txBox="1"/>
          <p:nvPr>
            <p:ph idx="4294967295" type="body"/>
          </p:nvPr>
        </p:nvSpPr>
        <p:spPr>
          <a:xfrm>
            <a:off x="311700" y="1606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Honestly split the data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 and test 1st stage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Make some feature generation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 and test 2nd stage models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Tune hyperparameters </a:t>
            </a:r>
            <a:br>
              <a:rPr lang="en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for combined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9" name="Google Shape;929;p43"/>
          <p:cNvPicPr preferRelativeResize="0"/>
          <p:nvPr/>
        </p:nvPicPr>
        <p:blipFill rotWithShape="1">
          <a:blip r:embed="rId3">
            <a:alphaModFix/>
          </a:blip>
          <a:srcRect b="0" l="0" r="0" t="28119"/>
          <a:stretch/>
        </p:blipFill>
        <p:spPr>
          <a:xfrm>
            <a:off x="4572000" y="736026"/>
            <a:ext cx="4536724" cy="3671449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43"/>
          <p:cNvSpPr/>
          <p:nvPr/>
        </p:nvSpPr>
        <p:spPr>
          <a:xfrm>
            <a:off x="4751538" y="4726144"/>
            <a:ext cx="5236275" cy="532700"/>
          </a:xfrm>
          <a:custGeom>
            <a:rect b="b" l="l" r="r" t="t"/>
            <a:pathLst>
              <a:path extrusionOk="0" h="21308" w="209451">
                <a:moveTo>
                  <a:pt x="202322" y="3000"/>
                </a:moveTo>
                <a:cubicBezTo>
                  <a:pt x="201832" y="-184"/>
                  <a:pt x="195770" y="61"/>
                  <a:pt x="190933" y="61"/>
                </a:cubicBezTo>
                <a:cubicBezTo>
                  <a:pt x="186096" y="61"/>
                  <a:pt x="179911" y="1408"/>
                  <a:pt x="173298" y="3000"/>
                </a:cubicBezTo>
                <a:cubicBezTo>
                  <a:pt x="166685" y="4592"/>
                  <a:pt x="159705" y="8756"/>
                  <a:pt x="151255" y="9613"/>
                </a:cubicBezTo>
                <a:cubicBezTo>
                  <a:pt x="142805" y="10470"/>
                  <a:pt x="132150" y="8450"/>
                  <a:pt x="122598" y="8144"/>
                </a:cubicBezTo>
                <a:cubicBezTo>
                  <a:pt x="113046" y="7838"/>
                  <a:pt x="102085" y="6796"/>
                  <a:pt x="93941" y="7776"/>
                </a:cubicBezTo>
                <a:cubicBezTo>
                  <a:pt x="85797" y="8756"/>
                  <a:pt x="79123" y="12981"/>
                  <a:pt x="73735" y="14022"/>
                </a:cubicBezTo>
                <a:cubicBezTo>
                  <a:pt x="68347" y="15063"/>
                  <a:pt x="67367" y="14696"/>
                  <a:pt x="61611" y="14022"/>
                </a:cubicBezTo>
                <a:cubicBezTo>
                  <a:pt x="55855" y="13348"/>
                  <a:pt x="46609" y="10470"/>
                  <a:pt x="39200" y="9980"/>
                </a:cubicBezTo>
                <a:cubicBezTo>
                  <a:pt x="31791" y="9490"/>
                  <a:pt x="22973" y="9981"/>
                  <a:pt x="17156" y="11083"/>
                </a:cubicBezTo>
                <a:cubicBezTo>
                  <a:pt x="11339" y="12185"/>
                  <a:pt x="6808" y="14941"/>
                  <a:pt x="4297" y="16594"/>
                </a:cubicBezTo>
                <a:cubicBezTo>
                  <a:pt x="1787" y="18247"/>
                  <a:pt x="-2377" y="20390"/>
                  <a:pt x="2093" y="21002"/>
                </a:cubicBezTo>
                <a:cubicBezTo>
                  <a:pt x="6563" y="21614"/>
                  <a:pt x="-846" y="20573"/>
                  <a:pt x="31117" y="20267"/>
                </a:cubicBezTo>
                <a:cubicBezTo>
                  <a:pt x="63080" y="19961"/>
                  <a:pt x="165338" y="22043"/>
                  <a:pt x="193872" y="19165"/>
                </a:cubicBezTo>
                <a:cubicBezTo>
                  <a:pt x="222406" y="16287"/>
                  <a:pt x="202812" y="6184"/>
                  <a:pt x="202322" y="3000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4"/>
          <p:cNvSpPr txBox="1"/>
          <p:nvPr>
            <p:ph idx="4294967295" type="title"/>
          </p:nvPr>
        </p:nvSpPr>
        <p:spPr>
          <a:xfrm>
            <a:off x="311700" y="1164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Orbitron"/>
                <a:ea typeface="Orbitron"/>
                <a:cs typeface="Orbitron"/>
                <a:sym typeface="Orbitron"/>
              </a:rPr>
              <a:t>Data preprocessing</a:t>
            </a:r>
            <a:endParaRPr b="1" sz="35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36" name="Google Shape;936;p44"/>
          <p:cNvSpPr txBox="1"/>
          <p:nvPr>
            <p:ph idx="4294967295" type="body"/>
          </p:nvPr>
        </p:nvSpPr>
        <p:spPr>
          <a:xfrm>
            <a:off x="311700" y="947775"/>
            <a:ext cx="8614800" cy="162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First split: train - 95% and test - 5%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Remove test users from train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Split train on stage1_train, stage2_predict, stage2_train, stage2_holdout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Add generated features to stage2_train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Finally, split test on test_predict and test_holdout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Data by time: </a:t>
            </a: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stage1_train, stage2_predict, stage2_train, stage2_holdout, final_test, final_train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37" name="Google Shape;937;p44"/>
          <p:cNvPicPr preferRelativeResize="0"/>
          <p:nvPr/>
        </p:nvPicPr>
        <p:blipFill rotWithShape="1">
          <a:blip r:embed="rId3">
            <a:alphaModFix/>
          </a:blip>
          <a:srcRect b="0" l="0" r="0" t="5944"/>
          <a:stretch/>
        </p:blipFill>
        <p:spPr>
          <a:xfrm>
            <a:off x="5368275" y="3128675"/>
            <a:ext cx="3232173" cy="1481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44"/>
          <p:cNvPicPr preferRelativeResize="0"/>
          <p:nvPr/>
        </p:nvPicPr>
        <p:blipFill rotWithShape="1">
          <a:blip r:embed="rId4">
            <a:alphaModFix/>
          </a:blip>
          <a:srcRect b="0" l="0" r="34572" t="0"/>
          <a:stretch/>
        </p:blipFill>
        <p:spPr>
          <a:xfrm>
            <a:off x="506275" y="3128687"/>
            <a:ext cx="3257296" cy="1481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44"/>
          <p:cNvSpPr txBox="1"/>
          <p:nvPr/>
        </p:nvSpPr>
        <p:spPr>
          <a:xfrm>
            <a:off x="1375475" y="4610550"/>
            <a:ext cx="15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from this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0" name="Google Shape;940;p44"/>
          <p:cNvSpPr/>
          <p:nvPr/>
        </p:nvSpPr>
        <p:spPr>
          <a:xfrm>
            <a:off x="3978350" y="-349324"/>
            <a:ext cx="6119114" cy="1172512"/>
          </a:xfrm>
          <a:custGeom>
            <a:rect b="b" l="l" r="r" t="t"/>
            <a:pathLst>
              <a:path extrusionOk="0" h="41282" w="231653">
                <a:moveTo>
                  <a:pt x="1506" y="5375"/>
                </a:moveTo>
                <a:cubicBezTo>
                  <a:pt x="2771" y="7834"/>
                  <a:pt x="7620" y="12543"/>
                  <a:pt x="11203" y="15072"/>
                </a:cubicBezTo>
                <a:cubicBezTo>
                  <a:pt x="14787" y="17602"/>
                  <a:pt x="18299" y="19287"/>
                  <a:pt x="23007" y="20552"/>
                </a:cubicBezTo>
                <a:cubicBezTo>
                  <a:pt x="27715" y="21817"/>
                  <a:pt x="32704" y="22519"/>
                  <a:pt x="39450" y="22660"/>
                </a:cubicBezTo>
                <a:cubicBezTo>
                  <a:pt x="46196" y="22801"/>
                  <a:pt x="56736" y="21747"/>
                  <a:pt x="63481" y="21396"/>
                </a:cubicBezTo>
                <a:cubicBezTo>
                  <a:pt x="70227" y="21045"/>
                  <a:pt x="73318" y="20482"/>
                  <a:pt x="79923" y="20552"/>
                </a:cubicBezTo>
                <a:cubicBezTo>
                  <a:pt x="86528" y="20622"/>
                  <a:pt x="95663" y="20341"/>
                  <a:pt x="103111" y="21817"/>
                </a:cubicBezTo>
                <a:cubicBezTo>
                  <a:pt x="110559" y="23293"/>
                  <a:pt x="118219" y="26736"/>
                  <a:pt x="124613" y="29406"/>
                </a:cubicBezTo>
                <a:cubicBezTo>
                  <a:pt x="131007" y="32076"/>
                  <a:pt x="137050" y="36011"/>
                  <a:pt x="141477" y="37838"/>
                </a:cubicBezTo>
                <a:cubicBezTo>
                  <a:pt x="145904" y="39665"/>
                  <a:pt x="147379" y="39806"/>
                  <a:pt x="151173" y="40368"/>
                </a:cubicBezTo>
                <a:cubicBezTo>
                  <a:pt x="154967" y="40930"/>
                  <a:pt x="158833" y="41352"/>
                  <a:pt x="164243" y="41211"/>
                </a:cubicBezTo>
                <a:cubicBezTo>
                  <a:pt x="169654" y="41070"/>
                  <a:pt x="177242" y="40648"/>
                  <a:pt x="183636" y="39524"/>
                </a:cubicBezTo>
                <a:cubicBezTo>
                  <a:pt x="190030" y="38400"/>
                  <a:pt x="196495" y="35027"/>
                  <a:pt x="202608" y="34465"/>
                </a:cubicBezTo>
                <a:cubicBezTo>
                  <a:pt x="208721" y="33903"/>
                  <a:pt x="215819" y="38822"/>
                  <a:pt x="220316" y="36152"/>
                </a:cubicBezTo>
                <a:cubicBezTo>
                  <a:pt x="224813" y="33482"/>
                  <a:pt x="228678" y="23995"/>
                  <a:pt x="229591" y="18444"/>
                </a:cubicBezTo>
                <a:cubicBezTo>
                  <a:pt x="230504" y="12893"/>
                  <a:pt x="235352" y="5445"/>
                  <a:pt x="225796" y="2845"/>
                </a:cubicBezTo>
                <a:cubicBezTo>
                  <a:pt x="216240" y="245"/>
                  <a:pt x="204084" y="3056"/>
                  <a:pt x="172253" y="2845"/>
                </a:cubicBezTo>
                <a:cubicBezTo>
                  <a:pt x="140422" y="2634"/>
                  <a:pt x="62919" y="2002"/>
                  <a:pt x="34812" y="1580"/>
                </a:cubicBezTo>
                <a:cubicBezTo>
                  <a:pt x="6706" y="1159"/>
                  <a:pt x="9165" y="-316"/>
                  <a:pt x="3614" y="316"/>
                </a:cubicBezTo>
                <a:cubicBezTo>
                  <a:pt x="-1937" y="949"/>
                  <a:pt x="241" y="2916"/>
                  <a:pt x="1506" y="5375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  <p:sp>
        <p:nvSpPr>
          <p:cNvPr id="941" name="Google Shape;941;p44"/>
          <p:cNvSpPr txBox="1"/>
          <p:nvPr/>
        </p:nvSpPr>
        <p:spPr>
          <a:xfrm>
            <a:off x="6224913" y="4610550"/>
            <a:ext cx="151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this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2" name="Google Shape;942;p44"/>
          <p:cNvSpPr/>
          <p:nvPr/>
        </p:nvSpPr>
        <p:spPr>
          <a:xfrm>
            <a:off x="1667900" y="2394700"/>
            <a:ext cx="5218127" cy="177050"/>
          </a:xfrm>
          <a:custGeom>
            <a:rect b="b" l="l" r="r" t="t"/>
            <a:pathLst>
              <a:path extrusionOk="0" h="9716" w="207604">
                <a:moveTo>
                  <a:pt x="0" y="0"/>
                </a:moveTo>
                <a:cubicBezTo>
                  <a:pt x="9201" y="9201"/>
                  <a:pt x="25422" y="8163"/>
                  <a:pt x="38390" y="7082"/>
                </a:cubicBezTo>
                <a:cubicBezTo>
                  <a:pt x="47936" y="6286"/>
                  <a:pt x="57532" y="9211"/>
                  <a:pt x="67090" y="8573"/>
                </a:cubicBezTo>
                <a:cubicBezTo>
                  <a:pt x="74386" y="8086"/>
                  <a:pt x="81537" y="3413"/>
                  <a:pt x="88707" y="4846"/>
                </a:cubicBezTo>
                <a:cubicBezTo>
                  <a:pt x="91342" y="5373"/>
                  <a:pt x="92921" y="8320"/>
                  <a:pt x="95416" y="9318"/>
                </a:cubicBezTo>
                <a:cubicBezTo>
                  <a:pt x="100060" y="11175"/>
                  <a:pt x="104950" y="5591"/>
                  <a:pt x="109952" y="5591"/>
                </a:cubicBezTo>
                <a:cubicBezTo>
                  <a:pt x="125358" y="5591"/>
                  <a:pt x="140763" y="5218"/>
                  <a:pt x="156169" y="5218"/>
                </a:cubicBezTo>
                <a:cubicBezTo>
                  <a:pt x="173390" y="5218"/>
                  <a:pt x="193279" y="9931"/>
                  <a:pt x="207604" y="373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3" name="Google Shape;943;p44"/>
          <p:cNvSpPr txBox="1"/>
          <p:nvPr/>
        </p:nvSpPr>
        <p:spPr>
          <a:xfrm>
            <a:off x="3829800" y="2515850"/>
            <a:ext cx="7422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train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45"/>
          <p:cNvSpPr txBox="1"/>
          <p:nvPr>
            <p:ph idx="4294967295" type="title"/>
          </p:nvPr>
        </p:nvSpPr>
        <p:spPr>
          <a:xfrm>
            <a:off x="311700" y="15417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latin typeface="Orbitron"/>
                <a:ea typeface="Orbitron"/>
                <a:cs typeface="Orbitron"/>
                <a:sym typeface="Orbitron"/>
              </a:rPr>
              <a:t>Feature Engineering</a:t>
            </a:r>
            <a:endParaRPr b="1" sz="38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49" name="Google Shape;949;p45"/>
          <p:cNvSpPr txBox="1"/>
          <p:nvPr>
            <p:ph idx="4294967295" type="body"/>
          </p:nvPr>
        </p:nvSpPr>
        <p:spPr>
          <a:xfrm>
            <a:off x="311700" y="10913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Main concept - Sequential features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0" name="Google Shape;950;p45"/>
          <p:cNvSpPr txBox="1"/>
          <p:nvPr>
            <p:ph idx="4294967295" type="body"/>
          </p:nvPr>
        </p:nvSpPr>
        <p:spPr>
          <a:xfrm>
            <a:off x="3114000" y="1658875"/>
            <a:ext cx="29160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Your browser history?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1" name="Google Shape;951;p45"/>
          <p:cNvSpPr txBox="1"/>
          <p:nvPr/>
        </p:nvSpPr>
        <p:spPr>
          <a:xfrm>
            <a:off x="311700" y="2637025"/>
            <a:ext cx="3000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Interactions with objects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2" name="Google Shape;952;p45"/>
          <p:cNvSpPr txBox="1"/>
          <p:nvPr/>
        </p:nvSpPr>
        <p:spPr>
          <a:xfrm>
            <a:off x="5832300" y="26370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Metadata of items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3" name="Google Shape;953;p45"/>
          <p:cNvSpPr txBox="1"/>
          <p:nvPr/>
        </p:nvSpPr>
        <p:spPr>
          <a:xfrm>
            <a:off x="311700" y="3758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SVD-embeddings 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54" name="Google Shape;954;p45"/>
          <p:cNvSpPr txBox="1"/>
          <p:nvPr/>
        </p:nvSpPr>
        <p:spPr>
          <a:xfrm>
            <a:off x="5832300" y="37584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BERT</a:t>
            </a: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-embeddings </a:t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5" name="Google Shape;95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1388" y="2545025"/>
            <a:ext cx="1761225" cy="1761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6" name="Google Shape;956;p45"/>
          <p:cNvCxnSpPr>
            <a:stCxn id="950" idx="1"/>
            <a:endCxn id="951" idx="0"/>
          </p:cNvCxnSpPr>
          <p:nvPr/>
        </p:nvCxnSpPr>
        <p:spPr>
          <a:xfrm flipH="1">
            <a:off x="1811700" y="2049025"/>
            <a:ext cx="13023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7" name="Google Shape;957;p45"/>
          <p:cNvCxnSpPr>
            <a:stCxn id="951" idx="2"/>
            <a:endCxn id="953" idx="0"/>
          </p:cNvCxnSpPr>
          <p:nvPr/>
        </p:nvCxnSpPr>
        <p:spPr>
          <a:xfrm>
            <a:off x="1811700" y="3417325"/>
            <a:ext cx="0" cy="3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8" name="Google Shape;958;p45"/>
          <p:cNvCxnSpPr>
            <a:stCxn id="950" idx="3"/>
            <a:endCxn id="952" idx="0"/>
          </p:cNvCxnSpPr>
          <p:nvPr/>
        </p:nvCxnSpPr>
        <p:spPr>
          <a:xfrm>
            <a:off x="6030000" y="2049025"/>
            <a:ext cx="1302300" cy="5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9" name="Google Shape;959;p45"/>
          <p:cNvCxnSpPr>
            <a:stCxn id="952" idx="2"/>
            <a:endCxn id="954" idx="0"/>
          </p:cNvCxnSpPr>
          <p:nvPr/>
        </p:nvCxnSpPr>
        <p:spPr>
          <a:xfrm>
            <a:off x="7332300" y="3098725"/>
            <a:ext cx="0" cy="65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6"/>
          <p:cNvSpPr/>
          <p:nvPr/>
        </p:nvSpPr>
        <p:spPr>
          <a:xfrm>
            <a:off x="-790224" y="-162250"/>
            <a:ext cx="6429276" cy="1001950"/>
          </a:xfrm>
          <a:custGeom>
            <a:rect b="b" l="l" r="r" t="t"/>
            <a:pathLst>
              <a:path extrusionOk="0" h="40078" w="168681">
                <a:moveTo>
                  <a:pt x="4638" y="30549"/>
                </a:moveTo>
                <a:cubicBezTo>
                  <a:pt x="4076" y="36311"/>
                  <a:pt x="6746" y="36170"/>
                  <a:pt x="10962" y="37716"/>
                </a:cubicBezTo>
                <a:cubicBezTo>
                  <a:pt x="15178" y="39262"/>
                  <a:pt x="24524" y="40597"/>
                  <a:pt x="29934" y="39824"/>
                </a:cubicBezTo>
                <a:cubicBezTo>
                  <a:pt x="35345" y="39051"/>
                  <a:pt x="39279" y="34975"/>
                  <a:pt x="43425" y="33078"/>
                </a:cubicBezTo>
                <a:cubicBezTo>
                  <a:pt x="47571" y="31181"/>
                  <a:pt x="49398" y="28863"/>
                  <a:pt x="54808" y="28441"/>
                </a:cubicBezTo>
                <a:cubicBezTo>
                  <a:pt x="60219" y="28020"/>
                  <a:pt x="70126" y="30549"/>
                  <a:pt x="75888" y="30549"/>
                </a:cubicBezTo>
                <a:cubicBezTo>
                  <a:pt x="81650" y="30549"/>
                  <a:pt x="85374" y="30198"/>
                  <a:pt x="89379" y="28441"/>
                </a:cubicBezTo>
                <a:cubicBezTo>
                  <a:pt x="93384" y="26684"/>
                  <a:pt x="95282" y="22047"/>
                  <a:pt x="99919" y="20009"/>
                </a:cubicBezTo>
                <a:cubicBezTo>
                  <a:pt x="104557" y="17971"/>
                  <a:pt x="110459" y="16776"/>
                  <a:pt x="117204" y="16214"/>
                </a:cubicBezTo>
                <a:cubicBezTo>
                  <a:pt x="123950" y="15652"/>
                  <a:pt x="133927" y="17479"/>
                  <a:pt x="140392" y="16636"/>
                </a:cubicBezTo>
                <a:cubicBezTo>
                  <a:pt x="146857" y="15793"/>
                  <a:pt x="152549" y="13404"/>
                  <a:pt x="155992" y="11155"/>
                </a:cubicBezTo>
                <a:cubicBezTo>
                  <a:pt x="159435" y="8907"/>
                  <a:pt x="160981" y="4902"/>
                  <a:pt x="161051" y="3145"/>
                </a:cubicBezTo>
                <a:cubicBezTo>
                  <a:pt x="161121" y="1388"/>
                  <a:pt x="180866" y="615"/>
                  <a:pt x="156413" y="615"/>
                </a:cubicBezTo>
                <a:cubicBezTo>
                  <a:pt x="131960" y="615"/>
                  <a:pt x="39630" y="-1844"/>
                  <a:pt x="14334" y="3145"/>
                </a:cubicBezTo>
                <a:cubicBezTo>
                  <a:pt x="-10962" y="8134"/>
                  <a:pt x="5200" y="24787"/>
                  <a:pt x="4638" y="30549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  <p:sp>
        <p:nvSpPr>
          <p:cNvPr id="965" name="Google Shape;965;p46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Orbitron"/>
                <a:ea typeface="Orbitron"/>
                <a:cs typeface="Orbitron"/>
                <a:sym typeface="Orbitron"/>
              </a:rPr>
              <a:t>Second-stage model </a:t>
            </a:r>
            <a:endParaRPr b="1" sz="3900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66" name="Google Shape;966;p46"/>
          <p:cNvSpPr txBox="1"/>
          <p:nvPr>
            <p:ph idx="4294967295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How to fit?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Get candidates from the first-level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Merge with stage2_train to generate labels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Add generated features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Train model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Montserrat Medium"/>
                <a:ea typeface="Montserrat Medium"/>
                <a:cs typeface="Montserrat Medium"/>
                <a:sym typeface="Montserrat Medium"/>
              </a:rPr>
              <a:t>How to predict?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Repeat 1, 2, 3 steps from fit for final_test, but without labels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Score candidates and choose top-10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AutoNum type="arabicPeriod"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Calculate metrics on final_holdout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7" name="Google Shape;967;p46"/>
          <p:cNvSpPr/>
          <p:nvPr/>
        </p:nvSpPr>
        <p:spPr>
          <a:xfrm>
            <a:off x="4751538" y="4726144"/>
            <a:ext cx="5236275" cy="532700"/>
          </a:xfrm>
          <a:custGeom>
            <a:rect b="b" l="l" r="r" t="t"/>
            <a:pathLst>
              <a:path extrusionOk="0" h="21308" w="209451">
                <a:moveTo>
                  <a:pt x="202322" y="3000"/>
                </a:moveTo>
                <a:cubicBezTo>
                  <a:pt x="201832" y="-184"/>
                  <a:pt x="195770" y="61"/>
                  <a:pt x="190933" y="61"/>
                </a:cubicBezTo>
                <a:cubicBezTo>
                  <a:pt x="186096" y="61"/>
                  <a:pt x="179911" y="1408"/>
                  <a:pt x="173298" y="3000"/>
                </a:cubicBezTo>
                <a:cubicBezTo>
                  <a:pt x="166685" y="4592"/>
                  <a:pt x="159705" y="8756"/>
                  <a:pt x="151255" y="9613"/>
                </a:cubicBezTo>
                <a:cubicBezTo>
                  <a:pt x="142805" y="10470"/>
                  <a:pt x="132150" y="8450"/>
                  <a:pt x="122598" y="8144"/>
                </a:cubicBezTo>
                <a:cubicBezTo>
                  <a:pt x="113046" y="7838"/>
                  <a:pt x="102085" y="6796"/>
                  <a:pt x="93941" y="7776"/>
                </a:cubicBezTo>
                <a:cubicBezTo>
                  <a:pt x="85797" y="8756"/>
                  <a:pt x="79123" y="12981"/>
                  <a:pt x="73735" y="14022"/>
                </a:cubicBezTo>
                <a:cubicBezTo>
                  <a:pt x="68347" y="15063"/>
                  <a:pt x="67367" y="14696"/>
                  <a:pt x="61611" y="14022"/>
                </a:cubicBezTo>
                <a:cubicBezTo>
                  <a:pt x="55855" y="13348"/>
                  <a:pt x="46609" y="10470"/>
                  <a:pt x="39200" y="9980"/>
                </a:cubicBezTo>
                <a:cubicBezTo>
                  <a:pt x="31791" y="9490"/>
                  <a:pt x="22973" y="9981"/>
                  <a:pt x="17156" y="11083"/>
                </a:cubicBezTo>
                <a:cubicBezTo>
                  <a:pt x="11339" y="12185"/>
                  <a:pt x="6808" y="14941"/>
                  <a:pt x="4297" y="16594"/>
                </a:cubicBezTo>
                <a:cubicBezTo>
                  <a:pt x="1787" y="18247"/>
                  <a:pt x="-2377" y="20390"/>
                  <a:pt x="2093" y="21002"/>
                </a:cubicBezTo>
                <a:cubicBezTo>
                  <a:pt x="6563" y="21614"/>
                  <a:pt x="-846" y="20573"/>
                  <a:pt x="31117" y="20267"/>
                </a:cubicBezTo>
                <a:cubicBezTo>
                  <a:pt x="63080" y="19961"/>
                  <a:pt x="165338" y="22043"/>
                  <a:pt x="193872" y="19165"/>
                </a:cubicBezTo>
                <a:cubicBezTo>
                  <a:pt x="222406" y="16287"/>
                  <a:pt x="202812" y="6184"/>
                  <a:pt x="202322" y="3000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  <p:pic>
        <p:nvPicPr>
          <p:cNvPr id="968" name="Google Shape;96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105" y="393925"/>
            <a:ext cx="1977421" cy="8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7"/>
          <p:cNvSpPr txBox="1"/>
          <p:nvPr>
            <p:ph idx="4294967295"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rbitron"/>
                <a:ea typeface="Orbitron"/>
                <a:cs typeface="Orbitron"/>
                <a:sym typeface="Orbitron"/>
              </a:rPr>
              <a:t>Results</a:t>
            </a:r>
            <a:endParaRPr b="1">
              <a:latin typeface="Orbitron"/>
              <a:ea typeface="Orbitron"/>
              <a:cs typeface="Orbitron"/>
              <a:sym typeface="Orbitron"/>
            </a:endParaRPr>
          </a:p>
        </p:txBody>
      </p:sp>
      <p:sp>
        <p:nvSpPr>
          <p:cNvPr id="974" name="Google Shape;974;p47"/>
          <p:cNvSpPr txBox="1"/>
          <p:nvPr>
            <p:ph idx="4294967295" type="body"/>
          </p:nvPr>
        </p:nvSpPr>
        <p:spPr>
          <a:xfrm>
            <a:off x="311700" y="1230625"/>
            <a:ext cx="3629700" cy="5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Baseline models results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75" name="Google Shape;975;p47"/>
          <p:cNvGraphicFramePr/>
          <p:nvPr/>
        </p:nvGraphicFramePr>
        <p:xfrm>
          <a:off x="311700" y="1747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{9905C69A-4FF4-469F-9752-E506DC82BD40}</a:tableStyleId>
              </a:tblPr>
              <a:tblGrid>
                <a:gridCol w="1078875"/>
                <a:gridCol w="954975"/>
                <a:gridCol w="1016925"/>
                <a:gridCol w="1016925"/>
              </a:tblGrid>
              <a:tr h="449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</a:t>
                      </a: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it rate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mrr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cov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6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SVD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0.0841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0.0325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0.2670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EASEr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0.0912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0.0365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0.1861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76" name="Google Shape;976;p47"/>
          <p:cNvGraphicFramePr/>
          <p:nvPr/>
        </p:nvGraphicFramePr>
        <p:xfrm>
          <a:off x="311700" y="362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{9905C69A-4FF4-469F-9752-E506DC82BD40}</a:tableStyleId>
              </a:tblPr>
              <a:tblGrid>
                <a:gridCol w="1039125"/>
                <a:gridCol w="1039125"/>
                <a:gridCol w="1039125"/>
                <a:gridCol w="1039125"/>
              </a:tblGrid>
              <a:tr h="333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model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hi</a:t>
                      </a: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 rate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mrr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cov</a:t>
                      </a:r>
                      <a:endParaRPr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540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SVD + CB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0.0859</a:t>
                      </a:r>
                      <a:endParaRPr sz="1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0.0332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0.2459</a:t>
                      </a:r>
                      <a:endParaRPr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7" name="Google Shape;977;p47"/>
          <p:cNvSpPr txBox="1"/>
          <p:nvPr>
            <p:ph idx="4294967295" type="body"/>
          </p:nvPr>
        </p:nvSpPr>
        <p:spPr>
          <a:xfrm>
            <a:off x="4800600" y="1072825"/>
            <a:ext cx="4572000" cy="3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700">
                <a:latin typeface="Montserrat"/>
                <a:ea typeface="Montserrat"/>
                <a:cs typeface="Montserrat"/>
                <a:sym typeface="Montserrat"/>
              </a:rPr>
              <a:t>Качественные результаты</a:t>
            </a:r>
            <a:endParaRPr i="1"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Разработана схема валидации двухуровневой модели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Проверены следующие гипотезы: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1. Двухуровневая модель лучше одноуровневой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2. Динамические признаки лучше статических 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latin typeface="Montserrat"/>
                <a:ea typeface="Montserrat"/>
                <a:cs typeface="Montserrat"/>
                <a:sym typeface="Montserrat"/>
              </a:rPr>
              <a:t>3. Тензорная модель уточняет предсказания</a:t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8" name="Google Shape;978;p47"/>
          <p:cNvSpPr txBox="1"/>
          <p:nvPr/>
        </p:nvSpPr>
        <p:spPr>
          <a:xfrm>
            <a:off x="311700" y="3112050"/>
            <a:ext cx="3690900" cy="7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Two-stage model results</a:t>
            </a:r>
            <a:b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9" name="Google Shape;979;p47"/>
          <p:cNvSpPr/>
          <p:nvPr/>
        </p:nvSpPr>
        <p:spPr>
          <a:xfrm>
            <a:off x="3978350" y="-196924"/>
            <a:ext cx="6119114" cy="1172512"/>
          </a:xfrm>
          <a:custGeom>
            <a:rect b="b" l="l" r="r" t="t"/>
            <a:pathLst>
              <a:path extrusionOk="0" h="41282" w="231653">
                <a:moveTo>
                  <a:pt x="1506" y="5375"/>
                </a:moveTo>
                <a:cubicBezTo>
                  <a:pt x="2771" y="7834"/>
                  <a:pt x="7620" y="12543"/>
                  <a:pt x="11203" y="15072"/>
                </a:cubicBezTo>
                <a:cubicBezTo>
                  <a:pt x="14787" y="17602"/>
                  <a:pt x="18299" y="19287"/>
                  <a:pt x="23007" y="20552"/>
                </a:cubicBezTo>
                <a:cubicBezTo>
                  <a:pt x="27715" y="21817"/>
                  <a:pt x="32704" y="22519"/>
                  <a:pt x="39450" y="22660"/>
                </a:cubicBezTo>
                <a:cubicBezTo>
                  <a:pt x="46196" y="22801"/>
                  <a:pt x="56736" y="21747"/>
                  <a:pt x="63481" y="21396"/>
                </a:cubicBezTo>
                <a:cubicBezTo>
                  <a:pt x="70227" y="21045"/>
                  <a:pt x="73318" y="20482"/>
                  <a:pt x="79923" y="20552"/>
                </a:cubicBezTo>
                <a:cubicBezTo>
                  <a:pt x="86528" y="20622"/>
                  <a:pt x="95663" y="20341"/>
                  <a:pt x="103111" y="21817"/>
                </a:cubicBezTo>
                <a:cubicBezTo>
                  <a:pt x="110559" y="23293"/>
                  <a:pt x="118219" y="26736"/>
                  <a:pt x="124613" y="29406"/>
                </a:cubicBezTo>
                <a:cubicBezTo>
                  <a:pt x="131007" y="32076"/>
                  <a:pt x="137050" y="36011"/>
                  <a:pt x="141477" y="37838"/>
                </a:cubicBezTo>
                <a:cubicBezTo>
                  <a:pt x="145904" y="39665"/>
                  <a:pt x="147379" y="39806"/>
                  <a:pt x="151173" y="40368"/>
                </a:cubicBezTo>
                <a:cubicBezTo>
                  <a:pt x="154967" y="40930"/>
                  <a:pt x="158833" y="41352"/>
                  <a:pt x="164243" y="41211"/>
                </a:cubicBezTo>
                <a:cubicBezTo>
                  <a:pt x="169654" y="41070"/>
                  <a:pt x="177242" y="40648"/>
                  <a:pt x="183636" y="39524"/>
                </a:cubicBezTo>
                <a:cubicBezTo>
                  <a:pt x="190030" y="38400"/>
                  <a:pt x="196495" y="35027"/>
                  <a:pt x="202608" y="34465"/>
                </a:cubicBezTo>
                <a:cubicBezTo>
                  <a:pt x="208721" y="33903"/>
                  <a:pt x="215819" y="38822"/>
                  <a:pt x="220316" y="36152"/>
                </a:cubicBezTo>
                <a:cubicBezTo>
                  <a:pt x="224813" y="33482"/>
                  <a:pt x="228678" y="23995"/>
                  <a:pt x="229591" y="18444"/>
                </a:cubicBezTo>
                <a:cubicBezTo>
                  <a:pt x="230504" y="12893"/>
                  <a:pt x="235352" y="5445"/>
                  <a:pt x="225796" y="2845"/>
                </a:cubicBezTo>
                <a:cubicBezTo>
                  <a:pt x="216240" y="245"/>
                  <a:pt x="204084" y="3056"/>
                  <a:pt x="172253" y="2845"/>
                </a:cubicBezTo>
                <a:cubicBezTo>
                  <a:pt x="140422" y="2634"/>
                  <a:pt x="62919" y="2002"/>
                  <a:pt x="34812" y="1580"/>
                </a:cubicBezTo>
                <a:cubicBezTo>
                  <a:pt x="6706" y="1159"/>
                  <a:pt x="9165" y="-316"/>
                  <a:pt x="3614" y="316"/>
                </a:cubicBezTo>
                <a:cubicBezTo>
                  <a:pt x="-1937" y="949"/>
                  <a:pt x="241" y="2916"/>
                  <a:pt x="1506" y="5375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  <p:sp>
        <p:nvSpPr>
          <p:cNvPr id="980" name="Google Shape;980;p47"/>
          <p:cNvSpPr/>
          <p:nvPr/>
        </p:nvSpPr>
        <p:spPr>
          <a:xfrm>
            <a:off x="4751538" y="4726144"/>
            <a:ext cx="5236275" cy="532700"/>
          </a:xfrm>
          <a:custGeom>
            <a:rect b="b" l="l" r="r" t="t"/>
            <a:pathLst>
              <a:path extrusionOk="0" h="21308" w="209451">
                <a:moveTo>
                  <a:pt x="202322" y="3000"/>
                </a:moveTo>
                <a:cubicBezTo>
                  <a:pt x="201832" y="-184"/>
                  <a:pt x="195770" y="61"/>
                  <a:pt x="190933" y="61"/>
                </a:cubicBezTo>
                <a:cubicBezTo>
                  <a:pt x="186096" y="61"/>
                  <a:pt x="179911" y="1408"/>
                  <a:pt x="173298" y="3000"/>
                </a:cubicBezTo>
                <a:cubicBezTo>
                  <a:pt x="166685" y="4592"/>
                  <a:pt x="159705" y="8756"/>
                  <a:pt x="151255" y="9613"/>
                </a:cubicBezTo>
                <a:cubicBezTo>
                  <a:pt x="142805" y="10470"/>
                  <a:pt x="132150" y="8450"/>
                  <a:pt x="122598" y="8144"/>
                </a:cubicBezTo>
                <a:cubicBezTo>
                  <a:pt x="113046" y="7838"/>
                  <a:pt x="102085" y="6796"/>
                  <a:pt x="93941" y="7776"/>
                </a:cubicBezTo>
                <a:cubicBezTo>
                  <a:pt x="85797" y="8756"/>
                  <a:pt x="79123" y="12981"/>
                  <a:pt x="73735" y="14022"/>
                </a:cubicBezTo>
                <a:cubicBezTo>
                  <a:pt x="68347" y="15063"/>
                  <a:pt x="67367" y="14696"/>
                  <a:pt x="61611" y="14022"/>
                </a:cubicBezTo>
                <a:cubicBezTo>
                  <a:pt x="55855" y="13348"/>
                  <a:pt x="46609" y="10470"/>
                  <a:pt x="39200" y="9980"/>
                </a:cubicBezTo>
                <a:cubicBezTo>
                  <a:pt x="31791" y="9490"/>
                  <a:pt x="22973" y="9981"/>
                  <a:pt x="17156" y="11083"/>
                </a:cubicBezTo>
                <a:cubicBezTo>
                  <a:pt x="11339" y="12185"/>
                  <a:pt x="6808" y="14941"/>
                  <a:pt x="4297" y="16594"/>
                </a:cubicBezTo>
                <a:cubicBezTo>
                  <a:pt x="1787" y="18247"/>
                  <a:pt x="-2377" y="20390"/>
                  <a:pt x="2093" y="21002"/>
                </a:cubicBezTo>
                <a:cubicBezTo>
                  <a:pt x="6563" y="21614"/>
                  <a:pt x="-846" y="20573"/>
                  <a:pt x="31117" y="20267"/>
                </a:cubicBezTo>
                <a:cubicBezTo>
                  <a:pt x="63080" y="19961"/>
                  <a:pt x="165338" y="22043"/>
                  <a:pt x="193872" y="19165"/>
                </a:cubicBezTo>
                <a:cubicBezTo>
                  <a:pt x="222406" y="16287"/>
                  <a:pt x="202812" y="6184"/>
                  <a:pt x="202322" y="3000"/>
                </a:cubicBezTo>
                <a:close/>
              </a:path>
            </a:pathLst>
          </a:custGeom>
          <a:solidFill>
            <a:srgbClr val="B6D7A8">
              <a:alpha val="62440"/>
            </a:srgbClr>
          </a:soli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