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980" y="66"/>
      </p:cViewPr>
      <p:guideLst>
        <p:guide orient="horz" pos="29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A85F-7FDA-49C5-9083-F2421F97A2B3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3623-A88A-41C1-A8A5-6AC83AFD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3E422F-09C8-4EA5-82A9-A0293BF5F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9F05-CE71-4487-83D2-632F68A4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985-8EBE-4696-9188-986AAB36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14A0D-79F4-4F23-B117-EA503BF48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9056-6B10-4851-BEF3-77AD0AF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A1DE-1C6B-4414-A53B-1DDC70E7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B9D41-2F64-43A0-9E5F-9AA8777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E29B-BE26-4C27-9284-333F55D5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52242"/>
            <a:ext cx="7886700" cy="1767417"/>
          </a:xfrm>
        </p:spPr>
        <p:txBody>
          <a:bodyPr>
            <a:noAutofit/>
          </a:bodyPr>
          <a:lstStyle/>
          <a:p>
            <a:pPr algn="ctr"/>
            <a:r>
              <a:rPr lang="ru-RU" sz="9600" dirty="0" err="1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МΣовет</a:t>
            </a:r>
            <a:r>
              <a:rPr lang="ru-RU" sz="9600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 1</a:t>
            </a:r>
            <a:endParaRPr lang="en-US" sz="96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2E4C2-F18C-4738-BB25-91184CD2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52" y="1314147"/>
            <a:ext cx="6038095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4BE9-B8DB-4644-AC4E-6D944D59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7" y="1823691"/>
            <a:ext cx="7336466" cy="54966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6675C1-80A8-442D-B05B-2DF57DB4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52242"/>
            <a:ext cx="7886700" cy="1767417"/>
          </a:xfrm>
        </p:spPr>
        <p:txBody>
          <a:bodyPr>
            <a:noAutofit/>
          </a:bodyPr>
          <a:lstStyle/>
          <a:p>
            <a:pPr algn="ctr"/>
            <a:r>
              <a:rPr lang="ru-RU" sz="9600" dirty="0" err="1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МΣовет</a:t>
            </a:r>
            <a:r>
              <a:rPr lang="ru-RU" sz="9600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 2</a:t>
            </a:r>
            <a:endParaRPr lang="en-US" sz="96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990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МΣовет 1</vt:lpstr>
      <vt:lpstr>МΣовет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Даня Меркулов</dc:creator>
  <cp:lastModifiedBy>Даня Меркулов</cp:lastModifiedBy>
  <cp:revision>9</cp:revision>
  <dcterms:created xsi:type="dcterms:W3CDTF">2020-01-12T11:55:45Z</dcterms:created>
  <dcterms:modified xsi:type="dcterms:W3CDTF">2020-01-19T15:24:32Z</dcterms:modified>
</cp:coreProperties>
</file>