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1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6919-E036-494E-8A99-7F7277D3E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608405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34C70-E184-462F-ACA2-52DF1BCBC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088080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DBB7-3F65-4BE1-85DE-C5DCB86C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ACDD-5CC2-4FA1-AB93-9C28327E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963F-60E0-4BE1-B3C9-6D1B9199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EBFC-6D3F-4951-9992-73D92C25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5DCEF-B957-42C9-884A-FFF3B4C6A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2478-4D3E-446E-B50E-8D9BB6B0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B48E-9218-44EA-B5D3-8C6F8170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AE25-D749-4093-90C1-079104D9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3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64D01-459B-4F73-BC67-B488775A8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26231-BB6A-4D27-A76B-545BCECC4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B01B-A8FB-4F92-A37B-685AD420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5986-B2EA-4C04-AB81-3C4D36F8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350E-270A-4B0D-89DF-BBAF418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CD80-2AAC-4411-948F-1C23ECEF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94A6-FB8B-4093-BA8B-27054E62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8713-3F78-4957-AB58-6244F373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F0423-AED3-4D3A-B69A-B40927EE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9C655-7584-4C20-9DF8-EE83427F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52C6-15EC-423B-A175-03D87E35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C148-B0FF-40E1-B43C-91C0068F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AA02-1B09-42B8-B55B-D5ABF640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522B-50A4-40FC-86A9-4448A4EA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55F2-D96F-4ACB-834F-1356AF01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063E-831E-4664-8BA2-271D520D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F15AF-C1CF-40AA-9360-9865917B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89F9E-7CE4-418E-A846-637D04DFB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F4F3D-D5E7-44FA-9E04-E5297367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1F446-A4CD-4610-B785-D6196F72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1787C-48DE-4C00-9373-E80BAF7D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68A8-158A-4684-B8B4-B057E59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A9A44-5F92-4C71-8686-F3F07BC2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3A314-CE56-46AC-B8B3-7EA907BA3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1F7E4-7E53-4008-B39E-706F5223D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03287-1158-42AC-AD99-3016D5AA6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88681-6867-4221-8873-002108D1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5D9D6-5E24-4D87-BB2D-F55E5B52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B4583-AB88-4872-9215-E0C60CE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9DBC-E375-40BA-B6E1-AB8610C2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C9427-F7CD-4E25-9DC4-5DF2A3B1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3225C-3833-4949-93B0-20707BCA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3F183-2DF2-44A5-ADF3-12655F5C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DE205-A7AC-4804-8991-A2E51065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B182F-A1EF-4DA1-9633-C79DE56E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45FE0-7B12-4883-A263-73BBCA8A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BF3B-4376-48DC-B98E-14F02EE0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8EC1-2A2D-43CA-815E-FB85B288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7D570-4DB2-4A8A-BA87-1401A4F65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7742-BC5B-482A-98DD-34B47E71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11755-1553-44C6-A87E-4487C413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DDC27-32E3-4962-A28C-F920ECF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3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A11A-B5C4-4C57-9FB0-EFB8C694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8F5DD-EFA6-496D-BC19-D460B4624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6016B-E7E9-4408-9334-079ABED6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E416A-7085-4FA1-B29D-C2D99E4F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A0EE-0FD0-4C64-BFDC-FB2CB5E256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9CB7E-546E-43B0-9282-1E100F60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0698-27F9-4F4E-AF15-2C25CABE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0B135-1A18-4DD7-AF62-AC413B58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BE25D-D9CE-4543-937A-C4708865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FD53-B84D-4703-8E3C-32063A2B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A0EE-0FD0-4C64-BFDC-FB2CB5E256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833A-AF90-4B5F-A120-157740A5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1488-1F26-4057-929C-36652D178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0BF9-A1DC-4508-99B8-1402B77B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1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SemiBold" panose="000007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ber219.fmin.xyz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r4oYpyyTt6Vbgsnu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joinchat/UiF_0oDrpWo5N2Ni" TargetMode="External"/><Relationship Id="rId2" Type="http://schemas.openxmlformats.org/officeDocument/2006/relationships/hyperlink" Target="https://sber219.fmin.xy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aniil.merkulov@phystech.edu" TargetMode="External"/><Relationship Id="rId2" Type="http://schemas.openxmlformats.org/officeDocument/2006/relationships/hyperlink" Target="https://t.me/bratish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AnastasiaIvanovaMarketing" TargetMode="External"/><Relationship Id="rId5" Type="http://schemas.openxmlformats.org/officeDocument/2006/relationships/hyperlink" Target="mailto:danklimenko@sberbank.ru" TargetMode="External"/><Relationship Id="rId4" Type="http://schemas.openxmlformats.org/officeDocument/2006/relationships/hyperlink" Target="https://t.me/DAKlimenk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0652-072B-4F53-9474-4D0991B1C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 в практические методы оптимизации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B1233-9333-492C-92FB-316B7ADB0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Даня Меркулов</a:t>
            </a:r>
            <a:endParaRPr lang="en-US" dirty="0"/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BD10C617-6D25-47E5-9E32-B0F797523786}"/>
              </a:ext>
            </a:extLst>
          </p:cNvPr>
          <p:cNvSpPr/>
          <p:nvPr/>
        </p:nvSpPr>
        <p:spPr>
          <a:xfrm>
            <a:off x="4637902" y="4827373"/>
            <a:ext cx="2916196" cy="524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" panose="00000500000000000000" pitchFamily="2" charset="-52"/>
              </a:rPr>
              <a:t>sber219.fmin.xyz</a:t>
            </a:r>
          </a:p>
        </p:txBody>
      </p:sp>
    </p:spTree>
    <p:extLst>
      <p:ext uri="{BB962C8B-B14F-4D97-AF65-F5344CB8AC3E}">
        <p14:creationId xmlns:p14="http://schemas.microsoft.com/office/powerpoint/2010/main" val="377288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89E08644-F962-4E73-8620-795C2A4AA995}"/>
              </a:ext>
            </a:extLst>
          </p:cNvPr>
          <p:cNvSpPr/>
          <p:nvPr/>
        </p:nvSpPr>
        <p:spPr>
          <a:xfrm>
            <a:off x="3237470" y="2421924"/>
            <a:ext cx="5717060" cy="2014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>
                <a:latin typeface="Montserrat" panose="00000500000000000000" pitchFamily="2" charset="-52"/>
              </a:rPr>
              <a:t>Опросник</a:t>
            </a:r>
            <a:endParaRPr lang="en-US" sz="72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2678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7522-99A4-4419-B833-85F65520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информация о курсе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D345-A85A-4AFB-80E9-FEF54FD7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6"/>
            <a:ext cx="10515600" cy="47811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10 занятий по 3 часа в дистанционном формате</a:t>
            </a:r>
          </a:p>
          <a:p>
            <a:pPr>
              <a:lnSpc>
                <a:spcPct val="120000"/>
              </a:lnSpc>
            </a:pPr>
            <a:r>
              <a:rPr lang="ru-RU" dirty="0"/>
              <a:t>Занятия 2 раза в неделю ПН </a:t>
            </a:r>
            <a:r>
              <a:rPr lang="en-US" dirty="0"/>
              <a:t>14.00 – 17.00 </a:t>
            </a:r>
            <a:r>
              <a:rPr lang="ru-RU" dirty="0"/>
              <a:t>и СР 18.30 - 21.30</a:t>
            </a:r>
          </a:p>
          <a:p>
            <a:pPr>
              <a:lnSpc>
                <a:spcPct val="120000"/>
              </a:lnSpc>
            </a:pPr>
            <a:r>
              <a:rPr lang="ru-RU" dirty="0"/>
              <a:t>Каждое занятие состоит</a:t>
            </a:r>
            <a:r>
              <a:rPr lang="en-US" dirty="0"/>
              <a:t> </a:t>
            </a:r>
            <a:r>
              <a:rPr lang="ru-RU" dirty="0"/>
              <a:t>из трех </a:t>
            </a:r>
            <a:br>
              <a:rPr lang="ru-RU" dirty="0"/>
            </a:br>
            <a:r>
              <a:rPr lang="ru-RU" dirty="0"/>
              <a:t>практикумов по одному часу</a:t>
            </a:r>
            <a:br>
              <a:rPr lang="ru-RU" dirty="0"/>
            </a:b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Все вопросы в </a:t>
            </a:r>
            <a:r>
              <a:rPr lang="ru-RU" dirty="0" err="1"/>
              <a:t>телеграм</a:t>
            </a:r>
            <a:r>
              <a:rPr lang="ru-RU" dirty="0"/>
              <a:t> чате:</a:t>
            </a:r>
          </a:p>
          <a:p>
            <a:pPr>
              <a:lnSpc>
                <a:spcPct val="120000"/>
              </a:lnSpc>
            </a:pPr>
            <a:r>
              <a:rPr lang="ru-RU" dirty="0"/>
              <a:t>Материалы занятий будут доступны на сайте </a:t>
            </a:r>
            <a:r>
              <a:rPr lang="en-US" sz="2800" dirty="0">
                <a:latin typeface="Montserrat" panose="00000500000000000000" pitchFamily="2" charset="-52"/>
                <a:hlinkClick r:id="rId2"/>
              </a:rPr>
              <a:t>https://sber219.fmin.xyz/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Анонимная обратная связь через </a:t>
            </a:r>
            <a:r>
              <a:rPr lang="ru-RU" dirty="0" err="1"/>
              <a:t>гугл</a:t>
            </a:r>
            <a:r>
              <a:rPr lang="ru-RU" dirty="0"/>
              <a:t> формы по удобной ссылке после каждого занятия.</a:t>
            </a:r>
          </a:p>
          <a:p>
            <a:pPr>
              <a:lnSpc>
                <a:spcPct val="120000"/>
              </a:lnSpc>
            </a:pPr>
            <a:r>
              <a:rPr lang="ru-RU" dirty="0"/>
              <a:t>Вся практическая часть занятий в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colab</a:t>
            </a:r>
            <a:r>
              <a:rPr lang="ru-RU" dirty="0"/>
              <a:t> - ничего настраивать не нужно. Нужен лишь браузер.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4FE795-5EC9-448F-B8FD-AFADADD457A2}"/>
              </a:ext>
            </a:extLst>
          </p:cNvPr>
          <p:cNvGrpSpPr/>
          <p:nvPr/>
        </p:nvGrpSpPr>
        <p:grpSpPr>
          <a:xfrm>
            <a:off x="6385352" y="2578141"/>
            <a:ext cx="4208508" cy="910626"/>
            <a:chOff x="7604553" y="1627916"/>
            <a:chExt cx="4208508" cy="91062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626FA01-128E-4434-8F89-486BBEC3688D}"/>
                </a:ext>
              </a:extLst>
            </p:cNvPr>
            <p:cNvSpPr/>
            <p:nvPr/>
          </p:nvSpPr>
          <p:spPr>
            <a:xfrm>
              <a:off x="7747685" y="2061347"/>
              <a:ext cx="1618737" cy="320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" panose="00000500000000000000" pitchFamily="2" charset="-52"/>
                </a:rPr>
                <a:t>Теория</a:t>
              </a:r>
              <a:endParaRPr lang="en-US" dirty="0">
                <a:latin typeface="Montserrat" panose="00000500000000000000" pitchFamily="2" charset="-52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0261DA7-5868-4FDA-9F5E-CC75881C1D5D}"/>
                </a:ext>
              </a:extLst>
            </p:cNvPr>
            <p:cNvSpPr/>
            <p:nvPr/>
          </p:nvSpPr>
          <p:spPr>
            <a:xfrm>
              <a:off x="9468364" y="2061347"/>
              <a:ext cx="1618737" cy="3200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atin typeface="Montserrat" panose="00000500000000000000" pitchFamily="2" charset="-52"/>
                </a:rPr>
                <a:t>Практика</a:t>
              </a:r>
              <a:endParaRPr lang="en-US" dirty="0">
                <a:latin typeface="Montserrat" panose="00000500000000000000" pitchFamily="2" charset="-52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C392BF3-5FE3-4B74-97F4-D35E79F8995B}"/>
                </a:ext>
              </a:extLst>
            </p:cNvPr>
            <p:cNvSpPr/>
            <p:nvPr/>
          </p:nvSpPr>
          <p:spPr>
            <a:xfrm>
              <a:off x="7747684" y="1687835"/>
              <a:ext cx="1618737" cy="3200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-52"/>
                </a:rPr>
                <a:t>25-30 мин</a:t>
              </a:r>
              <a:endParaRPr lang="en-US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A9901FF-25FF-4E00-A79E-F29D0423E0A7}"/>
                </a:ext>
              </a:extLst>
            </p:cNvPr>
            <p:cNvSpPr/>
            <p:nvPr/>
          </p:nvSpPr>
          <p:spPr>
            <a:xfrm>
              <a:off x="9468363" y="1687835"/>
              <a:ext cx="1618737" cy="3200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-52"/>
                </a:rPr>
                <a:t>25-30 мин</a:t>
              </a:r>
              <a:endParaRPr lang="en-US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ED12212-9300-4B08-99B4-1DC1D26F0811}"/>
                </a:ext>
              </a:extLst>
            </p:cNvPr>
            <p:cNvSpPr/>
            <p:nvPr/>
          </p:nvSpPr>
          <p:spPr>
            <a:xfrm>
              <a:off x="7604553" y="1627916"/>
              <a:ext cx="3606116" cy="9106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-52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2560803-64B8-40F5-BD7A-21D662761722}"/>
                </a:ext>
              </a:extLst>
            </p:cNvPr>
            <p:cNvSpPr/>
            <p:nvPr/>
          </p:nvSpPr>
          <p:spPr>
            <a:xfrm>
              <a:off x="11210669" y="1923213"/>
              <a:ext cx="602392" cy="3200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n w="0">
                    <a:noFill/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-52"/>
                </a:rPr>
                <a:t>х3</a:t>
              </a:r>
              <a:endParaRPr lang="en-US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-52"/>
              </a:endParaRPr>
            </a:p>
          </p:txBody>
        </p:sp>
      </p:grpSp>
      <p:sp>
        <p:nvSpPr>
          <p:cNvPr id="12" name="Rectangle: Rounded Corners 11">
            <a:hlinkClick r:id="rId3"/>
            <a:extLst>
              <a:ext uri="{FF2B5EF4-FFF2-40B4-BE49-F238E27FC236}">
                <a16:creationId xmlns:a16="http://schemas.microsoft.com/office/drawing/2014/main" id="{797EF47B-77CC-49A4-8879-019689BC02B6}"/>
              </a:ext>
            </a:extLst>
          </p:cNvPr>
          <p:cNvSpPr/>
          <p:nvPr/>
        </p:nvSpPr>
        <p:spPr>
          <a:xfrm>
            <a:off x="6689122" y="3600275"/>
            <a:ext cx="2916196" cy="359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" panose="00000500000000000000" pitchFamily="2" charset="-52"/>
              </a:rPr>
              <a:t>Чат курса</a:t>
            </a:r>
            <a:endParaRPr lang="en-US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3637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7522-99A4-4419-B833-85F65520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D345-A85A-4AFB-80E9-FEF54FD7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6"/>
            <a:ext cx="10515600" cy="47811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Каждое из 10 занятий содержит 1 - 9 практических задач.</a:t>
            </a:r>
          </a:p>
          <a:p>
            <a:pPr>
              <a:lnSpc>
                <a:spcPct val="120000"/>
              </a:lnSpc>
            </a:pPr>
            <a:r>
              <a:rPr lang="ru-RU" dirty="0"/>
              <a:t>В рамках практики слушатели самостоятельно решают задачи с возможностью задавать вопросы.</a:t>
            </a:r>
          </a:p>
          <a:p>
            <a:pPr>
              <a:lnSpc>
                <a:spcPct val="120000"/>
              </a:lnSpc>
            </a:pPr>
            <a:r>
              <a:rPr lang="ru-RU" dirty="0"/>
              <a:t>Те задачи, что остались нерешенными - остаются в качестве домашней работы.</a:t>
            </a:r>
          </a:p>
          <a:p>
            <a:pPr>
              <a:lnSpc>
                <a:spcPct val="120000"/>
              </a:lnSpc>
            </a:pPr>
            <a:r>
              <a:rPr lang="ru-RU" dirty="0"/>
              <a:t>Сдача практических задач происходит путем внесения решений в свой </a:t>
            </a:r>
            <a:r>
              <a:rPr lang="ru-RU" dirty="0" err="1"/>
              <a:t>колаб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/>
              <a:t>Дедлайны каждую неделю (2 занятия - один дедлайн перед понедельником)</a:t>
            </a:r>
          </a:p>
          <a:p>
            <a:pPr>
              <a:lnSpc>
                <a:spcPct val="120000"/>
              </a:lnSpc>
            </a:pPr>
            <a:r>
              <a:rPr lang="ru-RU" dirty="0"/>
              <a:t>Условие прохождения курса: сделать хотя бы одну задачу по каждому практикуму</a:t>
            </a:r>
            <a:r>
              <a:rPr lang="en-US" dirty="0"/>
              <a:t>, </a:t>
            </a:r>
            <a:r>
              <a:rPr lang="ru-RU" dirty="0"/>
              <a:t>сертификат отличия не менее двух задач по каждому практикуму.</a:t>
            </a:r>
          </a:p>
        </p:txBody>
      </p:sp>
    </p:spTree>
    <p:extLst>
      <p:ext uri="{BB962C8B-B14F-4D97-AF65-F5344CB8AC3E}">
        <p14:creationId xmlns:p14="http://schemas.microsoft.com/office/powerpoint/2010/main" val="15997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B4F4-1C1B-4FC5-BBE0-650BC5D4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F184-AF87-4FBB-BE40-00CA9762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Преподаватель - Даня Меркулов</a:t>
            </a:r>
            <a:br>
              <a:rPr lang="ru-RU" dirty="0"/>
            </a:br>
            <a:br>
              <a:rPr lang="ru-RU" dirty="0"/>
            </a:br>
            <a:r>
              <a:rPr lang="ru-RU" dirty="0"/>
              <a:t>⚡: </a:t>
            </a:r>
            <a:r>
              <a:rPr lang="en-US" dirty="0">
                <a:hlinkClick r:id="rId2"/>
              </a:rPr>
              <a:t>https://t.me/bratishk</a:t>
            </a:r>
            <a:br>
              <a:rPr lang="ru-RU" dirty="0"/>
            </a:br>
            <a:r>
              <a:rPr lang="en-US" dirty="0"/>
              <a:t>✉: </a:t>
            </a:r>
            <a:r>
              <a:rPr lang="en-US" dirty="0">
                <a:hlinkClick r:id="rId3"/>
              </a:rPr>
              <a:t>daniil.merkulov@phystech.edu</a:t>
            </a:r>
            <a:br>
              <a:rPr lang="ru-RU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ru-RU" dirty="0"/>
              <a:t>Куратор (</a:t>
            </a:r>
            <a:r>
              <a:rPr lang="ru-RU" dirty="0" err="1"/>
              <a:t>Сбер</a:t>
            </a:r>
            <a:r>
              <a:rPr lang="ru-RU" dirty="0"/>
              <a:t>) - Дарья Клименко</a:t>
            </a:r>
            <a:br>
              <a:rPr lang="ru-RU" dirty="0"/>
            </a:br>
            <a:br>
              <a:rPr lang="ru-RU" dirty="0"/>
            </a:br>
            <a:r>
              <a:rPr lang="ru-RU" dirty="0"/>
              <a:t>⚡: </a:t>
            </a:r>
            <a:r>
              <a:rPr lang="en-US" dirty="0">
                <a:hlinkClick r:id="rId4"/>
              </a:rPr>
              <a:t>https://t.me/DAKlimenko</a:t>
            </a:r>
            <a:br>
              <a:rPr lang="ru-RU" dirty="0"/>
            </a:br>
            <a:r>
              <a:rPr lang="en-US" dirty="0"/>
              <a:t>✉: </a:t>
            </a:r>
            <a:r>
              <a:rPr lang="en-US" dirty="0">
                <a:hlinkClick r:id="rId5"/>
              </a:rPr>
              <a:t>danklimenko@sberbank.ru</a:t>
            </a:r>
            <a:br>
              <a:rPr lang="ru-RU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ru-RU" dirty="0"/>
              <a:t>Куратор (МФТИ) - Анастасия Иванова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⚡: </a:t>
            </a:r>
            <a:r>
              <a:rPr lang="en-US" dirty="0">
                <a:hlinkClick r:id="rId6"/>
              </a:rPr>
              <a:t>https://t.me/AnastasiaIvanovaMarketing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9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264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Office Theme</vt:lpstr>
      <vt:lpstr>Введение в практические методы оптимизации</vt:lpstr>
      <vt:lpstr>PowerPoint Presentation</vt:lpstr>
      <vt:lpstr>Общая информация о курсе</vt:lpstr>
      <vt:lpstr>Оценивание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практические методы оптимизации</dc:title>
  <dc:creator>Даня Меркулов</dc:creator>
  <cp:lastModifiedBy>Даня Меркулов</cp:lastModifiedBy>
  <cp:revision>29</cp:revision>
  <dcterms:created xsi:type="dcterms:W3CDTF">2021-05-17T13:15:43Z</dcterms:created>
  <dcterms:modified xsi:type="dcterms:W3CDTF">2021-09-30T15:57:44Z</dcterms:modified>
</cp:coreProperties>
</file>