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gmail.com" TargetMode="External"/><Relationship Id="rId2" Type="http://schemas.openxmlformats.org/officeDocument/2006/relationships/hyperlink" Target="mailto:admin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hyperlink" Target="mailto:charvin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368D-199C-4673-9C59-C15D5ACF2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fin de formation fsjs04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BE1D75-8DCA-42A8-8668-8AB5EFD05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Type d’application développée:</a:t>
            </a:r>
          </a:p>
          <a:p>
            <a:r>
              <a:rPr lang="fr-FR" dirty="0"/>
              <a:t>Agenda de rdv en ligne pour entreprise</a:t>
            </a:r>
          </a:p>
          <a:p>
            <a:r>
              <a:rPr lang="fr-FR" dirty="0"/>
              <a:t>Auteur: </a:t>
            </a:r>
            <a:r>
              <a:rPr lang="fr-FR" dirty="0" err="1"/>
              <a:t>stéphanie</a:t>
            </a:r>
            <a:r>
              <a:rPr lang="fr-FR" dirty="0"/>
              <a:t> </a:t>
            </a:r>
            <a:r>
              <a:rPr lang="fr-FR" dirty="0" err="1"/>
              <a:t>carpentier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F46BA4-B183-4519-8E70-61FD171E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41" y="110411"/>
            <a:ext cx="1295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4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AB771-5A7C-45DB-BFBF-94220CF2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8008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Merci pour votre temps!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47365E-B765-4962-9A82-CF82D48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61" y="85042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CF77C-98D9-4662-ABFD-8275AE69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Besoins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1D693-A284-48F6-98C8-C7934D2B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Avoir un calendrier de rdv accessibles à tous ses employés en fonction de leur entrepôt d’affectation</a:t>
            </a:r>
          </a:p>
          <a:p>
            <a:r>
              <a:rPr lang="fr-FR" sz="1400" dirty="0"/>
              <a:t>Permettre a ses clients de prendre rdv en ligne pour les livraisons, chargements, réunions sur l’entrepôt où est stocké leur marchandise</a:t>
            </a:r>
          </a:p>
          <a:p>
            <a:r>
              <a:rPr lang="fr-FR" sz="1400" dirty="0"/>
              <a:t>Permettre aux responsables entrepôts d’avoir une vision multi-clients des rdv à venir, de choisir les personnes ayant accès au site, d’ajouter, modifier ou supprimer des entrepôts, clients, utilisateurs ou rdv (profil admin)</a:t>
            </a:r>
          </a:p>
          <a:p>
            <a:r>
              <a:rPr lang="fr-FR" sz="1400" dirty="0"/>
              <a:t>Organiser ses effectifs en fonction du planning</a:t>
            </a:r>
          </a:p>
          <a:p>
            <a:r>
              <a:rPr lang="fr-FR" sz="1400" dirty="0"/>
              <a:t>Rester maître de son activité en modulant les rdv au besoin</a:t>
            </a:r>
          </a:p>
          <a:p>
            <a:pPr marL="0" indent="0">
              <a:buNone/>
            </a:pPr>
            <a:r>
              <a:rPr lang="fr-FR" sz="1400" dirty="0"/>
              <a:t>=&gt; Le projet sera donc composé d’une base de données </a:t>
            </a:r>
            <a:r>
              <a:rPr lang="fr-FR" sz="1400" dirty="0" err="1"/>
              <a:t>sql</a:t>
            </a:r>
            <a:r>
              <a:rPr lang="fr-FR" sz="1400" dirty="0"/>
              <a:t>, d’un serveur backend (api </a:t>
            </a:r>
            <a:r>
              <a:rPr lang="fr-FR" sz="1400" dirty="0" err="1"/>
              <a:t>rest</a:t>
            </a:r>
            <a:r>
              <a:rPr lang="fr-FR" sz="1400" dirty="0"/>
              <a:t> express </a:t>
            </a:r>
            <a:r>
              <a:rPr lang="fr-FR" sz="1400" dirty="0" err="1"/>
              <a:t>nodejs</a:t>
            </a:r>
            <a:r>
              <a:rPr lang="fr-FR" sz="1400" dirty="0"/>
              <a:t>) et un serveur frontend (</a:t>
            </a:r>
            <a:r>
              <a:rPr lang="fr-FR" sz="1400" dirty="0" err="1"/>
              <a:t>reactjs</a:t>
            </a:r>
            <a:r>
              <a:rPr lang="fr-FR" sz="1400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2288DB-C02B-4F3A-B78B-45E5C47A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83" y="110661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7538A-9588-44CA-8BAC-DB25C0D2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8" y="934827"/>
            <a:ext cx="354912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Base de données </a:t>
            </a:r>
            <a:r>
              <a:rPr lang="fr-FR" dirty="0" err="1"/>
              <a:t>sql</a:t>
            </a:r>
            <a:br>
              <a:rPr lang="fr-FR" dirty="0"/>
            </a:br>
            <a:r>
              <a:rPr lang="fr-FR" dirty="0"/>
              <a:t>a créer avec le nom: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9924-9FCC-403A-ABEA-1FA2F44A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600158"/>
          </a:xfrm>
        </p:spPr>
        <p:txBody>
          <a:bodyPr>
            <a:normAutofit/>
          </a:bodyPr>
          <a:lstStyle/>
          <a:p>
            <a:r>
              <a:rPr lang="fr-FR" sz="1200" dirty="0"/>
              <a:t>Schéma des tables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FCAF8F-3AA9-409D-9035-A303BCE8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822705"/>
            <a:ext cx="2952417" cy="3578096"/>
          </a:xfrm>
        </p:spPr>
        <p:txBody>
          <a:bodyPr/>
          <a:lstStyle/>
          <a:p>
            <a:r>
              <a:rPr lang="fr-FR" dirty="0"/>
              <a:t>Sur </a:t>
            </a:r>
            <a:r>
              <a:rPr lang="fr-FR" dirty="0" err="1"/>
              <a:t>wamp</a:t>
            </a:r>
            <a:r>
              <a:rPr lang="fr-FR" dirty="0"/>
              <a:t> dans phpMyAdmin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D6A702-D8CF-4AEE-B7A6-4B89890D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42" y="1644390"/>
            <a:ext cx="1584332" cy="2915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12419A-28D2-4699-9CAD-EE32291E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26" y="3340533"/>
            <a:ext cx="1629936" cy="28692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B8C3889-2CBF-4B9E-8843-B33EB91FD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8" y="1935907"/>
            <a:ext cx="5073008" cy="42394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80170C4-CD73-4C12-88DD-C2C87EEC0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1868" y="79203"/>
            <a:ext cx="475529" cy="5303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FD02FD-1156-4B92-BDEC-193318D3E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264" y="811002"/>
            <a:ext cx="2609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A2A01-F8E3-4F6A-B012-817C8C9D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1"/>
            <a:ext cx="3549121" cy="1371600"/>
          </a:xfrm>
        </p:spPr>
        <p:txBody>
          <a:bodyPr>
            <a:normAutofit/>
          </a:bodyPr>
          <a:lstStyle/>
          <a:p>
            <a:r>
              <a:rPr lang="fr-FR" dirty="0"/>
              <a:t>Serveur backend: organisation de l’api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9E340-6905-4CB9-BF59-F6AD235F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6101592"/>
          </a:xfrm>
        </p:spPr>
        <p:txBody>
          <a:bodyPr>
            <a:norm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Cette partie est nommée « backend»</a:t>
            </a:r>
          </a:p>
          <a:p>
            <a:r>
              <a:rPr lang="fr-FR" sz="1400" dirty="0"/>
              <a:t>L’application est paramétrée sur le port 8000, a changer au besoin dans app.js </a:t>
            </a:r>
          </a:p>
          <a:p>
            <a:r>
              <a:rPr lang="fr-FR" sz="1400" dirty="0"/>
              <a:t>Si utilisation de la base de données fournie, laisser la ligne 22 commentée dans app.js</a:t>
            </a:r>
          </a:p>
          <a:p>
            <a:r>
              <a:rPr lang="fr-FR" sz="1400" dirty="0"/>
              <a:t>App.js : page principale de l’api qui contient le module express ainsi que tous les end-points</a:t>
            </a:r>
          </a:p>
          <a:p>
            <a:r>
              <a:rPr lang="fr-FR" sz="1400" dirty="0"/>
              <a:t>Dossier source :</a:t>
            </a:r>
          </a:p>
          <a:p>
            <a:pPr lvl="1"/>
            <a:r>
              <a:rPr lang="fr-FR" sz="1200" dirty="0"/>
              <a:t>Sequelize.js: paramétrage et configuration de l’</a:t>
            </a:r>
            <a:r>
              <a:rPr lang="fr-FR" sz="1200" dirty="0" err="1"/>
              <a:t>orm</a:t>
            </a:r>
            <a:r>
              <a:rPr lang="fr-FR" sz="1200" dirty="0"/>
              <a:t> </a:t>
            </a:r>
            <a:r>
              <a:rPr lang="fr-FR" sz="1200" dirty="0" err="1"/>
              <a:t>sequelize</a:t>
            </a:r>
            <a:r>
              <a:rPr lang="fr-FR" sz="1200" dirty="0"/>
              <a:t> =&gt; paramétrage de connexion à la </a:t>
            </a:r>
            <a:r>
              <a:rPr lang="fr-FR" sz="1200" dirty="0" err="1"/>
              <a:t>bdd</a:t>
            </a:r>
            <a:r>
              <a:rPr lang="fr-FR" sz="1200" dirty="0"/>
              <a:t> des lignes 20 à 23</a:t>
            </a:r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Dossier </a:t>
            </a:r>
            <a:r>
              <a:rPr lang="fr-FR" sz="1200" dirty="0" err="1"/>
              <a:t>models</a:t>
            </a:r>
            <a:r>
              <a:rPr lang="fr-FR" sz="1200" dirty="0"/>
              <a:t>: définition/paramétrage des modèles des 4 tables de la </a:t>
            </a:r>
            <a:r>
              <a:rPr lang="fr-FR" sz="1200" dirty="0" err="1"/>
              <a:t>bdd</a:t>
            </a:r>
            <a:r>
              <a:rPr lang="fr-FR" sz="1200" dirty="0"/>
              <a:t> avec </a:t>
            </a:r>
            <a:r>
              <a:rPr lang="fr-FR" sz="1200" dirty="0" err="1"/>
              <a:t>sequelize</a:t>
            </a:r>
            <a:endParaRPr lang="fr-FR" sz="1200" dirty="0"/>
          </a:p>
          <a:p>
            <a:pPr lvl="1"/>
            <a:r>
              <a:rPr lang="fr-FR" sz="1200" dirty="0"/>
              <a:t>Dossier routes: </a:t>
            </a:r>
            <a:r>
              <a:rPr lang="fr-FR" sz="1200" dirty="0" err="1"/>
              <a:t>crud</a:t>
            </a:r>
            <a:r>
              <a:rPr lang="fr-FR" sz="1200" dirty="0"/>
              <a:t>, un dossier par modèle, puis un fichier par type de </a:t>
            </a:r>
            <a:r>
              <a:rPr lang="fr-FR" sz="1200" dirty="0" err="1"/>
              <a:t>crud</a:t>
            </a:r>
            <a:endParaRPr lang="fr-FR" sz="1200" dirty="0"/>
          </a:p>
          <a:p>
            <a:pPr lvl="1"/>
            <a:r>
              <a:rPr lang="fr-FR" sz="1200" dirty="0"/>
              <a:t>Dossier </a:t>
            </a:r>
            <a:r>
              <a:rPr lang="fr-FR" sz="1200" dirty="0" err="1"/>
              <a:t>checkAuth</a:t>
            </a:r>
            <a:r>
              <a:rPr lang="fr-FR" sz="1200" dirty="0"/>
              <a:t>: middleware d’authentification qui protège les routes du </a:t>
            </a:r>
            <a:r>
              <a:rPr lang="fr-FR" sz="1200" dirty="0" err="1"/>
              <a:t>crud</a:t>
            </a:r>
            <a:endParaRPr lang="fr-FR" sz="12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4BB32C-9966-43CE-8B20-57D2566E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83902"/>
            <a:ext cx="2944028" cy="3445779"/>
          </a:xfrm>
        </p:spPr>
        <p:txBody>
          <a:bodyPr/>
          <a:lstStyle/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F8AB5E-F7D3-4735-BE31-610DD795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53" y="828589"/>
            <a:ext cx="1545281" cy="10142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BB2362-9CE0-42ED-B080-3D27F5AA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78" y="823951"/>
            <a:ext cx="860792" cy="10235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BFDCC0-8863-40F1-88AE-FAFD87C62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414" y="824765"/>
            <a:ext cx="1629469" cy="4840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15B2D6-575B-4AA2-ACB2-9D03FA9B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2634" y="1358748"/>
            <a:ext cx="931138" cy="4840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CC9420-24EB-44E1-88CA-D1DDD80E4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414" y="1364365"/>
            <a:ext cx="1271776" cy="4834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A02192-0ED0-443E-BB08-13474E4AF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4694" y="79203"/>
            <a:ext cx="475529" cy="5303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7C91C3-8D83-4E1C-B9BB-1EEC8E1A5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389" y="4508873"/>
            <a:ext cx="2686050" cy="6667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17C255F-8F86-4012-9FD5-507F70DC6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838" y="2393439"/>
            <a:ext cx="2161208" cy="1768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D3F521-E912-42A6-AF80-8CB922126E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3539" y="2313567"/>
            <a:ext cx="2782043" cy="33864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F407BC-81B8-4E63-97B6-2C2ED3DA0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5910" y="2902096"/>
            <a:ext cx="1850254" cy="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7869A-69C4-48BF-B1E2-E27A011C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15" y="240485"/>
            <a:ext cx="6643570" cy="732639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Points de terminaison du </a:t>
            </a:r>
            <a:r>
              <a:rPr lang="fr-FR" sz="2000" dirty="0" err="1"/>
              <a:t>crud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D5D41-3EB0-4A69-8CB8-95E7F05B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836093"/>
            <a:ext cx="6810375" cy="56810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4228F-AA5D-4684-9F17-5ABD217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94" y="76406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84715-B278-488F-86DD-9A30330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92" y="533617"/>
            <a:ext cx="3549121" cy="1371600"/>
          </a:xfrm>
        </p:spPr>
        <p:txBody>
          <a:bodyPr/>
          <a:lstStyle/>
          <a:p>
            <a:r>
              <a:rPr lang="fr-FR" dirty="0"/>
              <a:t>Serveur frontend:</a:t>
            </a:r>
            <a:br>
              <a:rPr lang="fr-FR" dirty="0"/>
            </a:br>
            <a:r>
              <a:rPr lang="fr-FR" dirty="0"/>
              <a:t>organisation de l’appli </a:t>
            </a:r>
            <a:r>
              <a:rPr lang="fr-FR" dirty="0" err="1"/>
              <a:t>reactjs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E18A9-FE7A-438D-B190-550C4160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09601"/>
            <a:ext cx="6380716" cy="5181600"/>
          </a:xfrm>
        </p:spPr>
        <p:txBody>
          <a:bodyPr>
            <a:normAutofit/>
          </a:bodyPr>
          <a:lstStyle/>
          <a:p>
            <a:endParaRPr lang="fr-FR" sz="1200" dirty="0"/>
          </a:p>
          <a:p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Cette partie est nommée « frontend»</a:t>
            </a:r>
          </a:p>
          <a:p>
            <a:pPr marL="0" indent="0">
              <a:buNone/>
            </a:pPr>
            <a:r>
              <a:rPr lang="fr-FR" sz="1200" dirty="0"/>
              <a:t>Détail du dossier src:</a:t>
            </a:r>
          </a:p>
          <a:p>
            <a:r>
              <a:rPr lang="fr-FR" sz="1200" dirty="0"/>
              <a:t>Index.js : injection de l’application app.js hydratée par le store </a:t>
            </a:r>
            <a:r>
              <a:rPr lang="fr-FR" sz="1200" dirty="0" err="1"/>
              <a:t>redux</a:t>
            </a:r>
            <a:r>
              <a:rPr lang="fr-FR" sz="1200" dirty="0"/>
              <a:t> dans le dossier public html</a:t>
            </a:r>
          </a:p>
          <a:p>
            <a:r>
              <a:rPr lang="fr-FR" sz="1200" dirty="0"/>
              <a:t>App.js : contient toutes les routes de l’application en utilisant </a:t>
            </a:r>
            <a:r>
              <a:rPr lang="fr-FR" sz="1200" dirty="0" err="1"/>
              <a:t>react</a:t>
            </a:r>
            <a:r>
              <a:rPr lang="fr-FR" sz="1200" dirty="0"/>
              <a:t>-router-dom</a:t>
            </a:r>
          </a:p>
          <a:p>
            <a:r>
              <a:rPr lang="fr-FR" sz="1200" dirty="0"/>
              <a:t>Dossier </a:t>
            </a:r>
            <a:r>
              <a:rPr lang="fr-FR" sz="1200" dirty="0" err="1"/>
              <a:t>apiCalls</a:t>
            </a:r>
            <a:r>
              <a:rPr lang="fr-FR" sz="1200" dirty="0"/>
              <a:t> : point de terminaison de l’api </a:t>
            </a:r>
            <a:r>
              <a:rPr lang="fr-FR" sz="1200" dirty="0" err="1"/>
              <a:t>rest</a:t>
            </a:r>
            <a:r>
              <a:rPr lang="fr-FR" sz="1200" dirty="0"/>
              <a:t> à configurer si besoin dans le fichier configApi.js (par défaut localhost port 8000)</a:t>
            </a:r>
          </a:p>
          <a:p>
            <a:r>
              <a:rPr lang="fr-FR" sz="1200" dirty="0"/>
              <a:t>Dossier asset : contient les images ainsi que le </a:t>
            </a:r>
            <a:r>
              <a:rPr lang="fr-FR" sz="1200" dirty="0" err="1"/>
              <a:t>css</a:t>
            </a:r>
            <a:r>
              <a:rPr lang="fr-FR" sz="1200" dirty="0"/>
              <a:t> commun à plusieurs containers ou components (dossier </a:t>
            </a:r>
            <a:r>
              <a:rPr lang="fr-FR" sz="1200" dirty="0" err="1"/>
              <a:t>cssCommun</a:t>
            </a:r>
            <a:r>
              <a:rPr lang="fr-FR" sz="1200" dirty="0"/>
              <a:t>)</a:t>
            </a:r>
          </a:p>
          <a:p>
            <a:r>
              <a:rPr lang="fr-FR" sz="1200" dirty="0"/>
              <a:t>Dossier components : contient les composants a injecter dans les containers, le dossier </a:t>
            </a:r>
            <a:r>
              <a:rPr lang="fr-FR" sz="1200" dirty="0" err="1"/>
              <a:t>composants_page_admin</a:t>
            </a:r>
            <a:r>
              <a:rPr lang="fr-FR" sz="1200" dirty="0"/>
              <a:t> regroupe les 3 composants à injecter dans le container admin</a:t>
            </a:r>
          </a:p>
          <a:p>
            <a:r>
              <a:rPr lang="fr-FR" sz="1200" dirty="0"/>
              <a:t>Dossier containers : contient les pages de l’application</a:t>
            </a:r>
          </a:p>
          <a:p>
            <a:r>
              <a:rPr lang="fr-FR" sz="1200" dirty="0"/>
              <a:t>Dossier </a:t>
            </a:r>
            <a:r>
              <a:rPr lang="fr-FR" sz="1200" dirty="0" err="1"/>
              <a:t>redux</a:t>
            </a:r>
            <a:r>
              <a:rPr lang="fr-FR" sz="1200" dirty="0"/>
              <a:t> : contient le store ainsi que les actions et les </a:t>
            </a:r>
            <a:r>
              <a:rPr lang="fr-FR" sz="1200" dirty="0" err="1"/>
              <a:t>reducers</a:t>
            </a:r>
            <a:endParaRPr lang="fr-FR" sz="1200" dirty="0"/>
          </a:p>
          <a:p>
            <a:r>
              <a:rPr lang="fr-FR" sz="1200" dirty="0"/>
              <a:t>Dossier </a:t>
            </a:r>
            <a:r>
              <a:rPr lang="fr-FR" sz="1200" dirty="0" err="1"/>
              <a:t>util</a:t>
            </a:r>
            <a:r>
              <a:rPr lang="fr-FR" sz="1200" dirty="0"/>
              <a:t> : contient l’utilitaire pour formater les dates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77E335-C3E5-4B62-A445-2F165922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55" y="1974211"/>
            <a:ext cx="3615654" cy="399176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61DD10-E5D2-406B-86C1-837C264B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41" y="2045124"/>
            <a:ext cx="1145202" cy="7672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0F9082-5EF5-4EB9-8719-286AE01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11" y="2839349"/>
            <a:ext cx="1145201" cy="22648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F4225A-8F76-4BA2-8CC4-CC8C8B30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011" y="5104160"/>
            <a:ext cx="1172008" cy="7672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68B305-A426-4F9B-A126-08FB86D44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576" y="729842"/>
            <a:ext cx="1225620" cy="98546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0629B5-72C7-45B2-B03A-BF04046BF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499" y="729842"/>
            <a:ext cx="1023371" cy="9791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4AE31C8-DE7D-4119-9954-8D7EC7850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174" y="729842"/>
            <a:ext cx="1065158" cy="97915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A28F5CA-564B-407C-AA37-8AE77A148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416" y="729842"/>
            <a:ext cx="1286793" cy="2812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EC8E3A0-73BE-4E28-B33E-89E95F459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3416" y="1390658"/>
            <a:ext cx="1286793" cy="3159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105D1D6-5CA3-446A-9719-2A48078A7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637" y="729842"/>
            <a:ext cx="1004474" cy="97915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B9939BB-DF5B-4515-AC4F-E7621C85F2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98772" y="82252"/>
            <a:ext cx="478577" cy="527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241075-FE43-47F6-9571-BC700AC389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692" y="2045124"/>
            <a:ext cx="2057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A5E4-8980-45CE-A21A-288DD2F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7" y="132201"/>
            <a:ext cx="9906000" cy="5661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 principale de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7527F-A8C6-4985-BFDA-88401CE6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423" y="698309"/>
            <a:ext cx="9906001" cy="1491218"/>
          </a:xfrm>
        </p:spPr>
        <p:txBody>
          <a:bodyPr>
            <a:normAutofit lnSpcReduction="10000"/>
          </a:bodyPr>
          <a:lstStyle/>
          <a:p>
            <a:r>
              <a:rPr lang="fr-FR" sz="1200" dirty="0"/>
              <a:t>Une fois l’api </a:t>
            </a:r>
            <a:r>
              <a:rPr lang="fr-FR" sz="1200" dirty="0" err="1"/>
              <a:t>rest</a:t>
            </a:r>
            <a:r>
              <a:rPr lang="fr-FR" sz="1200" dirty="0"/>
              <a:t> démarrée, l’application </a:t>
            </a:r>
            <a:r>
              <a:rPr lang="fr-FR" sz="1200" dirty="0" err="1"/>
              <a:t>react</a:t>
            </a:r>
            <a:r>
              <a:rPr lang="fr-FR" sz="1200" dirty="0"/>
              <a:t> va démarrer sur cette page de connexion</a:t>
            </a:r>
          </a:p>
          <a:p>
            <a:r>
              <a:rPr lang="fr-FR" sz="1200" dirty="0"/>
              <a:t>Il y a 3 profils pré-enregistrés :</a:t>
            </a:r>
          </a:p>
          <a:p>
            <a:pPr lvl="1"/>
            <a:r>
              <a:rPr lang="fr-FR" sz="1200" cap="none" dirty="0">
                <a:hlinkClick r:id="rId2"/>
              </a:rPr>
              <a:t>admin@gmail.com</a:t>
            </a:r>
            <a:r>
              <a:rPr lang="fr-FR" sz="1200" cap="none" dirty="0"/>
              <a:t> (mot de passe = admin) =&gt; vous donne accès également à la page admin</a:t>
            </a:r>
          </a:p>
          <a:p>
            <a:pPr lvl="1"/>
            <a:r>
              <a:rPr lang="fr-FR" sz="1200" cap="none" dirty="0">
                <a:hlinkClick r:id="rId3"/>
              </a:rPr>
              <a:t>user@gmail.com</a:t>
            </a:r>
            <a:r>
              <a:rPr lang="fr-FR" sz="1200" cap="none" dirty="0"/>
              <a:t> (mot de passe = user)</a:t>
            </a:r>
          </a:p>
          <a:p>
            <a:pPr lvl="1"/>
            <a:r>
              <a:rPr lang="fr-FR" sz="1200" cap="none" dirty="0">
                <a:hlinkClick r:id="rId4"/>
              </a:rPr>
              <a:t>charvin@gmail.com</a:t>
            </a:r>
            <a:r>
              <a:rPr lang="fr-FR" sz="1200" cap="none" dirty="0"/>
              <a:t> (mot de passe = </a:t>
            </a:r>
            <a:r>
              <a:rPr lang="fr-FR" sz="1200" cap="none" dirty="0" err="1"/>
              <a:t>charvin</a:t>
            </a:r>
            <a:r>
              <a:rPr lang="fr-FR" sz="1200" cap="none" dirty="0"/>
              <a:t>)</a:t>
            </a:r>
          </a:p>
          <a:p>
            <a:pPr lvl="1"/>
            <a:endParaRPr lang="fr-FR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D41E9F-2111-49B2-B34A-35F7FBF1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61" y="2254161"/>
            <a:ext cx="6200291" cy="44716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812B62-298A-4E31-B01A-1A714D295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8250" y="132201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7354-8548-4DB9-9807-169F098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151"/>
            <a:ext cx="9905998" cy="548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Pages accessibles avec le profil admin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07C46-2965-4288-9913-36450B3B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21" y="838899"/>
            <a:ext cx="5943091" cy="5738070"/>
          </a:xfrm>
        </p:spPr>
        <p:txBody>
          <a:bodyPr/>
          <a:lstStyle/>
          <a:p>
            <a:r>
              <a:rPr lang="fr-FR" sz="1400" dirty="0"/>
              <a:t>Page planning =&gt; ajouter, modifier et supprimer rdv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46CD7-F389-467E-A5C8-901BABF0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1" y="838899"/>
            <a:ext cx="5943092" cy="5738070"/>
          </a:xfrm>
        </p:spPr>
        <p:txBody>
          <a:bodyPr/>
          <a:lstStyle/>
          <a:p>
            <a:r>
              <a:rPr lang="fr-FR" sz="1400" dirty="0"/>
              <a:t>Page admin =&gt; ajouter, modifier, supprimer sur toutes les tables, y compris changer </a:t>
            </a:r>
            <a:r>
              <a:rPr lang="fr-FR" sz="1400" dirty="0" err="1"/>
              <a:t>mdp</a:t>
            </a:r>
            <a:r>
              <a:rPr lang="fr-FR" sz="1400" dirty="0"/>
              <a:t> utilisateur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96B666-EBCA-4B46-8E14-48997CA0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78" y="1591813"/>
            <a:ext cx="4214334" cy="31165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1CF2CF-3F4E-402D-98BB-7543BAF4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6" y="1591813"/>
            <a:ext cx="1584672" cy="3429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55E709-4AD6-4D57-A0C7-D51FF787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61" y="1591813"/>
            <a:ext cx="1739367" cy="38442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9AAF0E-0F67-4E36-8A32-0C8E0C62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723" y="1591813"/>
            <a:ext cx="4031271" cy="3005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6F4942-2A05-47EC-9F86-37B640844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9058" y="101820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FBF23-0EFF-45B6-B5B9-47ABBC84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9" y="187877"/>
            <a:ext cx="9906000" cy="55035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Pages accessibles avec les autres profils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4D4DA-1CBC-43F3-AA53-3E6D5870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689" y="738232"/>
            <a:ext cx="9906001" cy="8604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Uniquement page planning</a:t>
            </a:r>
          </a:p>
          <a:p>
            <a:r>
              <a:rPr lang="fr-FR" dirty="0"/>
              <a:t>User =&gt; affichage uniquement des rdv liés à son client</a:t>
            </a:r>
          </a:p>
          <a:p>
            <a:r>
              <a:rPr lang="fr-FR" dirty="0"/>
              <a:t>Charvin =&gt; affichage des rdv liés à son entrepôt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F57932-7BB6-4C6D-89FB-6B707E18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4" y="1887523"/>
            <a:ext cx="5941377" cy="43496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8871E0-80E4-4BFA-80B4-60D0F693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886" y="1107347"/>
            <a:ext cx="2394324" cy="512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62EFA7-65F7-4FFD-A830-6AC8CD75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916" y="101819"/>
            <a:ext cx="475529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9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370</TotalTime>
  <Words>607</Words>
  <Application>Microsoft Office PowerPoint</Application>
  <PresentationFormat>Grand écran</PresentationFormat>
  <Paragraphs>99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Maillage</vt:lpstr>
      <vt:lpstr>Projet de fin de formation fsjs04</vt:lpstr>
      <vt:lpstr>Définition des Besoins du client</vt:lpstr>
      <vt:lpstr>Base de données sql a créer avec le nom:  </vt:lpstr>
      <vt:lpstr>Serveur backend: organisation de l’api rest</vt:lpstr>
      <vt:lpstr>Points de terminaison du crud</vt:lpstr>
      <vt:lpstr>Serveur frontend: organisation de l’appli reactjs</vt:lpstr>
      <vt:lpstr>Page principale de connexion</vt:lpstr>
      <vt:lpstr>Pages accessibles avec le profil admin</vt:lpstr>
      <vt:lpstr>Pages accessibles avec les autres profils</vt:lpstr>
      <vt:lpstr>Merci pour votre temps!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de formation fsjs04</dc:title>
  <dc:creator>Stéphanie Carpentier</dc:creator>
  <cp:lastModifiedBy>Stéphanie Carpentier</cp:lastModifiedBy>
  <cp:revision>12</cp:revision>
  <dcterms:created xsi:type="dcterms:W3CDTF">2021-11-10T08:05:11Z</dcterms:created>
  <dcterms:modified xsi:type="dcterms:W3CDTF">2021-11-12T12:59:09Z</dcterms:modified>
</cp:coreProperties>
</file>