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1701" r:id="rId2"/>
    <p:sldId id="2731" r:id="rId3"/>
    <p:sldId id="2732" r:id="rId4"/>
    <p:sldId id="2179" r:id="rId5"/>
    <p:sldId id="2180" r:id="rId6"/>
    <p:sldId id="2181" r:id="rId7"/>
    <p:sldId id="2182" r:id="rId8"/>
    <p:sldId id="2183" r:id="rId9"/>
    <p:sldId id="2184" r:id="rId10"/>
    <p:sldId id="2185" r:id="rId11"/>
    <p:sldId id="2186" r:id="rId12"/>
    <p:sldId id="2187" r:id="rId13"/>
    <p:sldId id="2212" r:id="rId14"/>
    <p:sldId id="2197" r:id="rId15"/>
    <p:sldId id="2198" r:id="rId16"/>
    <p:sldId id="2199" r:id="rId17"/>
    <p:sldId id="2200" r:id="rId18"/>
    <p:sldId id="2201" r:id="rId19"/>
    <p:sldId id="2202" r:id="rId20"/>
    <p:sldId id="2203" r:id="rId21"/>
    <p:sldId id="2204" r:id="rId22"/>
    <p:sldId id="2205" r:id="rId23"/>
    <p:sldId id="2206" r:id="rId24"/>
    <p:sldId id="2207" r:id="rId25"/>
    <p:sldId id="2208" r:id="rId26"/>
    <p:sldId id="2209" r:id="rId27"/>
    <p:sldId id="2300" r:id="rId28"/>
    <p:sldId id="2287" r:id="rId29"/>
    <p:sldId id="2286" r:id="rId30"/>
    <p:sldId id="2229" r:id="rId31"/>
    <p:sldId id="2232" r:id="rId32"/>
    <p:sldId id="2233" r:id="rId33"/>
    <p:sldId id="2291" r:id="rId34"/>
    <p:sldId id="2234" r:id="rId35"/>
    <p:sldId id="2235" r:id="rId36"/>
    <p:sldId id="2243" r:id="rId37"/>
    <p:sldId id="2289" r:id="rId38"/>
    <p:sldId id="2290" r:id="rId39"/>
    <p:sldId id="2245" r:id="rId40"/>
    <p:sldId id="2292" r:id="rId41"/>
    <p:sldId id="2293" r:id="rId42"/>
    <p:sldId id="2294" r:id="rId43"/>
    <p:sldId id="2295" r:id="rId44"/>
    <p:sldId id="2296" r:id="rId45"/>
    <p:sldId id="2297" r:id="rId46"/>
    <p:sldId id="2298" r:id="rId47"/>
    <p:sldId id="2299" r:id="rId48"/>
    <p:sldId id="2334" r:id="rId49"/>
    <p:sldId id="2341" r:id="rId50"/>
    <p:sldId id="2239" r:id="rId51"/>
    <p:sldId id="2735" r:id="rId52"/>
    <p:sldId id="2737" r:id="rId53"/>
    <p:sldId id="2335" r:id="rId54"/>
    <p:sldId id="2336" r:id="rId55"/>
    <p:sldId id="2343" r:id="rId56"/>
    <p:sldId id="2738" r:id="rId57"/>
    <p:sldId id="2339" r:id="rId58"/>
    <p:sldId id="2346" r:id="rId59"/>
    <p:sldId id="2348" r:id="rId60"/>
    <p:sldId id="2302" r:id="rId61"/>
    <p:sldId id="2303" r:id="rId62"/>
    <p:sldId id="2304" r:id="rId63"/>
    <p:sldId id="2307" r:id="rId64"/>
    <p:sldId id="2306" r:id="rId65"/>
    <p:sldId id="2308" r:id="rId66"/>
    <p:sldId id="2310" r:id="rId67"/>
    <p:sldId id="2313" r:id="rId68"/>
    <p:sldId id="2312" r:id="rId69"/>
    <p:sldId id="2325" r:id="rId70"/>
    <p:sldId id="2734" r:id="rId71"/>
    <p:sldId id="2349" r:id="rId72"/>
    <p:sldId id="2211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9900"/>
    <a:srgbClr val="99CC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981" autoAdjust="0"/>
  </p:normalViewPr>
  <p:slideViewPr>
    <p:cSldViewPr>
      <p:cViewPr varScale="1">
        <p:scale>
          <a:sx n="93" d="100"/>
          <a:sy n="93" d="100"/>
        </p:scale>
        <p:origin x="1000" y="20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514685-6CD9-6140-8FE2-7AC66C9E7534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536" rIns="92536"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9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qt+wait+milliseconds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12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Comparing things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2600" dirty="0">
                <a:latin typeface="Helvetica Neue Light" charset="0"/>
                <a:cs typeface="Helvetica Neue Light" charset="0"/>
                <a:sym typeface="Helvetica Neue Light" charset="0"/>
              </a:rPr>
              <a:t>a</a:t>
            </a:r>
            <a:r>
              <a:rPr lang="en-US" altLang="ja-JP" sz="26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nd hypothesis testing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4340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4765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6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7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8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9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0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1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2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3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4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5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6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7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8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9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0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1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2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3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4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5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6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7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8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9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0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1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2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3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4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5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6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7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8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9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0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1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2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3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4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5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6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7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8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9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0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1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2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3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4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5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6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8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9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0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1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2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3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4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5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6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8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9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0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1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2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3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4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5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6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7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8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9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0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1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2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3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4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5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6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7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8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0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3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4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5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6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7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8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4342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4344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4681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2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3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4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5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6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7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8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9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0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1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2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3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4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5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6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7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8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9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0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1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2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3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4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5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6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7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8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9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0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1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2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3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4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5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6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7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8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9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0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1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2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3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4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5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6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7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8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9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0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1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2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3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4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5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6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7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8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9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0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1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2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3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4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5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6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7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8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9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0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1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2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3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4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5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6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7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8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9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0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1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2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3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4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5" name="TextBox 342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4346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459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1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2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3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4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3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4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5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6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5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6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7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8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6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7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8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0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3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5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1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2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1"/>
          <p:cNvGrpSpPr>
            <a:grpSpLocks/>
          </p:cNvGrpSpPr>
          <p:nvPr/>
        </p:nvGrpSpPr>
        <p:grpSpPr bwMode="auto">
          <a:xfrm>
            <a:off x="4864100" y="1470025"/>
            <a:ext cx="2679700" cy="4386263"/>
            <a:chOff x="4864100" y="1470025"/>
            <a:chExt cx="2679700" cy="4386263"/>
          </a:xfrm>
        </p:grpSpPr>
        <p:sp>
          <p:nvSpPr>
            <p:cNvPr id="1439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" name="Rectangle 41"/>
            <p:cNvSpPr>
              <a:spLocks noChangeArrowheads="1"/>
            </p:cNvSpPr>
            <p:nvPr/>
          </p:nvSpPr>
          <p:spPr bwMode="auto">
            <a:xfrm>
              <a:off x="58626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" name="Rectangle 42"/>
            <p:cNvSpPr>
              <a:spLocks noChangeArrowheads="1"/>
            </p:cNvSpPr>
            <p:nvPr/>
          </p:nvSpPr>
          <p:spPr bwMode="auto">
            <a:xfrm>
              <a:off x="58626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" name="Rectangle 45"/>
            <p:cNvSpPr>
              <a:spLocks noChangeArrowheads="1"/>
            </p:cNvSpPr>
            <p:nvPr/>
          </p:nvSpPr>
          <p:spPr bwMode="auto">
            <a:xfrm>
              <a:off x="63198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3" name="Rectangle 46"/>
            <p:cNvSpPr>
              <a:spLocks noChangeArrowheads="1"/>
            </p:cNvSpPr>
            <p:nvPr/>
          </p:nvSpPr>
          <p:spPr bwMode="auto">
            <a:xfrm>
              <a:off x="63198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4" name="Rectangle 49"/>
            <p:cNvSpPr>
              <a:spLocks noChangeArrowheads="1"/>
            </p:cNvSpPr>
            <p:nvPr/>
          </p:nvSpPr>
          <p:spPr bwMode="auto">
            <a:xfrm>
              <a:off x="6777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5" name="Rectangle 50"/>
            <p:cNvSpPr>
              <a:spLocks noChangeArrowheads="1"/>
            </p:cNvSpPr>
            <p:nvPr/>
          </p:nvSpPr>
          <p:spPr bwMode="auto">
            <a:xfrm>
              <a:off x="67770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6" name="Rectangle 51"/>
            <p:cNvSpPr>
              <a:spLocks noChangeArrowheads="1"/>
            </p:cNvSpPr>
            <p:nvPr/>
          </p:nvSpPr>
          <p:spPr bwMode="auto">
            <a:xfrm>
              <a:off x="54054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7" name="Rectangle 77"/>
            <p:cNvSpPr>
              <a:spLocks noChangeArrowheads="1"/>
            </p:cNvSpPr>
            <p:nvPr/>
          </p:nvSpPr>
          <p:spPr bwMode="auto">
            <a:xfrm>
              <a:off x="54054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8" name="Rectangle 80"/>
            <p:cNvSpPr>
              <a:spLocks noChangeArrowheads="1"/>
            </p:cNvSpPr>
            <p:nvPr/>
          </p:nvSpPr>
          <p:spPr bwMode="auto">
            <a:xfrm>
              <a:off x="4872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9" name="Rectangle 41"/>
            <p:cNvSpPr>
              <a:spLocks noChangeArrowheads="1"/>
            </p:cNvSpPr>
            <p:nvPr/>
          </p:nvSpPr>
          <p:spPr bwMode="auto">
            <a:xfrm>
              <a:off x="58626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0" name="Rectangle 42"/>
            <p:cNvSpPr>
              <a:spLocks noChangeArrowheads="1"/>
            </p:cNvSpPr>
            <p:nvPr/>
          </p:nvSpPr>
          <p:spPr bwMode="auto">
            <a:xfrm>
              <a:off x="58626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1" name="Rectangle 45"/>
            <p:cNvSpPr>
              <a:spLocks noChangeArrowheads="1"/>
            </p:cNvSpPr>
            <p:nvPr/>
          </p:nvSpPr>
          <p:spPr bwMode="auto">
            <a:xfrm>
              <a:off x="63198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2" name="Rectangle 46"/>
            <p:cNvSpPr>
              <a:spLocks noChangeArrowheads="1"/>
            </p:cNvSpPr>
            <p:nvPr/>
          </p:nvSpPr>
          <p:spPr bwMode="auto">
            <a:xfrm>
              <a:off x="63198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3" name="Rectangle 49"/>
            <p:cNvSpPr>
              <a:spLocks noChangeArrowheads="1"/>
            </p:cNvSpPr>
            <p:nvPr/>
          </p:nvSpPr>
          <p:spPr bwMode="auto">
            <a:xfrm>
              <a:off x="67770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4" name="Rectangle 50"/>
            <p:cNvSpPr>
              <a:spLocks noChangeArrowheads="1"/>
            </p:cNvSpPr>
            <p:nvPr/>
          </p:nvSpPr>
          <p:spPr bwMode="auto">
            <a:xfrm>
              <a:off x="67770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5" name="Rectangle 51"/>
            <p:cNvSpPr>
              <a:spLocks noChangeArrowheads="1"/>
            </p:cNvSpPr>
            <p:nvPr/>
          </p:nvSpPr>
          <p:spPr bwMode="auto">
            <a:xfrm>
              <a:off x="54054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6" name="Rectangle 77"/>
            <p:cNvSpPr>
              <a:spLocks noChangeArrowheads="1"/>
            </p:cNvSpPr>
            <p:nvPr/>
          </p:nvSpPr>
          <p:spPr bwMode="auto">
            <a:xfrm>
              <a:off x="54054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7" name="Rectangle 41"/>
            <p:cNvSpPr>
              <a:spLocks noChangeArrowheads="1"/>
            </p:cNvSpPr>
            <p:nvPr/>
          </p:nvSpPr>
          <p:spPr bwMode="auto">
            <a:xfrm>
              <a:off x="58626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8" name="Rectangle 42"/>
            <p:cNvSpPr>
              <a:spLocks noChangeArrowheads="1"/>
            </p:cNvSpPr>
            <p:nvPr/>
          </p:nvSpPr>
          <p:spPr bwMode="auto">
            <a:xfrm>
              <a:off x="58626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9" name="Rectangle 45"/>
            <p:cNvSpPr>
              <a:spLocks noChangeArrowheads="1"/>
            </p:cNvSpPr>
            <p:nvPr/>
          </p:nvSpPr>
          <p:spPr bwMode="auto">
            <a:xfrm>
              <a:off x="63198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0" name="Rectangle 46"/>
            <p:cNvSpPr>
              <a:spLocks noChangeArrowheads="1"/>
            </p:cNvSpPr>
            <p:nvPr/>
          </p:nvSpPr>
          <p:spPr bwMode="auto">
            <a:xfrm>
              <a:off x="63198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1" name="Rectangle 49"/>
            <p:cNvSpPr>
              <a:spLocks noChangeArrowheads="1"/>
            </p:cNvSpPr>
            <p:nvPr/>
          </p:nvSpPr>
          <p:spPr bwMode="auto">
            <a:xfrm>
              <a:off x="67770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2" name="Rectangle 50"/>
            <p:cNvSpPr>
              <a:spLocks noChangeArrowheads="1"/>
            </p:cNvSpPr>
            <p:nvPr/>
          </p:nvSpPr>
          <p:spPr bwMode="auto">
            <a:xfrm>
              <a:off x="67770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3" name="Rectangle 51"/>
            <p:cNvSpPr>
              <a:spLocks noChangeArrowheads="1"/>
            </p:cNvSpPr>
            <p:nvPr/>
          </p:nvSpPr>
          <p:spPr bwMode="auto">
            <a:xfrm>
              <a:off x="54054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4" name="Rectangle 77"/>
            <p:cNvSpPr>
              <a:spLocks noChangeArrowheads="1"/>
            </p:cNvSpPr>
            <p:nvPr/>
          </p:nvSpPr>
          <p:spPr bwMode="auto">
            <a:xfrm>
              <a:off x="54054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5" name="Rectangle 41"/>
            <p:cNvSpPr>
              <a:spLocks noChangeArrowheads="1"/>
            </p:cNvSpPr>
            <p:nvPr/>
          </p:nvSpPr>
          <p:spPr bwMode="auto">
            <a:xfrm>
              <a:off x="58626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6" name="Rectangle 42"/>
            <p:cNvSpPr>
              <a:spLocks noChangeArrowheads="1"/>
            </p:cNvSpPr>
            <p:nvPr/>
          </p:nvSpPr>
          <p:spPr bwMode="auto">
            <a:xfrm>
              <a:off x="58626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7" name="Rectangle 45"/>
            <p:cNvSpPr>
              <a:spLocks noChangeArrowheads="1"/>
            </p:cNvSpPr>
            <p:nvPr/>
          </p:nvSpPr>
          <p:spPr bwMode="auto">
            <a:xfrm>
              <a:off x="63198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8" name="Rectangle 46"/>
            <p:cNvSpPr>
              <a:spLocks noChangeArrowheads="1"/>
            </p:cNvSpPr>
            <p:nvPr/>
          </p:nvSpPr>
          <p:spPr bwMode="auto">
            <a:xfrm>
              <a:off x="63198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9" name="Rectangle 49"/>
            <p:cNvSpPr>
              <a:spLocks noChangeArrowheads="1"/>
            </p:cNvSpPr>
            <p:nvPr/>
          </p:nvSpPr>
          <p:spPr bwMode="auto">
            <a:xfrm>
              <a:off x="67770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0" name="Rectangle 50"/>
            <p:cNvSpPr>
              <a:spLocks noChangeArrowheads="1"/>
            </p:cNvSpPr>
            <p:nvPr/>
          </p:nvSpPr>
          <p:spPr bwMode="auto">
            <a:xfrm>
              <a:off x="67770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1" name="Rectangle 51"/>
            <p:cNvSpPr>
              <a:spLocks noChangeArrowheads="1"/>
            </p:cNvSpPr>
            <p:nvPr/>
          </p:nvSpPr>
          <p:spPr bwMode="auto">
            <a:xfrm>
              <a:off x="54054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2" name="Rectangle 622"/>
            <p:cNvSpPr>
              <a:spLocks noChangeArrowheads="1"/>
            </p:cNvSpPr>
            <p:nvPr/>
          </p:nvSpPr>
          <p:spPr bwMode="auto">
            <a:xfrm>
              <a:off x="54054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3" name="Rectangle 49"/>
            <p:cNvSpPr>
              <a:spLocks noChangeArrowheads="1"/>
            </p:cNvSpPr>
            <p:nvPr/>
          </p:nvSpPr>
          <p:spPr bwMode="auto">
            <a:xfrm>
              <a:off x="67770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4" name="Rectangle 50"/>
            <p:cNvSpPr>
              <a:spLocks noChangeArrowheads="1"/>
            </p:cNvSpPr>
            <p:nvPr/>
          </p:nvSpPr>
          <p:spPr bwMode="auto">
            <a:xfrm>
              <a:off x="67770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5" name="Rectangle 51"/>
            <p:cNvSpPr>
              <a:spLocks noChangeArrowheads="1"/>
            </p:cNvSpPr>
            <p:nvPr/>
          </p:nvSpPr>
          <p:spPr bwMode="auto">
            <a:xfrm>
              <a:off x="54054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6" name="Rectangle 628"/>
            <p:cNvSpPr>
              <a:spLocks noChangeArrowheads="1"/>
            </p:cNvSpPr>
            <p:nvPr/>
          </p:nvSpPr>
          <p:spPr bwMode="auto">
            <a:xfrm>
              <a:off x="54054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7" name="Rectangle 47"/>
            <p:cNvSpPr>
              <a:spLocks noChangeArrowheads="1"/>
            </p:cNvSpPr>
            <p:nvPr/>
          </p:nvSpPr>
          <p:spPr bwMode="auto">
            <a:xfrm>
              <a:off x="48641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8" name="Rectangle 47"/>
            <p:cNvSpPr>
              <a:spLocks noChangeArrowheads="1"/>
            </p:cNvSpPr>
            <p:nvPr/>
          </p:nvSpPr>
          <p:spPr bwMode="auto">
            <a:xfrm>
              <a:off x="4864100" y="2251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9" name="Rectangle 632"/>
            <p:cNvSpPr>
              <a:spLocks noChangeArrowheads="1"/>
            </p:cNvSpPr>
            <p:nvPr/>
          </p:nvSpPr>
          <p:spPr bwMode="auto">
            <a:xfrm>
              <a:off x="4864100" y="23637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0" name="Rectangle 47"/>
            <p:cNvSpPr>
              <a:spLocks noChangeArrowheads="1"/>
            </p:cNvSpPr>
            <p:nvPr/>
          </p:nvSpPr>
          <p:spPr bwMode="auto">
            <a:xfrm>
              <a:off x="4864100" y="2024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1" name="Rectangle 634"/>
            <p:cNvSpPr>
              <a:spLocks noChangeArrowheads="1"/>
            </p:cNvSpPr>
            <p:nvPr/>
          </p:nvSpPr>
          <p:spPr bwMode="auto">
            <a:xfrm>
              <a:off x="4864100" y="2136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2" name="Rectangle 47"/>
            <p:cNvSpPr>
              <a:spLocks noChangeArrowheads="1"/>
            </p:cNvSpPr>
            <p:nvPr/>
          </p:nvSpPr>
          <p:spPr bwMode="auto">
            <a:xfrm>
              <a:off x="4864100" y="1797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3" name="Rectangle 636"/>
            <p:cNvSpPr>
              <a:spLocks noChangeArrowheads="1"/>
            </p:cNvSpPr>
            <p:nvPr/>
          </p:nvSpPr>
          <p:spPr bwMode="auto">
            <a:xfrm>
              <a:off x="4864100" y="1909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4" name="Rectangle 51"/>
            <p:cNvSpPr>
              <a:spLocks noChangeArrowheads="1"/>
            </p:cNvSpPr>
            <p:nvPr/>
          </p:nvSpPr>
          <p:spPr bwMode="auto">
            <a:xfrm>
              <a:off x="4864100" y="1570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5" name="Rectangle 638"/>
            <p:cNvSpPr>
              <a:spLocks noChangeArrowheads="1"/>
            </p:cNvSpPr>
            <p:nvPr/>
          </p:nvSpPr>
          <p:spPr bwMode="auto">
            <a:xfrm>
              <a:off x="4864100" y="1682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6" name="Rectangle 80"/>
            <p:cNvSpPr>
              <a:spLocks noChangeArrowheads="1"/>
            </p:cNvSpPr>
            <p:nvPr/>
          </p:nvSpPr>
          <p:spPr bwMode="auto">
            <a:xfrm>
              <a:off x="4872038" y="14700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ok, 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 dirty="0">
                <a:solidFill>
                  <a:srgbClr val="FFFFFF"/>
                </a:solidFill>
              </a:rPr>
              <a:t>s run some more…</a:t>
            </a:r>
          </a:p>
        </p:txBody>
      </p:sp>
      <p:sp>
        <p:nvSpPr>
          <p:cNvPr id="526" name="TextBox 318">
            <a:extLst>
              <a:ext uri="{FF2B5EF4-FFF2-40B4-BE49-F238E27FC236}">
                <a16:creationId xmlns:a16="http://schemas.microsoft.com/office/drawing/2014/main" id="{D7CFB514-1D0F-2349-8ACF-E3927E272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527" name="TextBox 318">
            <a:extLst>
              <a:ext uri="{FF2B5EF4-FFF2-40B4-BE49-F238E27FC236}">
                <a16:creationId xmlns:a16="http://schemas.microsoft.com/office/drawing/2014/main" id="{7EB081FB-2B27-9A48-B1AC-91D557010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88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23695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probably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probably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7609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700" y="4318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grpSp>
        <p:nvGrpSpPr>
          <p:cNvPr id="527" name="Group 425"/>
          <p:cNvGrpSpPr>
            <a:grpSpLocks/>
          </p:cNvGrpSpPr>
          <p:nvPr/>
        </p:nvGrpSpPr>
        <p:grpSpPr bwMode="auto">
          <a:xfrm>
            <a:off x="4572000" y="1066800"/>
            <a:ext cx="3886199" cy="2767020"/>
            <a:chOff x="981235" y="1470508"/>
            <a:chExt cx="7050368" cy="5020271"/>
          </a:xfrm>
        </p:grpSpPr>
        <p:cxnSp>
          <p:nvCxnSpPr>
            <p:cNvPr id="52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86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944953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534" name="TextBox 93"/>
            <p:cNvSpPr txBox="1">
              <a:spLocks noChangeArrowheads="1"/>
            </p:cNvSpPr>
            <p:nvPr/>
          </p:nvSpPr>
          <p:spPr bwMode="auto">
            <a:xfrm>
              <a:off x="4792821" y="5932372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53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78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131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grpSp>
        <p:nvGrpSpPr>
          <p:cNvPr id="16387" name="Group 425"/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638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39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72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639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664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426" name="TextBox 93">
            <a:extLst>
              <a:ext uri="{FF2B5EF4-FFF2-40B4-BE49-F238E27FC236}">
                <a16:creationId xmlns:a16="http://schemas.microsoft.com/office/drawing/2014/main" id="{AAAB0D54-8BD3-DE44-A164-9589E57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7648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562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are you </a:t>
            </a:r>
            <a:r>
              <a:rPr lang="en-US" sz="2400" kern="0" dirty="0">
                <a:solidFill>
                  <a:srgbClr val="99CC00"/>
                </a:solidFill>
              </a:rPr>
              <a:t>sure </a:t>
            </a:r>
            <a:r>
              <a:rPr lang="en-US" sz="2400" b="0" kern="0" dirty="0">
                <a:solidFill>
                  <a:srgbClr val="404040"/>
                </a:solidFill>
              </a:rPr>
              <a:t>this it is not your shoes?</a:t>
            </a:r>
          </a:p>
        </p:txBody>
      </p:sp>
      <p:grpSp>
        <p:nvGrpSpPr>
          <p:cNvPr id="1273" name="Group 425">
            <a:extLst>
              <a:ext uri="{FF2B5EF4-FFF2-40B4-BE49-F238E27FC236}">
                <a16:creationId xmlns:a16="http://schemas.microsoft.com/office/drawing/2014/main" id="{36A195BF-AEF3-D04F-A0EC-FB5F2E2431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274" name="Straight Connector 61">
              <a:extLst>
                <a:ext uri="{FF2B5EF4-FFF2-40B4-BE49-F238E27FC236}">
                  <a16:creationId xmlns:a16="http://schemas.microsoft.com/office/drawing/2014/main" id="{B74F0475-2865-9240-B047-20D6520AA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" name="Straight Connector 62">
              <a:extLst>
                <a:ext uri="{FF2B5EF4-FFF2-40B4-BE49-F238E27FC236}">
                  <a16:creationId xmlns:a16="http://schemas.microsoft.com/office/drawing/2014/main" id="{74BC9A56-9904-2D4A-B4B5-1C9043B43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" name="Straight Connector 61">
              <a:extLst>
                <a:ext uri="{FF2B5EF4-FFF2-40B4-BE49-F238E27FC236}">
                  <a16:creationId xmlns:a16="http://schemas.microsoft.com/office/drawing/2014/main" id="{330F62CC-CDA7-6945-83AF-B000FABB6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" name="Straight Connector 62">
              <a:extLst>
                <a:ext uri="{FF2B5EF4-FFF2-40B4-BE49-F238E27FC236}">
                  <a16:creationId xmlns:a16="http://schemas.microsoft.com/office/drawing/2014/main" id="{E26B28FA-7BB7-A945-A3B0-91667A1F6A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78" name="Group 7">
              <a:extLst>
                <a:ext uri="{FF2B5EF4-FFF2-40B4-BE49-F238E27FC236}">
                  <a16:creationId xmlns:a16="http://schemas.microsoft.com/office/drawing/2014/main" id="{54E4BED0-F328-FE48-82D1-8FF765CF9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11" name="Rectangle 41">
                <a:extLst>
                  <a:ext uri="{FF2B5EF4-FFF2-40B4-BE49-F238E27FC236}">
                    <a16:creationId xmlns:a16="http://schemas.microsoft.com/office/drawing/2014/main" id="{62AA7FCD-715E-F943-B3F4-E8B6C91A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2" name="Rectangle 42">
                <a:extLst>
                  <a:ext uri="{FF2B5EF4-FFF2-40B4-BE49-F238E27FC236}">
                    <a16:creationId xmlns:a16="http://schemas.microsoft.com/office/drawing/2014/main" id="{E73A30C0-243E-FE49-97BC-5A879EFB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3" name="Rectangle 45">
                <a:extLst>
                  <a:ext uri="{FF2B5EF4-FFF2-40B4-BE49-F238E27FC236}">
                    <a16:creationId xmlns:a16="http://schemas.microsoft.com/office/drawing/2014/main" id="{AF5F583A-7E3C-9549-ACDD-3B095323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4" name="Rectangle 46">
                <a:extLst>
                  <a:ext uri="{FF2B5EF4-FFF2-40B4-BE49-F238E27FC236}">
                    <a16:creationId xmlns:a16="http://schemas.microsoft.com/office/drawing/2014/main" id="{20A4E841-2514-A843-87B8-25C9013B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5" name="Rectangle 47">
                <a:extLst>
                  <a:ext uri="{FF2B5EF4-FFF2-40B4-BE49-F238E27FC236}">
                    <a16:creationId xmlns:a16="http://schemas.microsoft.com/office/drawing/2014/main" id="{5015A338-00CC-DD47-9F40-3120E809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6" name="Rectangle 49">
                <a:extLst>
                  <a:ext uri="{FF2B5EF4-FFF2-40B4-BE49-F238E27FC236}">
                    <a16:creationId xmlns:a16="http://schemas.microsoft.com/office/drawing/2014/main" id="{E820D1F0-55DB-F64A-B33D-C1E88056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7" name="Rectangle 50">
                <a:extLst>
                  <a:ext uri="{FF2B5EF4-FFF2-40B4-BE49-F238E27FC236}">
                    <a16:creationId xmlns:a16="http://schemas.microsoft.com/office/drawing/2014/main" id="{83726B4C-363C-2548-827D-71651DB64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8" name="Rectangle 51">
                <a:extLst>
                  <a:ext uri="{FF2B5EF4-FFF2-40B4-BE49-F238E27FC236}">
                    <a16:creationId xmlns:a16="http://schemas.microsoft.com/office/drawing/2014/main" id="{2353108B-F5A3-044F-8E06-E492DEC1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9" name="Rectangle 77">
                <a:extLst>
                  <a:ext uri="{FF2B5EF4-FFF2-40B4-BE49-F238E27FC236}">
                    <a16:creationId xmlns:a16="http://schemas.microsoft.com/office/drawing/2014/main" id="{5106CFD0-9AFA-154A-9BE5-A5069D1A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0" name="Rectangle 78">
                <a:extLst>
                  <a:ext uri="{FF2B5EF4-FFF2-40B4-BE49-F238E27FC236}">
                    <a16:creationId xmlns:a16="http://schemas.microsoft.com/office/drawing/2014/main" id="{73AA01A7-2DE4-704D-B69C-AC39F53E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1" name="Rectangle 79">
                <a:extLst>
                  <a:ext uri="{FF2B5EF4-FFF2-40B4-BE49-F238E27FC236}">
                    <a16:creationId xmlns:a16="http://schemas.microsoft.com/office/drawing/2014/main" id="{6984689E-CE86-AC47-A118-811BED439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2" name="Rectangle 80">
                <a:extLst>
                  <a:ext uri="{FF2B5EF4-FFF2-40B4-BE49-F238E27FC236}">
                    <a16:creationId xmlns:a16="http://schemas.microsoft.com/office/drawing/2014/main" id="{7003C106-8C31-BD4F-8D42-F0901268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3" name="Rectangle 41">
                <a:extLst>
                  <a:ext uri="{FF2B5EF4-FFF2-40B4-BE49-F238E27FC236}">
                    <a16:creationId xmlns:a16="http://schemas.microsoft.com/office/drawing/2014/main" id="{D852D65F-AB62-9A45-8E5B-DBB0D208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4" name="Rectangle 42">
                <a:extLst>
                  <a:ext uri="{FF2B5EF4-FFF2-40B4-BE49-F238E27FC236}">
                    <a16:creationId xmlns:a16="http://schemas.microsoft.com/office/drawing/2014/main" id="{3BBB588D-F107-8B4C-BA7C-77FFA86C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5" name="Rectangle 45">
                <a:extLst>
                  <a:ext uri="{FF2B5EF4-FFF2-40B4-BE49-F238E27FC236}">
                    <a16:creationId xmlns:a16="http://schemas.microsoft.com/office/drawing/2014/main" id="{748AD777-BFF5-B34D-99C1-7E59D194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6" name="Rectangle 46">
                <a:extLst>
                  <a:ext uri="{FF2B5EF4-FFF2-40B4-BE49-F238E27FC236}">
                    <a16:creationId xmlns:a16="http://schemas.microsoft.com/office/drawing/2014/main" id="{545541C1-3A35-864C-9ECC-A452DE00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7" name="Rectangle 47">
                <a:extLst>
                  <a:ext uri="{FF2B5EF4-FFF2-40B4-BE49-F238E27FC236}">
                    <a16:creationId xmlns:a16="http://schemas.microsoft.com/office/drawing/2014/main" id="{8CCAE7DA-7203-CA42-8960-31B5933E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8" name="Rectangle 49">
                <a:extLst>
                  <a:ext uri="{FF2B5EF4-FFF2-40B4-BE49-F238E27FC236}">
                    <a16:creationId xmlns:a16="http://schemas.microsoft.com/office/drawing/2014/main" id="{E151785E-A492-4F46-A932-D0F27DB90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9" name="Rectangle 50">
                <a:extLst>
                  <a:ext uri="{FF2B5EF4-FFF2-40B4-BE49-F238E27FC236}">
                    <a16:creationId xmlns:a16="http://schemas.microsoft.com/office/drawing/2014/main" id="{C29C386B-5937-564E-876D-2079F1C7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0" name="Rectangle 51">
                <a:extLst>
                  <a:ext uri="{FF2B5EF4-FFF2-40B4-BE49-F238E27FC236}">
                    <a16:creationId xmlns:a16="http://schemas.microsoft.com/office/drawing/2014/main" id="{9984AF9B-E9F2-C74B-A658-5560C3CCE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1" name="Rectangle 77">
                <a:extLst>
                  <a:ext uri="{FF2B5EF4-FFF2-40B4-BE49-F238E27FC236}">
                    <a16:creationId xmlns:a16="http://schemas.microsoft.com/office/drawing/2014/main" id="{FC7369AD-D928-294B-88D3-5EF9EE91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2" name="Rectangle 78">
                <a:extLst>
                  <a:ext uri="{FF2B5EF4-FFF2-40B4-BE49-F238E27FC236}">
                    <a16:creationId xmlns:a16="http://schemas.microsoft.com/office/drawing/2014/main" id="{029DA6F0-F941-7A45-A7E8-3CC710B3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3" name="Rectangle 79">
                <a:extLst>
                  <a:ext uri="{FF2B5EF4-FFF2-40B4-BE49-F238E27FC236}">
                    <a16:creationId xmlns:a16="http://schemas.microsoft.com/office/drawing/2014/main" id="{4C33E2AB-0ED6-BF47-A47B-18F3717F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4" name="Rectangle 80">
                <a:extLst>
                  <a:ext uri="{FF2B5EF4-FFF2-40B4-BE49-F238E27FC236}">
                    <a16:creationId xmlns:a16="http://schemas.microsoft.com/office/drawing/2014/main" id="{36AAF2FE-ED5C-0C4D-A4CF-6D79638A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5" name="Rectangle 41">
                <a:extLst>
                  <a:ext uri="{FF2B5EF4-FFF2-40B4-BE49-F238E27FC236}">
                    <a16:creationId xmlns:a16="http://schemas.microsoft.com/office/drawing/2014/main" id="{32CEC858-3E16-7D48-8B1A-D301FA59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6" name="Rectangle 42">
                <a:extLst>
                  <a:ext uri="{FF2B5EF4-FFF2-40B4-BE49-F238E27FC236}">
                    <a16:creationId xmlns:a16="http://schemas.microsoft.com/office/drawing/2014/main" id="{0E70E752-2549-F64E-A69D-A9D5D2AE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7" name="Rectangle 45">
                <a:extLst>
                  <a:ext uri="{FF2B5EF4-FFF2-40B4-BE49-F238E27FC236}">
                    <a16:creationId xmlns:a16="http://schemas.microsoft.com/office/drawing/2014/main" id="{C3B0E4BC-2E6C-364F-910F-10B72E8E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8" name="Rectangle 46">
                <a:extLst>
                  <a:ext uri="{FF2B5EF4-FFF2-40B4-BE49-F238E27FC236}">
                    <a16:creationId xmlns:a16="http://schemas.microsoft.com/office/drawing/2014/main" id="{EE4E0844-D6FE-074A-8F28-FCAD9BCC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9" name="Rectangle 47">
                <a:extLst>
                  <a:ext uri="{FF2B5EF4-FFF2-40B4-BE49-F238E27FC236}">
                    <a16:creationId xmlns:a16="http://schemas.microsoft.com/office/drawing/2014/main" id="{42727199-5AE2-8342-8CC6-F910F604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0" name="Rectangle 49">
                <a:extLst>
                  <a:ext uri="{FF2B5EF4-FFF2-40B4-BE49-F238E27FC236}">
                    <a16:creationId xmlns:a16="http://schemas.microsoft.com/office/drawing/2014/main" id="{394C9C27-4AD2-C746-84E2-CA7FF992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1" name="Rectangle 50">
                <a:extLst>
                  <a:ext uri="{FF2B5EF4-FFF2-40B4-BE49-F238E27FC236}">
                    <a16:creationId xmlns:a16="http://schemas.microsoft.com/office/drawing/2014/main" id="{55C2FB3A-31E3-C940-BD50-710A68D1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2" name="Rectangle 51">
                <a:extLst>
                  <a:ext uri="{FF2B5EF4-FFF2-40B4-BE49-F238E27FC236}">
                    <a16:creationId xmlns:a16="http://schemas.microsoft.com/office/drawing/2014/main" id="{377DDF4B-01E5-174D-AC3C-9F55C7AC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3" name="Rectangle 77">
                <a:extLst>
                  <a:ext uri="{FF2B5EF4-FFF2-40B4-BE49-F238E27FC236}">
                    <a16:creationId xmlns:a16="http://schemas.microsoft.com/office/drawing/2014/main" id="{491B0A26-9D03-A040-BDF1-F6630D26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4" name="Rectangle 78">
                <a:extLst>
                  <a:ext uri="{FF2B5EF4-FFF2-40B4-BE49-F238E27FC236}">
                    <a16:creationId xmlns:a16="http://schemas.microsoft.com/office/drawing/2014/main" id="{798273A8-7999-EA46-9E7D-266E0292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5" name="Rectangle 79">
                <a:extLst>
                  <a:ext uri="{FF2B5EF4-FFF2-40B4-BE49-F238E27FC236}">
                    <a16:creationId xmlns:a16="http://schemas.microsoft.com/office/drawing/2014/main" id="{50D84063-A818-4446-9E27-F202761F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6" name="Rectangle 80">
                <a:extLst>
                  <a:ext uri="{FF2B5EF4-FFF2-40B4-BE49-F238E27FC236}">
                    <a16:creationId xmlns:a16="http://schemas.microsoft.com/office/drawing/2014/main" id="{CC37CA14-8D52-C540-B686-4FCD2C75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7" name="Rectangle 41">
                <a:extLst>
                  <a:ext uri="{FF2B5EF4-FFF2-40B4-BE49-F238E27FC236}">
                    <a16:creationId xmlns:a16="http://schemas.microsoft.com/office/drawing/2014/main" id="{A4A4181A-CEDD-BC42-94F4-68BC4C12C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8" name="Rectangle 42">
                <a:extLst>
                  <a:ext uri="{FF2B5EF4-FFF2-40B4-BE49-F238E27FC236}">
                    <a16:creationId xmlns:a16="http://schemas.microsoft.com/office/drawing/2014/main" id="{953A7753-6307-0242-8367-B9CA99A48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9" name="Rectangle 45">
                <a:extLst>
                  <a:ext uri="{FF2B5EF4-FFF2-40B4-BE49-F238E27FC236}">
                    <a16:creationId xmlns:a16="http://schemas.microsoft.com/office/drawing/2014/main" id="{C1684532-895B-3746-BF11-CEBF82A2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0" name="Rectangle 46">
                <a:extLst>
                  <a:ext uri="{FF2B5EF4-FFF2-40B4-BE49-F238E27FC236}">
                    <a16:creationId xmlns:a16="http://schemas.microsoft.com/office/drawing/2014/main" id="{78782500-8B0F-7744-A064-EA913BBB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1" name="Rectangle 47">
                <a:extLst>
                  <a:ext uri="{FF2B5EF4-FFF2-40B4-BE49-F238E27FC236}">
                    <a16:creationId xmlns:a16="http://schemas.microsoft.com/office/drawing/2014/main" id="{C99477CF-2701-2F4B-AD41-99F9D1F7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2" name="Rectangle 49">
                <a:extLst>
                  <a:ext uri="{FF2B5EF4-FFF2-40B4-BE49-F238E27FC236}">
                    <a16:creationId xmlns:a16="http://schemas.microsoft.com/office/drawing/2014/main" id="{371E0246-2B8B-7044-8F14-CFE1DF92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3" name="Rectangle 50">
                <a:extLst>
                  <a:ext uri="{FF2B5EF4-FFF2-40B4-BE49-F238E27FC236}">
                    <a16:creationId xmlns:a16="http://schemas.microsoft.com/office/drawing/2014/main" id="{8A7A1BDD-4747-5841-A0BA-C58EA84F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4" name="Rectangle 51">
                <a:extLst>
                  <a:ext uri="{FF2B5EF4-FFF2-40B4-BE49-F238E27FC236}">
                    <a16:creationId xmlns:a16="http://schemas.microsoft.com/office/drawing/2014/main" id="{607056C9-F8E8-D845-B851-25C452CA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5" name="Rectangle 52">
                <a:extLst>
                  <a:ext uri="{FF2B5EF4-FFF2-40B4-BE49-F238E27FC236}">
                    <a16:creationId xmlns:a16="http://schemas.microsoft.com/office/drawing/2014/main" id="{1C6AF94F-ACF8-3546-8C25-6B4DEB18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6" name="Rectangle 53">
                <a:extLst>
                  <a:ext uri="{FF2B5EF4-FFF2-40B4-BE49-F238E27FC236}">
                    <a16:creationId xmlns:a16="http://schemas.microsoft.com/office/drawing/2014/main" id="{4DA9BF6F-0D34-E846-A7E6-08324D620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7" name="Rectangle 54">
                <a:extLst>
                  <a:ext uri="{FF2B5EF4-FFF2-40B4-BE49-F238E27FC236}">
                    <a16:creationId xmlns:a16="http://schemas.microsoft.com/office/drawing/2014/main" id="{B22BA09B-DA33-FE4B-B4FD-00601799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8" name="Rectangle 55">
                <a:extLst>
                  <a:ext uri="{FF2B5EF4-FFF2-40B4-BE49-F238E27FC236}">
                    <a16:creationId xmlns:a16="http://schemas.microsoft.com/office/drawing/2014/main" id="{49ADF875-04A1-3344-80A1-C7ECED4BB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9" name="Rectangle 41">
                <a:extLst>
                  <a:ext uri="{FF2B5EF4-FFF2-40B4-BE49-F238E27FC236}">
                    <a16:creationId xmlns:a16="http://schemas.microsoft.com/office/drawing/2014/main" id="{D103231B-EF23-DA4E-AD94-80F7D3D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0" name="Rectangle 42">
                <a:extLst>
                  <a:ext uri="{FF2B5EF4-FFF2-40B4-BE49-F238E27FC236}">
                    <a16:creationId xmlns:a16="http://schemas.microsoft.com/office/drawing/2014/main" id="{EFD4E591-14A6-304D-99B4-F40A057F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1" name="Rectangle 45">
                <a:extLst>
                  <a:ext uri="{FF2B5EF4-FFF2-40B4-BE49-F238E27FC236}">
                    <a16:creationId xmlns:a16="http://schemas.microsoft.com/office/drawing/2014/main" id="{E686EBBC-97A8-9541-ADE5-113AD804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2" name="Rectangle 46">
                <a:extLst>
                  <a:ext uri="{FF2B5EF4-FFF2-40B4-BE49-F238E27FC236}">
                    <a16:creationId xmlns:a16="http://schemas.microsoft.com/office/drawing/2014/main" id="{47D4B886-7627-5043-984F-85ED43ED8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3" name="Rectangle 47">
                <a:extLst>
                  <a:ext uri="{FF2B5EF4-FFF2-40B4-BE49-F238E27FC236}">
                    <a16:creationId xmlns:a16="http://schemas.microsoft.com/office/drawing/2014/main" id="{D53D8388-D43C-8E49-B208-AC8C280AB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" name="Rectangle 49">
                <a:extLst>
                  <a:ext uri="{FF2B5EF4-FFF2-40B4-BE49-F238E27FC236}">
                    <a16:creationId xmlns:a16="http://schemas.microsoft.com/office/drawing/2014/main" id="{5411BC03-227F-D34B-8FAC-5A7468D5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" name="Rectangle 50">
                <a:extLst>
                  <a:ext uri="{FF2B5EF4-FFF2-40B4-BE49-F238E27FC236}">
                    <a16:creationId xmlns:a16="http://schemas.microsoft.com/office/drawing/2014/main" id="{B331BC49-4F86-484B-AE8B-AFFD5822C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" name="Rectangle 51">
                <a:extLst>
                  <a:ext uri="{FF2B5EF4-FFF2-40B4-BE49-F238E27FC236}">
                    <a16:creationId xmlns:a16="http://schemas.microsoft.com/office/drawing/2014/main" id="{517716D9-A353-2D4B-9A3D-EA4FAE9B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" name="Rectangle 64">
                <a:extLst>
                  <a:ext uri="{FF2B5EF4-FFF2-40B4-BE49-F238E27FC236}">
                    <a16:creationId xmlns:a16="http://schemas.microsoft.com/office/drawing/2014/main" id="{33E776CD-2232-D647-99D7-4646DC31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" name="Rectangle 65">
                <a:extLst>
                  <a:ext uri="{FF2B5EF4-FFF2-40B4-BE49-F238E27FC236}">
                    <a16:creationId xmlns:a16="http://schemas.microsoft.com/office/drawing/2014/main" id="{DC8819E3-723B-A04A-967A-EFF00B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" name="Rectangle 66">
                <a:extLst>
                  <a:ext uri="{FF2B5EF4-FFF2-40B4-BE49-F238E27FC236}">
                    <a16:creationId xmlns:a16="http://schemas.microsoft.com/office/drawing/2014/main" id="{E5553D3E-FEA4-FB4A-8E9E-427E5116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" name="Rectangle 67">
                <a:extLst>
                  <a:ext uri="{FF2B5EF4-FFF2-40B4-BE49-F238E27FC236}">
                    <a16:creationId xmlns:a16="http://schemas.microsoft.com/office/drawing/2014/main" id="{BE2482A2-B08E-934F-BB9E-D3C78713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" name="Rectangle 41">
                <a:extLst>
                  <a:ext uri="{FF2B5EF4-FFF2-40B4-BE49-F238E27FC236}">
                    <a16:creationId xmlns:a16="http://schemas.microsoft.com/office/drawing/2014/main" id="{520C36CA-AA3F-C840-8A5A-F68C6B8E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" name="Rectangle 42">
                <a:extLst>
                  <a:ext uri="{FF2B5EF4-FFF2-40B4-BE49-F238E27FC236}">
                    <a16:creationId xmlns:a16="http://schemas.microsoft.com/office/drawing/2014/main" id="{03553981-564D-C84A-A1C2-F7E98412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" name="Rectangle 45">
                <a:extLst>
                  <a:ext uri="{FF2B5EF4-FFF2-40B4-BE49-F238E27FC236}">
                    <a16:creationId xmlns:a16="http://schemas.microsoft.com/office/drawing/2014/main" id="{1853A5DB-A381-8448-9D14-ED540440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" name="Rectangle 46">
                <a:extLst>
                  <a:ext uri="{FF2B5EF4-FFF2-40B4-BE49-F238E27FC236}">
                    <a16:creationId xmlns:a16="http://schemas.microsoft.com/office/drawing/2014/main" id="{A56F4539-5236-4F40-92CE-CCF7983E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" name="Rectangle 47">
                <a:extLst>
                  <a:ext uri="{FF2B5EF4-FFF2-40B4-BE49-F238E27FC236}">
                    <a16:creationId xmlns:a16="http://schemas.microsoft.com/office/drawing/2014/main" id="{A8C5BAE2-1D08-8447-A358-43DAAD2E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" name="Rectangle 49">
                <a:extLst>
                  <a:ext uri="{FF2B5EF4-FFF2-40B4-BE49-F238E27FC236}">
                    <a16:creationId xmlns:a16="http://schemas.microsoft.com/office/drawing/2014/main" id="{543AE38B-89E5-6847-83A5-5EF1451F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" name="Rectangle 50">
                <a:extLst>
                  <a:ext uri="{FF2B5EF4-FFF2-40B4-BE49-F238E27FC236}">
                    <a16:creationId xmlns:a16="http://schemas.microsoft.com/office/drawing/2014/main" id="{CF2972F0-E6C6-DB44-8EDE-5A5450A3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" name="Rectangle 51">
                <a:extLst>
                  <a:ext uri="{FF2B5EF4-FFF2-40B4-BE49-F238E27FC236}">
                    <a16:creationId xmlns:a16="http://schemas.microsoft.com/office/drawing/2014/main" id="{DECF4C82-C977-994F-830D-19C651E3A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" name="Rectangle 76">
                <a:extLst>
                  <a:ext uri="{FF2B5EF4-FFF2-40B4-BE49-F238E27FC236}">
                    <a16:creationId xmlns:a16="http://schemas.microsoft.com/office/drawing/2014/main" id="{6C88C289-DB96-3949-A633-E30FC272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" name="Rectangle 77">
                <a:extLst>
                  <a:ext uri="{FF2B5EF4-FFF2-40B4-BE49-F238E27FC236}">
                    <a16:creationId xmlns:a16="http://schemas.microsoft.com/office/drawing/2014/main" id="{5539D040-6E6D-B54B-8314-73BDA875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1" name="Rectangle 78">
                <a:extLst>
                  <a:ext uri="{FF2B5EF4-FFF2-40B4-BE49-F238E27FC236}">
                    <a16:creationId xmlns:a16="http://schemas.microsoft.com/office/drawing/2014/main" id="{345C1D09-B97A-834A-B8F7-F337945B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2" name="Rectangle 79">
                <a:extLst>
                  <a:ext uri="{FF2B5EF4-FFF2-40B4-BE49-F238E27FC236}">
                    <a16:creationId xmlns:a16="http://schemas.microsoft.com/office/drawing/2014/main" id="{09323543-EAE9-6749-AD6D-280FD74E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3" name="Rectangle 41">
                <a:extLst>
                  <a:ext uri="{FF2B5EF4-FFF2-40B4-BE49-F238E27FC236}">
                    <a16:creationId xmlns:a16="http://schemas.microsoft.com/office/drawing/2014/main" id="{A9FB07EF-96A5-8443-84BD-24E4DCCC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4" name="Rectangle 42">
                <a:extLst>
                  <a:ext uri="{FF2B5EF4-FFF2-40B4-BE49-F238E27FC236}">
                    <a16:creationId xmlns:a16="http://schemas.microsoft.com/office/drawing/2014/main" id="{9378F3EB-83EC-0C4F-B890-2D7647A5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5" name="Rectangle 45">
                <a:extLst>
                  <a:ext uri="{FF2B5EF4-FFF2-40B4-BE49-F238E27FC236}">
                    <a16:creationId xmlns:a16="http://schemas.microsoft.com/office/drawing/2014/main" id="{A8172799-00AB-254C-8227-9D9EE85E0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6" name="Rectangle 46">
                <a:extLst>
                  <a:ext uri="{FF2B5EF4-FFF2-40B4-BE49-F238E27FC236}">
                    <a16:creationId xmlns:a16="http://schemas.microsoft.com/office/drawing/2014/main" id="{1A0CE627-DBDD-2B41-85A5-5CAF34CF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7" name="Rectangle 49">
                <a:extLst>
                  <a:ext uri="{FF2B5EF4-FFF2-40B4-BE49-F238E27FC236}">
                    <a16:creationId xmlns:a16="http://schemas.microsoft.com/office/drawing/2014/main" id="{BE524248-C8EC-F04E-9246-9EC76556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8" name="Rectangle 50">
                <a:extLst>
                  <a:ext uri="{FF2B5EF4-FFF2-40B4-BE49-F238E27FC236}">
                    <a16:creationId xmlns:a16="http://schemas.microsoft.com/office/drawing/2014/main" id="{69A21F79-CAB4-1948-B28F-7980284C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9" name="Rectangle 51">
                <a:extLst>
                  <a:ext uri="{FF2B5EF4-FFF2-40B4-BE49-F238E27FC236}">
                    <a16:creationId xmlns:a16="http://schemas.microsoft.com/office/drawing/2014/main" id="{3B3A9D9E-369C-E749-8E68-A41F6272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0" name="Rectangle 87">
                <a:extLst>
                  <a:ext uri="{FF2B5EF4-FFF2-40B4-BE49-F238E27FC236}">
                    <a16:creationId xmlns:a16="http://schemas.microsoft.com/office/drawing/2014/main" id="{FC38AA49-5AAA-4F49-8758-557F9BD2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1" name="Rectangle 88">
                <a:extLst>
                  <a:ext uri="{FF2B5EF4-FFF2-40B4-BE49-F238E27FC236}">
                    <a16:creationId xmlns:a16="http://schemas.microsoft.com/office/drawing/2014/main" id="{76B583E6-F717-5548-A98A-5160EBE80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2" name="Rectangle 89">
                <a:extLst>
                  <a:ext uri="{FF2B5EF4-FFF2-40B4-BE49-F238E27FC236}">
                    <a16:creationId xmlns:a16="http://schemas.microsoft.com/office/drawing/2014/main" id="{8F548E70-FF06-014F-AB04-966950F8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3" name="Rectangle 51">
                <a:extLst>
                  <a:ext uri="{FF2B5EF4-FFF2-40B4-BE49-F238E27FC236}">
                    <a16:creationId xmlns:a16="http://schemas.microsoft.com/office/drawing/2014/main" id="{49E0A9DB-A3C7-4143-A806-A963CFF1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4" name="Rectangle 91">
                <a:extLst>
                  <a:ext uri="{FF2B5EF4-FFF2-40B4-BE49-F238E27FC236}">
                    <a16:creationId xmlns:a16="http://schemas.microsoft.com/office/drawing/2014/main" id="{3CFCEF94-7284-BD43-8AF6-171E3C9D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79" name="TextBox 92">
              <a:extLst>
                <a:ext uri="{FF2B5EF4-FFF2-40B4-BE49-F238E27FC236}">
                  <a16:creationId xmlns:a16="http://schemas.microsoft.com/office/drawing/2014/main" id="{7E44A57A-47BA-2840-8A8E-181EFBE5F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280" name="Group 94">
              <a:extLst>
                <a:ext uri="{FF2B5EF4-FFF2-40B4-BE49-F238E27FC236}">
                  <a16:creationId xmlns:a16="http://schemas.microsoft.com/office/drawing/2014/main" id="{1DCE2F79-BACA-5D41-BF6E-D76A26AB7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527" name="Rectangle 41">
                <a:extLst>
                  <a:ext uri="{FF2B5EF4-FFF2-40B4-BE49-F238E27FC236}">
                    <a16:creationId xmlns:a16="http://schemas.microsoft.com/office/drawing/2014/main" id="{88BAACA9-540A-224A-AE2D-82B88193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8" name="Rectangle 42">
                <a:extLst>
                  <a:ext uri="{FF2B5EF4-FFF2-40B4-BE49-F238E27FC236}">
                    <a16:creationId xmlns:a16="http://schemas.microsoft.com/office/drawing/2014/main" id="{5B7299A6-FE0C-2E46-A8AF-C4FF51D2E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9" name="Rectangle 45">
                <a:extLst>
                  <a:ext uri="{FF2B5EF4-FFF2-40B4-BE49-F238E27FC236}">
                    <a16:creationId xmlns:a16="http://schemas.microsoft.com/office/drawing/2014/main" id="{76D8EC33-0B49-644B-B92A-298F788E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0" name="Rectangle 46">
                <a:extLst>
                  <a:ext uri="{FF2B5EF4-FFF2-40B4-BE49-F238E27FC236}">
                    <a16:creationId xmlns:a16="http://schemas.microsoft.com/office/drawing/2014/main" id="{945379D2-D415-FF4A-9753-2D56D194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1" name="Rectangle 47">
                <a:extLst>
                  <a:ext uri="{FF2B5EF4-FFF2-40B4-BE49-F238E27FC236}">
                    <a16:creationId xmlns:a16="http://schemas.microsoft.com/office/drawing/2014/main" id="{ADBD3AE3-DB11-1241-9654-90DC299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2" name="Rectangle 49">
                <a:extLst>
                  <a:ext uri="{FF2B5EF4-FFF2-40B4-BE49-F238E27FC236}">
                    <a16:creationId xmlns:a16="http://schemas.microsoft.com/office/drawing/2014/main" id="{F9741932-6C67-8E4B-B9A2-C6D19A42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3" name="Rectangle 50">
                <a:extLst>
                  <a:ext uri="{FF2B5EF4-FFF2-40B4-BE49-F238E27FC236}">
                    <a16:creationId xmlns:a16="http://schemas.microsoft.com/office/drawing/2014/main" id="{19747210-D731-A74E-8D08-9D51E27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4" name="Rectangle 51">
                <a:extLst>
                  <a:ext uri="{FF2B5EF4-FFF2-40B4-BE49-F238E27FC236}">
                    <a16:creationId xmlns:a16="http://schemas.microsoft.com/office/drawing/2014/main" id="{02B88E97-77BF-A44C-9149-FC5DCB19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5" name="Rectangle 77">
                <a:extLst>
                  <a:ext uri="{FF2B5EF4-FFF2-40B4-BE49-F238E27FC236}">
                    <a16:creationId xmlns:a16="http://schemas.microsoft.com/office/drawing/2014/main" id="{FB54FB8F-E480-8942-9F56-7AA80FD3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6" name="Rectangle 78">
                <a:extLst>
                  <a:ext uri="{FF2B5EF4-FFF2-40B4-BE49-F238E27FC236}">
                    <a16:creationId xmlns:a16="http://schemas.microsoft.com/office/drawing/2014/main" id="{18C3BDCC-EC19-3A42-8A0A-079BC17E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7" name="Rectangle 79">
                <a:extLst>
                  <a:ext uri="{FF2B5EF4-FFF2-40B4-BE49-F238E27FC236}">
                    <a16:creationId xmlns:a16="http://schemas.microsoft.com/office/drawing/2014/main" id="{13724718-58EC-084D-9AD5-B05B12A0D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8" name="Rectangle 80">
                <a:extLst>
                  <a:ext uri="{FF2B5EF4-FFF2-40B4-BE49-F238E27FC236}">
                    <a16:creationId xmlns:a16="http://schemas.microsoft.com/office/drawing/2014/main" id="{A5ACCBD9-022C-5540-9EAD-AA95E082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9" name="Rectangle 41">
                <a:extLst>
                  <a:ext uri="{FF2B5EF4-FFF2-40B4-BE49-F238E27FC236}">
                    <a16:creationId xmlns:a16="http://schemas.microsoft.com/office/drawing/2014/main" id="{37264A6F-3EEA-2D48-AD40-9294DB6A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0" name="Rectangle 42">
                <a:extLst>
                  <a:ext uri="{FF2B5EF4-FFF2-40B4-BE49-F238E27FC236}">
                    <a16:creationId xmlns:a16="http://schemas.microsoft.com/office/drawing/2014/main" id="{07EB2661-9E81-DF43-A025-2DF497F6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1" name="Rectangle 45">
                <a:extLst>
                  <a:ext uri="{FF2B5EF4-FFF2-40B4-BE49-F238E27FC236}">
                    <a16:creationId xmlns:a16="http://schemas.microsoft.com/office/drawing/2014/main" id="{68ACD754-8125-2746-9B63-137E1628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2" name="Rectangle 46">
                <a:extLst>
                  <a:ext uri="{FF2B5EF4-FFF2-40B4-BE49-F238E27FC236}">
                    <a16:creationId xmlns:a16="http://schemas.microsoft.com/office/drawing/2014/main" id="{72D03232-98CC-B24F-81FD-ACD637D1E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3" name="Rectangle 47">
                <a:extLst>
                  <a:ext uri="{FF2B5EF4-FFF2-40B4-BE49-F238E27FC236}">
                    <a16:creationId xmlns:a16="http://schemas.microsoft.com/office/drawing/2014/main" id="{DE6148AE-89A0-D34A-B179-267BAB58E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4" name="Rectangle 49">
                <a:extLst>
                  <a:ext uri="{FF2B5EF4-FFF2-40B4-BE49-F238E27FC236}">
                    <a16:creationId xmlns:a16="http://schemas.microsoft.com/office/drawing/2014/main" id="{1F262ECE-BFA0-A548-BA06-FAF1CA8C0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5" name="Rectangle 50">
                <a:extLst>
                  <a:ext uri="{FF2B5EF4-FFF2-40B4-BE49-F238E27FC236}">
                    <a16:creationId xmlns:a16="http://schemas.microsoft.com/office/drawing/2014/main" id="{A243C3F7-22C3-2D41-975A-1EF69E36C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6" name="Rectangle 51">
                <a:extLst>
                  <a:ext uri="{FF2B5EF4-FFF2-40B4-BE49-F238E27FC236}">
                    <a16:creationId xmlns:a16="http://schemas.microsoft.com/office/drawing/2014/main" id="{AB7D0D2F-0A62-544E-89AF-21A5567A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7" name="Rectangle 77">
                <a:extLst>
                  <a:ext uri="{FF2B5EF4-FFF2-40B4-BE49-F238E27FC236}">
                    <a16:creationId xmlns:a16="http://schemas.microsoft.com/office/drawing/2014/main" id="{DCBEE99E-074B-C747-878F-3B4B27E9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8" name="Rectangle 78">
                <a:extLst>
                  <a:ext uri="{FF2B5EF4-FFF2-40B4-BE49-F238E27FC236}">
                    <a16:creationId xmlns:a16="http://schemas.microsoft.com/office/drawing/2014/main" id="{B28B9340-1B98-D144-8718-E51BAE59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9" name="Rectangle 79">
                <a:extLst>
                  <a:ext uri="{FF2B5EF4-FFF2-40B4-BE49-F238E27FC236}">
                    <a16:creationId xmlns:a16="http://schemas.microsoft.com/office/drawing/2014/main" id="{27B1CC98-E732-E34B-8954-CF61E69DC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0" name="Rectangle 80">
                <a:extLst>
                  <a:ext uri="{FF2B5EF4-FFF2-40B4-BE49-F238E27FC236}">
                    <a16:creationId xmlns:a16="http://schemas.microsoft.com/office/drawing/2014/main" id="{FECA9D94-E131-E646-AEA6-362CB3B7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1" name="Rectangle 41">
                <a:extLst>
                  <a:ext uri="{FF2B5EF4-FFF2-40B4-BE49-F238E27FC236}">
                    <a16:creationId xmlns:a16="http://schemas.microsoft.com/office/drawing/2014/main" id="{4599481E-7D62-8C48-9A52-3B7EEB8BA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2" name="Rectangle 42">
                <a:extLst>
                  <a:ext uri="{FF2B5EF4-FFF2-40B4-BE49-F238E27FC236}">
                    <a16:creationId xmlns:a16="http://schemas.microsoft.com/office/drawing/2014/main" id="{8E186A52-1141-0443-9989-E9B1CA25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3" name="Rectangle 45">
                <a:extLst>
                  <a:ext uri="{FF2B5EF4-FFF2-40B4-BE49-F238E27FC236}">
                    <a16:creationId xmlns:a16="http://schemas.microsoft.com/office/drawing/2014/main" id="{A5C2DFB1-C5D4-854C-9013-F5914F9D2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4" name="Rectangle 46">
                <a:extLst>
                  <a:ext uri="{FF2B5EF4-FFF2-40B4-BE49-F238E27FC236}">
                    <a16:creationId xmlns:a16="http://schemas.microsoft.com/office/drawing/2014/main" id="{A80668DF-2F4E-4048-BC4E-4C75ADFB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5" name="Rectangle 47">
                <a:extLst>
                  <a:ext uri="{FF2B5EF4-FFF2-40B4-BE49-F238E27FC236}">
                    <a16:creationId xmlns:a16="http://schemas.microsoft.com/office/drawing/2014/main" id="{13337E5E-9FAF-5D49-AAEB-0F61DE55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6" name="Rectangle 49">
                <a:extLst>
                  <a:ext uri="{FF2B5EF4-FFF2-40B4-BE49-F238E27FC236}">
                    <a16:creationId xmlns:a16="http://schemas.microsoft.com/office/drawing/2014/main" id="{8380B30B-2C8E-F843-A0FB-66B86F809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7" name="Rectangle 50">
                <a:extLst>
                  <a:ext uri="{FF2B5EF4-FFF2-40B4-BE49-F238E27FC236}">
                    <a16:creationId xmlns:a16="http://schemas.microsoft.com/office/drawing/2014/main" id="{00597305-74FC-0746-9B8C-DCBC2B57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8" name="Rectangle 51">
                <a:extLst>
                  <a:ext uri="{FF2B5EF4-FFF2-40B4-BE49-F238E27FC236}">
                    <a16:creationId xmlns:a16="http://schemas.microsoft.com/office/drawing/2014/main" id="{755E3F9F-6754-BB47-BABD-48C11249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9" name="Rectangle 77">
                <a:extLst>
                  <a:ext uri="{FF2B5EF4-FFF2-40B4-BE49-F238E27FC236}">
                    <a16:creationId xmlns:a16="http://schemas.microsoft.com/office/drawing/2014/main" id="{E722B7A2-67C9-0444-BA5D-34ECBF2ED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0" name="Rectangle 78">
                <a:extLst>
                  <a:ext uri="{FF2B5EF4-FFF2-40B4-BE49-F238E27FC236}">
                    <a16:creationId xmlns:a16="http://schemas.microsoft.com/office/drawing/2014/main" id="{47F61FC9-1491-D440-9E88-9C0DA246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1" name="Rectangle 79">
                <a:extLst>
                  <a:ext uri="{FF2B5EF4-FFF2-40B4-BE49-F238E27FC236}">
                    <a16:creationId xmlns:a16="http://schemas.microsoft.com/office/drawing/2014/main" id="{60C54D0E-6456-D44D-A5C8-B3C5315FF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2" name="Rectangle 80">
                <a:extLst>
                  <a:ext uri="{FF2B5EF4-FFF2-40B4-BE49-F238E27FC236}">
                    <a16:creationId xmlns:a16="http://schemas.microsoft.com/office/drawing/2014/main" id="{67E8DF1E-2660-044B-B972-09DF17FD0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3" name="Rectangle 41">
                <a:extLst>
                  <a:ext uri="{FF2B5EF4-FFF2-40B4-BE49-F238E27FC236}">
                    <a16:creationId xmlns:a16="http://schemas.microsoft.com/office/drawing/2014/main" id="{6C549A1A-1DC0-8F48-A70A-EFDFA4A07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4" name="Rectangle 42">
                <a:extLst>
                  <a:ext uri="{FF2B5EF4-FFF2-40B4-BE49-F238E27FC236}">
                    <a16:creationId xmlns:a16="http://schemas.microsoft.com/office/drawing/2014/main" id="{023A4241-8115-2947-AFA8-DFE94AFA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5" name="Rectangle 45">
                <a:extLst>
                  <a:ext uri="{FF2B5EF4-FFF2-40B4-BE49-F238E27FC236}">
                    <a16:creationId xmlns:a16="http://schemas.microsoft.com/office/drawing/2014/main" id="{172D18EF-C8BD-934C-94B0-00D9BAA5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6" name="Rectangle 46">
                <a:extLst>
                  <a:ext uri="{FF2B5EF4-FFF2-40B4-BE49-F238E27FC236}">
                    <a16:creationId xmlns:a16="http://schemas.microsoft.com/office/drawing/2014/main" id="{9C320192-2F70-9D44-9021-CDFF036F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7" name="Rectangle 47">
                <a:extLst>
                  <a:ext uri="{FF2B5EF4-FFF2-40B4-BE49-F238E27FC236}">
                    <a16:creationId xmlns:a16="http://schemas.microsoft.com/office/drawing/2014/main" id="{FF3E5290-9CC6-A047-8EE2-1519F940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8" name="Rectangle 49">
                <a:extLst>
                  <a:ext uri="{FF2B5EF4-FFF2-40B4-BE49-F238E27FC236}">
                    <a16:creationId xmlns:a16="http://schemas.microsoft.com/office/drawing/2014/main" id="{2D6700A4-529E-8D46-B290-D8A9E6B3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9" name="Rectangle 50">
                <a:extLst>
                  <a:ext uri="{FF2B5EF4-FFF2-40B4-BE49-F238E27FC236}">
                    <a16:creationId xmlns:a16="http://schemas.microsoft.com/office/drawing/2014/main" id="{79591E91-7146-B445-8E38-CE601C630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0" name="Rectangle 51">
                <a:extLst>
                  <a:ext uri="{FF2B5EF4-FFF2-40B4-BE49-F238E27FC236}">
                    <a16:creationId xmlns:a16="http://schemas.microsoft.com/office/drawing/2014/main" id="{B350EB29-BC60-E64E-A113-A33EC47F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1" name="Rectangle 139">
                <a:extLst>
                  <a:ext uri="{FF2B5EF4-FFF2-40B4-BE49-F238E27FC236}">
                    <a16:creationId xmlns:a16="http://schemas.microsoft.com/office/drawing/2014/main" id="{B740AD69-945D-C246-AEEA-55A5B55CB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2" name="Rectangle 140">
                <a:extLst>
                  <a:ext uri="{FF2B5EF4-FFF2-40B4-BE49-F238E27FC236}">
                    <a16:creationId xmlns:a16="http://schemas.microsoft.com/office/drawing/2014/main" id="{1EFC6B43-C9D9-C541-A735-E2E58378E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3" name="Rectangle 141">
                <a:extLst>
                  <a:ext uri="{FF2B5EF4-FFF2-40B4-BE49-F238E27FC236}">
                    <a16:creationId xmlns:a16="http://schemas.microsoft.com/office/drawing/2014/main" id="{5F42F1B8-0474-7C47-BD59-84FB758F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4" name="Rectangle 142">
                <a:extLst>
                  <a:ext uri="{FF2B5EF4-FFF2-40B4-BE49-F238E27FC236}">
                    <a16:creationId xmlns:a16="http://schemas.microsoft.com/office/drawing/2014/main" id="{C0AEE7F4-56E2-554B-936C-EEE419F6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5" name="Rectangle 41">
                <a:extLst>
                  <a:ext uri="{FF2B5EF4-FFF2-40B4-BE49-F238E27FC236}">
                    <a16:creationId xmlns:a16="http://schemas.microsoft.com/office/drawing/2014/main" id="{430D012A-4132-4146-9D6D-20F5A3B21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6" name="Rectangle 42">
                <a:extLst>
                  <a:ext uri="{FF2B5EF4-FFF2-40B4-BE49-F238E27FC236}">
                    <a16:creationId xmlns:a16="http://schemas.microsoft.com/office/drawing/2014/main" id="{4F0A3E70-7794-7148-9AF7-5D07A05E0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7" name="Rectangle 45">
                <a:extLst>
                  <a:ext uri="{FF2B5EF4-FFF2-40B4-BE49-F238E27FC236}">
                    <a16:creationId xmlns:a16="http://schemas.microsoft.com/office/drawing/2014/main" id="{8A292E6F-B256-1B46-B128-EBD20684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8" name="Rectangle 46">
                <a:extLst>
                  <a:ext uri="{FF2B5EF4-FFF2-40B4-BE49-F238E27FC236}">
                    <a16:creationId xmlns:a16="http://schemas.microsoft.com/office/drawing/2014/main" id="{2C6984C8-CB64-104E-AF04-26ED7907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9" name="Rectangle 47">
                <a:extLst>
                  <a:ext uri="{FF2B5EF4-FFF2-40B4-BE49-F238E27FC236}">
                    <a16:creationId xmlns:a16="http://schemas.microsoft.com/office/drawing/2014/main" id="{2CB64A89-AA66-E34E-A28E-F47B4FE4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0" name="Rectangle 49">
                <a:extLst>
                  <a:ext uri="{FF2B5EF4-FFF2-40B4-BE49-F238E27FC236}">
                    <a16:creationId xmlns:a16="http://schemas.microsoft.com/office/drawing/2014/main" id="{80E6AC86-8675-4F44-A3A4-38514BC1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1" name="Rectangle 50">
                <a:extLst>
                  <a:ext uri="{FF2B5EF4-FFF2-40B4-BE49-F238E27FC236}">
                    <a16:creationId xmlns:a16="http://schemas.microsoft.com/office/drawing/2014/main" id="{626632A9-398C-3B43-ACAA-811E3A83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2" name="Rectangle 51">
                <a:extLst>
                  <a:ext uri="{FF2B5EF4-FFF2-40B4-BE49-F238E27FC236}">
                    <a16:creationId xmlns:a16="http://schemas.microsoft.com/office/drawing/2014/main" id="{D5832638-F147-BC41-ACB6-4462CB90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3" name="Rectangle 151">
                <a:extLst>
                  <a:ext uri="{FF2B5EF4-FFF2-40B4-BE49-F238E27FC236}">
                    <a16:creationId xmlns:a16="http://schemas.microsoft.com/office/drawing/2014/main" id="{9EF40227-CA63-D14B-BFD2-6840783E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4" name="Rectangle 152">
                <a:extLst>
                  <a:ext uri="{FF2B5EF4-FFF2-40B4-BE49-F238E27FC236}">
                    <a16:creationId xmlns:a16="http://schemas.microsoft.com/office/drawing/2014/main" id="{4C63C2DF-B705-2F46-8790-FA23B77A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5" name="Rectangle 153">
                <a:extLst>
                  <a:ext uri="{FF2B5EF4-FFF2-40B4-BE49-F238E27FC236}">
                    <a16:creationId xmlns:a16="http://schemas.microsoft.com/office/drawing/2014/main" id="{DF3518C4-A06B-F741-BE25-EB800B00F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6" name="Rectangle 154">
                <a:extLst>
                  <a:ext uri="{FF2B5EF4-FFF2-40B4-BE49-F238E27FC236}">
                    <a16:creationId xmlns:a16="http://schemas.microsoft.com/office/drawing/2014/main" id="{53497299-FE42-464E-BB94-9A8CF6AD3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7" name="Rectangle 41">
                <a:extLst>
                  <a:ext uri="{FF2B5EF4-FFF2-40B4-BE49-F238E27FC236}">
                    <a16:creationId xmlns:a16="http://schemas.microsoft.com/office/drawing/2014/main" id="{8408CDCB-4FD7-3E43-A2B5-6A33E6FE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8" name="Rectangle 42">
                <a:extLst>
                  <a:ext uri="{FF2B5EF4-FFF2-40B4-BE49-F238E27FC236}">
                    <a16:creationId xmlns:a16="http://schemas.microsoft.com/office/drawing/2014/main" id="{ED318014-33AC-A249-89BF-3242D62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9" name="Rectangle 45">
                <a:extLst>
                  <a:ext uri="{FF2B5EF4-FFF2-40B4-BE49-F238E27FC236}">
                    <a16:creationId xmlns:a16="http://schemas.microsoft.com/office/drawing/2014/main" id="{A3547390-F2FE-FB43-9A7B-981B0DCF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0" name="Rectangle 46">
                <a:extLst>
                  <a:ext uri="{FF2B5EF4-FFF2-40B4-BE49-F238E27FC236}">
                    <a16:creationId xmlns:a16="http://schemas.microsoft.com/office/drawing/2014/main" id="{A9A90709-5CD6-FC45-9A56-828450CD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1" name="Rectangle 47">
                <a:extLst>
                  <a:ext uri="{FF2B5EF4-FFF2-40B4-BE49-F238E27FC236}">
                    <a16:creationId xmlns:a16="http://schemas.microsoft.com/office/drawing/2014/main" id="{834E739B-8ED5-2741-B86E-0FD32B82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2" name="Rectangle 49">
                <a:extLst>
                  <a:ext uri="{FF2B5EF4-FFF2-40B4-BE49-F238E27FC236}">
                    <a16:creationId xmlns:a16="http://schemas.microsoft.com/office/drawing/2014/main" id="{BE5B52F4-FE0F-4C40-8E47-F80C4E03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3" name="Rectangle 50">
                <a:extLst>
                  <a:ext uri="{FF2B5EF4-FFF2-40B4-BE49-F238E27FC236}">
                    <a16:creationId xmlns:a16="http://schemas.microsoft.com/office/drawing/2014/main" id="{0B99B0A3-D0AA-9846-ACCA-C991308AA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4" name="Rectangle 51">
                <a:extLst>
                  <a:ext uri="{FF2B5EF4-FFF2-40B4-BE49-F238E27FC236}">
                    <a16:creationId xmlns:a16="http://schemas.microsoft.com/office/drawing/2014/main" id="{4F43D894-0E58-9348-BE29-C84E4F9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5" name="Rectangle 163">
                <a:extLst>
                  <a:ext uri="{FF2B5EF4-FFF2-40B4-BE49-F238E27FC236}">
                    <a16:creationId xmlns:a16="http://schemas.microsoft.com/office/drawing/2014/main" id="{20BA9C2E-FF98-B749-B7F9-DE60A7DD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6" name="Rectangle 164">
                <a:extLst>
                  <a:ext uri="{FF2B5EF4-FFF2-40B4-BE49-F238E27FC236}">
                    <a16:creationId xmlns:a16="http://schemas.microsoft.com/office/drawing/2014/main" id="{74795E7A-8704-1242-A93C-E946D4F21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7" name="Rectangle 165">
                <a:extLst>
                  <a:ext uri="{FF2B5EF4-FFF2-40B4-BE49-F238E27FC236}">
                    <a16:creationId xmlns:a16="http://schemas.microsoft.com/office/drawing/2014/main" id="{9D81A94F-2204-924C-B731-AA079471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8" name="Rectangle 166">
                <a:extLst>
                  <a:ext uri="{FF2B5EF4-FFF2-40B4-BE49-F238E27FC236}">
                    <a16:creationId xmlns:a16="http://schemas.microsoft.com/office/drawing/2014/main" id="{2DCC3AF1-0E48-0642-B8A8-B9A03378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9" name="Rectangle 41">
                <a:extLst>
                  <a:ext uri="{FF2B5EF4-FFF2-40B4-BE49-F238E27FC236}">
                    <a16:creationId xmlns:a16="http://schemas.microsoft.com/office/drawing/2014/main" id="{A15D70DB-A599-7A40-A5D9-6649CA079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0" name="Rectangle 42">
                <a:extLst>
                  <a:ext uri="{FF2B5EF4-FFF2-40B4-BE49-F238E27FC236}">
                    <a16:creationId xmlns:a16="http://schemas.microsoft.com/office/drawing/2014/main" id="{2A4BA2AA-96A4-724A-9B1B-9DCAF9DC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1" name="Rectangle 45">
                <a:extLst>
                  <a:ext uri="{FF2B5EF4-FFF2-40B4-BE49-F238E27FC236}">
                    <a16:creationId xmlns:a16="http://schemas.microsoft.com/office/drawing/2014/main" id="{F7487C27-0B5A-954A-A760-61673ADB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2" name="Rectangle 46">
                <a:extLst>
                  <a:ext uri="{FF2B5EF4-FFF2-40B4-BE49-F238E27FC236}">
                    <a16:creationId xmlns:a16="http://schemas.microsoft.com/office/drawing/2014/main" id="{0C9BD021-C124-994D-A0A9-A20E2E76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3" name="Rectangle 49">
                <a:extLst>
                  <a:ext uri="{FF2B5EF4-FFF2-40B4-BE49-F238E27FC236}">
                    <a16:creationId xmlns:a16="http://schemas.microsoft.com/office/drawing/2014/main" id="{93A91702-E449-B54E-A65E-AEB4D06B6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4" name="Rectangle 50">
                <a:extLst>
                  <a:ext uri="{FF2B5EF4-FFF2-40B4-BE49-F238E27FC236}">
                    <a16:creationId xmlns:a16="http://schemas.microsoft.com/office/drawing/2014/main" id="{3AA31BCE-6A04-D642-B8A0-6B3A07A06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5" name="Rectangle 51">
                <a:extLst>
                  <a:ext uri="{FF2B5EF4-FFF2-40B4-BE49-F238E27FC236}">
                    <a16:creationId xmlns:a16="http://schemas.microsoft.com/office/drawing/2014/main" id="{50D045ED-1277-F441-BCA3-813F30646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6" name="Rectangle 174">
                <a:extLst>
                  <a:ext uri="{FF2B5EF4-FFF2-40B4-BE49-F238E27FC236}">
                    <a16:creationId xmlns:a16="http://schemas.microsoft.com/office/drawing/2014/main" id="{885AF235-601D-AD4C-815F-F4E9A45FA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7" name="Rectangle 175">
                <a:extLst>
                  <a:ext uri="{FF2B5EF4-FFF2-40B4-BE49-F238E27FC236}">
                    <a16:creationId xmlns:a16="http://schemas.microsoft.com/office/drawing/2014/main" id="{094C14E5-6EB3-964F-90C3-ADBC4D99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8" name="Rectangle 176">
                <a:extLst>
                  <a:ext uri="{FF2B5EF4-FFF2-40B4-BE49-F238E27FC236}">
                    <a16:creationId xmlns:a16="http://schemas.microsoft.com/office/drawing/2014/main" id="{05663885-1A87-D147-ACC1-7C187C37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9" name="Rectangle 51">
                <a:extLst>
                  <a:ext uri="{FF2B5EF4-FFF2-40B4-BE49-F238E27FC236}">
                    <a16:creationId xmlns:a16="http://schemas.microsoft.com/office/drawing/2014/main" id="{285950C2-2136-CA40-821B-556AFD17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0" name="Rectangle 178">
                <a:extLst>
                  <a:ext uri="{FF2B5EF4-FFF2-40B4-BE49-F238E27FC236}">
                    <a16:creationId xmlns:a16="http://schemas.microsoft.com/office/drawing/2014/main" id="{16036777-F602-2643-A8A7-BF20951A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81" name="Rectangle 41">
              <a:extLst>
                <a:ext uri="{FF2B5EF4-FFF2-40B4-BE49-F238E27FC236}">
                  <a16:creationId xmlns:a16="http://schemas.microsoft.com/office/drawing/2014/main" id="{22A84824-570E-624C-8B59-0B75FF91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2" name="Rectangle 42">
              <a:extLst>
                <a:ext uri="{FF2B5EF4-FFF2-40B4-BE49-F238E27FC236}">
                  <a16:creationId xmlns:a16="http://schemas.microsoft.com/office/drawing/2014/main" id="{8B63AAEF-6CB5-B341-865C-5522F571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3" name="Rectangle 45">
              <a:extLst>
                <a:ext uri="{FF2B5EF4-FFF2-40B4-BE49-F238E27FC236}">
                  <a16:creationId xmlns:a16="http://schemas.microsoft.com/office/drawing/2014/main" id="{E52586BA-C3AD-294D-AE4E-5312C97A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4" name="Rectangle 46">
              <a:extLst>
                <a:ext uri="{FF2B5EF4-FFF2-40B4-BE49-F238E27FC236}">
                  <a16:creationId xmlns:a16="http://schemas.microsoft.com/office/drawing/2014/main" id="{27A5FC11-C946-6F42-BAEB-A6027C68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5" name="Rectangle 49">
              <a:extLst>
                <a:ext uri="{FF2B5EF4-FFF2-40B4-BE49-F238E27FC236}">
                  <a16:creationId xmlns:a16="http://schemas.microsoft.com/office/drawing/2014/main" id="{FBFBD6B4-5EDA-7A47-B61C-DB15A054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6" name="Rectangle 50">
              <a:extLst>
                <a:ext uri="{FF2B5EF4-FFF2-40B4-BE49-F238E27FC236}">
                  <a16:creationId xmlns:a16="http://schemas.microsoft.com/office/drawing/2014/main" id="{E47380B1-764A-494A-BA44-D11E1432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7" name="Rectangle 51">
              <a:extLst>
                <a:ext uri="{FF2B5EF4-FFF2-40B4-BE49-F238E27FC236}">
                  <a16:creationId xmlns:a16="http://schemas.microsoft.com/office/drawing/2014/main" id="{7F072F7F-85B5-CE4D-ABA2-721A6CEA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8" name="Rectangle 77">
              <a:extLst>
                <a:ext uri="{FF2B5EF4-FFF2-40B4-BE49-F238E27FC236}">
                  <a16:creationId xmlns:a16="http://schemas.microsoft.com/office/drawing/2014/main" id="{BE4FD942-6881-084D-B2BF-25629C34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9" name="Rectangle 78">
              <a:extLst>
                <a:ext uri="{FF2B5EF4-FFF2-40B4-BE49-F238E27FC236}">
                  <a16:creationId xmlns:a16="http://schemas.microsoft.com/office/drawing/2014/main" id="{888F51BF-2B02-E243-A6CC-C042EB49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0" name="Rectangle 79">
              <a:extLst>
                <a:ext uri="{FF2B5EF4-FFF2-40B4-BE49-F238E27FC236}">
                  <a16:creationId xmlns:a16="http://schemas.microsoft.com/office/drawing/2014/main" id="{77D9D986-45A5-204C-9EFB-86B1F8F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1" name="Rectangle 80">
              <a:extLst>
                <a:ext uri="{FF2B5EF4-FFF2-40B4-BE49-F238E27FC236}">
                  <a16:creationId xmlns:a16="http://schemas.microsoft.com/office/drawing/2014/main" id="{1E2A17EF-B5D5-EE4A-8D50-7BBF8B4E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2" name="Rectangle 41">
              <a:extLst>
                <a:ext uri="{FF2B5EF4-FFF2-40B4-BE49-F238E27FC236}">
                  <a16:creationId xmlns:a16="http://schemas.microsoft.com/office/drawing/2014/main" id="{4713C2F4-4EA7-F741-AE3C-9F4F91BC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3" name="Rectangle 42">
              <a:extLst>
                <a:ext uri="{FF2B5EF4-FFF2-40B4-BE49-F238E27FC236}">
                  <a16:creationId xmlns:a16="http://schemas.microsoft.com/office/drawing/2014/main" id="{993DA573-5B90-E946-9E1B-EB5B172A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4" name="Rectangle 45">
              <a:extLst>
                <a:ext uri="{FF2B5EF4-FFF2-40B4-BE49-F238E27FC236}">
                  <a16:creationId xmlns:a16="http://schemas.microsoft.com/office/drawing/2014/main" id="{1017F6EB-7BFE-ED46-9B55-5ACBD842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5" name="Rectangle 46">
              <a:extLst>
                <a:ext uri="{FF2B5EF4-FFF2-40B4-BE49-F238E27FC236}">
                  <a16:creationId xmlns:a16="http://schemas.microsoft.com/office/drawing/2014/main" id="{13B8F410-9234-494E-B2B8-8F5DE5A1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6" name="Rectangle 49">
              <a:extLst>
                <a:ext uri="{FF2B5EF4-FFF2-40B4-BE49-F238E27FC236}">
                  <a16:creationId xmlns:a16="http://schemas.microsoft.com/office/drawing/2014/main" id="{5EBD4E98-132C-954E-BE2C-49FDF296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7" name="Rectangle 50">
              <a:extLst>
                <a:ext uri="{FF2B5EF4-FFF2-40B4-BE49-F238E27FC236}">
                  <a16:creationId xmlns:a16="http://schemas.microsoft.com/office/drawing/2014/main" id="{1884FE44-397A-2C4F-A182-62E6C634D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8" name="Rectangle 51">
              <a:extLst>
                <a:ext uri="{FF2B5EF4-FFF2-40B4-BE49-F238E27FC236}">
                  <a16:creationId xmlns:a16="http://schemas.microsoft.com/office/drawing/2014/main" id="{FF0D9501-5553-D04B-9F20-037B9091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9" name="Rectangle 77">
              <a:extLst>
                <a:ext uri="{FF2B5EF4-FFF2-40B4-BE49-F238E27FC236}">
                  <a16:creationId xmlns:a16="http://schemas.microsoft.com/office/drawing/2014/main" id="{B55985ED-6BA3-D24F-A385-485F433E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0" name="Rectangle 78">
              <a:extLst>
                <a:ext uri="{FF2B5EF4-FFF2-40B4-BE49-F238E27FC236}">
                  <a16:creationId xmlns:a16="http://schemas.microsoft.com/office/drawing/2014/main" id="{2F5FB48F-D62F-234A-A9F9-F218F446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1" name="Rectangle 79">
              <a:extLst>
                <a:ext uri="{FF2B5EF4-FFF2-40B4-BE49-F238E27FC236}">
                  <a16:creationId xmlns:a16="http://schemas.microsoft.com/office/drawing/2014/main" id="{84250D7D-E206-794A-92EE-CFB41505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2" name="Rectangle 41">
              <a:extLst>
                <a:ext uri="{FF2B5EF4-FFF2-40B4-BE49-F238E27FC236}">
                  <a16:creationId xmlns:a16="http://schemas.microsoft.com/office/drawing/2014/main" id="{69B0DBFF-2D56-E34E-90D3-3976D7CF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3" name="Rectangle 42">
              <a:extLst>
                <a:ext uri="{FF2B5EF4-FFF2-40B4-BE49-F238E27FC236}">
                  <a16:creationId xmlns:a16="http://schemas.microsoft.com/office/drawing/2014/main" id="{9CFD91F0-B861-8C49-995B-C2A55DA4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4" name="Rectangle 45">
              <a:extLst>
                <a:ext uri="{FF2B5EF4-FFF2-40B4-BE49-F238E27FC236}">
                  <a16:creationId xmlns:a16="http://schemas.microsoft.com/office/drawing/2014/main" id="{FFEF416F-253B-584E-AB59-4CC9B705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5" name="Rectangle 46">
              <a:extLst>
                <a:ext uri="{FF2B5EF4-FFF2-40B4-BE49-F238E27FC236}">
                  <a16:creationId xmlns:a16="http://schemas.microsoft.com/office/drawing/2014/main" id="{3D382335-8F69-D246-A78F-13426AA6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6" name="Rectangle 49">
              <a:extLst>
                <a:ext uri="{FF2B5EF4-FFF2-40B4-BE49-F238E27FC236}">
                  <a16:creationId xmlns:a16="http://schemas.microsoft.com/office/drawing/2014/main" id="{5DC9441D-8739-CC45-A4F1-A2AD53F5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7" name="Rectangle 50">
              <a:extLst>
                <a:ext uri="{FF2B5EF4-FFF2-40B4-BE49-F238E27FC236}">
                  <a16:creationId xmlns:a16="http://schemas.microsoft.com/office/drawing/2014/main" id="{2F376F79-CB03-EA4F-8CB4-61DB7F7B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8" name="Rectangle 51">
              <a:extLst>
                <a:ext uri="{FF2B5EF4-FFF2-40B4-BE49-F238E27FC236}">
                  <a16:creationId xmlns:a16="http://schemas.microsoft.com/office/drawing/2014/main" id="{1BB832EC-392D-6A41-A1B1-7891A028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9" name="Rectangle 77">
              <a:extLst>
                <a:ext uri="{FF2B5EF4-FFF2-40B4-BE49-F238E27FC236}">
                  <a16:creationId xmlns:a16="http://schemas.microsoft.com/office/drawing/2014/main" id="{75E5A117-A996-4F41-9913-747226BF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0" name="Rectangle 78">
              <a:extLst>
                <a:ext uri="{FF2B5EF4-FFF2-40B4-BE49-F238E27FC236}">
                  <a16:creationId xmlns:a16="http://schemas.microsoft.com/office/drawing/2014/main" id="{E51E417F-BAB0-2840-9AC0-BD6332EF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1" name="Rectangle 79">
              <a:extLst>
                <a:ext uri="{FF2B5EF4-FFF2-40B4-BE49-F238E27FC236}">
                  <a16:creationId xmlns:a16="http://schemas.microsoft.com/office/drawing/2014/main" id="{A3840F34-9E4C-D342-846D-B75EE17E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2" name="Rectangle 41">
              <a:extLst>
                <a:ext uri="{FF2B5EF4-FFF2-40B4-BE49-F238E27FC236}">
                  <a16:creationId xmlns:a16="http://schemas.microsoft.com/office/drawing/2014/main" id="{17A54612-3774-234D-A7BE-330BB9513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3" name="Rectangle 42">
              <a:extLst>
                <a:ext uri="{FF2B5EF4-FFF2-40B4-BE49-F238E27FC236}">
                  <a16:creationId xmlns:a16="http://schemas.microsoft.com/office/drawing/2014/main" id="{A14DF2C9-0A16-5249-8B1A-FDCAC462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4" name="Rectangle 45">
              <a:extLst>
                <a:ext uri="{FF2B5EF4-FFF2-40B4-BE49-F238E27FC236}">
                  <a16:creationId xmlns:a16="http://schemas.microsoft.com/office/drawing/2014/main" id="{BF78D8E7-603C-F948-AB70-DF35187B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5" name="Rectangle 46">
              <a:extLst>
                <a:ext uri="{FF2B5EF4-FFF2-40B4-BE49-F238E27FC236}">
                  <a16:creationId xmlns:a16="http://schemas.microsoft.com/office/drawing/2014/main" id="{2F1B226A-09E8-564C-BEFE-EB3A6F37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6" name="Rectangle 49">
              <a:extLst>
                <a:ext uri="{FF2B5EF4-FFF2-40B4-BE49-F238E27FC236}">
                  <a16:creationId xmlns:a16="http://schemas.microsoft.com/office/drawing/2014/main" id="{FF602CD2-0553-DE46-95AE-43B1F52B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7" name="Rectangle 50">
              <a:extLst>
                <a:ext uri="{FF2B5EF4-FFF2-40B4-BE49-F238E27FC236}">
                  <a16:creationId xmlns:a16="http://schemas.microsoft.com/office/drawing/2014/main" id="{571A745B-7A31-F949-A86B-8BF00C623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8" name="Rectangle 51">
              <a:extLst>
                <a:ext uri="{FF2B5EF4-FFF2-40B4-BE49-F238E27FC236}">
                  <a16:creationId xmlns:a16="http://schemas.microsoft.com/office/drawing/2014/main" id="{B32EB8BF-FF6A-D942-8E2B-B71B6895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9" name="Rectangle 217">
              <a:extLst>
                <a:ext uri="{FF2B5EF4-FFF2-40B4-BE49-F238E27FC236}">
                  <a16:creationId xmlns:a16="http://schemas.microsoft.com/office/drawing/2014/main" id="{502CCF2A-2C3A-D54E-8C4C-12C3254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0" name="Rectangle 218">
              <a:extLst>
                <a:ext uri="{FF2B5EF4-FFF2-40B4-BE49-F238E27FC236}">
                  <a16:creationId xmlns:a16="http://schemas.microsoft.com/office/drawing/2014/main" id="{3C6D66F2-6AF5-FA42-9A5E-E4C215F0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1" name="Rectangle 219">
              <a:extLst>
                <a:ext uri="{FF2B5EF4-FFF2-40B4-BE49-F238E27FC236}">
                  <a16:creationId xmlns:a16="http://schemas.microsoft.com/office/drawing/2014/main" id="{CA56ADA6-E1F0-BF4D-9D78-21778BED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2" name="Rectangle 49">
              <a:extLst>
                <a:ext uri="{FF2B5EF4-FFF2-40B4-BE49-F238E27FC236}">
                  <a16:creationId xmlns:a16="http://schemas.microsoft.com/office/drawing/2014/main" id="{591B397D-92A2-2C4E-A895-46E785A8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3" name="Rectangle 50">
              <a:extLst>
                <a:ext uri="{FF2B5EF4-FFF2-40B4-BE49-F238E27FC236}">
                  <a16:creationId xmlns:a16="http://schemas.microsoft.com/office/drawing/2014/main" id="{94FD3D3A-958F-224B-B3D7-B8647479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4" name="Rectangle 51">
              <a:extLst>
                <a:ext uri="{FF2B5EF4-FFF2-40B4-BE49-F238E27FC236}">
                  <a16:creationId xmlns:a16="http://schemas.microsoft.com/office/drawing/2014/main" id="{8D51332D-9193-9E40-97B0-12FC7D53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5" name="Rectangle 223">
              <a:extLst>
                <a:ext uri="{FF2B5EF4-FFF2-40B4-BE49-F238E27FC236}">
                  <a16:creationId xmlns:a16="http://schemas.microsoft.com/office/drawing/2014/main" id="{32317989-5497-7E4E-8A59-C348BEF9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6" name="Rectangle 224">
              <a:extLst>
                <a:ext uri="{FF2B5EF4-FFF2-40B4-BE49-F238E27FC236}">
                  <a16:creationId xmlns:a16="http://schemas.microsoft.com/office/drawing/2014/main" id="{28B646D6-0FF1-4A41-AADE-D894FB8B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7" name="Rectangle 41">
              <a:extLst>
                <a:ext uri="{FF2B5EF4-FFF2-40B4-BE49-F238E27FC236}">
                  <a16:creationId xmlns:a16="http://schemas.microsoft.com/office/drawing/2014/main" id="{4B59FA89-3B31-DB4A-AA16-8B96C3B8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8" name="Rectangle 42">
              <a:extLst>
                <a:ext uri="{FF2B5EF4-FFF2-40B4-BE49-F238E27FC236}">
                  <a16:creationId xmlns:a16="http://schemas.microsoft.com/office/drawing/2014/main" id="{7F8D20A7-80B9-3943-BBE3-8A2F291F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9" name="Rectangle 45">
              <a:extLst>
                <a:ext uri="{FF2B5EF4-FFF2-40B4-BE49-F238E27FC236}">
                  <a16:creationId xmlns:a16="http://schemas.microsoft.com/office/drawing/2014/main" id="{D3B1BDA8-6179-7D4C-88A7-351186DC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0" name="Rectangle 46">
              <a:extLst>
                <a:ext uri="{FF2B5EF4-FFF2-40B4-BE49-F238E27FC236}">
                  <a16:creationId xmlns:a16="http://schemas.microsoft.com/office/drawing/2014/main" id="{1D3C1A2B-4F00-454D-AA71-D4DA4E26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1" name="Rectangle 47">
              <a:extLst>
                <a:ext uri="{FF2B5EF4-FFF2-40B4-BE49-F238E27FC236}">
                  <a16:creationId xmlns:a16="http://schemas.microsoft.com/office/drawing/2014/main" id="{EFF57FDC-3F9C-0B4E-9CCF-270120F4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2" name="Rectangle 49">
              <a:extLst>
                <a:ext uri="{FF2B5EF4-FFF2-40B4-BE49-F238E27FC236}">
                  <a16:creationId xmlns:a16="http://schemas.microsoft.com/office/drawing/2014/main" id="{D64D260A-8BC2-914F-8D36-DA5F01FB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3" name="Rectangle 50">
              <a:extLst>
                <a:ext uri="{FF2B5EF4-FFF2-40B4-BE49-F238E27FC236}">
                  <a16:creationId xmlns:a16="http://schemas.microsoft.com/office/drawing/2014/main" id="{F1E74935-6DFE-EB44-99ED-FDE066F4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4" name="Rectangle 51">
              <a:extLst>
                <a:ext uri="{FF2B5EF4-FFF2-40B4-BE49-F238E27FC236}">
                  <a16:creationId xmlns:a16="http://schemas.microsoft.com/office/drawing/2014/main" id="{768DC20D-3A03-4743-9CB1-449D5BF9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5" name="Rectangle 77">
              <a:extLst>
                <a:ext uri="{FF2B5EF4-FFF2-40B4-BE49-F238E27FC236}">
                  <a16:creationId xmlns:a16="http://schemas.microsoft.com/office/drawing/2014/main" id="{FAFB6ABB-2CB6-DB44-8B8B-D0749DB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6" name="Rectangle 78">
              <a:extLst>
                <a:ext uri="{FF2B5EF4-FFF2-40B4-BE49-F238E27FC236}">
                  <a16:creationId xmlns:a16="http://schemas.microsoft.com/office/drawing/2014/main" id="{95348E36-6B1E-9742-ADA1-E56F19CD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7" name="Rectangle 79">
              <a:extLst>
                <a:ext uri="{FF2B5EF4-FFF2-40B4-BE49-F238E27FC236}">
                  <a16:creationId xmlns:a16="http://schemas.microsoft.com/office/drawing/2014/main" id="{4AE2F0BE-DD04-784D-889E-53AF7D93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8" name="Rectangle 80">
              <a:extLst>
                <a:ext uri="{FF2B5EF4-FFF2-40B4-BE49-F238E27FC236}">
                  <a16:creationId xmlns:a16="http://schemas.microsoft.com/office/drawing/2014/main" id="{5ED72584-C0A8-B643-AABD-5485E8DA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9" name="Rectangle 41">
              <a:extLst>
                <a:ext uri="{FF2B5EF4-FFF2-40B4-BE49-F238E27FC236}">
                  <a16:creationId xmlns:a16="http://schemas.microsoft.com/office/drawing/2014/main" id="{3A2C4B83-E47F-AE4D-8CFB-108926E8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0" name="Rectangle 42">
              <a:extLst>
                <a:ext uri="{FF2B5EF4-FFF2-40B4-BE49-F238E27FC236}">
                  <a16:creationId xmlns:a16="http://schemas.microsoft.com/office/drawing/2014/main" id="{8DB8C438-4630-4A4E-BE47-AD5B555E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1" name="Rectangle 45">
              <a:extLst>
                <a:ext uri="{FF2B5EF4-FFF2-40B4-BE49-F238E27FC236}">
                  <a16:creationId xmlns:a16="http://schemas.microsoft.com/office/drawing/2014/main" id="{D014D4C5-F6B6-1941-B60E-6FD3E3D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2" name="Rectangle 46">
              <a:extLst>
                <a:ext uri="{FF2B5EF4-FFF2-40B4-BE49-F238E27FC236}">
                  <a16:creationId xmlns:a16="http://schemas.microsoft.com/office/drawing/2014/main" id="{C8026E9E-3420-E447-B42E-A4F65FEA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3" name="Rectangle 47">
              <a:extLst>
                <a:ext uri="{FF2B5EF4-FFF2-40B4-BE49-F238E27FC236}">
                  <a16:creationId xmlns:a16="http://schemas.microsoft.com/office/drawing/2014/main" id="{69D64ECF-8894-B342-9749-E98CE825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4" name="Rectangle 49">
              <a:extLst>
                <a:ext uri="{FF2B5EF4-FFF2-40B4-BE49-F238E27FC236}">
                  <a16:creationId xmlns:a16="http://schemas.microsoft.com/office/drawing/2014/main" id="{2F911674-3627-8448-BFB0-A9752CAD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5" name="Rectangle 50">
              <a:extLst>
                <a:ext uri="{FF2B5EF4-FFF2-40B4-BE49-F238E27FC236}">
                  <a16:creationId xmlns:a16="http://schemas.microsoft.com/office/drawing/2014/main" id="{45E94B11-5092-B943-A03B-7F1D0D6C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6" name="Rectangle 51">
              <a:extLst>
                <a:ext uri="{FF2B5EF4-FFF2-40B4-BE49-F238E27FC236}">
                  <a16:creationId xmlns:a16="http://schemas.microsoft.com/office/drawing/2014/main" id="{E3666F96-A339-8343-A52C-9BC8206E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7" name="Rectangle 77">
              <a:extLst>
                <a:ext uri="{FF2B5EF4-FFF2-40B4-BE49-F238E27FC236}">
                  <a16:creationId xmlns:a16="http://schemas.microsoft.com/office/drawing/2014/main" id="{63B9C7B8-5E0B-6241-8297-9592A324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8" name="Rectangle 78">
              <a:extLst>
                <a:ext uri="{FF2B5EF4-FFF2-40B4-BE49-F238E27FC236}">
                  <a16:creationId xmlns:a16="http://schemas.microsoft.com/office/drawing/2014/main" id="{2CF32327-FB79-2647-A565-E39748D5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9" name="Rectangle 79">
              <a:extLst>
                <a:ext uri="{FF2B5EF4-FFF2-40B4-BE49-F238E27FC236}">
                  <a16:creationId xmlns:a16="http://schemas.microsoft.com/office/drawing/2014/main" id="{73183D63-E5E3-A84B-95A8-CFFE6D68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0" name="Rectangle 80">
              <a:extLst>
                <a:ext uri="{FF2B5EF4-FFF2-40B4-BE49-F238E27FC236}">
                  <a16:creationId xmlns:a16="http://schemas.microsoft.com/office/drawing/2014/main" id="{EB793717-076D-4140-8FE2-314653D4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1" name="Rectangle 41">
              <a:extLst>
                <a:ext uri="{FF2B5EF4-FFF2-40B4-BE49-F238E27FC236}">
                  <a16:creationId xmlns:a16="http://schemas.microsoft.com/office/drawing/2014/main" id="{1607C108-4786-1A45-BF83-B229B33A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2" name="Rectangle 42">
              <a:extLst>
                <a:ext uri="{FF2B5EF4-FFF2-40B4-BE49-F238E27FC236}">
                  <a16:creationId xmlns:a16="http://schemas.microsoft.com/office/drawing/2014/main" id="{03953D82-51E3-D040-B508-77397E21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3" name="Rectangle 45">
              <a:extLst>
                <a:ext uri="{FF2B5EF4-FFF2-40B4-BE49-F238E27FC236}">
                  <a16:creationId xmlns:a16="http://schemas.microsoft.com/office/drawing/2014/main" id="{01187A8B-FF62-FC45-9CB3-4D40F447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4" name="Rectangle 46">
              <a:extLst>
                <a:ext uri="{FF2B5EF4-FFF2-40B4-BE49-F238E27FC236}">
                  <a16:creationId xmlns:a16="http://schemas.microsoft.com/office/drawing/2014/main" id="{E49D55D9-DE8C-4E45-8663-F07B7F7D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5" name="Rectangle 47">
              <a:extLst>
                <a:ext uri="{FF2B5EF4-FFF2-40B4-BE49-F238E27FC236}">
                  <a16:creationId xmlns:a16="http://schemas.microsoft.com/office/drawing/2014/main" id="{3607A94F-4B90-5B4B-BA89-7B4D0AC7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6" name="Rectangle 49">
              <a:extLst>
                <a:ext uri="{FF2B5EF4-FFF2-40B4-BE49-F238E27FC236}">
                  <a16:creationId xmlns:a16="http://schemas.microsoft.com/office/drawing/2014/main" id="{8B31876E-A92A-034C-BC83-6729FDD5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7" name="Rectangle 50">
              <a:extLst>
                <a:ext uri="{FF2B5EF4-FFF2-40B4-BE49-F238E27FC236}">
                  <a16:creationId xmlns:a16="http://schemas.microsoft.com/office/drawing/2014/main" id="{FE494673-0F36-444A-A398-81354383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8" name="Rectangle 51">
              <a:extLst>
                <a:ext uri="{FF2B5EF4-FFF2-40B4-BE49-F238E27FC236}">
                  <a16:creationId xmlns:a16="http://schemas.microsoft.com/office/drawing/2014/main" id="{8BAB9D80-3F46-AD48-BDE3-AEDF85B4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9" name="Rectangle 77">
              <a:extLst>
                <a:ext uri="{FF2B5EF4-FFF2-40B4-BE49-F238E27FC236}">
                  <a16:creationId xmlns:a16="http://schemas.microsoft.com/office/drawing/2014/main" id="{DCDFD094-5DC7-D643-8331-4B6607EC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0" name="Rectangle 78">
              <a:extLst>
                <a:ext uri="{FF2B5EF4-FFF2-40B4-BE49-F238E27FC236}">
                  <a16:creationId xmlns:a16="http://schemas.microsoft.com/office/drawing/2014/main" id="{1BC02423-80B0-6243-A31B-AFCD02F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1" name="Rectangle 79">
              <a:extLst>
                <a:ext uri="{FF2B5EF4-FFF2-40B4-BE49-F238E27FC236}">
                  <a16:creationId xmlns:a16="http://schemas.microsoft.com/office/drawing/2014/main" id="{EE2B4D4A-76CE-8841-9CA0-F3C488B5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2" name="Rectangle 80">
              <a:extLst>
                <a:ext uri="{FF2B5EF4-FFF2-40B4-BE49-F238E27FC236}">
                  <a16:creationId xmlns:a16="http://schemas.microsoft.com/office/drawing/2014/main" id="{B3A3D35A-E2DE-7B4D-8FEF-F2315C9C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3" name="Rectangle 41">
              <a:extLst>
                <a:ext uri="{FF2B5EF4-FFF2-40B4-BE49-F238E27FC236}">
                  <a16:creationId xmlns:a16="http://schemas.microsoft.com/office/drawing/2014/main" id="{2797229B-B3EA-5D43-8A36-5EF818CD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4" name="Rectangle 42">
              <a:extLst>
                <a:ext uri="{FF2B5EF4-FFF2-40B4-BE49-F238E27FC236}">
                  <a16:creationId xmlns:a16="http://schemas.microsoft.com/office/drawing/2014/main" id="{1CE43CCF-7F6B-1F4B-BD93-BF200897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5" name="Rectangle 45">
              <a:extLst>
                <a:ext uri="{FF2B5EF4-FFF2-40B4-BE49-F238E27FC236}">
                  <a16:creationId xmlns:a16="http://schemas.microsoft.com/office/drawing/2014/main" id="{7AB976B8-CAE3-A94F-93A3-7BBB1807A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6" name="Rectangle 46">
              <a:extLst>
                <a:ext uri="{FF2B5EF4-FFF2-40B4-BE49-F238E27FC236}">
                  <a16:creationId xmlns:a16="http://schemas.microsoft.com/office/drawing/2014/main" id="{89847909-9F3C-3F44-9785-70B72D85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7" name="Rectangle 47">
              <a:extLst>
                <a:ext uri="{FF2B5EF4-FFF2-40B4-BE49-F238E27FC236}">
                  <a16:creationId xmlns:a16="http://schemas.microsoft.com/office/drawing/2014/main" id="{D8C7FB0C-0483-DC43-A6D5-1CCEF8A1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8" name="Rectangle 49">
              <a:extLst>
                <a:ext uri="{FF2B5EF4-FFF2-40B4-BE49-F238E27FC236}">
                  <a16:creationId xmlns:a16="http://schemas.microsoft.com/office/drawing/2014/main" id="{DEC60D3C-DFCA-4A45-9CD6-1AEAF25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9" name="Rectangle 50">
              <a:extLst>
                <a:ext uri="{FF2B5EF4-FFF2-40B4-BE49-F238E27FC236}">
                  <a16:creationId xmlns:a16="http://schemas.microsoft.com/office/drawing/2014/main" id="{B4DB40D1-8749-CC49-A20C-62AF17A5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0" name="Rectangle 51">
              <a:extLst>
                <a:ext uri="{FF2B5EF4-FFF2-40B4-BE49-F238E27FC236}">
                  <a16:creationId xmlns:a16="http://schemas.microsoft.com/office/drawing/2014/main" id="{60CBC0FD-0ECE-AC4E-A161-85590AB4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1" name="Rectangle 269">
              <a:extLst>
                <a:ext uri="{FF2B5EF4-FFF2-40B4-BE49-F238E27FC236}">
                  <a16:creationId xmlns:a16="http://schemas.microsoft.com/office/drawing/2014/main" id="{E364D6EA-54E8-8B41-B6BB-96F2ED7B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2" name="Rectangle 270">
              <a:extLst>
                <a:ext uri="{FF2B5EF4-FFF2-40B4-BE49-F238E27FC236}">
                  <a16:creationId xmlns:a16="http://schemas.microsoft.com/office/drawing/2014/main" id="{C28DB133-79F6-5046-AF4E-7209F3EA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3" name="Rectangle 271">
              <a:extLst>
                <a:ext uri="{FF2B5EF4-FFF2-40B4-BE49-F238E27FC236}">
                  <a16:creationId xmlns:a16="http://schemas.microsoft.com/office/drawing/2014/main" id="{92C4C1F1-A7C5-1344-87C7-7A6CD74B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4" name="Rectangle 272">
              <a:extLst>
                <a:ext uri="{FF2B5EF4-FFF2-40B4-BE49-F238E27FC236}">
                  <a16:creationId xmlns:a16="http://schemas.microsoft.com/office/drawing/2014/main" id="{CCF062E0-EBE7-1648-9D95-C6B1228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5" name="Rectangle 41">
              <a:extLst>
                <a:ext uri="{FF2B5EF4-FFF2-40B4-BE49-F238E27FC236}">
                  <a16:creationId xmlns:a16="http://schemas.microsoft.com/office/drawing/2014/main" id="{E01A5589-033A-0B4D-8533-3F99496D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6" name="Rectangle 42">
              <a:extLst>
                <a:ext uri="{FF2B5EF4-FFF2-40B4-BE49-F238E27FC236}">
                  <a16:creationId xmlns:a16="http://schemas.microsoft.com/office/drawing/2014/main" id="{9A1051BF-3DEC-D14B-A955-18595F5E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7" name="Rectangle 45">
              <a:extLst>
                <a:ext uri="{FF2B5EF4-FFF2-40B4-BE49-F238E27FC236}">
                  <a16:creationId xmlns:a16="http://schemas.microsoft.com/office/drawing/2014/main" id="{1195D54B-0184-4E4F-8D7F-7E3C87FC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8" name="Rectangle 46">
              <a:extLst>
                <a:ext uri="{FF2B5EF4-FFF2-40B4-BE49-F238E27FC236}">
                  <a16:creationId xmlns:a16="http://schemas.microsoft.com/office/drawing/2014/main" id="{E434698B-3123-DD4C-BEAC-16C2757C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9" name="Rectangle 47">
              <a:extLst>
                <a:ext uri="{FF2B5EF4-FFF2-40B4-BE49-F238E27FC236}">
                  <a16:creationId xmlns:a16="http://schemas.microsoft.com/office/drawing/2014/main" id="{9496318C-E479-BA4C-A033-5813A49A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0" name="Rectangle 49">
              <a:extLst>
                <a:ext uri="{FF2B5EF4-FFF2-40B4-BE49-F238E27FC236}">
                  <a16:creationId xmlns:a16="http://schemas.microsoft.com/office/drawing/2014/main" id="{5826A265-65E8-084F-9C7B-F459BDE8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1" name="Rectangle 50">
              <a:extLst>
                <a:ext uri="{FF2B5EF4-FFF2-40B4-BE49-F238E27FC236}">
                  <a16:creationId xmlns:a16="http://schemas.microsoft.com/office/drawing/2014/main" id="{0B5F2694-CC3D-C04A-9DBF-E01CB25E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2" name="Rectangle 51">
              <a:extLst>
                <a:ext uri="{FF2B5EF4-FFF2-40B4-BE49-F238E27FC236}">
                  <a16:creationId xmlns:a16="http://schemas.microsoft.com/office/drawing/2014/main" id="{BB15739A-8BB5-3F47-B707-9CFA8D25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3" name="Rectangle 281">
              <a:extLst>
                <a:ext uri="{FF2B5EF4-FFF2-40B4-BE49-F238E27FC236}">
                  <a16:creationId xmlns:a16="http://schemas.microsoft.com/office/drawing/2014/main" id="{6AADD962-9E13-2548-83A5-06DACDA9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4" name="Rectangle 282">
              <a:extLst>
                <a:ext uri="{FF2B5EF4-FFF2-40B4-BE49-F238E27FC236}">
                  <a16:creationId xmlns:a16="http://schemas.microsoft.com/office/drawing/2014/main" id="{FD500539-681B-F54B-81AA-E7E03CF2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5" name="Rectangle 283">
              <a:extLst>
                <a:ext uri="{FF2B5EF4-FFF2-40B4-BE49-F238E27FC236}">
                  <a16:creationId xmlns:a16="http://schemas.microsoft.com/office/drawing/2014/main" id="{A1521720-D3D2-6245-9238-ACBCAE62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6" name="Rectangle 284">
              <a:extLst>
                <a:ext uri="{FF2B5EF4-FFF2-40B4-BE49-F238E27FC236}">
                  <a16:creationId xmlns:a16="http://schemas.microsoft.com/office/drawing/2014/main" id="{254B750A-B83D-5F45-B659-A630DEB5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7" name="Rectangle 41">
              <a:extLst>
                <a:ext uri="{FF2B5EF4-FFF2-40B4-BE49-F238E27FC236}">
                  <a16:creationId xmlns:a16="http://schemas.microsoft.com/office/drawing/2014/main" id="{8F901C4F-A853-6F48-99DF-9DE8C768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8" name="Rectangle 42">
              <a:extLst>
                <a:ext uri="{FF2B5EF4-FFF2-40B4-BE49-F238E27FC236}">
                  <a16:creationId xmlns:a16="http://schemas.microsoft.com/office/drawing/2014/main" id="{2DF87A09-22EE-1345-8BFD-7D75181D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9" name="Rectangle 45">
              <a:extLst>
                <a:ext uri="{FF2B5EF4-FFF2-40B4-BE49-F238E27FC236}">
                  <a16:creationId xmlns:a16="http://schemas.microsoft.com/office/drawing/2014/main" id="{E8C639E5-4F38-D241-AA99-F17D3C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0" name="Rectangle 46">
              <a:extLst>
                <a:ext uri="{FF2B5EF4-FFF2-40B4-BE49-F238E27FC236}">
                  <a16:creationId xmlns:a16="http://schemas.microsoft.com/office/drawing/2014/main" id="{3909D225-BFF1-D14F-9078-1FD89C74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1" name="Rectangle 47">
              <a:extLst>
                <a:ext uri="{FF2B5EF4-FFF2-40B4-BE49-F238E27FC236}">
                  <a16:creationId xmlns:a16="http://schemas.microsoft.com/office/drawing/2014/main" id="{93E009C2-4A81-8A44-AEAC-2FBB9FD3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2" name="Rectangle 49">
              <a:extLst>
                <a:ext uri="{FF2B5EF4-FFF2-40B4-BE49-F238E27FC236}">
                  <a16:creationId xmlns:a16="http://schemas.microsoft.com/office/drawing/2014/main" id="{C854007A-4FF1-EE45-A109-E848F3BE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3" name="Rectangle 50">
              <a:extLst>
                <a:ext uri="{FF2B5EF4-FFF2-40B4-BE49-F238E27FC236}">
                  <a16:creationId xmlns:a16="http://schemas.microsoft.com/office/drawing/2014/main" id="{244A69DB-38C2-584C-A637-B4835AE2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4" name="Rectangle 51">
              <a:extLst>
                <a:ext uri="{FF2B5EF4-FFF2-40B4-BE49-F238E27FC236}">
                  <a16:creationId xmlns:a16="http://schemas.microsoft.com/office/drawing/2014/main" id="{C3D29FFF-8868-D14A-9603-7F1259B0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5" name="Rectangle 293">
              <a:extLst>
                <a:ext uri="{FF2B5EF4-FFF2-40B4-BE49-F238E27FC236}">
                  <a16:creationId xmlns:a16="http://schemas.microsoft.com/office/drawing/2014/main" id="{EDA8DE83-887A-1F45-90D7-0A0510D2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6" name="Rectangle 294">
              <a:extLst>
                <a:ext uri="{FF2B5EF4-FFF2-40B4-BE49-F238E27FC236}">
                  <a16:creationId xmlns:a16="http://schemas.microsoft.com/office/drawing/2014/main" id="{0BE2281A-B0C7-C747-A12D-225C4181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7" name="Rectangle 295">
              <a:extLst>
                <a:ext uri="{FF2B5EF4-FFF2-40B4-BE49-F238E27FC236}">
                  <a16:creationId xmlns:a16="http://schemas.microsoft.com/office/drawing/2014/main" id="{60A8AD98-8329-6346-A984-B6429E78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8" name="Rectangle 296">
              <a:extLst>
                <a:ext uri="{FF2B5EF4-FFF2-40B4-BE49-F238E27FC236}">
                  <a16:creationId xmlns:a16="http://schemas.microsoft.com/office/drawing/2014/main" id="{2791A478-20F4-B543-9850-52E529A0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9" name="Rectangle 41">
              <a:extLst>
                <a:ext uri="{FF2B5EF4-FFF2-40B4-BE49-F238E27FC236}">
                  <a16:creationId xmlns:a16="http://schemas.microsoft.com/office/drawing/2014/main" id="{68555A7D-8C3B-9145-B7BE-24E0AB6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0" name="Rectangle 42">
              <a:extLst>
                <a:ext uri="{FF2B5EF4-FFF2-40B4-BE49-F238E27FC236}">
                  <a16:creationId xmlns:a16="http://schemas.microsoft.com/office/drawing/2014/main" id="{F945BD45-2C2E-0441-BC52-0DCAD637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1" name="Rectangle 45">
              <a:extLst>
                <a:ext uri="{FF2B5EF4-FFF2-40B4-BE49-F238E27FC236}">
                  <a16:creationId xmlns:a16="http://schemas.microsoft.com/office/drawing/2014/main" id="{BFC7B905-BDAD-2649-B702-BD03E08F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2" name="Rectangle 46">
              <a:extLst>
                <a:ext uri="{FF2B5EF4-FFF2-40B4-BE49-F238E27FC236}">
                  <a16:creationId xmlns:a16="http://schemas.microsoft.com/office/drawing/2014/main" id="{61A5EEB5-479C-0643-B7AA-38FA1841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3" name="Rectangle 49">
              <a:extLst>
                <a:ext uri="{FF2B5EF4-FFF2-40B4-BE49-F238E27FC236}">
                  <a16:creationId xmlns:a16="http://schemas.microsoft.com/office/drawing/2014/main" id="{82C3EC00-70E2-364C-8901-00F41F87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4" name="Rectangle 50">
              <a:extLst>
                <a:ext uri="{FF2B5EF4-FFF2-40B4-BE49-F238E27FC236}">
                  <a16:creationId xmlns:a16="http://schemas.microsoft.com/office/drawing/2014/main" id="{2612A2B9-DCE0-7644-8C47-6052BC83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5" name="Rectangle 51">
              <a:extLst>
                <a:ext uri="{FF2B5EF4-FFF2-40B4-BE49-F238E27FC236}">
                  <a16:creationId xmlns:a16="http://schemas.microsoft.com/office/drawing/2014/main" id="{921CC82F-C543-4844-9190-E506D554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6" name="Rectangle 304">
              <a:extLst>
                <a:ext uri="{FF2B5EF4-FFF2-40B4-BE49-F238E27FC236}">
                  <a16:creationId xmlns:a16="http://schemas.microsoft.com/office/drawing/2014/main" id="{FA907247-5DDD-F444-A5F6-021B9F08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7" name="Rectangle 305">
              <a:extLst>
                <a:ext uri="{FF2B5EF4-FFF2-40B4-BE49-F238E27FC236}">
                  <a16:creationId xmlns:a16="http://schemas.microsoft.com/office/drawing/2014/main" id="{0943667D-F1EB-424E-A08A-EF805B98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8" name="Rectangle 51">
              <a:extLst>
                <a:ext uri="{FF2B5EF4-FFF2-40B4-BE49-F238E27FC236}">
                  <a16:creationId xmlns:a16="http://schemas.microsoft.com/office/drawing/2014/main" id="{FD63B99E-6AF8-224D-BE0C-48F0BCCF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9" name="Rectangle 307">
              <a:extLst>
                <a:ext uri="{FF2B5EF4-FFF2-40B4-BE49-F238E27FC236}">
                  <a16:creationId xmlns:a16="http://schemas.microsoft.com/office/drawing/2014/main" id="{7214170D-7278-204E-BFBA-D58BF3A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0" name="Rectangle 41">
              <a:extLst>
                <a:ext uri="{FF2B5EF4-FFF2-40B4-BE49-F238E27FC236}">
                  <a16:creationId xmlns:a16="http://schemas.microsoft.com/office/drawing/2014/main" id="{7D9E933F-38F1-B641-A28B-8AB38D4B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1" name="Rectangle 42">
              <a:extLst>
                <a:ext uri="{FF2B5EF4-FFF2-40B4-BE49-F238E27FC236}">
                  <a16:creationId xmlns:a16="http://schemas.microsoft.com/office/drawing/2014/main" id="{5527AF71-AD46-3A49-AFE7-3B7D2491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2" name="Rectangle 45">
              <a:extLst>
                <a:ext uri="{FF2B5EF4-FFF2-40B4-BE49-F238E27FC236}">
                  <a16:creationId xmlns:a16="http://schemas.microsoft.com/office/drawing/2014/main" id="{E1C77D2D-06D8-5E4A-BDD6-2DA35DA0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3" name="Rectangle 46">
              <a:extLst>
                <a:ext uri="{FF2B5EF4-FFF2-40B4-BE49-F238E27FC236}">
                  <a16:creationId xmlns:a16="http://schemas.microsoft.com/office/drawing/2014/main" id="{D3B17D39-EEA1-D84E-A052-F17AEAF1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4" name="Rectangle 47">
              <a:extLst>
                <a:ext uri="{FF2B5EF4-FFF2-40B4-BE49-F238E27FC236}">
                  <a16:creationId xmlns:a16="http://schemas.microsoft.com/office/drawing/2014/main" id="{E6D20076-D8A6-BE4F-B258-3635EF10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5" name="Rectangle 49">
              <a:extLst>
                <a:ext uri="{FF2B5EF4-FFF2-40B4-BE49-F238E27FC236}">
                  <a16:creationId xmlns:a16="http://schemas.microsoft.com/office/drawing/2014/main" id="{C64544F8-FE37-9046-ADB9-80F70ED5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6" name="Rectangle 50">
              <a:extLst>
                <a:ext uri="{FF2B5EF4-FFF2-40B4-BE49-F238E27FC236}">
                  <a16:creationId xmlns:a16="http://schemas.microsoft.com/office/drawing/2014/main" id="{2CB08308-9FDB-0846-9C28-80FF17A9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7" name="Rectangle 51">
              <a:extLst>
                <a:ext uri="{FF2B5EF4-FFF2-40B4-BE49-F238E27FC236}">
                  <a16:creationId xmlns:a16="http://schemas.microsoft.com/office/drawing/2014/main" id="{22D1006D-7871-1842-96F4-E49834F4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8" name="Rectangle 77">
              <a:extLst>
                <a:ext uri="{FF2B5EF4-FFF2-40B4-BE49-F238E27FC236}">
                  <a16:creationId xmlns:a16="http://schemas.microsoft.com/office/drawing/2014/main" id="{E027BBE3-0477-8445-ADF8-6A230AB1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9" name="Rectangle 80">
              <a:extLst>
                <a:ext uri="{FF2B5EF4-FFF2-40B4-BE49-F238E27FC236}">
                  <a16:creationId xmlns:a16="http://schemas.microsoft.com/office/drawing/2014/main" id="{C557BE2E-4055-E846-A356-347FA725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0" name="Rectangle 41">
              <a:extLst>
                <a:ext uri="{FF2B5EF4-FFF2-40B4-BE49-F238E27FC236}">
                  <a16:creationId xmlns:a16="http://schemas.microsoft.com/office/drawing/2014/main" id="{A900476D-BFB0-674A-A96F-79D69BDB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1" name="Rectangle 42">
              <a:extLst>
                <a:ext uri="{FF2B5EF4-FFF2-40B4-BE49-F238E27FC236}">
                  <a16:creationId xmlns:a16="http://schemas.microsoft.com/office/drawing/2014/main" id="{F2610EB4-9B06-A141-A3A6-167BCA58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2" name="Rectangle 45">
              <a:extLst>
                <a:ext uri="{FF2B5EF4-FFF2-40B4-BE49-F238E27FC236}">
                  <a16:creationId xmlns:a16="http://schemas.microsoft.com/office/drawing/2014/main" id="{3F9326C4-2DB1-8E46-B75A-DF9A95E2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3" name="Rectangle 46">
              <a:extLst>
                <a:ext uri="{FF2B5EF4-FFF2-40B4-BE49-F238E27FC236}">
                  <a16:creationId xmlns:a16="http://schemas.microsoft.com/office/drawing/2014/main" id="{B563BE3F-4643-3943-8BEB-29A03012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4" name="Rectangle 47">
              <a:extLst>
                <a:ext uri="{FF2B5EF4-FFF2-40B4-BE49-F238E27FC236}">
                  <a16:creationId xmlns:a16="http://schemas.microsoft.com/office/drawing/2014/main" id="{381A08A4-97D5-634B-A999-5A2AD3AB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5" name="Rectangle 49">
              <a:extLst>
                <a:ext uri="{FF2B5EF4-FFF2-40B4-BE49-F238E27FC236}">
                  <a16:creationId xmlns:a16="http://schemas.microsoft.com/office/drawing/2014/main" id="{444908D2-26A5-4840-B326-0122BE33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6" name="Rectangle 50">
              <a:extLst>
                <a:ext uri="{FF2B5EF4-FFF2-40B4-BE49-F238E27FC236}">
                  <a16:creationId xmlns:a16="http://schemas.microsoft.com/office/drawing/2014/main" id="{2CAF4B91-12B3-5E41-B495-5603AA11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7" name="Rectangle 51">
              <a:extLst>
                <a:ext uri="{FF2B5EF4-FFF2-40B4-BE49-F238E27FC236}">
                  <a16:creationId xmlns:a16="http://schemas.microsoft.com/office/drawing/2014/main" id="{66625C37-92B0-D149-8A49-1789CD9C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8" name="Rectangle 77">
              <a:extLst>
                <a:ext uri="{FF2B5EF4-FFF2-40B4-BE49-F238E27FC236}">
                  <a16:creationId xmlns:a16="http://schemas.microsoft.com/office/drawing/2014/main" id="{BCFFF2FC-CDC1-314E-B07A-272E2C05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9" name="Rectangle 80">
              <a:extLst>
                <a:ext uri="{FF2B5EF4-FFF2-40B4-BE49-F238E27FC236}">
                  <a16:creationId xmlns:a16="http://schemas.microsoft.com/office/drawing/2014/main" id="{5B5353FE-520F-AF43-8F17-BDF6DBBC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0" name="Rectangle 41">
              <a:extLst>
                <a:ext uri="{FF2B5EF4-FFF2-40B4-BE49-F238E27FC236}">
                  <a16:creationId xmlns:a16="http://schemas.microsoft.com/office/drawing/2014/main" id="{49E87AB4-C4D8-7041-91D2-54EC9C1E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1" name="Rectangle 42">
              <a:extLst>
                <a:ext uri="{FF2B5EF4-FFF2-40B4-BE49-F238E27FC236}">
                  <a16:creationId xmlns:a16="http://schemas.microsoft.com/office/drawing/2014/main" id="{75197E07-326F-F849-9467-77CD90E7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2" name="Rectangle 45">
              <a:extLst>
                <a:ext uri="{FF2B5EF4-FFF2-40B4-BE49-F238E27FC236}">
                  <a16:creationId xmlns:a16="http://schemas.microsoft.com/office/drawing/2014/main" id="{4D6F016B-3832-F341-97D3-95C92278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3" name="Rectangle 46">
              <a:extLst>
                <a:ext uri="{FF2B5EF4-FFF2-40B4-BE49-F238E27FC236}">
                  <a16:creationId xmlns:a16="http://schemas.microsoft.com/office/drawing/2014/main" id="{BB0A685A-27DA-5F4F-8601-EB48A859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4" name="Rectangle 47">
              <a:extLst>
                <a:ext uri="{FF2B5EF4-FFF2-40B4-BE49-F238E27FC236}">
                  <a16:creationId xmlns:a16="http://schemas.microsoft.com/office/drawing/2014/main" id="{A21EF6D9-CBCD-5F42-8D8A-FA3F46AF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5" name="Rectangle 49">
              <a:extLst>
                <a:ext uri="{FF2B5EF4-FFF2-40B4-BE49-F238E27FC236}">
                  <a16:creationId xmlns:a16="http://schemas.microsoft.com/office/drawing/2014/main" id="{9AAE6139-2D91-8747-B9A4-F73DD494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6" name="Rectangle 50">
              <a:extLst>
                <a:ext uri="{FF2B5EF4-FFF2-40B4-BE49-F238E27FC236}">
                  <a16:creationId xmlns:a16="http://schemas.microsoft.com/office/drawing/2014/main" id="{22DD5C9D-8154-4F47-BA06-F29CC401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7" name="Rectangle 51">
              <a:extLst>
                <a:ext uri="{FF2B5EF4-FFF2-40B4-BE49-F238E27FC236}">
                  <a16:creationId xmlns:a16="http://schemas.microsoft.com/office/drawing/2014/main" id="{FCEB3621-1AF7-784C-BB4F-53312728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8" name="Rectangle 77">
              <a:extLst>
                <a:ext uri="{FF2B5EF4-FFF2-40B4-BE49-F238E27FC236}">
                  <a16:creationId xmlns:a16="http://schemas.microsoft.com/office/drawing/2014/main" id="{F8553EAA-4B30-274E-BA71-2957456C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9" name="Rectangle 80">
              <a:extLst>
                <a:ext uri="{FF2B5EF4-FFF2-40B4-BE49-F238E27FC236}">
                  <a16:creationId xmlns:a16="http://schemas.microsoft.com/office/drawing/2014/main" id="{E35AF77C-2253-1B43-A5F2-0F5F9526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0" name="Rectangle 41">
              <a:extLst>
                <a:ext uri="{FF2B5EF4-FFF2-40B4-BE49-F238E27FC236}">
                  <a16:creationId xmlns:a16="http://schemas.microsoft.com/office/drawing/2014/main" id="{DCA83F64-094C-BD49-B41C-FC415E6F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1" name="Rectangle 42">
              <a:extLst>
                <a:ext uri="{FF2B5EF4-FFF2-40B4-BE49-F238E27FC236}">
                  <a16:creationId xmlns:a16="http://schemas.microsoft.com/office/drawing/2014/main" id="{38B08E4C-DC02-D649-88BA-C96B5B7F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2" name="Rectangle 45">
              <a:extLst>
                <a:ext uri="{FF2B5EF4-FFF2-40B4-BE49-F238E27FC236}">
                  <a16:creationId xmlns:a16="http://schemas.microsoft.com/office/drawing/2014/main" id="{9BF6132A-FB1F-374C-A99B-3AFE1CAB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3" name="Rectangle 46">
              <a:extLst>
                <a:ext uri="{FF2B5EF4-FFF2-40B4-BE49-F238E27FC236}">
                  <a16:creationId xmlns:a16="http://schemas.microsoft.com/office/drawing/2014/main" id="{E26893C3-7A77-8A40-A585-D0AC0F07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4" name="Rectangle 47">
              <a:extLst>
                <a:ext uri="{FF2B5EF4-FFF2-40B4-BE49-F238E27FC236}">
                  <a16:creationId xmlns:a16="http://schemas.microsoft.com/office/drawing/2014/main" id="{A0FA5419-6213-0E4C-9158-DB201D80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5" name="Rectangle 49">
              <a:extLst>
                <a:ext uri="{FF2B5EF4-FFF2-40B4-BE49-F238E27FC236}">
                  <a16:creationId xmlns:a16="http://schemas.microsoft.com/office/drawing/2014/main" id="{07D2BE93-3034-1F4E-AFA4-6AD8C411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6" name="Rectangle 50">
              <a:extLst>
                <a:ext uri="{FF2B5EF4-FFF2-40B4-BE49-F238E27FC236}">
                  <a16:creationId xmlns:a16="http://schemas.microsoft.com/office/drawing/2014/main" id="{66DA9748-5CA5-CD4C-978E-CA6B1A45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7" name="Rectangle 51">
              <a:extLst>
                <a:ext uri="{FF2B5EF4-FFF2-40B4-BE49-F238E27FC236}">
                  <a16:creationId xmlns:a16="http://schemas.microsoft.com/office/drawing/2014/main" id="{4A82148A-5B68-1947-B074-69384CF3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8" name="Rectangle 346">
              <a:extLst>
                <a:ext uri="{FF2B5EF4-FFF2-40B4-BE49-F238E27FC236}">
                  <a16:creationId xmlns:a16="http://schemas.microsoft.com/office/drawing/2014/main" id="{6C28D63D-D8D1-8F45-8E83-51BAB83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9" name="Rectangle 347">
              <a:extLst>
                <a:ext uri="{FF2B5EF4-FFF2-40B4-BE49-F238E27FC236}">
                  <a16:creationId xmlns:a16="http://schemas.microsoft.com/office/drawing/2014/main" id="{276EC72C-F509-F245-BC9A-B1C529B1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0" name="Rectangle 41">
              <a:extLst>
                <a:ext uri="{FF2B5EF4-FFF2-40B4-BE49-F238E27FC236}">
                  <a16:creationId xmlns:a16="http://schemas.microsoft.com/office/drawing/2014/main" id="{B8FF1E9E-C472-854A-906D-2FF18A7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1" name="Rectangle 42">
              <a:extLst>
                <a:ext uri="{FF2B5EF4-FFF2-40B4-BE49-F238E27FC236}">
                  <a16:creationId xmlns:a16="http://schemas.microsoft.com/office/drawing/2014/main" id="{973F1CDA-EC7A-2648-BD33-F3374410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2" name="Rectangle 45">
              <a:extLst>
                <a:ext uri="{FF2B5EF4-FFF2-40B4-BE49-F238E27FC236}">
                  <a16:creationId xmlns:a16="http://schemas.microsoft.com/office/drawing/2014/main" id="{55F32B57-12CC-D943-B164-1BB92480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3" name="Rectangle 46">
              <a:extLst>
                <a:ext uri="{FF2B5EF4-FFF2-40B4-BE49-F238E27FC236}">
                  <a16:creationId xmlns:a16="http://schemas.microsoft.com/office/drawing/2014/main" id="{D7724F3B-1EA8-5F40-A800-ED0A72C9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4" name="Rectangle 47">
              <a:extLst>
                <a:ext uri="{FF2B5EF4-FFF2-40B4-BE49-F238E27FC236}">
                  <a16:creationId xmlns:a16="http://schemas.microsoft.com/office/drawing/2014/main" id="{26756AF3-9265-8549-AED1-9AB4C2DE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5" name="Rectangle 49">
              <a:extLst>
                <a:ext uri="{FF2B5EF4-FFF2-40B4-BE49-F238E27FC236}">
                  <a16:creationId xmlns:a16="http://schemas.microsoft.com/office/drawing/2014/main" id="{2BCCB782-6F7A-984A-9894-0A6D1D787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6" name="Rectangle 50">
              <a:extLst>
                <a:ext uri="{FF2B5EF4-FFF2-40B4-BE49-F238E27FC236}">
                  <a16:creationId xmlns:a16="http://schemas.microsoft.com/office/drawing/2014/main" id="{670927F1-2950-2A44-B240-26868F13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7" name="Rectangle 51">
              <a:extLst>
                <a:ext uri="{FF2B5EF4-FFF2-40B4-BE49-F238E27FC236}">
                  <a16:creationId xmlns:a16="http://schemas.microsoft.com/office/drawing/2014/main" id="{6095548E-4BCF-6142-BB3B-F7EB9183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8" name="Rectangle 356">
              <a:extLst>
                <a:ext uri="{FF2B5EF4-FFF2-40B4-BE49-F238E27FC236}">
                  <a16:creationId xmlns:a16="http://schemas.microsoft.com/office/drawing/2014/main" id="{67D4D13A-328E-8945-8831-538B3D49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9" name="Rectangle 357">
              <a:extLst>
                <a:ext uri="{FF2B5EF4-FFF2-40B4-BE49-F238E27FC236}">
                  <a16:creationId xmlns:a16="http://schemas.microsoft.com/office/drawing/2014/main" id="{F315334C-13FB-5045-B55B-74228F1E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0" name="Rectangle 41">
              <a:extLst>
                <a:ext uri="{FF2B5EF4-FFF2-40B4-BE49-F238E27FC236}">
                  <a16:creationId xmlns:a16="http://schemas.microsoft.com/office/drawing/2014/main" id="{DDB73BF5-C4BA-2C48-AD57-FCBC5A45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1" name="Rectangle 42">
              <a:extLst>
                <a:ext uri="{FF2B5EF4-FFF2-40B4-BE49-F238E27FC236}">
                  <a16:creationId xmlns:a16="http://schemas.microsoft.com/office/drawing/2014/main" id="{4C89295E-937A-1C42-96AE-24E11932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2" name="Rectangle 45">
              <a:extLst>
                <a:ext uri="{FF2B5EF4-FFF2-40B4-BE49-F238E27FC236}">
                  <a16:creationId xmlns:a16="http://schemas.microsoft.com/office/drawing/2014/main" id="{08A390EA-9603-FE4F-A8A2-94D56D53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3" name="Rectangle 46">
              <a:extLst>
                <a:ext uri="{FF2B5EF4-FFF2-40B4-BE49-F238E27FC236}">
                  <a16:creationId xmlns:a16="http://schemas.microsoft.com/office/drawing/2014/main" id="{78107E86-7545-4448-B80B-E3272B3D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4" name="Rectangle 47">
              <a:extLst>
                <a:ext uri="{FF2B5EF4-FFF2-40B4-BE49-F238E27FC236}">
                  <a16:creationId xmlns:a16="http://schemas.microsoft.com/office/drawing/2014/main" id="{34411BC9-2158-DA41-A070-1FEB5499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5" name="Rectangle 49">
              <a:extLst>
                <a:ext uri="{FF2B5EF4-FFF2-40B4-BE49-F238E27FC236}">
                  <a16:creationId xmlns:a16="http://schemas.microsoft.com/office/drawing/2014/main" id="{172CC90F-8B3E-7B41-BEF4-ADF23EFF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6" name="Rectangle 50">
              <a:extLst>
                <a:ext uri="{FF2B5EF4-FFF2-40B4-BE49-F238E27FC236}">
                  <a16:creationId xmlns:a16="http://schemas.microsoft.com/office/drawing/2014/main" id="{24975C9C-78DB-664C-AE9F-BA977348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7" name="Rectangle 51">
              <a:extLst>
                <a:ext uri="{FF2B5EF4-FFF2-40B4-BE49-F238E27FC236}">
                  <a16:creationId xmlns:a16="http://schemas.microsoft.com/office/drawing/2014/main" id="{AAEB9D86-81A8-F14D-B0BC-1B356793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8" name="Rectangle 366">
              <a:extLst>
                <a:ext uri="{FF2B5EF4-FFF2-40B4-BE49-F238E27FC236}">
                  <a16:creationId xmlns:a16="http://schemas.microsoft.com/office/drawing/2014/main" id="{57630854-6B78-0047-B354-F4996786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9" name="Rectangle 367">
              <a:extLst>
                <a:ext uri="{FF2B5EF4-FFF2-40B4-BE49-F238E27FC236}">
                  <a16:creationId xmlns:a16="http://schemas.microsoft.com/office/drawing/2014/main" id="{7524F224-FEEC-E345-93FD-3E86990A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0" name="Rectangle 41">
              <a:extLst>
                <a:ext uri="{FF2B5EF4-FFF2-40B4-BE49-F238E27FC236}">
                  <a16:creationId xmlns:a16="http://schemas.microsoft.com/office/drawing/2014/main" id="{AE0C914F-A263-C24E-8A71-4111171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1" name="Rectangle 42">
              <a:extLst>
                <a:ext uri="{FF2B5EF4-FFF2-40B4-BE49-F238E27FC236}">
                  <a16:creationId xmlns:a16="http://schemas.microsoft.com/office/drawing/2014/main" id="{B8997E84-4128-AE47-A8C5-A9548A80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2" name="Rectangle 45">
              <a:extLst>
                <a:ext uri="{FF2B5EF4-FFF2-40B4-BE49-F238E27FC236}">
                  <a16:creationId xmlns:a16="http://schemas.microsoft.com/office/drawing/2014/main" id="{246FD287-F657-204F-B041-4D9F74EB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3" name="Rectangle 46">
              <a:extLst>
                <a:ext uri="{FF2B5EF4-FFF2-40B4-BE49-F238E27FC236}">
                  <a16:creationId xmlns:a16="http://schemas.microsoft.com/office/drawing/2014/main" id="{FE218B44-7A23-0D43-A4E0-CE660EF3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4" name="Rectangle 49">
              <a:extLst>
                <a:ext uri="{FF2B5EF4-FFF2-40B4-BE49-F238E27FC236}">
                  <a16:creationId xmlns:a16="http://schemas.microsoft.com/office/drawing/2014/main" id="{067D286E-75AD-5F41-A0BD-2944FC32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5" name="Rectangle 50">
              <a:extLst>
                <a:ext uri="{FF2B5EF4-FFF2-40B4-BE49-F238E27FC236}">
                  <a16:creationId xmlns:a16="http://schemas.microsoft.com/office/drawing/2014/main" id="{249D4431-4AEE-3E43-8F03-8006F511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6" name="Rectangle 51">
              <a:extLst>
                <a:ext uri="{FF2B5EF4-FFF2-40B4-BE49-F238E27FC236}">
                  <a16:creationId xmlns:a16="http://schemas.microsoft.com/office/drawing/2014/main" id="{56594147-CB36-9848-AB56-00973A01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7" name="Rectangle 375">
              <a:extLst>
                <a:ext uri="{FF2B5EF4-FFF2-40B4-BE49-F238E27FC236}">
                  <a16:creationId xmlns:a16="http://schemas.microsoft.com/office/drawing/2014/main" id="{16F72333-2DF3-6A41-AF56-82C34CD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8" name="Rectangle 51">
              <a:extLst>
                <a:ext uri="{FF2B5EF4-FFF2-40B4-BE49-F238E27FC236}">
                  <a16:creationId xmlns:a16="http://schemas.microsoft.com/office/drawing/2014/main" id="{8A497057-48F4-7F4C-9D7E-D9728184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9" name="Rectangle 377">
              <a:extLst>
                <a:ext uri="{FF2B5EF4-FFF2-40B4-BE49-F238E27FC236}">
                  <a16:creationId xmlns:a16="http://schemas.microsoft.com/office/drawing/2014/main" id="{67689923-5BA6-3441-B567-DDF7DA0C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0" name="Rectangle 41">
              <a:extLst>
                <a:ext uri="{FF2B5EF4-FFF2-40B4-BE49-F238E27FC236}">
                  <a16:creationId xmlns:a16="http://schemas.microsoft.com/office/drawing/2014/main" id="{5A07A5F4-FF58-054A-BDF0-E5DE63C1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1" name="Rectangle 42">
              <a:extLst>
                <a:ext uri="{FF2B5EF4-FFF2-40B4-BE49-F238E27FC236}">
                  <a16:creationId xmlns:a16="http://schemas.microsoft.com/office/drawing/2014/main" id="{B852326E-FD9C-E245-9ED3-FCCF73EE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2" name="Rectangle 45">
              <a:extLst>
                <a:ext uri="{FF2B5EF4-FFF2-40B4-BE49-F238E27FC236}">
                  <a16:creationId xmlns:a16="http://schemas.microsoft.com/office/drawing/2014/main" id="{B437A8D2-9AA8-4D44-B192-755B721C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3" name="Rectangle 46">
              <a:extLst>
                <a:ext uri="{FF2B5EF4-FFF2-40B4-BE49-F238E27FC236}">
                  <a16:creationId xmlns:a16="http://schemas.microsoft.com/office/drawing/2014/main" id="{6890A848-D833-7A4D-8F19-0E422333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4" name="Rectangle 49">
              <a:extLst>
                <a:ext uri="{FF2B5EF4-FFF2-40B4-BE49-F238E27FC236}">
                  <a16:creationId xmlns:a16="http://schemas.microsoft.com/office/drawing/2014/main" id="{A03A659D-87CC-1C4E-B2A6-3C96CC8A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5" name="Rectangle 50">
              <a:extLst>
                <a:ext uri="{FF2B5EF4-FFF2-40B4-BE49-F238E27FC236}">
                  <a16:creationId xmlns:a16="http://schemas.microsoft.com/office/drawing/2014/main" id="{1330312D-4411-6E49-B583-6C3762F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6" name="Rectangle 51">
              <a:extLst>
                <a:ext uri="{FF2B5EF4-FFF2-40B4-BE49-F238E27FC236}">
                  <a16:creationId xmlns:a16="http://schemas.microsoft.com/office/drawing/2014/main" id="{3467720C-6476-5547-9C97-9EAB179E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7" name="Rectangle 77">
              <a:extLst>
                <a:ext uri="{FF2B5EF4-FFF2-40B4-BE49-F238E27FC236}">
                  <a16:creationId xmlns:a16="http://schemas.microsoft.com/office/drawing/2014/main" id="{C1C8582F-65FE-B444-95CB-C1736363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8" name="Rectangle 80">
              <a:extLst>
                <a:ext uri="{FF2B5EF4-FFF2-40B4-BE49-F238E27FC236}">
                  <a16:creationId xmlns:a16="http://schemas.microsoft.com/office/drawing/2014/main" id="{8B8EA014-6FBE-2F47-BC5F-43D3DA88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9" name="Rectangle 41">
              <a:extLst>
                <a:ext uri="{FF2B5EF4-FFF2-40B4-BE49-F238E27FC236}">
                  <a16:creationId xmlns:a16="http://schemas.microsoft.com/office/drawing/2014/main" id="{C6D30E18-89D6-E041-A95B-88A1E0E8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0" name="Rectangle 42">
              <a:extLst>
                <a:ext uri="{FF2B5EF4-FFF2-40B4-BE49-F238E27FC236}">
                  <a16:creationId xmlns:a16="http://schemas.microsoft.com/office/drawing/2014/main" id="{6B0B9581-42B8-654F-8A56-B0697B92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1" name="Rectangle 45">
              <a:extLst>
                <a:ext uri="{FF2B5EF4-FFF2-40B4-BE49-F238E27FC236}">
                  <a16:creationId xmlns:a16="http://schemas.microsoft.com/office/drawing/2014/main" id="{EDE39009-6F41-3340-9F09-63E5E61E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2" name="Rectangle 46">
              <a:extLst>
                <a:ext uri="{FF2B5EF4-FFF2-40B4-BE49-F238E27FC236}">
                  <a16:creationId xmlns:a16="http://schemas.microsoft.com/office/drawing/2014/main" id="{DA32C0E4-6DB5-D049-9B4F-AD9CCCD9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3" name="Rectangle 49">
              <a:extLst>
                <a:ext uri="{FF2B5EF4-FFF2-40B4-BE49-F238E27FC236}">
                  <a16:creationId xmlns:a16="http://schemas.microsoft.com/office/drawing/2014/main" id="{B615E55B-4AB0-DC48-9F26-21A7E7F7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4" name="Rectangle 50">
              <a:extLst>
                <a:ext uri="{FF2B5EF4-FFF2-40B4-BE49-F238E27FC236}">
                  <a16:creationId xmlns:a16="http://schemas.microsoft.com/office/drawing/2014/main" id="{F5786926-7DF2-5643-9620-74CF669A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5" name="Rectangle 51">
              <a:extLst>
                <a:ext uri="{FF2B5EF4-FFF2-40B4-BE49-F238E27FC236}">
                  <a16:creationId xmlns:a16="http://schemas.microsoft.com/office/drawing/2014/main" id="{5FC1FE4C-3C66-054C-86EC-170CD6A2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6" name="Rectangle 77">
              <a:extLst>
                <a:ext uri="{FF2B5EF4-FFF2-40B4-BE49-F238E27FC236}">
                  <a16:creationId xmlns:a16="http://schemas.microsoft.com/office/drawing/2014/main" id="{3EC59320-05FE-744F-B9F4-57486076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7" name="Rectangle 41">
              <a:extLst>
                <a:ext uri="{FF2B5EF4-FFF2-40B4-BE49-F238E27FC236}">
                  <a16:creationId xmlns:a16="http://schemas.microsoft.com/office/drawing/2014/main" id="{025A0B19-19DB-E040-ACD4-269ED477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8" name="Rectangle 42">
              <a:extLst>
                <a:ext uri="{FF2B5EF4-FFF2-40B4-BE49-F238E27FC236}">
                  <a16:creationId xmlns:a16="http://schemas.microsoft.com/office/drawing/2014/main" id="{D6163489-AE06-9042-945D-818A1303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9" name="Rectangle 45">
              <a:extLst>
                <a:ext uri="{FF2B5EF4-FFF2-40B4-BE49-F238E27FC236}">
                  <a16:creationId xmlns:a16="http://schemas.microsoft.com/office/drawing/2014/main" id="{A8A04E79-F70E-A04B-A70D-349326FA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0" name="Rectangle 46">
              <a:extLst>
                <a:ext uri="{FF2B5EF4-FFF2-40B4-BE49-F238E27FC236}">
                  <a16:creationId xmlns:a16="http://schemas.microsoft.com/office/drawing/2014/main" id="{42BACDC0-43BC-E24C-A796-874C475D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1" name="Rectangle 49">
              <a:extLst>
                <a:ext uri="{FF2B5EF4-FFF2-40B4-BE49-F238E27FC236}">
                  <a16:creationId xmlns:a16="http://schemas.microsoft.com/office/drawing/2014/main" id="{B680F61F-2624-6940-BF35-6989F90A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2" name="Rectangle 50">
              <a:extLst>
                <a:ext uri="{FF2B5EF4-FFF2-40B4-BE49-F238E27FC236}">
                  <a16:creationId xmlns:a16="http://schemas.microsoft.com/office/drawing/2014/main" id="{BED0D318-58EB-3E43-8367-FE9E1D57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3" name="Rectangle 51">
              <a:extLst>
                <a:ext uri="{FF2B5EF4-FFF2-40B4-BE49-F238E27FC236}">
                  <a16:creationId xmlns:a16="http://schemas.microsoft.com/office/drawing/2014/main" id="{183E4A3F-6D61-F54B-9E8E-266525F1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4" name="Rectangle 77">
              <a:extLst>
                <a:ext uri="{FF2B5EF4-FFF2-40B4-BE49-F238E27FC236}">
                  <a16:creationId xmlns:a16="http://schemas.microsoft.com/office/drawing/2014/main" id="{1B29DDD8-2435-434B-A50D-AEDFD50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5" name="Rectangle 41">
              <a:extLst>
                <a:ext uri="{FF2B5EF4-FFF2-40B4-BE49-F238E27FC236}">
                  <a16:creationId xmlns:a16="http://schemas.microsoft.com/office/drawing/2014/main" id="{8FCC7AA9-F2F1-BA41-B89F-06C7C2F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6" name="Rectangle 42">
              <a:extLst>
                <a:ext uri="{FF2B5EF4-FFF2-40B4-BE49-F238E27FC236}">
                  <a16:creationId xmlns:a16="http://schemas.microsoft.com/office/drawing/2014/main" id="{8910DA7F-892D-2344-BE78-99D6A79E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7" name="Rectangle 45">
              <a:extLst>
                <a:ext uri="{FF2B5EF4-FFF2-40B4-BE49-F238E27FC236}">
                  <a16:creationId xmlns:a16="http://schemas.microsoft.com/office/drawing/2014/main" id="{77AED014-46DE-F34A-9F18-A4AE87A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8" name="Rectangle 46">
              <a:extLst>
                <a:ext uri="{FF2B5EF4-FFF2-40B4-BE49-F238E27FC236}">
                  <a16:creationId xmlns:a16="http://schemas.microsoft.com/office/drawing/2014/main" id="{58BA70E4-79AC-8C48-AD7C-D8300D5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9" name="Rectangle 49">
              <a:extLst>
                <a:ext uri="{FF2B5EF4-FFF2-40B4-BE49-F238E27FC236}">
                  <a16:creationId xmlns:a16="http://schemas.microsoft.com/office/drawing/2014/main" id="{00FFD20A-A281-614A-BA57-83C9FF11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0" name="Rectangle 50">
              <a:extLst>
                <a:ext uri="{FF2B5EF4-FFF2-40B4-BE49-F238E27FC236}">
                  <a16:creationId xmlns:a16="http://schemas.microsoft.com/office/drawing/2014/main" id="{0349DFA1-25FB-064B-A273-914E5982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1" name="Rectangle 51">
              <a:extLst>
                <a:ext uri="{FF2B5EF4-FFF2-40B4-BE49-F238E27FC236}">
                  <a16:creationId xmlns:a16="http://schemas.microsoft.com/office/drawing/2014/main" id="{0D686A21-46C2-5B4A-8E53-21C6EB6D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2" name="Rectangle 410">
              <a:extLst>
                <a:ext uri="{FF2B5EF4-FFF2-40B4-BE49-F238E27FC236}">
                  <a16:creationId xmlns:a16="http://schemas.microsoft.com/office/drawing/2014/main" id="{597957C3-F8F8-2041-9449-D469A45D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3" name="Rectangle 49">
              <a:extLst>
                <a:ext uri="{FF2B5EF4-FFF2-40B4-BE49-F238E27FC236}">
                  <a16:creationId xmlns:a16="http://schemas.microsoft.com/office/drawing/2014/main" id="{E07E7840-A483-EA42-A386-0CE85237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4" name="Rectangle 50">
              <a:extLst>
                <a:ext uri="{FF2B5EF4-FFF2-40B4-BE49-F238E27FC236}">
                  <a16:creationId xmlns:a16="http://schemas.microsoft.com/office/drawing/2014/main" id="{214A52A0-113A-5149-BF8B-ACBC0B31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5" name="Rectangle 51">
              <a:extLst>
                <a:ext uri="{FF2B5EF4-FFF2-40B4-BE49-F238E27FC236}">
                  <a16:creationId xmlns:a16="http://schemas.microsoft.com/office/drawing/2014/main" id="{213B4880-4120-7643-8D47-4C660F1C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6" name="Rectangle 414">
              <a:extLst>
                <a:ext uri="{FF2B5EF4-FFF2-40B4-BE49-F238E27FC236}">
                  <a16:creationId xmlns:a16="http://schemas.microsoft.com/office/drawing/2014/main" id="{CB9FD709-DE81-A645-90A1-B58DF572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7" name="Rectangle 47">
              <a:extLst>
                <a:ext uri="{FF2B5EF4-FFF2-40B4-BE49-F238E27FC236}">
                  <a16:creationId xmlns:a16="http://schemas.microsoft.com/office/drawing/2014/main" id="{74B26CD7-0EBC-4D4E-924F-CC38CDFF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8" name="Rectangle 47">
              <a:extLst>
                <a:ext uri="{FF2B5EF4-FFF2-40B4-BE49-F238E27FC236}">
                  <a16:creationId xmlns:a16="http://schemas.microsoft.com/office/drawing/2014/main" id="{E51B782C-9488-0141-9774-CA918DE4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9" name="Rectangle 417">
              <a:extLst>
                <a:ext uri="{FF2B5EF4-FFF2-40B4-BE49-F238E27FC236}">
                  <a16:creationId xmlns:a16="http://schemas.microsoft.com/office/drawing/2014/main" id="{F1EAD40F-E140-7349-987A-92811F9D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0" name="Rectangle 47">
              <a:extLst>
                <a:ext uri="{FF2B5EF4-FFF2-40B4-BE49-F238E27FC236}">
                  <a16:creationId xmlns:a16="http://schemas.microsoft.com/office/drawing/2014/main" id="{DCCDD380-FFB4-9B42-A9E6-7A4D4ADE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1" name="Rectangle 419">
              <a:extLst>
                <a:ext uri="{FF2B5EF4-FFF2-40B4-BE49-F238E27FC236}">
                  <a16:creationId xmlns:a16="http://schemas.microsoft.com/office/drawing/2014/main" id="{766CA857-5016-344E-A826-202BD9DC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2" name="Rectangle 47">
              <a:extLst>
                <a:ext uri="{FF2B5EF4-FFF2-40B4-BE49-F238E27FC236}">
                  <a16:creationId xmlns:a16="http://schemas.microsoft.com/office/drawing/2014/main" id="{D8F5022F-444D-5A4E-B281-92FE288D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3" name="Rectangle 421">
              <a:extLst>
                <a:ext uri="{FF2B5EF4-FFF2-40B4-BE49-F238E27FC236}">
                  <a16:creationId xmlns:a16="http://schemas.microsoft.com/office/drawing/2014/main" id="{52FF7568-0612-1C42-A580-C1925EB4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4" name="Rectangle 51">
              <a:extLst>
                <a:ext uri="{FF2B5EF4-FFF2-40B4-BE49-F238E27FC236}">
                  <a16:creationId xmlns:a16="http://schemas.microsoft.com/office/drawing/2014/main" id="{D78D5A5B-5816-3C45-A61B-04C14215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5" name="Rectangle 423">
              <a:extLst>
                <a:ext uri="{FF2B5EF4-FFF2-40B4-BE49-F238E27FC236}">
                  <a16:creationId xmlns:a16="http://schemas.microsoft.com/office/drawing/2014/main" id="{4957B7F5-F38D-364A-B79C-2797BEC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6" name="Rectangle 80">
              <a:extLst>
                <a:ext uri="{FF2B5EF4-FFF2-40B4-BE49-F238E27FC236}">
                  <a16:creationId xmlns:a16="http://schemas.microsoft.com/office/drawing/2014/main" id="{6601E883-3270-664E-8C45-7F7F958B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1695" name="TextBox 93">
            <a:extLst>
              <a:ext uri="{FF2B5EF4-FFF2-40B4-BE49-F238E27FC236}">
                <a16:creationId xmlns:a16="http://schemas.microsoft.com/office/drawing/2014/main" id="{19234535-D44E-C545-A1EE-D902A770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30261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 sure.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what can you do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to be sure?</a:t>
            </a:r>
          </a:p>
        </p:txBody>
      </p:sp>
    </p:spTree>
    <p:extLst>
      <p:ext uri="{BB962C8B-B14F-4D97-AF65-F5344CB8AC3E}">
        <p14:creationId xmlns:p14="http://schemas.microsoft.com/office/powerpoint/2010/main" val="363908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there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nothing </a:t>
            </a:r>
            <a:r>
              <a:rPr lang="en-US">
                <a:latin typeface="Arial" charset="0"/>
                <a:cs typeface="Arial" charset="0"/>
              </a:rPr>
              <a:t>you can do,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you can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never be sure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is a limitation of science:</a:t>
            </a:r>
          </a:p>
          <a:p>
            <a:r>
              <a:rPr lang="en-US">
                <a:latin typeface="Arial" charset="0"/>
                <a:cs typeface="Arial" charset="0"/>
              </a:rPr>
              <a:t>no matter how often you pull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lever, it could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always </a:t>
            </a:r>
            <a:r>
              <a:rPr lang="en-US">
                <a:latin typeface="Arial" charset="0"/>
                <a:cs typeface="Arial" charset="0"/>
              </a:rPr>
              <a:t>be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chance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6038"/>
            <a:ext cx="3586163" cy="6735762"/>
            <a:chOff x="5257800" y="46038"/>
            <a:chExt cx="3586163" cy="6735762"/>
          </a:xfrm>
        </p:grpSpPr>
        <p:pic>
          <p:nvPicPr>
            <p:cNvPr id="27652" name="Picture 3" descr="the_differe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6038"/>
              <a:ext cx="3586163" cy="673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6997700" y="5130800"/>
              <a:ext cx="1595438" cy="15113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8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0" y="4232426"/>
            <a:ext cx="9144000" cy="161909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dirty="0">
                <a:solidFill>
                  <a:srgbClr val="FFFFFF"/>
                </a:solidFill>
                <a:sym typeface="Wingdings" charset="0"/>
              </a:rPr>
              <a:t>the more sample  (# of runs)</a:t>
            </a:r>
            <a:r>
              <a:rPr lang="en-US" sz="3200" b="0" dirty="0">
                <a:solidFill>
                  <a:srgbClr val="FFFFFF"/>
                </a:solidFill>
              </a:rPr>
              <a:t>, the more your confidence increases</a:t>
            </a:r>
          </a:p>
          <a:p>
            <a:pPr eaLnBrk="1" hangingPunct="1"/>
            <a:r>
              <a:rPr lang="en-US" sz="3200" b="0" dirty="0">
                <a:solidFill>
                  <a:schemeClr val="bg1"/>
                </a:solidFill>
                <a:sym typeface="Wingdings" charset="0"/>
              </a:rPr>
              <a:t> </a:t>
            </a:r>
            <a:r>
              <a:rPr lang="en-US" sz="3200" b="0" dirty="0">
                <a:solidFill>
                  <a:schemeClr val="bg1"/>
                </a:solidFill>
              </a:rPr>
              <a:t>you can be </a:t>
            </a:r>
            <a:r>
              <a:rPr lang="en-US" sz="3200" dirty="0">
                <a:solidFill>
                  <a:srgbClr val="99CC00"/>
                </a:solidFill>
              </a:rPr>
              <a:t>arbitrarily sure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" y="2971800"/>
            <a:ext cx="8493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rgbClr val="99CC00"/>
                </a:solidFill>
                <a:latin typeface="Segoe UI" charset="0"/>
                <a:cs typeface="Segoe UI" charset="0"/>
              </a:rPr>
              <a:t>the good news:</a:t>
            </a:r>
          </a:p>
        </p:txBody>
      </p:sp>
    </p:spTree>
    <p:extLst>
      <p:ext uri="{BB962C8B-B14F-4D97-AF65-F5344CB8AC3E}">
        <p14:creationId xmlns:p14="http://schemas.microsoft.com/office/powerpoint/2010/main" val="2321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295422" y="5867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another round</a:t>
            </a:r>
          </a:p>
        </p:txBody>
      </p:sp>
    </p:spTree>
    <p:extLst>
      <p:ext uri="{BB962C8B-B14F-4D97-AF65-F5344CB8AC3E}">
        <p14:creationId xmlns:p14="http://schemas.microsoft.com/office/powerpoint/2010/main" val="8269485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you get your original shoes back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week later the same thing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happens again.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again,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10 meters a few times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with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the questionable shoes …</a:t>
            </a:r>
          </a:p>
        </p:txBody>
      </p:sp>
    </p:spTree>
    <p:extLst>
      <p:ext uri="{BB962C8B-B14F-4D97-AF65-F5344CB8AC3E}">
        <p14:creationId xmlns:p14="http://schemas.microsoft.com/office/powerpoint/2010/main" val="2746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47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4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1750" name="Group 200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32096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Rectangle 77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78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Rectangle 79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80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7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8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9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0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1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2" name="Rectangle 89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3" name="Rectangle 90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4" name="Rectangle 91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5" name="Rectangle 92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6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7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8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9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0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1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2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3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4" name="Rectangle 101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5" name="Rectangle 102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6" name="Rectangle 103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7" name="Rectangle 104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8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9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0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1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2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3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4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5" name="Rectangle 11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6" name="Rectangle 11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7" name="Rectangle 11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8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9" name="Rectangle 252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TextBox 253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sp>
        <p:nvSpPr>
          <p:cNvPr id="31752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grpSp>
        <p:nvGrpSpPr>
          <p:cNvPr id="31753" name="Group 201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32012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Rectangle 289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Rectangle 290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Rectangle 291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Rectangle 292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Rectangle 301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Rectangle 302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Rectangle 303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Rectangle 304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Rectangle 313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Rectangle 314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Rectangle 315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Rectangle 316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Rectangle 324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Rectangle 325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Rectangle 326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Rectangle 328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374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375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Rectangle 376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Rectangle 386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387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Rectangle 41"/>
          <p:cNvSpPr>
            <a:spLocks noChangeArrowheads="1"/>
          </p:cNvSpPr>
          <p:nvPr/>
        </p:nvSpPr>
        <p:spPr bwMode="auto">
          <a:xfrm>
            <a:off x="58674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Rectangle 42"/>
          <p:cNvSpPr>
            <a:spLocks noChangeArrowheads="1"/>
          </p:cNvSpPr>
          <p:nvPr/>
        </p:nvSpPr>
        <p:spPr bwMode="auto">
          <a:xfrm>
            <a:off x="58674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45"/>
          <p:cNvSpPr>
            <a:spLocks noChangeArrowheads="1"/>
          </p:cNvSpPr>
          <p:nvPr/>
        </p:nvSpPr>
        <p:spPr bwMode="auto">
          <a:xfrm>
            <a:off x="63246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Rectangle 46"/>
          <p:cNvSpPr>
            <a:spLocks noChangeArrowheads="1"/>
          </p:cNvSpPr>
          <p:nvPr/>
        </p:nvSpPr>
        <p:spPr bwMode="auto">
          <a:xfrm>
            <a:off x="63246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Rectangle 47"/>
          <p:cNvSpPr>
            <a:spLocks noChangeArrowheads="1"/>
          </p:cNvSpPr>
          <p:nvPr/>
        </p:nvSpPr>
        <p:spPr bwMode="auto">
          <a:xfrm>
            <a:off x="4876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Rectangle 49"/>
          <p:cNvSpPr>
            <a:spLocks noChangeArrowheads="1"/>
          </p:cNvSpPr>
          <p:nvPr/>
        </p:nvSpPr>
        <p:spPr bwMode="auto">
          <a:xfrm>
            <a:off x="6781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Rectangle 50"/>
          <p:cNvSpPr>
            <a:spLocks noChangeArrowheads="1"/>
          </p:cNvSpPr>
          <p:nvPr/>
        </p:nvSpPr>
        <p:spPr bwMode="auto">
          <a:xfrm>
            <a:off x="6781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Rectangle 51"/>
          <p:cNvSpPr>
            <a:spLocks noChangeArrowheads="1"/>
          </p:cNvSpPr>
          <p:nvPr/>
        </p:nvSpPr>
        <p:spPr bwMode="auto">
          <a:xfrm>
            <a:off x="54102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Rectangle 77"/>
          <p:cNvSpPr>
            <a:spLocks noChangeArrowheads="1"/>
          </p:cNvSpPr>
          <p:nvPr/>
        </p:nvSpPr>
        <p:spPr bwMode="auto">
          <a:xfrm>
            <a:off x="54102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Rectangle 78"/>
          <p:cNvSpPr>
            <a:spLocks noChangeArrowheads="1"/>
          </p:cNvSpPr>
          <p:nvPr/>
        </p:nvSpPr>
        <p:spPr bwMode="auto">
          <a:xfrm>
            <a:off x="72390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Rectangle 79"/>
          <p:cNvSpPr>
            <a:spLocks noChangeArrowheads="1"/>
          </p:cNvSpPr>
          <p:nvPr/>
        </p:nvSpPr>
        <p:spPr bwMode="auto">
          <a:xfrm>
            <a:off x="72390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Rectangle 80"/>
          <p:cNvSpPr>
            <a:spLocks noChangeArrowheads="1"/>
          </p:cNvSpPr>
          <p:nvPr/>
        </p:nvSpPr>
        <p:spPr bwMode="auto">
          <a:xfrm>
            <a:off x="4876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Rectangle 41"/>
          <p:cNvSpPr>
            <a:spLocks noChangeArrowheads="1"/>
          </p:cNvSpPr>
          <p:nvPr/>
        </p:nvSpPr>
        <p:spPr bwMode="auto">
          <a:xfrm>
            <a:off x="58674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Rectangle 42"/>
          <p:cNvSpPr>
            <a:spLocks noChangeArrowheads="1"/>
          </p:cNvSpPr>
          <p:nvPr/>
        </p:nvSpPr>
        <p:spPr bwMode="auto">
          <a:xfrm>
            <a:off x="58674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Rectangle 45"/>
          <p:cNvSpPr>
            <a:spLocks noChangeArrowheads="1"/>
          </p:cNvSpPr>
          <p:nvPr/>
        </p:nvSpPr>
        <p:spPr bwMode="auto">
          <a:xfrm>
            <a:off x="63246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Rectangle 46"/>
          <p:cNvSpPr>
            <a:spLocks noChangeArrowheads="1"/>
          </p:cNvSpPr>
          <p:nvPr/>
        </p:nvSpPr>
        <p:spPr bwMode="auto">
          <a:xfrm>
            <a:off x="63246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Rectangle 47"/>
          <p:cNvSpPr>
            <a:spLocks noChangeArrowheads="1"/>
          </p:cNvSpPr>
          <p:nvPr/>
        </p:nvSpPr>
        <p:spPr bwMode="auto">
          <a:xfrm>
            <a:off x="4876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Rectangle 49"/>
          <p:cNvSpPr>
            <a:spLocks noChangeArrowheads="1"/>
          </p:cNvSpPr>
          <p:nvPr/>
        </p:nvSpPr>
        <p:spPr bwMode="auto">
          <a:xfrm>
            <a:off x="6781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Rectangle 50"/>
          <p:cNvSpPr>
            <a:spLocks noChangeArrowheads="1"/>
          </p:cNvSpPr>
          <p:nvPr/>
        </p:nvSpPr>
        <p:spPr bwMode="auto">
          <a:xfrm>
            <a:off x="6781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Rectangle 51"/>
          <p:cNvSpPr>
            <a:spLocks noChangeArrowheads="1"/>
          </p:cNvSpPr>
          <p:nvPr/>
        </p:nvSpPr>
        <p:spPr bwMode="auto">
          <a:xfrm>
            <a:off x="54102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Rectangle 77"/>
          <p:cNvSpPr>
            <a:spLocks noChangeArrowheads="1"/>
          </p:cNvSpPr>
          <p:nvPr/>
        </p:nvSpPr>
        <p:spPr bwMode="auto">
          <a:xfrm>
            <a:off x="54102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Rectangle 78"/>
          <p:cNvSpPr>
            <a:spLocks noChangeArrowheads="1"/>
          </p:cNvSpPr>
          <p:nvPr/>
        </p:nvSpPr>
        <p:spPr bwMode="auto">
          <a:xfrm>
            <a:off x="72390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79"/>
          <p:cNvSpPr>
            <a:spLocks noChangeArrowheads="1"/>
          </p:cNvSpPr>
          <p:nvPr/>
        </p:nvSpPr>
        <p:spPr bwMode="auto">
          <a:xfrm>
            <a:off x="72390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Rectangle 80"/>
          <p:cNvSpPr>
            <a:spLocks noChangeArrowheads="1"/>
          </p:cNvSpPr>
          <p:nvPr/>
        </p:nvSpPr>
        <p:spPr bwMode="auto">
          <a:xfrm>
            <a:off x="4876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Rectangle 41"/>
          <p:cNvSpPr>
            <a:spLocks noChangeArrowheads="1"/>
          </p:cNvSpPr>
          <p:nvPr/>
        </p:nvSpPr>
        <p:spPr bwMode="auto">
          <a:xfrm>
            <a:off x="58674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Rectangle 42"/>
          <p:cNvSpPr>
            <a:spLocks noChangeArrowheads="1"/>
          </p:cNvSpPr>
          <p:nvPr/>
        </p:nvSpPr>
        <p:spPr bwMode="auto">
          <a:xfrm>
            <a:off x="58674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Rectangle 45"/>
          <p:cNvSpPr>
            <a:spLocks noChangeArrowheads="1"/>
          </p:cNvSpPr>
          <p:nvPr/>
        </p:nvSpPr>
        <p:spPr bwMode="auto">
          <a:xfrm>
            <a:off x="63246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Rectangle 46"/>
          <p:cNvSpPr>
            <a:spLocks noChangeArrowheads="1"/>
          </p:cNvSpPr>
          <p:nvPr/>
        </p:nvSpPr>
        <p:spPr bwMode="auto">
          <a:xfrm>
            <a:off x="63246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Rectangle 47"/>
          <p:cNvSpPr>
            <a:spLocks noChangeArrowheads="1"/>
          </p:cNvSpPr>
          <p:nvPr/>
        </p:nvSpPr>
        <p:spPr bwMode="auto">
          <a:xfrm>
            <a:off x="4876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Rectangle 49"/>
          <p:cNvSpPr>
            <a:spLocks noChangeArrowheads="1"/>
          </p:cNvSpPr>
          <p:nvPr/>
        </p:nvSpPr>
        <p:spPr bwMode="auto">
          <a:xfrm>
            <a:off x="6781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Rectangle 50"/>
          <p:cNvSpPr>
            <a:spLocks noChangeArrowheads="1"/>
          </p:cNvSpPr>
          <p:nvPr/>
        </p:nvSpPr>
        <p:spPr bwMode="auto">
          <a:xfrm>
            <a:off x="6781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Rectangle 51"/>
          <p:cNvSpPr>
            <a:spLocks noChangeArrowheads="1"/>
          </p:cNvSpPr>
          <p:nvPr/>
        </p:nvSpPr>
        <p:spPr bwMode="auto">
          <a:xfrm>
            <a:off x="54102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Rectangle 77"/>
          <p:cNvSpPr>
            <a:spLocks noChangeArrowheads="1"/>
          </p:cNvSpPr>
          <p:nvPr/>
        </p:nvSpPr>
        <p:spPr bwMode="auto">
          <a:xfrm>
            <a:off x="54102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Rectangle 78"/>
          <p:cNvSpPr>
            <a:spLocks noChangeArrowheads="1"/>
          </p:cNvSpPr>
          <p:nvPr/>
        </p:nvSpPr>
        <p:spPr bwMode="auto">
          <a:xfrm>
            <a:off x="72390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Rectangle 79"/>
          <p:cNvSpPr>
            <a:spLocks noChangeArrowheads="1"/>
          </p:cNvSpPr>
          <p:nvPr/>
        </p:nvSpPr>
        <p:spPr bwMode="auto">
          <a:xfrm>
            <a:off x="72390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Rectangle 80"/>
          <p:cNvSpPr>
            <a:spLocks noChangeArrowheads="1"/>
          </p:cNvSpPr>
          <p:nvPr/>
        </p:nvSpPr>
        <p:spPr bwMode="auto">
          <a:xfrm>
            <a:off x="4876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Rectangle 41"/>
          <p:cNvSpPr>
            <a:spLocks noChangeArrowheads="1"/>
          </p:cNvSpPr>
          <p:nvPr/>
        </p:nvSpPr>
        <p:spPr bwMode="auto">
          <a:xfrm>
            <a:off x="58674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Rectangle 42"/>
          <p:cNvSpPr>
            <a:spLocks noChangeArrowheads="1"/>
          </p:cNvSpPr>
          <p:nvPr/>
        </p:nvSpPr>
        <p:spPr bwMode="auto">
          <a:xfrm>
            <a:off x="58674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45"/>
          <p:cNvSpPr>
            <a:spLocks noChangeArrowheads="1"/>
          </p:cNvSpPr>
          <p:nvPr/>
        </p:nvSpPr>
        <p:spPr bwMode="auto">
          <a:xfrm>
            <a:off x="63246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Rectangle 46"/>
          <p:cNvSpPr>
            <a:spLocks noChangeArrowheads="1"/>
          </p:cNvSpPr>
          <p:nvPr/>
        </p:nvSpPr>
        <p:spPr bwMode="auto">
          <a:xfrm>
            <a:off x="63246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Rectangle 47"/>
          <p:cNvSpPr>
            <a:spLocks noChangeArrowheads="1"/>
          </p:cNvSpPr>
          <p:nvPr/>
        </p:nvSpPr>
        <p:spPr bwMode="auto">
          <a:xfrm>
            <a:off x="4876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Rectangle 49"/>
          <p:cNvSpPr>
            <a:spLocks noChangeArrowheads="1"/>
          </p:cNvSpPr>
          <p:nvPr/>
        </p:nvSpPr>
        <p:spPr bwMode="auto">
          <a:xfrm>
            <a:off x="6781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Rectangle 50"/>
          <p:cNvSpPr>
            <a:spLocks noChangeArrowheads="1"/>
          </p:cNvSpPr>
          <p:nvPr/>
        </p:nvSpPr>
        <p:spPr bwMode="auto">
          <a:xfrm>
            <a:off x="6781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Rectangle 51"/>
          <p:cNvSpPr>
            <a:spLocks noChangeArrowheads="1"/>
          </p:cNvSpPr>
          <p:nvPr/>
        </p:nvSpPr>
        <p:spPr bwMode="auto">
          <a:xfrm>
            <a:off x="54102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Rectangle 459"/>
          <p:cNvSpPr>
            <a:spLocks noChangeArrowheads="1"/>
          </p:cNvSpPr>
          <p:nvPr/>
        </p:nvSpPr>
        <p:spPr bwMode="auto">
          <a:xfrm>
            <a:off x="54102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460"/>
          <p:cNvSpPr>
            <a:spLocks noChangeArrowheads="1"/>
          </p:cNvSpPr>
          <p:nvPr/>
        </p:nvSpPr>
        <p:spPr bwMode="auto">
          <a:xfrm>
            <a:off x="72390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Rectangle 461"/>
          <p:cNvSpPr>
            <a:spLocks noChangeArrowheads="1"/>
          </p:cNvSpPr>
          <p:nvPr/>
        </p:nvSpPr>
        <p:spPr bwMode="auto">
          <a:xfrm>
            <a:off x="72390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Rectangle 462"/>
          <p:cNvSpPr>
            <a:spLocks noChangeArrowheads="1"/>
          </p:cNvSpPr>
          <p:nvPr/>
        </p:nvSpPr>
        <p:spPr bwMode="auto">
          <a:xfrm>
            <a:off x="4876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Rectangle 41"/>
          <p:cNvSpPr>
            <a:spLocks noChangeArrowheads="1"/>
          </p:cNvSpPr>
          <p:nvPr/>
        </p:nvSpPr>
        <p:spPr bwMode="auto">
          <a:xfrm>
            <a:off x="58674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Rectangle 42"/>
          <p:cNvSpPr>
            <a:spLocks noChangeArrowheads="1"/>
          </p:cNvSpPr>
          <p:nvPr/>
        </p:nvSpPr>
        <p:spPr bwMode="auto">
          <a:xfrm>
            <a:off x="58674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45"/>
          <p:cNvSpPr>
            <a:spLocks noChangeArrowheads="1"/>
          </p:cNvSpPr>
          <p:nvPr/>
        </p:nvSpPr>
        <p:spPr bwMode="auto">
          <a:xfrm>
            <a:off x="63246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Rectangle 46"/>
          <p:cNvSpPr>
            <a:spLocks noChangeArrowheads="1"/>
          </p:cNvSpPr>
          <p:nvPr/>
        </p:nvSpPr>
        <p:spPr bwMode="auto">
          <a:xfrm>
            <a:off x="63246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Rectangle 47"/>
          <p:cNvSpPr>
            <a:spLocks noChangeArrowheads="1"/>
          </p:cNvSpPr>
          <p:nvPr/>
        </p:nvSpPr>
        <p:spPr bwMode="auto">
          <a:xfrm>
            <a:off x="4876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Rectangle 49"/>
          <p:cNvSpPr>
            <a:spLocks noChangeArrowheads="1"/>
          </p:cNvSpPr>
          <p:nvPr/>
        </p:nvSpPr>
        <p:spPr bwMode="auto">
          <a:xfrm>
            <a:off x="6781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Rectangle 50"/>
          <p:cNvSpPr>
            <a:spLocks noChangeArrowheads="1"/>
          </p:cNvSpPr>
          <p:nvPr/>
        </p:nvSpPr>
        <p:spPr bwMode="auto">
          <a:xfrm>
            <a:off x="6781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Rectangle 51"/>
          <p:cNvSpPr>
            <a:spLocks noChangeArrowheads="1"/>
          </p:cNvSpPr>
          <p:nvPr/>
        </p:nvSpPr>
        <p:spPr bwMode="auto">
          <a:xfrm>
            <a:off x="54102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Rectangle 471"/>
          <p:cNvSpPr>
            <a:spLocks noChangeArrowheads="1"/>
          </p:cNvSpPr>
          <p:nvPr/>
        </p:nvSpPr>
        <p:spPr bwMode="auto">
          <a:xfrm>
            <a:off x="54102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Rectangle 472"/>
          <p:cNvSpPr>
            <a:spLocks noChangeArrowheads="1"/>
          </p:cNvSpPr>
          <p:nvPr/>
        </p:nvSpPr>
        <p:spPr bwMode="auto">
          <a:xfrm>
            <a:off x="72390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Rectangle 473"/>
          <p:cNvSpPr>
            <a:spLocks noChangeArrowheads="1"/>
          </p:cNvSpPr>
          <p:nvPr/>
        </p:nvSpPr>
        <p:spPr bwMode="auto">
          <a:xfrm>
            <a:off x="72390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Rectangle 474"/>
          <p:cNvSpPr>
            <a:spLocks noChangeArrowheads="1"/>
          </p:cNvSpPr>
          <p:nvPr/>
        </p:nvSpPr>
        <p:spPr bwMode="auto">
          <a:xfrm>
            <a:off x="4876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41"/>
          <p:cNvSpPr>
            <a:spLocks noChangeArrowheads="1"/>
          </p:cNvSpPr>
          <p:nvPr/>
        </p:nvSpPr>
        <p:spPr bwMode="auto">
          <a:xfrm>
            <a:off x="58674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Rectangle 42"/>
          <p:cNvSpPr>
            <a:spLocks noChangeArrowheads="1"/>
          </p:cNvSpPr>
          <p:nvPr/>
        </p:nvSpPr>
        <p:spPr bwMode="auto">
          <a:xfrm>
            <a:off x="58674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Rectangle 45"/>
          <p:cNvSpPr>
            <a:spLocks noChangeArrowheads="1"/>
          </p:cNvSpPr>
          <p:nvPr/>
        </p:nvSpPr>
        <p:spPr bwMode="auto">
          <a:xfrm>
            <a:off x="63246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Rectangle 46"/>
          <p:cNvSpPr>
            <a:spLocks noChangeArrowheads="1"/>
          </p:cNvSpPr>
          <p:nvPr/>
        </p:nvSpPr>
        <p:spPr bwMode="auto">
          <a:xfrm>
            <a:off x="63246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Rectangle 47"/>
          <p:cNvSpPr>
            <a:spLocks noChangeArrowheads="1"/>
          </p:cNvSpPr>
          <p:nvPr/>
        </p:nvSpPr>
        <p:spPr bwMode="auto">
          <a:xfrm>
            <a:off x="4876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Rectangle 49"/>
          <p:cNvSpPr>
            <a:spLocks noChangeArrowheads="1"/>
          </p:cNvSpPr>
          <p:nvPr/>
        </p:nvSpPr>
        <p:spPr bwMode="auto">
          <a:xfrm>
            <a:off x="6781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Rectangle 50"/>
          <p:cNvSpPr>
            <a:spLocks noChangeArrowheads="1"/>
          </p:cNvSpPr>
          <p:nvPr/>
        </p:nvSpPr>
        <p:spPr bwMode="auto">
          <a:xfrm>
            <a:off x="6781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Rectangle 51"/>
          <p:cNvSpPr>
            <a:spLocks noChangeArrowheads="1"/>
          </p:cNvSpPr>
          <p:nvPr/>
        </p:nvSpPr>
        <p:spPr bwMode="auto">
          <a:xfrm>
            <a:off x="54102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Rectangle 483"/>
          <p:cNvSpPr>
            <a:spLocks noChangeArrowheads="1"/>
          </p:cNvSpPr>
          <p:nvPr/>
        </p:nvSpPr>
        <p:spPr bwMode="auto">
          <a:xfrm>
            <a:off x="54102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Rectangle 484"/>
          <p:cNvSpPr>
            <a:spLocks noChangeArrowheads="1"/>
          </p:cNvSpPr>
          <p:nvPr/>
        </p:nvSpPr>
        <p:spPr bwMode="auto">
          <a:xfrm>
            <a:off x="72390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Rectangle 485"/>
          <p:cNvSpPr>
            <a:spLocks noChangeArrowheads="1"/>
          </p:cNvSpPr>
          <p:nvPr/>
        </p:nvSpPr>
        <p:spPr bwMode="auto">
          <a:xfrm>
            <a:off x="72390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Rectangle 486"/>
          <p:cNvSpPr>
            <a:spLocks noChangeArrowheads="1"/>
          </p:cNvSpPr>
          <p:nvPr/>
        </p:nvSpPr>
        <p:spPr bwMode="auto">
          <a:xfrm>
            <a:off x="4876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41"/>
          <p:cNvSpPr>
            <a:spLocks noChangeArrowheads="1"/>
          </p:cNvSpPr>
          <p:nvPr/>
        </p:nvSpPr>
        <p:spPr bwMode="auto">
          <a:xfrm>
            <a:off x="58674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Rectangle 42"/>
          <p:cNvSpPr>
            <a:spLocks noChangeArrowheads="1"/>
          </p:cNvSpPr>
          <p:nvPr/>
        </p:nvSpPr>
        <p:spPr bwMode="auto">
          <a:xfrm>
            <a:off x="58674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Rectangle 45"/>
          <p:cNvSpPr>
            <a:spLocks noChangeArrowheads="1"/>
          </p:cNvSpPr>
          <p:nvPr/>
        </p:nvSpPr>
        <p:spPr bwMode="auto">
          <a:xfrm>
            <a:off x="63246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Rectangle 46"/>
          <p:cNvSpPr>
            <a:spLocks noChangeArrowheads="1"/>
          </p:cNvSpPr>
          <p:nvPr/>
        </p:nvSpPr>
        <p:spPr bwMode="auto">
          <a:xfrm>
            <a:off x="63246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Rectangle 49"/>
          <p:cNvSpPr>
            <a:spLocks noChangeArrowheads="1"/>
          </p:cNvSpPr>
          <p:nvPr/>
        </p:nvSpPr>
        <p:spPr bwMode="auto">
          <a:xfrm>
            <a:off x="6781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50"/>
          <p:cNvSpPr>
            <a:spLocks noChangeArrowheads="1"/>
          </p:cNvSpPr>
          <p:nvPr/>
        </p:nvSpPr>
        <p:spPr bwMode="auto">
          <a:xfrm>
            <a:off x="6781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Rectangle 51"/>
          <p:cNvSpPr>
            <a:spLocks noChangeArrowheads="1"/>
          </p:cNvSpPr>
          <p:nvPr/>
        </p:nvSpPr>
        <p:spPr bwMode="auto">
          <a:xfrm>
            <a:off x="54102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Rectangle 494"/>
          <p:cNvSpPr>
            <a:spLocks noChangeArrowheads="1"/>
          </p:cNvSpPr>
          <p:nvPr/>
        </p:nvSpPr>
        <p:spPr bwMode="auto">
          <a:xfrm>
            <a:off x="54102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Rectangle 495"/>
          <p:cNvSpPr>
            <a:spLocks noChangeArrowheads="1"/>
          </p:cNvSpPr>
          <p:nvPr/>
        </p:nvSpPr>
        <p:spPr bwMode="auto">
          <a:xfrm>
            <a:off x="72390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Rectangle 51"/>
          <p:cNvSpPr>
            <a:spLocks noChangeArrowheads="1"/>
          </p:cNvSpPr>
          <p:nvPr/>
        </p:nvSpPr>
        <p:spPr bwMode="auto">
          <a:xfrm>
            <a:off x="4876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Rectangle 498"/>
          <p:cNvSpPr>
            <a:spLocks noChangeArrowheads="1"/>
          </p:cNvSpPr>
          <p:nvPr/>
        </p:nvSpPr>
        <p:spPr bwMode="auto">
          <a:xfrm>
            <a:off x="4876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Rectangle 41"/>
          <p:cNvSpPr>
            <a:spLocks noChangeArrowheads="1"/>
          </p:cNvSpPr>
          <p:nvPr/>
        </p:nvSpPr>
        <p:spPr bwMode="auto">
          <a:xfrm>
            <a:off x="58674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Rectangle 42"/>
          <p:cNvSpPr>
            <a:spLocks noChangeArrowheads="1"/>
          </p:cNvSpPr>
          <p:nvPr/>
        </p:nvSpPr>
        <p:spPr bwMode="auto">
          <a:xfrm>
            <a:off x="58674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Rectangle 45"/>
          <p:cNvSpPr>
            <a:spLocks noChangeArrowheads="1"/>
          </p:cNvSpPr>
          <p:nvPr/>
        </p:nvSpPr>
        <p:spPr bwMode="auto">
          <a:xfrm>
            <a:off x="63246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Rectangle 46"/>
          <p:cNvSpPr>
            <a:spLocks noChangeArrowheads="1"/>
          </p:cNvSpPr>
          <p:nvPr/>
        </p:nvSpPr>
        <p:spPr bwMode="auto">
          <a:xfrm>
            <a:off x="63246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Rectangle 47"/>
          <p:cNvSpPr>
            <a:spLocks noChangeArrowheads="1"/>
          </p:cNvSpPr>
          <p:nvPr/>
        </p:nvSpPr>
        <p:spPr bwMode="auto">
          <a:xfrm>
            <a:off x="4876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Rectangle 49"/>
          <p:cNvSpPr>
            <a:spLocks noChangeArrowheads="1"/>
          </p:cNvSpPr>
          <p:nvPr/>
        </p:nvSpPr>
        <p:spPr bwMode="auto">
          <a:xfrm>
            <a:off x="6781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Rectangle 50"/>
          <p:cNvSpPr>
            <a:spLocks noChangeArrowheads="1"/>
          </p:cNvSpPr>
          <p:nvPr/>
        </p:nvSpPr>
        <p:spPr bwMode="auto">
          <a:xfrm>
            <a:off x="6781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Rectangle 51"/>
          <p:cNvSpPr>
            <a:spLocks noChangeArrowheads="1"/>
          </p:cNvSpPr>
          <p:nvPr/>
        </p:nvSpPr>
        <p:spPr bwMode="auto">
          <a:xfrm>
            <a:off x="54102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Rectangle 77"/>
          <p:cNvSpPr>
            <a:spLocks noChangeArrowheads="1"/>
          </p:cNvSpPr>
          <p:nvPr/>
        </p:nvSpPr>
        <p:spPr bwMode="auto">
          <a:xfrm>
            <a:off x="54102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Rectangle 80"/>
          <p:cNvSpPr>
            <a:spLocks noChangeArrowheads="1"/>
          </p:cNvSpPr>
          <p:nvPr/>
        </p:nvSpPr>
        <p:spPr bwMode="auto">
          <a:xfrm>
            <a:off x="4876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Rectangle 41"/>
          <p:cNvSpPr>
            <a:spLocks noChangeArrowheads="1"/>
          </p:cNvSpPr>
          <p:nvPr/>
        </p:nvSpPr>
        <p:spPr bwMode="auto">
          <a:xfrm>
            <a:off x="58674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Rectangle 42"/>
          <p:cNvSpPr>
            <a:spLocks noChangeArrowheads="1"/>
          </p:cNvSpPr>
          <p:nvPr/>
        </p:nvSpPr>
        <p:spPr bwMode="auto">
          <a:xfrm>
            <a:off x="58674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Rectangle 45"/>
          <p:cNvSpPr>
            <a:spLocks noChangeArrowheads="1"/>
          </p:cNvSpPr>
          <p:nvPr/>
        </p:nvSpPr>
        <p:spPr bwMode="auto">
          <a:xfrm>
            <a:off x="63246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Rectangle 46"/>
          <p:cNvSpPr>
            <a:spLocks noChangeArrowheads="1"/>
          </p:cNvSpPr>
          <p:nvPr/>
        </p:nvSpPr>
        <p:spPr bwMode="auto">
          <a:xfrm>
            <a:off x="63246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Rectangle 47"/>
          <p:cNvSpPr>
            <a:spLocks noChangeArrowheads="1"/>
          </p:cNvSpPr>
          <p:nvPr/>
        </p:nvSpPr>
        <p:spPr bwMode="auto">
          <a:xfrm>
            <a:off x="4876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Rectangle 49"/>
          <p:cNvSpPr>
            <a:spLocks noChangeArrowheads="1"/>
          </p:cNvSpPr>
          <p:nvPr/>
        </p:nvSpPr>
        <p:spPr bwMode="auto">
          <a:xfrm>
            <a:off x="6781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Rectangle 50"/>
          <p:cNvSpPr>
            <a:spLocks noChangeArrowheads="1"/>
          </p:cNvSpPr>
          <p:nvPr/>
        </p:nvSpPr>
        <p:spPr bwMode="auto">
          <a:xfrm>
            <a:off x="6781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51"/>
          <p:cNvSpPr>
            <a:spLocks noChangeArrowheads="1"/>
          </p:cNvSpPr>
          <p:nvPr/>
        </p:nvSpPr>
        <p:spPr bwMode="auto">
          <a:xfrm>
            <a:off x="54102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Rectangle 77"/>
          <p:cNvSpPr>
            <a:spLocks noChangeArrowheads="1"/>
          </p:cNvSpPr>
          <p:nvPr/>
        </p:nvSpPr>
        <p:spPr bwMode="auto">
          <a:xfrm>
            <a:off x="54102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Rectangle 80"/>
          <p:cNvSpPr>
            <a:spLocks noChangeArrowheads="1"/>
          </p:cNvSpPr>
          <p:nvPr/>
        </p:nvSpPr>
        <p:spPr bwMode="auto">
          <a:xfrm>
            <a:off x="4876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Rectangle 41"/>
          <p:cNvSpPr>
            <a:spLocks noChangeArrowheads="1"/>
          </p:cNvSpPr>
          <p:nvPr/>
        </p:nvSpPr>
        <p:spPr bwMode="auto">
          <a:xfrm>
            <a:off x="58674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42"/>
          <p:cNvSpPr>
            <a:spLocks noChangeArrowheads="1"/>
          </p:cNvSpPr>
          <p:nvPr/>
        </p:nvSpPr>
        <p:spPr bwMode="auto">
          <a:xfrm>
            <a:off x="58674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5" name="Rectangle 45"/>
          <p:cNvSpPr>
            <a:spLocks noChangeArrowheads="1"/>
          </p:cNvSpPr>
          <p:nvPr/>
        </p:nvSpPr>
        <p:spPr bwMode="auto">
          <a:xfrm>
            <a:off x="63246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46"/>
          <p:cNvSpPr>
            <a:spLocks noChangeArrowheads="1"/>
          </p:cNvSpPr>
          <p:nvPr/>
        </p:nvSpPr>
        <p:spPr bwMode="auto">
          <a:xfrm>
            <a:off x="63246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Rectangle 47"/>
          <p:cNvSpPr>
            <a:spLocks noChangeArrowheads="1"/>
          </p:cNvSpPr>
          <p:nvPr/>
        </p:nvSpPr>
        <p:spPr bwMode="auto">
          <a:xfrm>
            <a:off x="4876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49"/>
          <p:cNvSpPr>
            <a:spLocks noChangeArrowheads="1"/>
          </p:cNvSpPr>
          <p:nvPr/>
        </p:nvSpPr>
        <p:spPr bwMode="auto">
          <a:xfrm>
            <a:off x="6781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Rectangle 50"/>
          <p:cNvSpPr>
            <a:spLocks noChangeArrowheads="1"/>
          </p:cNvSpPr>
          <p:nvPr/>
        </p:nvSpPr>
        <p:spPr bwMode="auto">
          <a:xfrm>
            <a:off x="6781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51"/>
          <p:cNvSpPr>
            <a:spLocks noChangeArrowheads="1"/>
          </p:cNvSpPr>
          <p:nvPr/>
        </p:nvSpPr>
        <p:spPr bwMode="auto">
          <a:xfrm>
            <a:off x="54102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1" name="Rectangle 77"/>
          <p:cNvSpPr>
            <a:spLocks noChangeArrowheads="1"/>
          </p:cNvSpPr>
          <p:nvPr/>
        </p:nvSpPr>
        <p:spPr bwMode="auto">
          <a:xfrm>
            <a:off x="54102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80"/>
          <p:cNvSpPr>
            <a:spLocks noChangeArrowheads="1"/>
          </p:cNvSpPr>
          <p:nvPr/>
        </p:nvSpPr>
        <p:spPr bwMode="auto">
          <a:xfrm>
            <a:off x="4876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Rectangle 41"/>
          <p:cNvSpPr>
            <a:spLocks noChangeArrowheads="1"/>
          </p:cNvSpPr>
          <p:nvPr/>
        </p:nvSpPr>
        <p:spPr bwMode="auto">
          <a:xfrm>
            <a:off x="58674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42"/>
          <p:cNvSpPr>
            <a:spLocks noChangeArrowheads="1"/>
          </p:cNvSpPr>
          <p:nvPr/>
        </p:nvSpPr>
        <p:spPr bwMode="auto">
          <a:xfrm>
            <a:off x="58674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Rectangle 45"/>
          <p:cNvSpPr>
            <a:spLocks noChangeArrowheads="1"/>
          </p:cNvSpPr>
          <p:nvPr/>
        </p:nvSpPr>
        <p:spPr bwMode="auto">
          <a:xfrm>
            <a:off x="63246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46"/>
          <p:cNvSpPr>
            <a:spLocks noChangeArrowheads="1"/>
          </p:cNvSpPr>
          <p:nvPr/>
        </p:nvSpPr>
        <p:spPr bwMode="auto">
          <a:xfrm>
            <a:off x="63246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Rectangle 47"/>
          <p:cNvSpPr>
            <a:spLocks noChangeArrowheads="1"/>
          </p:cNvSpPr>
          <p:nvPr/>
        </p:nvSpPr>
        <p:spPr bwMode="auto">
          <a:xfrm>
            <a:off x="4876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Rectangle 49"/>
          <p:cNvSpPr>
            <a:spLocks noChangeArrowheads="1"/>
          </p:cNvSpPr>
          <p:nvPr/>
        </p:nvSpPr>
        <p:spPr bwMode="auto">
          <a:xfrm>
            <a:off x="6781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Rectangle 50"/>
          <p:cNvSpPr>
            <a:spLocks noChangeArrowheads="1"/>
          </p:cNvSpPr>
          <p:nvPr/>
        </p:nvSpPr>
        <p:spPr bwMode="auto">
          <a:xfrm>
            <a:off x="6781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Rectangle 51"/>
          <p:cNvSpPr>
            <a:spLocks noChangeArrowheads="1"/>
          </p:cNvSpPr>
          <p:nvPr/>
        </p:nvSpPr>
        <p:spPr bwMode="auto">
          <a:xfrm>
            <a:off x="54102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Rectangle 544"/>
          <p:cNvSpPr>
            <a:spLocks noChangeArrowheads="1"/>
          </p:cNvSpPr>
          <p:nvPr/>
        </p:nvSpPr>
        <p:spPr bwMode="auto">
          <a:xfrm>
            <a:off x="54102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Rectangle 547"/>
          <p:cNvSpPr>
            <a:spLocks noChangeArrowheads="1"/>
          </p:cNvSpPr>
          <p:nvPr/>
        </p:nvSpPr>
        <p:spPr bwMode="auto">
          <a:xfrm>
            <a:off x="4876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Rectangle 41"/>
          <p:cNvSpPr>
            <a:spLocks noChangeArrowheads="1"/>
          </p:cNvSpPr>
          <p:nvPr/>
        </p:nvSpPr>
        <p:spPr bwMode="auto">
          <a:xfrm>
            <a:off x="58674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Rectangle 42"/>
          <p:cNvSpPr>
            <a:spLocks noChangeArrowheads="1"/>
          </p:cNvSpPr>
          <p:nvPr/>
        </p:nvSpPr>
        <p:spPr bwMode="auto">
          <a:xfrm>
            <a:off x="58674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Rectangle 45"/>
          <p:cNvSpPr>
            <a:spLocks noChangeArrowheads="1"/>
          </p:cNvSpPr>
          <p:nvPr/>
        </p:nvSpPr>
        <p:spPr bwMode="auto">
          <a:xfrm>
            <a:off x="63246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Rectangle 46"/>
          <p:cNvSpPr>
            <a:spLocks noChangeArrowheads="1"/>
          </p:cNvSpPr>
          <p:nvPr/>
        </p:nvSpPr>
        <p:spPr bwMode="auto">
          <a:xfrm>
            <a:off x="63246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Rectangle 47"/>
          <p:cNvSpPr>
            <a:spLocks noChangeArrowheads="1"/>
          </p:cNvSpPr>
          <p:nvPr/>
        </p:nvSpPr>
        <p:spPr bwMode="auto">
          <a:xfrm>
            <a:off x="4876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Rectangle 49"/>
          <p:cNvSpPr>
            <a:spLocks noChangeArrowheads="1"/>
          </p:cNvSpPr>
          <p:nvPr/>
        </p:nvSpPr>
        <p:spPr bwMode="auto">
          <a:xfrm>
            <a:off x="6781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Rectangle 50"/>
          <p:cNvSpPr>
            <a:spLocks noChangeArrowheads="1"/>
          </p:cNvSpPr>
          <p:nvPr/>
        </p:nvSpPr>
        <p:spPr bwMode="auto">
          <a:xfrm>
            <a:off x="6781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Rectangle 51"/>
          <p:cNvSpPr>
            <a:spLocks noChangeArrowheads="1"/>
          </p:cNvSpPr>
          <p:nvPr/>
        </p:nvSpPr>
        <p:spPr bwMode="auto">
          <a:xfrm>
            <a:off x="54102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Rectangle 556"/>
          <p:cNvSpPr>
            <a:spLocks noChangeArrowheads="1"/>
          </p:cNvSpPr>
          <p:nvPr/>
        </p:nvSpPr>
        <p:spPr bwMode="auto">
          <a:xfrm>
            <a:off x="54102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Rectangle 559"/>
          <p:cNvSpPr>
            <a:spLocks noChangeArrowheads="1"/>
          </p:cNvSpPr>
          <p:nvPr/>
        </p:nvSpPr>
        <p:spPr bwMode="auto">
          <a:xfrm>
            <a:off x="4876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Rectangle 41"/>
          <p:cNvSpPr>
            <a:spLocks noChangeArrowheads="1"/>
          </p:cNvSpPr>
          <p:nvPr/>
        </p:nvSpPr>
        <p:spPr bwMode="auto">
          <a:xfrm>
            <a:off x="58674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Rectangle 42"/>
          <p:cNvSpPr>
            <a:spLocks noChangeArrowheads="1"/>
          </p:cNvSpPr>
          <p:nvPr/>
        </p:nvSpPr>
        <p:spPr bwMode="auto">
          <a:xfrm>
            <a:off x="58674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Rectangle 45"/>
          <p:cNvSpPr>
            <a:spLocks noChangeArrowheads="1"/>
          </p:cNvSpPr>
          <p:nvPr/>
        </p:nvSpPr>
        <p:spPr bwMode="auto">
          <a:xfrm>
            <a:off x="63246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Rectangle 46"/>
          <p:cNvSpPr>
            <a:spLocks noChangeArrowheads="1"/>
          </p:cNvSpPr>
          <p:nvPr/>
        </p:nvSpPr>
        <p:spPr bwMode="auto">
          <a:xfrm>
            <a:off x="63246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Rectangle 47"/>
          <p:cNvSpPr>
            <a:spLocks noChangeArrowheads="1"/>
          </p:cNvSpPr>
          <p:nvPr/>
        </p:nvSpPr>
        <p:spPr bwMode="auto">
          <a:xfrm>
            <a:off x="4876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Rectangle 49"/>
          <p:cNvSpPr>
            <a:spLocks noChangeArrowheads="1"/>
          </p:cNvSpPr>
          <p:nvPr/>
        </p:nvSpPr>
        <p:spPr bwMode="auto">
          <a:xfrm>
            <a:off x="6781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Rectangle 50"/>
          <p:cNvSpPr>
            <a:spLocks noChangeArrowheads="1"/>
          </p:cNvSpPr>
          <p:nvPr/>
        </p:nvSpPr>
        <p:spPr bwMode="auto">
          <a:xfrm>
            <a:off x="6781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Rectangle 51"/>
          <p:cNvSpPr>
            <a:spLocks noChangeArrowheads="1"/>
          </p:cNvSpPr>
          <p:nvPr/>
        </p:nvSpPr>
        <p:spPr bwMode="auto">
          <a:xfrm>
            <a:off x="54102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Rectangle 568"/>
          <p:cNvSpPr>
            <a:spLocks noChangeArrowheads="1"/>
          </p:cNvSpPr>
          <p:nvPr/>
        </p:nvSpPr>
        <p:spPr bwMode="auto">
          <a:xfrm>
            <a:off x="54102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Rectangle 571"/>
          <p:cNvSpPr>
            <a:spLocks noChangeArrowheads="1"/>
          </p:cNvSpPr>
          <p:nvPr/>
        </p:nvSpPr>
        <p:spPr bwMode="auto">
          <a:xfrm>
            <a:off x="4876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Rectangle 41"/>
          <p:cNvSpPr>
            <a:spLocks noChangeArrowheads="1"/>
          </p:cNvSpPr>
          <p:nvPr/>
        </p:nvSpPr>
        <p:spPr bwMode="auto">
          <a:xfrm>
            <a:off x="58674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Rectangle 42"/>
          <p:cNvSpPr>
            <a:spLocks noChangeArrowheads="1"/>
          </p:cNvSpPr>
          <p:nvPr/>
        </p:nvSpPr>
        <p:spPr bwMode="auto">
          <a:xfrm>
            <a:off x="58674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Rectangle 45"/>
          <p:cNvSpPr>
            <a:spLocks noChangeArrowheads="1"/>
          </p:cNvSpPr>
          <p:nvPr/>
        </p:nvSpPr>
        <p:spPr bwMode="auto">
          <a:xfrm>
            <a:off x="63246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Rectangle 46"/>
          <p:cNvSpPr>
            <a:spLocks noChangeArrowheads="1"/>
          </p:cNvSpPr>
          <p:nvPr/>
        </p:nvSpPr>
        <p:spPr bwMode="auto">
          <a:xfrm>
            <a:off x="63246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Rectangle 49"/>
          <p:cNvSpPr>
            <a:spLocks noChangeArrowheads="1"/>
          </p:cNvSpPr>
          <p:nvPr/>
        </p:nvSpPr>
        <p:spPr bwMode="auto">
          <a:xfrm>
            <a:off x="6781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Rectangle 50"/>
          <p:cNvSpPr>
            <a:spLocks noChangeArrowheads="1"/>
          </p:cNvSpPr>
          <p:nvPr/>
        </p:nvSpPr>
        <p:spPr bwMode="auto">
          <a:xfrm>
            <a:off x="6781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Rectangle 51"/>
          <p:cNvSpPr>
            <a:spLocks noChangeArrowheads="1"/>
          </p:cNvSpPr>
          <p:nvPr/>
        </p:nvSpPr>
        <p:spPr bwMode="auto">
          <a:xfrm>
            <a:off x="54102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Rectangle 579"/>
          <p:cNvSpPr>
            <a:spLocks noChangeArrowheads="1"/>
          </p:cNvSpPr>
          <p:nvPr/>
        </p:nvSpPr>
        <p:spPr bwMode="auto">
          <a:xfrm>
            <a:off x="54102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Rectangle 51"/>
          <p:cNvSpPr>
            <a:spLocks noChangeArrowheads="1"/>
          </p:cNvSpPr>
          <p:nvPr/>
        </p:nvSpPr>
        <p:spPr bwMode="auto">
          <a:xfrm>
            <a:off x="4876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Rectangle 583"/>
          <p:cNvSpPr>
            <a:spLocks noChangeArrowheads="1"/>
          </p:cNvSpPr>
          <p:nvPr/>
        </p:nvSpPr>
        <p:spPr bwMode="auto">
          <a:xfrm>
            <a:off x="4876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Rectangle 41"/>
          <p:cNvSpPr>
            <a:spLocks noChangeArrowheads="1"/>
          </p:cNvSpPr>
          <p:nvPr/>
        </p:nvSpPr>
        <p:spPr bwMode="auto">
          <a:xfrm>
            <a:off x="58753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Rectangle 42"/>
          <p:cNvSpPr>
            <a:spLocks noChangeArrowheads="1"/>
          </p:cNvSpPr>
          <p:nvPr/>
        </p:nvSpPr>
        <p:spPr bwMode="auto">
          <a:xfrm>
            <a:off x="58753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Rectangle 45"/>
          <p:cNvSpPr>
            <a:spLocks noChangeArrowheads="1"/>
          </p:cNvSpPr>
          <p:nvPr/>
        </p:nvSpPr>
        <p:spPr bwMode="auto">
          <a:xfrm>
            <a:off x="63325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6" name="Rectangle 46"/>
          <p:cNvSpPr>
            <a:spLocks noChangeArrowheads="1"/>
          </p:cNvSpPr>
          <p:nvPr/>
        </p:nvSpPr>
        <p:spPr bwMode="auto">
          <a:xfrm>
            <a:off x="63325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7" name="Rectangle 49"/>
          <p:cNvSpPr>
            <a:spLocks noChangeArrowheads="1"/>
          </p:cNvSpPr>
          <p:nvPr/>
        </p:nvSpPr>
        <p:spPr bwMode="auto">
          <a:xfrm>
            <a:off x="6789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8" name="Rectangle 50"/>
          <p:cNvSpPr>
            <a:spLocks noChangeArrowheads="1"/>
          </p:cNvSpPr>
          <p:nvPr/>
        </p:nvSpPr>
        <p:spPr bwMode="auto">
          <a:xfrm>
            <a:off x="67897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9" name="Rectangle 51"/>
          <p:cNvSpPr>
            <a:spLocks noChangeArrowheads="1"/>
          </p:cNvSpPr>
          <p:nvPr/>
        </p:nvSpPr>
        <p:spPr bwMode="auto">
          <a:xfrm>
            <a:off x="54181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0" name="Rectangle 77"/>
          <p:cNvSpPr>
            <a:spLocks noChangeArrowheads="1"/>
          </p:cNvSpPr>
          <p:nvPr/>
        </p:nvSpPr>
        <p:spPr bwMode="auto">
          <a:xfrm>
            <a:off x="54181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1" name="Rectangle 80"/>
          <p:cNvSpPr>
            <a:spLocks noChangeArrowheads="1"/>
          </p:cNvSpPr>
          <p:nvPr/>
        </p:nvSpPr>
        <p:spPr bwMode="auto">
          <a:xfrm>
            <a:off x="4884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2" name="Rectangle 41"/>
          <p:cNvSpPr>
            <a:spLocks noChangeArrowheads="1"/>
          </p:cNvSpPr>
          <p:nvPr/>
        </p:nvSpPr>
        <p:spPr bwMode="auto">
          <a:xfrm>
            <a:off x="58753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3" name="Rectangle 42"/>
          <p:cNvSpPr>
            <a:spLocks noChangeArrowheads="1"/>
          </p:cNvSpPr>
          <p:nvPr/>
        </p:nvSpPr>
        <p:spPr bwMode="auto">
          <a:xfrm>
            <a:off x="58753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4" name="Rectangle 45"/>
          <p:cNvSpPr>
            <a:spLocks noChangeArrowheads="1"/>
          </p:cNvSpPr>
          <p:nvPr/>
        </p:nvSpPr>
        <p:spPr bwMode="auto">
          <a:xfrm>
            <a:off x="63325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Rectangle 46"/>
          <p:cNvSpPr>
            <a:spLocks noChangeArrowheads="1"/>
          </p:cNvSpPr>
          <p:nvPr/>
        </p:nvSpPr>
        <p:spPr bwMode="auto">
          <a:xfrm>
            <a:off x="63325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6" name="Rectangle 49"/>
          <p:cNvSpPr>
            <a:spLocks noChangeArrowheads="1"/>
          </p:cNvSpPr>
          <p:nvPr/>
        </p:nvSpPr>
        <p:spPr bwMode="auto">
          <a:xfrm>
            <a:off x="67897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7" name="Rectangle 50"/>
          <p:cNvSpPr>
            <a:spLocks noChangeArrowheads="1"/>
          </p:cNvSpPr>
          <p:nvPr/>
        </p:nvSpPr>
        <p:spPr bwMode="auto">
          <a:xfrm>
            <a:off x="67897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8" name="Rectangle 51"/>
          <p:cNvSpPr>
            <a:spLocks noChangeArrowheads="1"/>
          </p:cNvSpPr>
          <p:nvPr/>
        </p:nvSpPr>
        <p:spPr bwMode="auto">
          <a:xfrm>
            <a:off x="54181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9" name="Rectangle 77"/>
          <p:cNvSpPr>
            <a:spLocks noChangeArrowheads="1"/>
          </p:cNvSpPr>
          <p:nvPr/>
        </p:nvSpPr>
        <p:spPr bwMode="auto">
          <a:xfrm>
            <a:off x="54181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0" name="Rectangle 41"/>
          <p:cNvSpPr>
            <a:spLocks noChangeArrowheads="1"/>
          </p:cNvSpPr>
          <p:nvPr/>
        </p:nvSpPr>
        <p:spPr bwMode="auto">
          <a:xfrm>
            <a:off x="58753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1" name="Rectangle 42"/>
          <p:cNvSpPr>
            <a:spLocks noChangeArrowheads="1"/>
          </p:cNvSpPr>
          <p:nvPr/>
        </p:nvSpPr>
        <p:spPr bwMode="auto">
          <a:xfrm>
            <a:off x="58753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2" name="Rectangle 45"/>
          <p:cNvSpPr>
            <a:spLocks noChangeArrowheads="1"/>
          </p:cNvSpPr>
          <p:nvPr/>
        </p:nvSpPr>
        <p:spPr bwMode="auto">
          <a:xfrm>
            <a:off x="63325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3" name="Rectangle 46"/>
          <p:cNvSpPr>
            <a:spLocks noChangeArrowheads="1"/>
          </p:cNvSpPr>
          <p:nvPr/>
        </p:nvSpPr>
        <p:spPr bwMode="auto">
          <a:xfrm>
            <a:off x="63325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4" name="Rectangle 49"/>
          <p:cNvSpPr>
            <a:spLocks noChangeArrowheads="1"/>
          </p:cNvSpPr>
          <p:nvPr/>
        </p:nvSpPr>
        <p:spPr bwMode="auto">
          <a:xfrm>
            <a:off x="67897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5" name="Rectangle 50"/>
          <p:cNvSpPr>
            <a:spLocks noChangeArrowheads="1"/>
          </p:cNvSpPr>
          <p:nvPr/>
        </p:nvSpPr>
        <p:spPr bwMode="auto">
          <a:xfrm>
            <a:off x="67897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6" name="Rectangle 51"/>
          <p:cNvSpPr>
            <a:spLocks noChangeArrowheads="1"/>
          </p:cNvSpPr>
          <p:nvPr/>
        </p:nvSpPr>
        <p:spPr bwMode="auto">
          <a:xfrm>
            <a:off x="54181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7" name="Rectangle 77"/>
          <p:cNvSpPr>
            <a:spLocks noChangeArrowheads="1"/>
          </p:cNvSpPr>
          <p:nvPr/>
        </p:nvSpPr>
        <p:spPr bwMode="auto">
          <a:xfrm>
            <a:off x="54181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8" name="Rectangle 41"/>
          <p:cNvSpPr>
            <a:spLocks noChangeArrowheads="1"/>
          </p:cNvSpPr>
          <p:nvPr/>
        </p:nvSpPr>
        <p:spPr bwMode="auto">
          <a:xfrm>
            <a:off x="58753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9" name="Rectangle 42"/>
          <p:cNvSpPr>
            <a:spLocks noChangeArrowheads="1"/>
          </p:cNvSpPr>
          <p:nvPr/>
        </p:nvSpPr>
        <p:spPr bwMode="auto">
          <a:xfrm>
            <a:off x="58753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0" name="Rectangle 45"/>
          <p:cNvSpPr>
            <a:spLocks noChangeArrowheads="1"/>
          </p:cNvSpPr>
          <p:nvPr/>
        </p:nvSpPr>
        <p:spPr bwMode="auto">
          <a:xfrm>
            <a:off x="63325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1" name="Rectangle 49"/>
          <p:cNvSpPr>
            <a:spLocks noChangeArrowheads="1"/>
          </p:cNvSpPr>
          <p:nvPr/>
        </p:nvSpPr>
        <p:spPr bwMode="auto">
          <a:xfrm>
            <a:off x="67897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2" name="Rectangle 50"/>
          <p:cNvSpPr>
            <a:spLocks noChangeArrowheads="1"/>
          </p:cNvSpPr>
          <p:nvPr/>
        </p:nvSpPr>
        <p:spPr bwMode="auto">
          <a:xfrm>
            <a:off x="67897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3" name="Rectangle 51"/>
          <p:cNvSpPr>
            <a:spLocks noChangeArrowheads="1"/>
          </p:cNvSpPr>
          <p:nvPr/>
        </p:nvSpPr>
        <p:spPr bwMode="auto">
          <a:xfrm>
            <a:off x="54181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4" name="Rectangle 622"/>
          <p:cNvSpPr>
            <a:spLocks noChangeArrowheads="1"/>
          </p:cNvSpPr>
          <p:nvPr/>
        </p:nvSpPr>
        <p:spPr bwMode="auto">
          <a:xfrm>
            <a:off x="54181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5" name="Rectangle 49"/>
          <p:cNvSpPr>
            <a:spLocks noChangeArrowheads="1"/>
          </p:cNvSpPr>
          <p:nvPr/>
        </p:nvSpPr>
        <p:spPr bwMode="auto">
          <a:xfrm>
            <a:off x="67897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6" name="Rectangle 50"/>
          <p:cNvSpPr>
            <a:spLocks noChangeArrowheads="1"/>
          </p:cNvSpPr>
          <p:nvPr/>
        </p:nvSpPr>
        <p:spPr bwMode="auto">
          <a:xfrm>
            <a:off x="67897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7" name="Rectangle 51"/>
          <p:cNvSpPr>
            <a:spLocks noChangeArrowheads="1"/>
          </p:cNvSpPr>
          <p:nvPr/>
        </p:nvSpPr>
        <p:spPr bwMode="auto">
          <a:xfrm>
            <a:off x="54181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8" name="Rectangle 628"/>
          <p:cNvSpPr>
            <a:spLocks noChangeArrowheads="1"/>
          </p:cNvSpPr>
          <p:nvPr/>
        </p:nvSpPr>
        <p:spPr bwMode="auto">
          <a:xfrm>
            <a:off x="54181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9" name="Rectangle 47"/>
          <p:cNvSpPr>
            <a:spLocks noChangeArrowheads="1"/>
          </p:cNvSpPr>
          <p:nvPr/>
        </p:nvSpPr>
        <p:spPr bwMode="auto">
          <a:xfrm>
            <a:off x="4876800" y="24780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0" name="Rectangle 47"/>
          <p:cNvSpPr>
            <a:spLocks noChangeArrowheads="1"/>
          </p:cNvSpPr>
          <p:nvPr/>
        </p:nvSpPr>
        <p:spPr bwMode="auto">
          <a:xfrm>
            <a:off x="7251700" y="25876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1" name="Rectangle 632"/>
          <p:cNvSpPr>
            <a:spLocks noChangeArrowheads="1"/>
          </p:cNvSpPr>
          <p:nvPr/>
        </p:nvSpPr>
        <p:spPr bwMode="auto">
          <a:xfrm>
            <a:off x="7251700" y="27003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2" name="Rectangle 47"/>
          <p:cNvSpPr>
            <a:spLocks noChangeArrowheads="1"/>
          </p:cNvSpPr>
          <p:nvPr/>
        </p:nvSpPr>
        <p:spPr bwMode="auto">
          <a:xfrm>
            <a:off x="7251700" y="23606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3" name="Rectangle 634"/>
          <p:cNvSpPr>
            <a:spLocks noChangeArrowheads="1"/>
          </p:cNvSpPr>
          <p:nvPr/>
        </p:nvSpPr>
        <p:spPr bwMode="auto">
          <a:xfrm>
            <a:off x="7251700" y="24733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4" name="Rectangle 47"/>
          <p:cNvSpPr>
            <a:spLocks noChangeArrowheads="1"/>
          </p:cNvSpPr>
          <p:nvPr/>
        </p:nvSpPr>
        <p:spPr bwMode="auto">
          <a:xfrm>
            <a:off x="7251700" y="21336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5" name="Rectangle 636"/>
          <p:cNvSpPr>
            <a:spLocks noChangeArrowheads="1"/>
          </p:cNvSpPr>
          <p:nvPr/>
        </p:nvSpPr>
        <p:spPr bwMode="auto">
          <a:xfrm>
            <a:off x="7251700" y="22463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6" name="Rectangle 51"/>
          <p:cNvSpPr>
            <a:spLocks noChangeArrowheads="1"/>
          </p:cNvSpPr>
          <p:nvPr/>
        </p:nvSpPr>
        <p:spPr bwMode="auto">
          <a:xfrm>
            <a:off x="7251700" y="19065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7" name="Rectangle 638"/>
          <p:cNvSpPr>
            <a:spLocks noChangeArrowheads="1"/>
          </p:cNvSpPr>
          <p:nvPr/>
        </p:nvSpPr>
        <p:spPr bwMode="auto">
          <a:xfrm>
            <a:off x="7251700" y="20193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8" name="Rectangle 49"/>
          <p:cNvSpPr>
            <a:spLocks noChangeArrowheads="1"/>
          </p:cNvSpPr>
          <p:nvPr/>
        </p:nvSpPr>
        <p:spPr bwMode="auto">
          <a:xfrm>
            <a:off x="7239000" y="42814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9" name="Rectangle 50"/>
          <p:cNvSpPr>
            <a:spLocks noChangeArrowheads="1"/>
          </p:cNvSpPr>
          <p:nvPr/>
        </p:nvSpPr>
        <p:spPr bwMode="auto">
          <a:xfrm>
            <a:off x="7239000" y="41687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0" name="Rectangle 49"/>
          <p:cNvSpPr>
            <a:spLocks noChangeArrowheads="1"/>
          </p:cNvSpPr>
          <p:nvPr/>
        </p:nvSpPr>
        <p:spPr bwMode="auto">
          <a:xfrm>
            <a:off x="7239000" y="40544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1" name="Rectangle 50"/>
          <p:cNvSpPr>
            <a:spLocks noChangeArrowheads="1"/>
          </p:cNvSpPr>
          <p:nvPr/>
        </p:nvSpPr>
        <p:spPr bwMode="auto">
          <a:xfrm>
            <a:off x="7239000" y="39417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2" name="Rectangle 49"/>
          <p:cNvSpPr>
            <a:spLocks noChangeArrowheads="1"/>
          </p:cNvSpPr>
          <p:nvPr/>
        </p:nvSpPr>
        <p:spPr bwMode="auto">
          <a:xfrm>
            <a:off x="7246938" y="3841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3" name="Rectangle 50"/>
          <p:cNvSpPr>
            <a:spLocks noChangeArrowheads="1"/>
          </p:cNvSpPr>
          <p:nvPr/>
        </p:nvSpPr>
        <p:spPr bwMode="auto">
          <a:xfrm>
            <a:off x="7246938" y="3729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4" name="Rectangle 49"/>
          <p:cNvSpPr>
            <a:spLocks noChangeArrowheads="1"/>
          </p:cNvSpPr>
          <p:nvPr/>
        </p:nvSpPr>
        <p:spPr bwMode="auto">
          <a:xfrm>
            <a:off x="7246938" y="3614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5" name="Rectangle 50"/>
          <p:cNvSpPr>
            <a:spLocks noChangeArrowheads="1"/>
          </p:cNvSpPr>
          <p:nvPr/>
        </p:nvSpPr>
        <p:spPr bwMode="auto">
          <a:xfrm>
            <a:off x="7246938" y="3502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6" name="Rectangle 49"/>
          <p:cNvSpPr>
            <a:spLocks noChangeArrowheads="1"/>
          </p:cNvSpPr>
          <p:nvPr/>
        </p:nvSpPr>
        <p:spPr bwMode="auto">
          <a:xfrm>
            <a:off x="7246938" y="3387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7" name="Rectangle 50"/>
          <p:cNvSpPr>
            <a:spLocks noChangeArrowheads="1"/>
          </p:cNvSpPr>
          <p:nvPr/>
        </p:nvSpPr>
        <p:spPr bwMode="auto">
          <a:xfrm>
            <a:off x="7246938" y="3275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8" name="Rectangle 49"/>
          <p:cNvSpPr>
            <a:spLocks noChangeArrowheads="1"/>
          </p:cNvSpPr>
          <p:nvPr/>
        </p:nvSpPr>
        <p:spPr bwMode="auto">
          <a:xfrm>
            <a:off x="7246938" y="3160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9" name="Rectangle 50"/>
          <p:cNvSpPr>
            <a:spLocks noChangeArrowheads="1"/>
          </p:cNvSpPr>
          <p:nvPr/>
        </p:nvSpPr>
        <p:spPr bwMode="auto">
          <a:xfrm>
            <a:off x="7246938" y="3048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0" name="Rectangle 49"/>
          <p:cNvSpPr>
            <a:spLocks noChangeArrowheads="1"/>
          </p:cNvSpPr>
          <p:nvPr/>
        </p:nvSpPr>
        <p:spPr bwMode="auto">
          <a:xfrm>
            <a:off x="7246938" y="2933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1" name="Rectangle 50"/>
          <p:cNvSpPr>
            <a:spLocks noChangeArrowheads="1"/>
          </p:cNvSpPr>
          <p:nvPr/>
        </p:nvSpPr>
        <p:spPr bwMode="auto">
          <a:xfrm>
            <a:off x="7246938" y="28209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Box 318">
            <a:extLst>
              <a:ext uri="{FF2B5EF4-FFF2-40B4-BE49-F238E27FC236}">
                <a16:creationId xmlns:a16="http://schemas.microsoft.com/office/drawing/2014/main" id="{C4C47F56-BB9E-8C4F-99FD-61B0DB562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437" name="TextBox 318">
            <a:extLst>
              <a:ext uri="{FF2B5EF4-FFF2-40B4-BE49-F238E27FC236}">
                <a16:creationId xmlns:a16="http://schemas.microsoft.com/office/drawing/2014/main" id="{B1FB93A1-5B03-AF4A-BEBB-4B6345E2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599" y="584036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24617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8418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2772" name="Group 438"/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32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5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6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777" name="Group 200"/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33123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4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5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6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7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8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9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0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1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2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3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4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5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6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7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8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9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0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1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2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3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4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5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6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7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8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9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0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1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2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3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4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5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6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7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8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9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0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1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2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3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4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5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6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7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8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9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0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1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2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3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4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5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6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7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8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9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0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1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2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3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4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5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6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7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8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9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0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1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2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3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4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5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6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7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8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9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0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1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2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3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4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5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6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78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32779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32780" name="Group 201"/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3303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3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4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5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6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5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6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7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8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7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8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9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0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8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9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0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2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81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2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4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5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6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7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8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9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0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1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6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7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8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9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0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1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2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3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6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7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8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9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0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1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2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3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6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7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8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9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0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1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2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3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4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5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6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0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1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2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3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4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5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6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7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8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9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0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1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2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3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4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5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6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7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8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9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0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1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2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3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4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5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6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7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8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9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0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1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2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3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4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5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6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7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8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9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0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1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2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3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4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5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6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7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8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9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0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1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2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3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4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5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6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7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8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sp>
        <p:nvSpPr>
          <p:cNvPr id="439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</p:spTree>
    <p:extLst>
      <p:ext uri="{BB962C8B-B14F-4D97-AF65-F5344CB8AC3E}">
        <p14:creationId xmlns:p14="http://schemas.microsoft.com/office/powerpoint/2010/main" val="30826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[x]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2B4A7515-860D-3240-88F2-E4ADB1C10C4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64021AF5-E4E4-424D-BC53-F6394E76D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F3303CB1-28DC-FF4D-9441-42A8E0E4A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D1711261-816C-FA45-B7EF-05F327E314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58022103-64E4-654A-9A5C-E7182537D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D9731FE5-F7A0-3B44-B7C1-BDF00951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AB12B28-47D7-9241-AFA5-091AA1970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7F21812-8C6A-2F43-A153-538C3E52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D75068D4-F6A5-5C41-948F-133E0388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00C6DAC9-CE4B-0347-95DD-41E4B6D8C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DC12BC75-8359-ED47-AA3E-46F4E33A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885E6040-3483-4145-B0E7-90105089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488C407A-AC79-424F-B17E-D8E8B32A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EAFFFEFA-F75F-8148-BD21-412B0606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B67627DD-FF35-EE4B-8C98-FE275D20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1B723DA-2EBC-5143-931B-F31AA3FB5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262C1238-9716-CB42-9617-B4BF16C3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377B867C-305B-7742-B260-8B9E8D5C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6CD14B3E-64A6-104F-B427-66AE025E4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88AEDDC8-D7A7-EF4E-8A54-04098444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3793E25C-34E2-D74D-9B76-29AD9654B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5989B9FC-F144-C044-94CB-6F7BB00E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98DD5A4C-A1FA-1149-8D59-E1984143F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55A91EA3-0805-4F4B-B402-898C70B14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BCB9E8C4-64C9-0E4D-9016-530E4892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8170DD91-D2B8-F846-8937-C9C72BA9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7D8438B-DC1E-3C42-9C9A-7EA3097E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C4D30CED-1458-8242-A557-8A2D2DFC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A452A3DA-21A5-B249-A59F-A404E47F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AAF043B-466B-B845-8464-CCED7EAE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F102DE78-997C-8346-9F5A-7982ABA9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808BD255-32D6-394C-8621-4EB9D3C33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7196448-64CB-7547-A5C9-1B4EAE56A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AD949CB1-41D6-7C4C-B2A3-C64869BF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2005C89-A590-4E49-9C31-D07686C0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B4662096-8553-F048-85C4-720CE29B4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2BEA777B-F2F4-DB46-A335-71DFFCC8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42ED6846-CDE1-974B-81B9-A0540F89C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7FC0DF80-E1EC-2444-8FCC-1BA921D49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781DEA21-3915-E64F-9A97-7D24C811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DB6DBFE8-F39C-FA4A-BC52-E0FCFD752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BC2A567C-322B-1440-A315-C1484E14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DBA1EC61-936A-7D40-A287-51FF060B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45CBFB5E-E836-9146-8DC0-EC057389F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356024E-9B48-4F4C-A4A8-3CCF7CE5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8100FF52-1297-AA43-B3F4-B8B9BDA1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E789FE3E-1268-1145-8C04-85DB5D48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D85A767A-6266-8A45-B967-FFF97D8E1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7AB6816F-3802-E147-9531-771368AB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5FE5A9A6-E476-FF45-8B81-742EF505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F76F7541-59E1-B14D-8CF0-50464E8E6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82599F6A-9776-8242-826C-BBD36BD20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8F83A36F-7CC4-8C45-A340-CED24D3BA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035B8C28-CFB5-3F45-8285-1AB1FCF7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57047EF4-F078-8146-9C0C-27E3FE3A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676622B-29CE-E644-A09E-CE7944434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E6DB4167-2A02-5C40-92B0-8A574DA9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244B00C8-C9BA-5146-A8AF-09552435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3A282314-8606-C84F-8F5D-6D11388E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0768475-3386-6B45-9343-587466BF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2E756193-13F6-F442-93A7-B5DB04E70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6FBCBDE2-3F45-F143-9415-CDE2FA7D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B72D49C-0CBA-FC4F-BF92-F6D339F85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7B2CC945-5334-6648-B52C-36372FC3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EA0F3339-8245-1D40-98D7-A2383F34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8A39AADF-98BF-7448-8EA5-AB901FEC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60EDA808-CFDA-0347-8BD9-25500580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F6A44E9D-81AB-BA42-987E-8DE61C38A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9C5EBAC4-72F5-4B42-9197-73C1BF25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8C73C09E-9AA7-BA41-AF72-FBEFC04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4AC9ED3-A751-BC49-B23B-6A8D8CDD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86509C53-7135-9A4D-B166-93F5730BA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CA150015-EB64-2443-966C-C3F6A63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B2D094DB-0FF8-074C-B168-F6A0E458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2249E024-FDAC-DC45-8C77-D283F341D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45CFC211-7A0B-3F47-8133-992129120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E38B06C7-CEC2-9749-ABC8-BB9E6A0DA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A6390DF9-D9DE-E440-B5F3-9FC11A38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1E9A72DD-8A1F-0546-9E9A-AB2A44D6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57B921BA-3999-494A-8338-57A655A34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5D09202B-98B5-9F44-A1C5-250FD614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CDDC618A-6171-C94E-AC4D-69D38A58D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16597469-6BB4-9149-8901-58C6E76F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26CEDABB-80BF-ED47-81CE-F050D80C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30598E3D-EC92-8D40-9D0A-BB3EC93D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34485099-54D0-4E41-8872-4B6E5864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9A35D282-118F-D641-8E2B-B8CF5C78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28D585DD-A82D-4740-93A2-F86D053F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0DB30A13-F653-1742-ABDF-AE074C74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3631C63-9A5A-6B47-AF7D-9072EE2D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A0DE265B-B95D-0D49-8603-EA0BE5AE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86A43D7-B77F-D74A-9BF5-2EDB1A00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8D7EBBDF-3F26-5F4D-BE7B-9BA85D2EE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E4CB40FA-7CC6-B74B-83EA-665019A6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AB5DF84D-1B71-7241-9888-8D78A8F9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E0BAEB5F-A515-5742-BC93-40010AB5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650BCC0B-C3B6-154A-9584-60C0A350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01FFA3B5-9FD6-D042-B8CF-386DAC23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89460D91-72BC-174C-8F19-02710BC3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DB60E0E5-889F-4247-9B93-9D54034E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F562EDC3-FE63-2543-B688-9FF771BA5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C8694E2E-2733-D245-AD28-C0DE97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B3FE9F0B-46D7-9A47-BCA5-562C178A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8D82FAB4-A339-E24C-8D4F-E2254F6A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0273FB40-2960-A141-88FF-E49B4B9A6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15360442-CCCD-154E-B41C-EBE20438E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D69ECB43-4E02-C84A-A586-51E6B9E0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C78AD7C5-602F-6445-8087-C67D63AF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6ADEC5AF-A082-FF4C-9242-205F2AB6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0C6A6843-B824-FD45-B739-88F21F97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0957537-2DFD-8E48-A0FE-76C3A38E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10C4B2B-9232-2346-AD5B-FE4C664C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3E51C18A-C80F-ED4A-8D62-D71AFFC16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FCEBB1A6-2F16-8B4C-A899-BBF42ABC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2807971C-1EFC-2B4C-84B5-20855FB9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08D94F94-94B4-494A-861B-722D2705C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11496B0A-CD94-6E41-BBB1-8103E6EBF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0B29DA9E-CE1A-B149-B774-4A9A0E1A8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36053AA3-8B23-3E40-B693-6F4D15F80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FB4D6792-37AB-424E-B6C0-B324FE27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BB868562-CE2B-5C4D-B33F-CDE462575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F84BC615-867A-BF49-81EF-157C9455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26AB114-1CE9-684D-8243-3C9D64988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E66A942-6C09-F24D-A10C-7631861F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BFF5CB9E-366D-664D-9037-0465BC2E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0038A011-D80F-874B-A1A3-9D5EA2960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1BDBB5ED-3DE3-EC4F-B46D-B137E93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17E76086-6D84-9C4D-B2A9-AF55A7CF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449DFD92-AC03-B046-9477-6112A73D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579AE341-7C20-1941-8A04-BEABFA3D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141242C-CFFF-EF46-8917-F810D3E2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7DC6AEC1-B071-4B49-8B27-EF36004A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6F634E37-EEDF-CF4D-8AC6-F48C60F4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0FF58778-90EA-1A4A-A5D9-A4A4150E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6DBBC7D5-1636-9041-85FA-EF7D5507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DDF97EE2-34BF-0A49-947B-D5F699356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63535944-329C-A744-889D-72D67CB1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8F65C573-0A64-614A-85FB-F4DC4319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B006F3CA-DCDD-424F-859E-D998EDB1C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E6DEC95A-190B-B54B-BF14-BF219000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94677088-A3FD-EA40-B460-C4EFD6BA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4132D13A-BB4D-B041-91F3-306CB71E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5B097DD2-4230-E040-A034-518033B9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9C53E3A-F1FF-D740-8E8B-1D16872B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E5ECA214-25BB-1249-8B3B-5F4B45E8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2DB6B90-3EBC-154F-8C64-550EFCF8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9B56B899-29CF-EC49-B6E1-D662DD8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5222630C-7BF8-034F-A684-AE472AC1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7A5AA07B-9ED9-4E4F-98BE-0661D02E7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451FFD57-38C5-2D49-8538-4E52D98E6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06B5A957-BE21-BB4F-93CC-E17EF78C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F326D237-7226-1849-B87D-83AA4CA2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125F845D-488B-2549-9980-E10FC6590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2E14B4D-1732-B746-8FBE-537B8015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C6B34D1C-968F-0A49-B492-0561243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16DA9670-2462-DF41-833A-47AE4E599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DF1FA68D-AFED-E340-B7B2-2C7BF539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7FF7B32E-B645-A641-BCFC-06CC057F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3C0A772D-FA2E-0B49-B66A-71D2C95C6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EAD3F1B4-CFDF-A84C-BB3E-0D9D8B1A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3689CDF9-1C6C-0C4C-B873-935FBD33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83F0E5A2-56AE-5941-838C-9F07E6A5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640E822A-9923-6047-B5F2-D37DAB3D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CB57177B-2235-F348-BDED-8809F260B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86D8279A-54E4-E442-AC38-9C0B79AA9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D4406BB1-4BE4-FD41-A448-B56D202A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E2E921FC-3207-E440-BDDC-F8C74555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B1FAB18-18D2-5440-BA43-BB96AA37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7C67902-7AE8-8F4A-AC55-53E3BDFD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E2C3A4D-DE89-5A46-AB8A-BAD3DB1F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F3086FA4-7CD9-1343-BF57-F929769F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5DF4113A-0FAD-3E49-8541-78738C14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B2E0710A-E3F3-DB44-A6EA-3C9AE5FF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E8518C73-CAA6-704D-84A6-2CC2A19B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CBD998EF-CB50-BD4B-970D-0ABAACDF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B7A490D-5A2F-5940-87AE-37118FC8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AA168DC9-73BA-E84E-B57E-BD12658D7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8F1B1BE-2DFD-1941-938C-2D213592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05F93111-52FF-DD4B-8A46-A80468A8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D5664BC8-E7C7-BF4E-8A45-A569016A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C6B599B5-0384-B148-85E5-17E90D4F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DAA9604A-6490-B74D-9A84-D3CCF61D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BA44DC4-FE3C-6449-9989-DD7C5678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751B3486-63F5-464E-84B4-06159BFD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F2B26745-5524-534B-8DE9-0A86E0C2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C8E73F27-FCA2-494A-9249-CC94E669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FEDE54D-3D03-A947-9E8A-3DB0BBE1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44F5CB8-FBEC-7749-BB90-19D29C7F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249FF1F5-757B-EB45-86FC-6DC7ECEE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C85866FA-77A1-CE48-94B0-21F653DB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655116D-0304-2144-93E8-61C7CC3F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5E165CD-20EA-3746-A9BF-E27CAE43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59386EF4-038E-F646-9DC6-1422BF0A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1F7637EE-6429-BD4F-BA87-65DE9F68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98ADA695-19EB-714E-B382-96963EF3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8D927C37-9B19-924B-819A-3338C3CA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0D01F563-0AAB-0F4B-9DE5-7B0EB9BF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84EE374C-5EDD-AF44-B97E-6F210830A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D2BE725-DB03-C24C-86AE-FE1FF664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6A4ECE7A-A3D4-6E4E-87E4-F3AB2592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3F0A56F7-0021-0A4B-AC47-4D319D5B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486D0B0C-5FB1-954D-84F0-50B26B9A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FA21F386-E1F3-C246-A7FF-7685E67E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B96D4E63-4898-0647-AE22-8BB3D890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02CD2667-14EE-8C4D-96EE-527D0BFE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E4F9578-0D27-1741-B808-2697E1EE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82324172-1638-4946-8361-C99752A8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BF0D676E-B9FD-D546-BC80-283101A3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09445C99-A65C-134F-BCB4-98191E16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5A3C92F7-F000-C144-A1FB-9B1F1B59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06B0BA63-D0BB-EE44-BEAC-5D77186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8429FE4C-8F08-1547-82AE-8A0BA66F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D83C1111-697D-354D-ABAA-6CB7A1D0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EED20397-B0B9-114C-9DFC-E08DF8BB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01C0BE92-0FA6-2240-962F-D787F717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B2623334-B107-CF45-883E-DF3B91AE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09FECDC6-77E5-D740-AD64-A92A9A7F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EE12F135-D0DE-1140-9E5E-33405848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19FC3A6-E067-7A4D-ACCF-8D073610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E40DC497-1E6F-3148-83E6-CDF33FB0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1BA4F3E1-0034-D745-BB25-9BF8A7CB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3F9FBF96-AA27-6D47-9B6F-73A8B28A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44188-E2AF-AD41-B2BE-AC9D07ED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3A6B8A59-9704-5E45-B1CC-80DE8DAF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12FC4015-0DFC-3E49-A1CC-1E476C71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B3DD1A9-9F90-B641-B2F1-080B89D5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8970841D-214C-7E49-BDF8-C9B2A09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68C08D99-D147-BE4F-A39D-6DC3227C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8FD76FA3-5AE5-DF49-B2F2-F42CD536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796D0960-DC6C-CB4E-A41F-5D144634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DAAFB2EF-66B4-124E-B0A1-9BF79C5E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94E0FDAD-582C-D14C-A605-1FEF866B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A0154AA8-6844-994A-89FF-C052D6F0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F66B9FBE-10AD-1746-9F0D-14DFDDE2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3046020B-FB06-C948-950A-5785A19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A368F35E-0D84-3946-A21A-59167559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EF6A3FD9-BD18-F44F-9FBB-602C28F0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9B7CAB88-ABA5-A84D-BDAB-32E72EF3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F94AD774-9F52-9240-B2D4-8EA02E4F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04274CDB-3C40-3243-9A1C-8AFA25F4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EF262D6-F825-1E40-8CA2-71605920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01B78BA4-8D2B-1B47-BDFD-98EA6D23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7443337D-4D2F-6141-ABB2-560DC69F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32916B13-9CB1-4C42-A1A1-E0A4292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EB107B9B-7996-7947-8AED-D60084EF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717F8D8A-BF1F-164B-B3F5-0E2EE423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362A6791-69E8-914D-A992-366BAC7C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F18BBEE9-894B-C748-AF45-E2868E59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7F09B7F-49DB-B34E-A684-5FAB3A13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E94D69F6-C231-124F-B65B-BB7CA259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7A1FE390-4A72-A846-9077-70D8E1FB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EEB47FE3-D972-724B-BF84-E050104C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43164BF2-EA56-9847-BCC6-A7821814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3B97958E-93B8-B445-B8A5-FED8F23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0662EC2F-692E-B64A-8E21-573DC372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3D607CA-E474-E04E-A7C8-B0CFB499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C6D26E03-479B-D64F-B548-B2254677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C4C6EB1F-9A95-C745-811C-2868CF60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A626588-7086-F746-A1E1-E0FE0CBA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35E5027D-497C-8D48-B17C-0DDE6DE4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C991E40F-EDBE-1E46-88B3-2B5A7F5F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CA54A418-E498-4544-8575-3BE3CB63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A0246B64-55B6-B146-829A-F95FCA3A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554685C3-7A8C-864B-A11F-7668434E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2EBA0286-163C-0040-B76E-5FFF17A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31DDAFB4-361B-D948-8467-6318A309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23FF0FF1-960A-0E42-997B-A0A6AC3A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99FF3C76-4CAC-0B48-91CD-6D291676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1C00B7C8-7591-C346-A92C-718DD664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84E974D8-32B9-2E4B-8D3C-030E7F26A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D5A0A869-60EC-8B47-B5E5-6AD62856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4588848E-CB93-304A-9E97-F00BDAC5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7B2AB922-DF36-9543-A201-180DEDF8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3710D6F7-86AE-094E-A218-85EEC85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7B59F26E-ED1C-2A4D-9648-5EE7598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5F345C2A-E088-C04B-AF56-B2F43C6D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ACC29302-3DF3-3C4F-BC62-614CF5DC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F48E0EB-693E-7B47-BF0E-57CFB98B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61A868CC-B2D0-CB4B-8A3D-A2FADC0E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4BCDC9AB-409A-DE4B-832A-4BE0B4F9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4AB5E79A-5552-AD44-AD57-0B7B846D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6A34CDE-1E66-E840-8827-FC06C77B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BA2A6220-1C97-2C40-8EA0-0F2D34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7FBCE419-7EE9-F44D-A046-0A5EEA49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CC0A95D8-140B-7F48-A281-7C0A0F73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6917405A-CA8E-9247-9626-46B2E4C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1420AFBD-B895-5148-BDD5-3561A26C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F12F1768-3C38-BF47-87F4-036B0E89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0D953D60-A6A4-2C43-B076-8DE08BC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8DC95015-536C-9B40-8530-794585D2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0B89DC75-40BE-DD49-8006-ABFD3A9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FD49271D-782E-DA4A-9734-9713B9C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A4EC248D-0D3C-C548-9024-A66A1BB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CAA96DF3-75B0-3540-812B-2EFAC83C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350EB945-FA90-1842-87B3-F7AF9BBB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1C8BDF66-109B-BC41-B915-DD1AE0CE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D2FABF7B-38BF-C941-96F1-E56E1EEC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6B9A1A47-16DE-DB4A-890C-F384C327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08E7D1EF-DF47-A54C-A70C-41392D5E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1E958F5E-FD7D-6B4C-9377-4D938CD6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49B5FAC0-4973-4A4D-AA0A-97D13264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87D207F7-10FA-C441-A114-EEAF84B6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D910B81E-C6F7-DB4C-BB09-6F46C5C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2C2FCF7-C633-4245-AE2C-1D25D2C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3BF89E70-BB48-D746-8134-D4D1CDFA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016814B4-E8AC-F640-81EC-F5901492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2EFBC861-9A2E-A14C-BE5A-BC12E3B3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2B6439C6-530D-CB49-A7CC-9670284A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415655B3-8512-3A4C-9BF4-AD768933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36F1B0F-C804-AA40-83D4-3F1A7E29E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AE3E05DB-179F-3D43-9A94-7F5F147E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76BBEF9F-BBF1-B647-AD8E-6782A917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0BF73BF6-E24D-DB45-B50C-6E9D8353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4D21786-8A73-ED47-B3AE-77810520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A9D6152C-63B1-B646-A407-B6220271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77051C4A-97F1-2140-BC18-2379DDB6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E42DC01E-E85C-A341-AE0C-ADB4470D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3F13C121-3DD2-1B4A-A729-AAC1502E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42952DAA-28E2-1C4D-8F4E-CDE08A41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F39B47D2-8FE8-1941-8275-62FF1276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96D14187-EF92-F342-B3AC-CBE4E307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1A0A02D7-5174-264A-B750-79494901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24F3063C-6FAA-5544-BC77-6EF1C762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F7A715AD-13D1-5E4E-8918-9765C0EC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664D978-77A3-3243-A434-E29E044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153095FE-F348-7F4A-BFA6-D9DAC12E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35160D3C-DDB9-3A4A-B4FC-FE700C7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A0942125-9572-644A-9C8D-9B9743A4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651D5DBF-F45E-F94C-93B6-A388DE7A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4D60C6BA-C160-8C40-97FA-BF8B65AA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B22B9CF7-2E8C-CF4B-B0A5-1985C347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BF0D6C03-56DE-0044-9049-29B2E859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02B7D2DD-CD20-DA4E-B606-35A4EA4D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1B1A349D-FCEB-0D47-966F-2DB19544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247A4C83-B312-294B-B583-2E7684A2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C32A33A-636D-254B-9399-366F7C8D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48B8192D-D8C6-ED49-8F57-66B0D35F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DD794547-4137-4049-AD92-8AAF7F20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61CBB82D-6C3C-304D-8694-F41F51ED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1ABAA1D5-0405-2041-B262-879396D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CCCCE89F-8B92-CC41-845C-D71FBD62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D3E72927-F1BE-7F43-B7A0-F4560DC8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57CE019C-DE2D-E44F-A17D-EF71205F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83EE2F5F-0454-A342-AEBD-7C810CAD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F3B4180F-6B71-E841-BB66-D4BD8A93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AF0E59F4-E99D-B944-8368-80F4A7DB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FEC96265-1CA7-1A41-8537-0D1FC7B4D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8D92D009-D677-CF4C-8249-7034256D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688D1034-3ABB-7B45-96A3-0EF55E5A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C2E00D3F-A7B2-DD4B-B44C-8D3B8859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D1314C1C-E6D6-0442-BE21-C7DE0C49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1AD7C97C-62CC-2F4E-97C5-7DAB28D3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5906418B-FBD1-AE47-AAA4-C8D3FE66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8DBC313C-B645-A944-A1FA-8817FB47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39A1BCD0-9859-3C45-B37E-B2758001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3927E9B3-1F98-3148-BB13-A1C00F50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E9CBD59-709C-374C-A977-B38C15C2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BEFD9F87-F064-AF41-8369-CBA72CBD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D0DD770-755A-BD40-A1B1-A0F28C0F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DDC34773-010B-D441-9FD4-062C8BFA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E20202F-0CD5-B641-BF86-245D1F98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39CA9E5-CE64-6B46-A2E4-2A965813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466CCAD5-957F-9A4E-9A99-A5FE05B2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F1120CF-EF10-5844-89BC-46378502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56E9ED5B-548A-1C44-A54A-DD002B8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984110C-6524-C241-96DC-F49777F6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C411E729-0354-7146-9638-1939FC38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7D4383E-453B-0D42-A8BC-1FB6A35F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55913CD5-43EE-8B4C-AB97-546C97C7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B857DE0-8C57-084A-A71C-BFC73DF8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30711C87-D2AD-F945-979E-6B231454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45CA7D6F-4484-BE4B-9522-6C6B4BC2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6590E2E-D55F-4E42-8A30-2D425CD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0FB852BD-3B12-3745-B107-428F4476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B5B0A703-74F2-0046-A60C-B3EA30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2C3385E2-E113-F049-8C56-B2BD874E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24BAFCE9-A83E-F84D-B375-47A0295D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F6502667-9DBF-9947-8CCF-57F7F67D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C8244F17-626A-9D4E-A259-0076731A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3512433-FC2A-8C4C-A4F5-45A6F67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119665DD-39BC-E848-B92C-764A6CB2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3A3E1886-CC93-8F48-ADDA-7BA817B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8DA07F37-2AC6-334E-873A-1B45310D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20B55887-BD86-B542-9FC6-B249280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3C796CC3-CCE2-F941-A01E-2DC71B24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2AC3FDE-F741-654B-8F8D-BBCAED2D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7F3A4C3-EE68-B147-A07C-143DE70B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1721A874-A8D2-414A-8EAC-C0AE387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0A980A9B-4096-A748-8833-AB58FBBA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212F6374-3C3B-D642-B633-AA6E21D4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9A811585-77F1-BF47-B5FF-876940C6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5D431A63-BB8F-354D-96DD-23CDEC50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B9B22F56-8B09-BD4A-BA42-CA703C34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B07CD26F-797C-8B4C-95A6-77E2F2C4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4B08056F-287B-184E-87C0-23B2A88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10C16337-16A1-8047-A26F-D445261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90B32674-666A-B741-9542-6F9E023D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57DF4627-84A5-E74F-9070-04B48FAF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4601828-7472-9342-806A-22CE3A62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2C39B08-A379-0342-901F-9C387E64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F711E061-CC3F-644D-922B-1BA4CA35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931A54B2-CE7B-414B-BECD-21CCA903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7E93226A-0C6E-CB47-A143-F9D9D13F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27A6A8F3-F6AD-F24C-980F-C370DDCE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AFB903C6-5DEE-F440-8755-2451DAE3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4C5B6ECF-FE80-BF4B-88B4-81ABDD73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DD8715D2-222E-4E45-83CD-E07548D0C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879DA9B-CED3-5247-A67F-098CBEEB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FDCF7375-537A-3346-9B54-A85E20D5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6A471E2B-4049-1540-B6EA-A0C69A58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D81006B-A0C9-4044-A1BD-5B16CA6F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8C8436E8-D99D-214A-B90D-BF17B0004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1643D2C0-8168-2B45-A891-AF40BBE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1174645-EA90-9742-AA90-09F20B7B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CF02014-E8F4-C94E-9CCF-97F17FD6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BD2820EB-6F12-E24F-95B2-E0639D9C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83FF220-B462-8540-9F24-E8EC81CB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3139D0DC-1051-DB45-B400-F2F71322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AF4653E7-3E55-8241-BD2D-D01099FB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BC9B0703-7DC8-AC4C-88F8-4FEB8119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F0A71839-9C7F-3B4B-B3F9-372A75D4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B2A23586-8B80-3B4C-8B34-D03738E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2A045E04-CFA7-DF4A-B7D5-DD4596C6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B55C26A9-1551-C341-BAA5-63B1CFA3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AB43E89D-87C4-8D44-8ED1-87B05C2C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B3A0E2B1-81D5-784E-8C2B-86A03CA8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5A9275C1-CC75-234E-A753-1F11B5F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8DDB4AF5-7AD0-ED43-9337-31996D73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30450DD9-1F01-1D4F-9511-C929B645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4FB74F1F-D34B-B543-9122-3A511413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5B15D2E-CE00-264D-905B-2BE5CE6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270C34E-BE6A-4243-8910-405E50A8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3D8B3FEC-A5AB-6340-B153-0C81870F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542576A8-8CAB-894B-83C4-486F4207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8F51AC20-B785-D940-B924-ADD8FD6F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642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it could be your original shoes, or one that just happens to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behave the same. </a:t>
            </a:r>
            <a:r>
              <a:rPr lang="en-US" dirty="0">
                <a:latin typeface="Arial" charset="0"/>
                <a:cs typeface="Arial" charset="0"/>
              </a:rPr>
              <a:t>a very, very, good copy maybe.</a:t>
            </a: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F7482A36-B0DF-1948-8E3F-15E9D12E72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9A44AD5F-78B0-C04A-8DA9-E185B8D672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2FE33A0E-5D6D-8B45-B197-1B2C64E8A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C957FF77-9D8E-864A-92C8-8AE6730FD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EFAEA5FF-D16B-1E42-B068-93A5B2D97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55D8CA70-BBE7-3148-B7C8-A12E90F82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A1E5CAE5-2E6D-8B4F-947C-638C37840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4EFB833B-FE03-FB44-A474-62DFED92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7131EAB7-66C8-5B40-94D5-B1E741F2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AC9E1195-AE27-FC49-AFB5-A299900F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F56CF35B-9533-5842-AF82-DBFBD5F46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B39CB791-EFF5-4E48-9801-FE21BE8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63CDE07D-B779-C049-A8BE-C09704A0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D15AB945-E98B-E94B-8B42-06314028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AD4C96E5-57F9-324D-AC5F-8C117787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C064EAF-E524-BF4A-9268-2B1B9A9FF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4E5E1C2-09AD-E74C-A214-4420474F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5775FE26-6270-DF44-8425-951A46E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F940D9B8-42A1-D843-9AE9-94CFE08B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3C56A261-F254-CA42-946B-8DAF347E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B61BA70E-DB66-364E-8C8A-A40F6562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080FBFA0-6B8C-3242-965C-40057A7E2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467C9ECC-0B06-294D-BEC5-076F8A43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44CFF021-75D6-8144-9B84-C5D8EF27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F9BF1D94-50D0-CB42-904D-F3E57757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5C3A2DED-F1E6-FD41-A252-7A4E84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5BECEF9-77D1-DA45-91D5-48A6FBFC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3CB76A49-0D25-974F-8AEA-02220D68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6AFCF89B-3E0D-BF49-910E-C772081CE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2A387E33-4A61-3C4B-A64B-35D5BCBC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521D1B4-F35B-B742-9C55-5AE673D2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398DEB5F-E972-6145-A918-211883DC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47A1871D-0599-6C4E-9D7C-21B574BA0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674EE7BD-A420-444E-ABC2-2EE3E00E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1F1D14F5-6058-6749-BE55-C2483C44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45A9AF44-AFDF-6D46-BABE-31888DAD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B753DFE7-1342-A647-AB0D-090D6CFB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079945BA-ADA6-014A-9256-CF652E3B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4CAE1E63-3EF6-BA41-A002-AFE8FD00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A80B9998-C3BA-9549-968A-4D298342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C95A2C2B-8324-7F42-BEBD-AA8A6EAB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88955EDD-2D99-8A4A-A514-2F3B18BD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4E2FFFA3-CDC5-4241-A82E-3CF95FD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FB0158BC-035B-7C4C-A6CF-8C7E7EFA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7EC792B2-11FC-A742-A190-99A82FD6A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7A73974E-11E0-F646-9484-F9E0F391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1AA15E03-475B-D64B-A00A-CB1DDC05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0B8EBB39-EB97-674D-9C34-2D7DA596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E5093EB2-FADC-A94C-8335-0F686815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F2C98011-4DE0-B642-8C47-3AD0C8DD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27FD5F9F-40F9-7E4C-A6CD-B74AF6105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C6AC85D9-C90E-B74D-8BA3-D2C3374E0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44CD5518-F723-E744-8AFD-0524C3943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FD4AC4EC-4C86-B841-864F-B5157680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B0D6EE42-B480-8F45-B289-A192883C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CC1BD956-E440-BB49-9999-A7752F27A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821A8E99-C73A-8843-B1E1-B5533904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3803C3A1-E3A7-8D44-AABC-564AE13C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B0236E53-B787-C94C-967D-7492691F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83DA4CA-CE29-204D-9A9A-B7C2D80B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BB418680-F8F8-AA4C-84E7-79868867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4EF9B474-43D0-DF44-8436-4AADFFF3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DA5EFB02-8295-9A43-94F9-8C84233D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8CAD9AB-2FF3-804E-A348-DAF4C437E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C1043A77-1DD0-9148-9102-D3D3EB8E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681E4238-B170-B040-83B2-4E204E6D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E796AE5-65C8-B14F-97A9-3AEF15B2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402F1332-622D-664D-9256-40D6638D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4635C60C-6DE1-E641-938B-8E49E5C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CF430A5B-6935-3F4F-8746-C561FAFE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DDA1679-D9CC-2D4C-AE32-55316126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4D1C55E1-D4AF-DC40-B143-FE445270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D06EC684-216B-9A4D-BC2F-EBABBD2F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A11E197B-E2E8-0A42-AF9B-17CAE57A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632C18BE-D131-BD4B-92B9-DBE02CE7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D2F59796-BD69-FF46-9C7A-351E0BE5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AD1A7A9F-B911-3644-9A4B-5D852CCF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86217E29-276B-4B43-AFED-3724424D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F030BA73-3DBD-7840-AA54-87E90D6B5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93169E9B-C49C-2849-9524-5254C74E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86163DFF-6689-4644-AD52-D1805B6FF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05E7300E-3015-A447-91B4-23EF1F4B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486E9633-AB14-0D42-A251-CCE133BD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8682E85C-8ECA-4C4C-A38E-4D37710D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C3267CB7-E08E-124F-A6E7-B70ED013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6677207-2010-B648-ADD2-A6240ABA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51B37D7F-583C-BC40-B872-D7EDFBB4A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E651DC7B-7CB1-7B40-A7B3-103E96F6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A84D7CB-A62D-D241-96B8-5E31CB2CB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5D5380A8-AE3F-1F41-B9CA-BABAECB74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FB2EF72C-3513-1B4E-ADFE-D680008C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18A1B885-EC57-9548-8FB6-6B63DC9C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073F5BAD-1FA0-B748-8F61-BD76B5C7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3B68585B-2659-6A44-98D2-F8D91509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C2A88D56-7FA8-9642-BF86-811089A3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4283C2EB-840D-BC4C-A6DA-2A97ADA65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69EFAFE-9316-D54B-A51C-3C819DD7A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D40DA997-3969-F247-98A2-6646F3A21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3FD13249-BE93-AD48-B194-0C91CF91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8A74B2B1-CF34-2749-A102-8A72C51B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A1CD8B46-440F-E947-8864-185BB3B6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A558CCC8-1E6E-FE4C-94A2-163E44A5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54EE874-7D0F-EA4B-94BE-33C8E9D1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3D508B28-61DD-0C47-B042-142551D1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5D8567-1CF9-C24B-9994-F7FA93F9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4E5CC059-7BF8-D447-9A8F-906F25D9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596968E1-1015-F542-B55F-BB0997FD2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B6328962-CFBB-A349-9CA4-F6CC507A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B9E4FCF-9295-3049-9308-0A7BC6F3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D52D6A16-84FF-9A4D-A8EF-678EA8D2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A8C8847-17AF-D444-BED7-8301C0B6C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D76CFA7F-BE46-9043-9428-300F1FDE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A0DB2D2E-701B-BC45-A5C7-D77FEADF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B3D3F83-2E46-B34F-9F95-86A3E0F86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68F6CB0C-023A-F840-97F7-41125D41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7EA51ADA-8543-5E42-BF2A-8695EC3D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AA2FE3BC-F7CB-4C49-AF39-0AAEE314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9EBD13E7-D793-CB44-9BF6-6F9EC296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62D13510-DFC3-B542-A717-96076DB0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4B5A8E21-C459-6645-AFFB-97B47329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988C2D82-374A-B443-9469-ABD4F1A0D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95FF935C-6341-914A-B767-42C043A51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75858841-D40A-6A49-BE54-1CB4402B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0AFBA6B-DA5E-A747-AA29-BD0FB073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088D5FEB-8695-DC44-B1D6-B03CF87E6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9272401A-5351-D146-9CE2-7EF1E266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AEAD76D4-229E-2B45-8C56-239A3DE1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D572B54A-3AB5-B240-87F7-94BC2F715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B0E1ABB6-5337-BA45-995D-E0AE10D11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152ED4C8-B1D2-FE4E-B499-AFAA9B82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05F87B3-AE18-CE42-8BC6-446074BE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B4D2A0C6-B879-C148-ADCA-D02893F3B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96B7F232-6FEF-F740-AB9B-56D9A5E36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EEBABD67-FC0A-DC47-A49A-98504BC1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EB67154D-1A50-9646-B2EC-68E344A2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3D0365B9-D016-C642-B946-D904FD45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E6CB493E-73C0-864B-946F-CC47C4BC0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592779D5-23CF-304A-929A-8E6D0823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15854413-9632-5443-8E8B-5C296F88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1C94FD7F-D488-C940-B4EE-AC8CB6D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73AEA471-B3B3-4E4E-AE87-10B73AB0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92F38607-BC88-5244-A3B9-51C80E61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9A59DC8F-C4C2-644C-AB24-A18EA7D8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CEA87077-D6A8-EA45-9BB1-2380C384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F58294EA-0A13-2F4F-B8D6-9E84634B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00F9D43-24CB-9845-B02C-4D25E22F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4AB83A88-4267-A249-9757-0C88A759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7C395E16-A351-1144-A791-7EB6636F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C57CD9D5-8B75-2847-8D04-E5138462B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E2975BD7-F96E-6D4F-8C9F-5DD4D72AA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3BDD6C5B-0285-4040-BEBF-FD0CE87E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0FF9B59C-50E6-3347-833A-FDC08067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8A093D69-4B29-1E46-AFC2-DF8A15B5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C202FFF-0214-5846-9014-F68D86A9C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8CB3625A-237F-4348-B569-AABCBBE0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C3B0E63B-53D9-A144-B498-1A003138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CD77A864-195F-234D-8A34-5CB3742B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8BC8878C-9417-784F-8898-562627C5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247329-6787-084E-A4EF-264C80E1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7A6FE02B-A7C0-5A45-9112-7C39E551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B6B46820-1913-804C-9C90-7E1D69C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B00BEFE-E011-7E42-A95C-00F0F0A6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4518FC4E-2DE8-3E46-A4DA-B0DF469E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6676EB96-C7F4-8247-B550-D51100D2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0C6D28B5-DC3C-DE45-B4B7-77FE9F817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FB75382B-CE78-0C40-9038-98A7BEDE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AC2C389D-85CC-E542-99B5-23D1A4D7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6BB4337E-913D-EA4B-BF18-BCCBED25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B669E44E-61CE-BD4B-8FBA-986499180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247429E3-38B4-C245-B81E-DC54820E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5AC31CD4-F7AC-5645-AF79-C48A64760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4B06AE96-D68A-B44F-B29D-65691A9B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D1D76511-51F1-5642-8641-D40DC2B0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1BC39827-2261-A645-A8EB-13616918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2E4812BA-9E91-3D4D-95FF-4AA5017B8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F8FD4D2-351A-FB47-88CE-15784AE2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BE22347E-EC44-D74E-8CAB-78D51DCB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3BAD7BC4-6D2C-1B48-9B0D-7646830D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7F124E90-9FB3-F446-8B33-448D78BC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1E4C34CE-4418-1542-AB93-99B5C59B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3257E207-3CD0-9B40-AB76-9E410FBA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030403D1-A82E-1444-916C-F9BE93CF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D858CA6-080D-824B-8692-C7724068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C6A8CC11-732D-B04E-BB1B-07D1DD19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5DF27346-BAE2-DF49-A057-5BA170D1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9C3F3F46-B4B2-8841-BA2B-9858E009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106CF7F5-B4BF-E244-826F-A65700AF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B315D1D5-E556-D249-A604-67E10D40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CC1014C9-9299-D94D-B6DC-0945B264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D025B5AF-0DE1-8745-9547-E6505CE0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DBFB0B7D-E3AC-6F4A-BF1C-73ED8160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09386EA-AC67-E14E-AE47-EC62D308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8ADCA674-FC12-614F-BFFE-53654F2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CC146CAF-27DC-E149-9D0B-7ED3324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19C99B9F-7B7D-E44F-A7EF-F71CAF67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51A7521F-9C08-7B4E-B405-339358CF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9C7D84B5-BE89-C546-97B4-7F090906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D41DE91F-9130-0144-B217-10037B82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F15B8A4-A109-384D-8CAE-78E150964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AA67E8F6-8697-A240-BFF9-CFE732B9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0F700FEF-85C7-BB44-9955-32E0D46A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3DC505E0-310F-804E-9B36-28716333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C2E44793-1DBC-4147-ADB8-AD8AB86F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2806C748-88DA-5B4A-BBE1-D4A0906D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B36BDED1-B372-8542-9375-5EBE9F33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42C6DE4-4AAE-9C41-82F5-C9D87F17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FB460B24-19B1-E044-ADBA-19F2BC88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21740B33-F49A-C649-B2FE-C5E1D45C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6BE0C29A-4492-9A40-8C8F-2E6C4DD2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EF41A066-C729-BC41-B3E4-BEC6AD84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2D55D237-0016-7E46-A332-A1D1BACE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CEE3F065-0EC6-5444-8ACD-0C5B9286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168B9E6D-AE26-CD4D-A170-E49088FB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670E8002-7752-7249-AC46-66E408C9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32BCA1CF-4662-424D-8743-59A18908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172EBEFE-C2DA-AF47-A50D-2964D878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32714DC8-CC37-7142-BA36-4D95DFE2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D09F46E5-02A8-6F43-B419-6027CB7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DF961ED-D0A4-4343-97F1-A658BA35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DFA5854F-174D-3A43-8B66-0FEF7DD0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D48EBBA9-5B21-FD47-8B27-E2F84489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74E38C5E-6ABE-9546-BD21-BA6B6BE9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FDC040C9-D7C4-A746-B351-620DC688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262B7C7-295C-F04A-BB65-0EBB8012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E66A4B45-B444-9B46-94E9-6DDF4408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040B794-852A-BE4B-BE6B-E844CEC36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4D187573-DD6C-D848-9D81-E956F62B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5E4783D2-B2D1-C848-BF86-7F0A65B6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DC03AF1-F0B7-4D45-9D49-CFD8BAAE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FF7AB879-D24D-3445-A19E-0D9F8A7A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27E4A830-A07A-6D4F-8878-A95BB909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675A4016-7CDB-6B4B-A354-21B85817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4D4C11C-1C32-7743-8CFC-80FE2807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D58DE949-332B-764D-9190-C966A106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BBF9A65F-F551-864C-B973-4C58697B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6707F45-8D39-B642-B66E-497B65BD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7BEED2FD-87A3-5E4C-8F05-181878ED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AB7A717C-550F-A443-8197-88DB9383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003E0A51-031A-0546-93F6-E8C6896B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DDA14972-A5F1-204E-88A3-B402E8E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98B5E3C-A64D-0E49-A34E-9B086FB6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2AA70586-345F-FE4E-8792-4D110456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C2F75808-94FA-C84A-80DB-30DB9593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FEF92615-E943-AF46-9391-CB2742B1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F9BA8D19-C5FA-FD45-9176-0BBCDB231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8553CE1D-581F-7A49-896C-FBE9C1BF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BC66F706-3D7D-2142-B1A7-B6A6E9C4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9F7D9607-9A7A-B343-AAF7-208F64EC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4590403-ABC0-9545-BEBD-3E4419E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93AB89A6-6166-4542-A3D6-C158F5D3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678D5CFD-4F3E-784C-9D95-1039E36C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797211E7-DAFA-BC45-A0AD-8C6D93267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07BAA948-B59A-CB4B-9FE2-D00EF060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45E724A2-84EF-E948-B7C9-650CF957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806222F6-7183-8B44-84D1-0EBAD849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FCCE30D8-C988-364C-B1A3-851C5CCB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0ECF0B12-D93E-D64E-A37B-03B856AA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A00760B8-452C-8F4D-B9C7-6BC7DD80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45D61AE-6FC9-5849-932C-B77AC0E0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00B4173E-DBC3-8D41-8E42-43ED70BC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1E6F58A6-C1BD-7A4E-9E11-FFD6C6C3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FF8110C-766E-0A45-801C-0C04A43C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846693A8-F365-724B-B478-9F5AAFC9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AF0B0484-4F2A-0148-8E95-F203B85B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7E508FC7-A0E4-804D-BB42-85EA8454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7933487B-5149-7B49-8461-13714A95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F8E75983-7581-4348-8381-7E5C6E56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FED28AFB-C568-E64D-B0A8-A22B4DFA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ADC87416-71D6-064D-BED6-1F281C14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9F5799FD-F00D-754D-9D2A-8159FE0E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4B8D59E2-8B38-4D47-A17A-3F95D768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B1034B1F-D764-3147-B22F-23517C65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C8D458F-B129-C44F-8B75-B8CADE08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C8D05A7C-BE71-5145-98F4-EC4A2B8B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66FBB6B4-5137-1B4D-B1DB-DDC8F2EA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8FA831E6-7FB9-C041-A860-DF67C338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F5C2189F-C67E-C643-97A3-0080F336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0A9CF1D-F3D9-504C-B06E-C6361C18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E4BBE68B-A56C-7C4A-B7B7-870BBAEC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A22C2965-B7BC-2348-9F21-EA4F9CF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D04FADBF-BAFD-374E-8ABD-F0116C2F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50836E2-F0C7-B349-B39D-6FACB85B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806ABB50-8FA9-9F4D-9C8D-42F5F779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ED343EDF-221A-8847-A1B1-40CA4547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68864860-B0FE-5843-A493-8792BF3B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77E5F413-89E5-1C45-A522-08BB142A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E7F64F32-CF76-B04B-A4D5-C7FC1894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D5D02296-A051-C94D-A0D7-E59C78AD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1DDAEB33-51DD-5343-9C91-B0C50BFE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BF4EAC8A-9FCB-EB41-9D09-32E7D39D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DB48FFBC-7EB2-FB4C-BD0F-E3B14A30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E0AE9A00-7B4C-ED4A-A978-C9EB58E8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C7D9086B-1EAF-6245-ABAD-2845F883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68ABF139-4724-314C-BA38-B763553E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C07E4EE8-9DBE-6146-9BC1-2D46154A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3B235C7F-815B-7A4D-8609-F38BB1BF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8173E4FA-4D52-4847-9AFD-A3B76442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20D209FA-79F8-DF46-89DA-91A9E308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CCAC503C-D911-FA47-A6EF-E15C3122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58A222B3-B0F3-2648-89D7-5663CA90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8EF85044-356A-E44D-AD5A-C85CB9CA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04C6E927-6471-0E4B-827C-EC0713E1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B5D7D96E-68C4-5548-B24F-BC49F5606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11A6CCD-FE83-8E43-B109-03F5483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4051CDEB-0E5F-1842-8249-A0FA5F90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90D8B24A-8A41-7240-A9A6-32EEDCEE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BF1FF91F-0369-1F4B-838D-888D54EE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DBE19C9B-6F7D-CF4A-AA16-72D1F838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914CF95B-6DCC-E34B-9FA5-324BBEFBF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8084ABC9-4E08-8B42-BC43-F8143D3B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7BAF0533-31C3-504D-B454-646849EA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20EA830B-6875-A34C-9B16-7AF8DE6F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68375EF1-2C21-0F41-93AB-4C50825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87AEDF48-465E-1240-BE61-A2C93C00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588C3213-E195-9C40-A795-93BC482D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C7B74B28-052D-1A49-9E0B-5C18B099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0A6ECE8A-3473-0742-AE8D-3036137A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8FBC65BF-B2FC-D545-817F-B8692D56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260FEF53-13F6-2B4E-8D4F-7D89BA4E4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423456F5-79D2-0844-9173-12ED3854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3B281120-77A5-B844-95B4-532A60E8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24CA305A-AF41-2A47-9EFD-B98F64BE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3C40723B-54E2-8440-B48A-5109437D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90DD5CC1-20AE-6946-9888-E0931BD5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9F71C05-2E9A-B64D-B978-27E5E84E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50975FB3-F2F8-B946-87A7-A840840A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C4677415-A4E8-3D40-ACC9-8C8F7E30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3FCEC9E4-7BD8-0748-96AD-57C62DA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E57F9DAE-F9DE-9849-BFD4-9E5AB637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0937682-2C7F-C44E-8A04-F380B18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71559A5F-1879-C74A-8E3B-985F9CCB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77FE258C-6E93-3D4A-92C9-D80AD858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808FAAC6-B598-1449-9FD0-190304DF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092697B3-AA84-1D41-8718-11B03E17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6AF3949F-4FEC-4744-8C38-7FB30B68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82A1BA5D-98C5-8E4F-9577-50E9CD24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C7AFD92A-AF29-D946-AFF8-7E3479E8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6B93FE45-9A99-3C46-95C1-6AA9373A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A6DF7CF0-F40C-8E46-A7BB-5FF050D9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78687B9E-ED34-1F4C-A198-8BA7D8F7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F7EC29FF-E1A1-D34C-B7AA-4D952ECF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851EB0B8-C9DA-D547-875D-5E571C3D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252D8F28-9F22-9448-96A1-1444A525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CFDD4E87-74EB-E342-A278-0631942A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32979942-5BA8-7B4B-AD14-1758C8C8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E521D191-81A9-6148-ABA6-DADC7A05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D1A052C3-E4BD-F845-92C7-869721F42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CAD50712-C16B-7040-A39C-648B12E3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2D4C10F-D928-5446-AFA9-4A44BD64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895E247C-1813-A548-B554-F4F0711D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B0FBA8F6-D07C-244B-BB0D-DF1D37FF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E5BC817D-6897-3643-B564-79FA25B2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E0E804A0-038E-2B4D-A7D2-EF8D117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DB661288-1244-8546-A92E-B851406D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078F75CB-B21B-4C44-A36B-FB989127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024813F-73AC-CA45-828C-63611098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36A8B60F-39F7-5141-9776-AD18C4B0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7BE897EF-C9CD-C74B-93ED-564A1F8CD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3F441885-D78F-7840-8D2A-1DBEE11D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4B9D07C-9D0C-DF4F-AA24-BE3182C6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98CFC691-AFF6-3040-B6D5-1A3DA326C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AA8934B-68DE-AC42-A0A3-9705E0A7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1EB9BCBE-48FA-2547-8D22-09A6FE6C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9D1D42A5-D4A0-E340-B9B6-45218B6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C2581AC9-CFBB-8041-A1CF-5B7AC52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9D0D8173-0FC0-5A4E-BFAF-B4D2F189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737AB4EF-799D-C045-85B0-294AA860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395D21B-28EB-6945-A992-BE052726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6F8AF161-8631-1649-A9D6-23E95445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189DE1F-A6F3-2349-BC0E-4A85576D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749C90FC-7499-DB49-847F-82A6C5AD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DCB89806-C68D-2245-B625-168B6132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0E976E2-E011-B64D-9AF0-408887B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1C31F2B5-2A36-8E49-98B1-0BE9DFCC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00B9F88B-F85E-154E-8ED3-E9A1995A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AD412C88-495A-7A4A-873A-0E5541BC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4E4A39CD-BD78-5749-A482-A0CF0C52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D5264FFD-663A-E147-9418-A1E8F467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D09E62F2-060D-634D-B299-7F5DE645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843F7C9-3D57-FE4F-85D5-C60C56EB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35D5A187-AE3A-ED4D-B220-2F2E2B33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A34C43CE-8D1B-A14C-AE4F-5EE4FD89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31601CDD-E825-2441-A939-DB54AE71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19D7B1DD-6661-AD44-A1F7-B733F053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70944C72-FB05-E140-82F1-9B82ABD8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84B422B8-A655-0D43-99B8-EBAF1AA2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3B1ECBD5-26F8-934A-A476-A68904DA5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672E8FE8-7271-2048-AB02-66F858FC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E69F3E65-CEA7-054E-9B9A-A852A24E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3542310C-AC78-444E-AB3C-092E9780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C9A1F972-0F98-F34E-B43E-1A86FC00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8E684350-1F58-E346-B146-9925A27A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10167A85-B928-1543-BFDA-CE6B1C47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273DC8C5-18F8-DE44-AD29-E357EEE0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75C84283-BB2D-D34D-945C-F306BFA3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5B57E5B7-F46C-1C4D-A6FF-D3B304F8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50E35435-BB9A-9444-90BF-9A071B3E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DAD929C0-4051-404C-A4AA-DAC7E7BE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7EB505E3-B5AC-7546-93AE-DFB2EB54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BDBF724B-1F6B-5D48-BC51-C28158D9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3524504C-3113-7443-8B3C-C631233B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EF82965C-7A72-544A-AF83-DB6FDEE1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FCAFD3D8-74D5-0E46-BBFD-B1FFFAD0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06316AAE-A663-404A-9A92-6311CA209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BB7B41D1-3023-3849-BA6B-22D06C70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A351A43-0E23-2D47-9294-0A80928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7B2F01B1-C478-BF4B-B3E9-E1D0174D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A3388D75-E2A3-BC41-BD7C-1B1AE1AB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AB21D375-519F-3640-8C11-924B8DBA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B34B971E-1C55-6744-AAF5-B010C9BA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8744B4A3-9941-0340-AC66-32D9BE82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08DA32B-3C91-994F-BB22-E8E1915B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F4C6268D-2133-234F-9528-1729D1E2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9522202A-8142-0541-BE99-A459CBB1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792331B3-06E3-3049-9D98-25C10C12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20F27AE8-557C-134F-AA6E-F6E636E6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6CE5E74E-A340-204B-8717-A239D1F1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09E871BC-38A4-C649-84CE-0DFC9941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926F9AB7-CD34-E040-8BCE-3DF6B237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D8CE5CAE-07C1-574B-A2A2-E33496D4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B9C3A8A4-C1F1-6444-AE35-F947D8E8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287A4DAD-BAC2-3546-AD81-A577C419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73E98D75-4F20-544A-B40C-73AE6186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8111F5AB-BFF2-DF4D-BFEE-C5B862E5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6F1BF2B2-FF55-C148-8D50-3B871525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98080289-D91C-6846-B9C9-09DAECD3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99C6AB-D79A-0348-9795-5CAD662B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FA4E4BA7-C173-6846-A6C2-76D17D04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2271A742-B1F4-0A45-BA6D-809D8B9E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23BB6A7-529D-094A-BB22-121A5EFD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C2167B31-A35C-9942-BDDD-F2474E8C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96CB66E-416B-9C4D-90A5-F96F6CDE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573D10E8-C4B3-F342-98E6-837E79DB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A0D8864D-6738-114C-997C-43685701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068BA1BF-3168-DB4A-8B34-265DAA97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61921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are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odds </a:t>
            </a:r>
            <a:r>
              <a:rPr lang="en-US" dirty="0">
                <a:latin typeface="Arial" charset="0"/>
                <a:cs typeface="Arial" charset="0"/>
              </a:rPr>
              <a:t>of this being a different shoes?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A16DEE2B-2A8C-7541-AB01-70971A2F6F5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FB8F3540-929F-A94B-B4F2-896C5EC3F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8C419648-799C-C540-85E4-97FD99ACA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A4C0AFAA-619A-8449-BFFB-ED8047E05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FD5FECB8-CB43-584D-8F52-4AD5661EC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17DB4C13-1647-7746-A10B-67618E854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BC0430E-5FE0-374E-8D67-7135CC47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3B593F6-967C-DD40-BC80-80CB03BB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1267C75F-36AD-224D-AC3D-D356A5142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6098F042-D137-4345-9FF9-B07AA7590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50271FA1-A063-BC47-9C77-181DBE6C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FE46D3A1-85F8-0145-A6FA-003A7249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164CE820-DAEA-FF44-897E-8B5F39B0E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287E3578-2431-464D-819F-374A693F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0398E93D-51ED-9642-8C1F-8E5CEA61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3D8550C8-2D3B-5A4A-83FB-5739C3EC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DD410A8-F790-BE4D-91F4-85AB1443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B9DFE6AB-B5EC-2642-806B-CA85D05B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AC07092A-50AE-3D4D-9C5E-F2315C82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AA2F67E4-ED57-7549-9947-7EABA65B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F9716D25-4B16-D64F-9D64-82B8CC31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D5AD7863-9071-F04B-B57E-D9887B4C4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BBED9771-8ABC-EB4E-BD4B-BA8006909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D36523FB-8301-D74F-9D7B-C2059F44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90B46ACA-0EF0-AE4C-9163-27525EA9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6EFEAB58-41EA-A64D-B9F4-4444574D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8A688068-3F9B-A84B-A398-37C1C25E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2BAF9D4C-5B96-474C-A93D-955F3B955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FDEE6FD9-6198-DA4E-8D4C-E8BE0AE8B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08EC1D0-950A-BD4B-A907-45786DF6A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C4C6A09-69FB-1D46-9FEA-7C921564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A06E97B8-1117-184A-B9FC-BE6B29F07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BC98ADA-955E-F244-83AA-01ED60CB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3FB2B30C-0CC5-C448-8252-570B1F831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3DDC2FC-161F-F044-A2BC-58053277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5114EAC1-6DF2-C046-8132-CEF4DE7B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FD6909C8-1658-0348-B6B7-A02F1FB6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B8E823D1-8740-7D4D-AEBF-B578D45CA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D9614474-C5F8-0D4E-98D0-DDB85D2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25B8B933-834B-8F4C-BF91-717232596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9220C064-6E2E-EF41-A2CF-0FD2C7C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3817B477-21E7-C94A-990A-F9394FBF7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CBAEFD77-F79B-9D41-94F5-5E79708C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11DD8987-674B-E14A-8CC6-EC6CC9442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606B117-4675-B34D-BEFE-087CC735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27AE8E45-328C-6F45-BA80-C8CF0E8AD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5E3220EA-E083-A644-8ACC-F08696B77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16A5CC90-39CB-F346-A519-A413109FA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A62F68C1-D580-B240-BCD6-F389D638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84959947-7D87-D041-9CA5-EFBF7A13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B6314E12-FAC2-554C-9224-B0CA1BF6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6B47922A-C620-BF47-96C1-83E74D7D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E557BD50-B44D-C543-A1D7-0D95DD0E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D785CC55-B9B2-7945-9A13-E31DB09A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48BA646C-9B77-CF4E-8B3A-3EEFD75D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F5F37D1-DE4F-E64A-B2C7-D645E7702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7D522F18-B3B3-864A-9F0F-B3008821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48D4C24E-9148-A64E-AC3E-4EBD72382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7C01A840-CCCC-4246-B20E-74AC7215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05F4F12E-421A-764D-B0A1-36AA54D3A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3C8B5E24-5BE5-CD43-99B1-72B690C3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3339F2D6-D617-BA42-9112-5424035D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A3B7FBF-004F-6643-8A31-4DFEDBDC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CCFBC67-5A7A-0449-968D-8AA61F9B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5FAC9351-3DF4-8D40-8837-6A584D628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51EDEE4F-2503-484F-B6DF-01059B3B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80E2FD7-10AC-A34E-A710-4B3D6135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BC1F3820-A9B0-FC4F-9DA7-B80D8CEB7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59A5C8C8-4F32-E842-A876-3F014CFB9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09B8DC84-41F7-D249-94F6-6AF621D83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3646B768-D070-9C43-9E70-E65B234C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C765C06B-F577-E145-9703-7EF9F29FD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7748A01C-61C0-9948-BC6C-A174161E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21B7B705-79A2-E74E-8ADE-58141693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A67B372E-FBA5-5948-83A3-2CE04D53A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60CC338E-E84A-7A46-8B5F-EC0734078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B712240C-607A-9B45-832A-D415F876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C1FC1AD8-B638-564B-BA72-8EA325E7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DE6C2294-432F-8545-A8BD-57DE44850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3D3C496C-87B4-2045-AD3E-9E1D4C05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ECF2B1AA-7B77-634A-92D4-36B6E27E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8708713F-256B-324D-995B-8A6A7A57D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E2A59A68-B71A-4E4F-8C30-46761A13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082CA445-B774-6441-9109-22E52112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B6C6678F-A623-2D45-B6EE-9089204DF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721EE26-BDAF-6B4A-8E59-C52B91C2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29C3D55E-64B6-B147-B83F-F67B848F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C61BCF79-2842-1846-90DA-CBFEA8DD8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8C8AF90-FE86-EB4E-83D2-6FA4B14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4DA59C0-5A18-7644-9257-C6B605941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1FBF6A4B-5DA3-E94A-86C0-A9D33571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77B58FF-6777-7046-A27A-DBC91462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DF7DC9F7-AB52-0C48-B0BD-E8AC9EABF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74D2B5D4-7A5E-EB4A-9EFB-47B33F4C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1899EA00-6E34-1745-9D13-94636A84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A826B7C6-2F29-E94B-8EAA-9698622E2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C4B6D05-C2D8-E84D-A383-43E567FD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F8BD7C4B-D1D0-7247-83E5-1038E99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A840ACEA-BEFA-7C41-9E1E-0AD6085C2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932C47FB-4D17-BE4D-A48C-72311D65A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C5FA6E5D-42C4-054C-B4F7-5D48A9A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D54690E8-A7D5-9444-98D8-1BF502E03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C9785A4-BDB7-4D4A-8493-4A35439F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179642E1-2B5A-4943-ADE5-4601A467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166129-C65F-A74E-BE11-3A30E19E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C815B448-8308-EF45-BBF5-77030410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AEC31441-84ED-E046-8F99-4BD872891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954125AD-94DB-1447-AC48-605C1AEA9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5C7529A-2927-E848-BBF1-5130C41E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48C2A0BA-4712-6747-B8D2-92EE413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7EA85DF6-F061-AD46-BB59-F7A8F91B6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2B452DC-7988-504F-97DA-09D39FC2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E261AC84-850F-C84E-B9A8-56BD281C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7A7FAAA-0E52-DF48-A4F6-EB69CB09A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9F943FCC-02B8-724A-9A94-2A4A5C89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E562771F-EB79-3243-9F5B-270AE31AA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CB251896-EE05-A64A-8F92-B8C2A858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BAF0F8D1-8B67-A04E-B250-819B2993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580FD7EF-1377-FB44-B499-58E201E2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6CCEF5B0-13A1-154A-826E-81CC282E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1538CC10-D72A-5A4C-AF3B-9767A397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32304700-1DA2-C046-B080-A7482794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60525D0-1839-3D44-B6E1-22988D54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67011C57-3235-8647-BF7E-FE0662C31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60191E47-FF9B-FD4A-A912-5E97BE6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7CC1B131-C834-2940-9D4F-7E69D75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E2C12830-D713-3945-A76C-8395EFA2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B8C1A73E-465C-344E-AFBD-7083D32E4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0D85717B-0492-D948-A519-7C826433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4ECFBEBD-BBA3-9A40-9CAB-22440B58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2F015632-8745-2640-A757-78431151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A6DCF1DB-FBBB-2447-8EF9-D3151414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86136BD7-4B2C-7247-9D6D-E8FC9548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FE170830-7732-6848-9ED9-36A42B26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B59ECBE8-E1C6-BD4D-8E26-0AC599ED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6EF5E6B6-5E1E-DE49-A82E-CB8894E8E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F7E7DA3E-7ADF-1F41-BBC5-06B7F3C2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B45284AB-88AF-3D49-A51E-3F429278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38147E4F-CB37-DB42-A666-0E6E90D5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3E56397C-E72C-3944-B4BB-91F542A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A5A9BDE4-9BF0-474C-90E6-3A42A476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DF03361B-52E4-D049-A8F5-B0C1D95B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233164FF-2A09-6842-B80D-3408BDEE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AF1A134-5ED9-914F-8455-134990201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C67E1280-7A64-C74E-9A1C-A1A652C2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4ADD3524-5C94-6548-8EF3-32F73BB8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10669F20-877E-1643-BAC2-A26528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F6894CF9-18B2-E042-9E5C-2ECF37EB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E0C655ED-85DE-EE40-9354-F43FA1E0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B71B963B-6056-4248-BD7F-07BF4DDE8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4E4E1FA3-2121-7C4D-9DAA-9DCA57FAE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72A420ED-7191-0E42-A823-1A9D9933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9C7A6D2D-6B58-2E4C-8EE2-7644DDC2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F730403A-1581-7A48-806A-9DE8EAB7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355B4016-E385-A446-AF63-03691C35C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D155AB8F-D5D6-E64F-BFC4-2353A3E5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BE100BBB-4B3E-EE4B-A9B8-F80430CB9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9DA5A3C9-D257-5C44-88DD-E686DF812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1E14F8-B93D-0742-BE4F-12211BF2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178D8A71-4927-B84D-A577-42464BD3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152B6DF1-4113-894C-9E24-A08364DA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1590E29-984E-504E-BCD8-C6001F62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A8D9E6A5-8A74-F949-B4AD-01E7D01B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33DAEB2E-9158-FA46-8DB7-1DC547AF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A853FE32-AC3F-C34F-BAA6-876BD604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4D3B7505-0AD7-EF45-AF1C-F4B6473F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FE135599-3A28-4243-9234-ECD9C01F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2524EA6-5DCE-F74F-BC7D-EE274C8CA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6D5178B-4A5A-C64F-8B45-594ED0332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DB8960B-9EE2-C84F-ABFB-BCA14168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B109FF67-F1DB-BF42-B777-9B31A78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2681B9D5-5F82-4245-AC41-8C6D42D3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67F6619B-4AB3-DE43-9507-026B0F72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FA0E63E4-0849-AC4A-BCD9-9F850EED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98769F50-F1AD-D24F-AA27-9FC27C747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35FF8C25-B0B7-C044-B48D-0ECC2964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199E8906-9BDE-9443-BABF-D6AAE1662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E779F46-7B6E-7345-B5E0-000350F0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C6386B6A-9474-2643-9DB7-77A6C13B8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5A82A0AC-BE40-C64F-A4A3-98954642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84AA11BC-683B-1A48-8FDB-BEC39705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73C9F7DF-56CA-B14C-A1B0-EE60E82A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3C4E63C9-CF91-3D4A-9BC5-7E8C333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438EDC86-3052-6D40-B44E-CFB58476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A899DF80-9402-F44B-BBDB-281C111C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7ECA6F50-F086-2344-B56B-E8E861BA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77F3F1B-8D12-B54C-B56E-A68EBE87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16A1F19-161B-F24C-9EE3-E8061ED8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DA36A30F-F1AA-214D-A8C9-FE43124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798B7724-A863-3441-8D54-2097093D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85223D2-DC4E-5641-9008-57B1A42F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E758E6A2-A3B6-1E48-BCA1-82EE454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15705F05-7631-D94C-9ED1-96B532AF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EF1690F4-1DD0-4648-9444-9D17B8FF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F3117C00-A58B-BD4F-B137-FF12A887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4EBF05BC-2CC7-6A46-A20A-7998C0113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18A49492-05F5-FA4E-A120-EC525094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258D1125-CB75-B240-8AA2-0D4FC790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476E09FE-7777-F443-B76E-D9017D00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811070A5-89E5-E44D-8B94-2D18FC2B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C2133A96-5106-7349-BC25-D757AC73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E6E456F6-B791-7048-86E5-69046E98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B0FBA754-56C5-674A-8BDF-CB2050DB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C4B72BE9-A7A0-3F45-8DED-9A0A4976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73CC3116-FA81-694E-A490-A431D8861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7874D1AD-C213-A34A-B240-34592F00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EE5BAC21-4D8F-304E-813F-CDC13E61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47B17B60-6CC7-214F-93DB-A527B36D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57A18BB6-22B8-2847-A2D9-C731E73F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7A5B5EAA-F64E-D648-BD35-D5FA1AAB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A064A60C-4273-054B-8DA1-EA00EF13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93ADBD8B-ADB6-5D45-A9D8-F353F626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BACC931E-960F-204F-9AA1-7124140D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29AB19D0-2DAF-3746-BC8B-FEB03250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F32E3489-1B01-FA4C-A7C4-D6C62E7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449639CB-E85D-DC44-A941-17EFA90F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F56A411C-7786-1049-A02E-B67946F6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0157B71A-DD15-5841-BB0E-97D02840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D27BC040-0F6D-4245-818D-8A8A1BF0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2E80CD89-8C56-604C-BE29-FF415A3A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85EAFE55-370E-F744-997F-CF0CC07D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F5B77C8D-2D16-5E4A-9ECA-CB2C6537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7A6B7-4CEE-D344-8C1D-3BD36C1E4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31F7CC8-9B83-CE48-AEE6-E2367683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2805F5E3-2834-704B-9752-F7FF14A3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951F8E26-42B5-4F43-BC02-AA251BE3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63151BDD-CC86-D741-93EB-887B6C92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254837DA-1313-7348-B029-40F82F178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76387A1-2481-6D4E-B9C0-F6A7F03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165B5F5E-C514-9D46-83FD-E7FA8652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FBE1F292-A655-2444-834A-8C54AD8E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825FD884-A756-F74C-85B0-272F692A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942C963-D936-7B48-9358-63FC8DF6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E38D306C-B269-5D49-9A7D-C9646C10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683F1C22-FF6E-F843-9C0D-ABAC8B34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9780F09-565B-CD4B-8EF6-CCA87B6C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B91046B-64BE-3B48-B508-E5C2794B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20F9344A-BBE4-694C-8D9A-EBD64957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D79B46AF-B175-9C48-922A-4F31FF9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E2F8E9FA-5FF0-9945-825B-9BB08340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0197144C-8830-B645-B47E-659B67CD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F2D22F49-FBFA-FD46-843E-1E6F2028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3850F5CD-BE59-6D4D-930B-54E07EA2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8A67C4E9-333A-9549-B741-34334717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A6436C46-F027-EA49-8CE8-CF40A2F8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240321E4-C0FE-754B-A333-F62E9EDC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980DC191-3F8C-D64F-B5D1-171D2F57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546654C5-0BE5-D646-B658-A8B94E03C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ED69C99C-E13E-0B41-A7A4-39B31475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08005A6A-6FD8-B240-9B1C-36C3D703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B42DD8F5-7132-5F4D-B6B3-4093304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922474F2-8F41-7B49-8BF1-5F05D5BC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7517F270-3438-3542-AB18-81D5ECC8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F00487DA-201D-2B42-9FC1-C73B2B58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550D1740-FEB7-094D-843A-F0C15D2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DAEA2E2-260D-5946-9A44-684C6BD2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E90D726C-7A4F-3948-976C-5E5A076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7AC1F4DA-79C8-844B-8A04-657A56C0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F7B16156-FB64-5E4A-AC03-61C6FB44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B031266A-0867-534C-B7DC-6EB1144D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5F049E4B-7A83-A947-AAAA-2F63A6F9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CF52305-ABA2-9141-85FE-7369E808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B671DAB7-4FB7-2941-9296-95717DA7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4C901E58-9506-FC46-B26F-2E006FCE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A295BC65-335C-9441-82CA-2D698227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498A8A91-7A73-CD42-9E60-0BA91C5F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E88FF088-7E71-8348-93A4-732ECB9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A798369E-A19F-B84A-89B6-FE001B9D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C5B0D3D8-7392-2E43-A992-D3539D78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C3100BAE-CA76-4049-A7C5-8BD7C09F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2855D212-33A8-524C-A46A-78CA4222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3C9B0251-94E5-2C40-90CD-99DBBDC1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5CBE5FA-55A9-AD47-A38C-28791085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F160C5E3-0724-4048-829B-A7DB17BA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1E9D7624-9D1D-704D-8CBB-D62ABE6D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F7B33A63-907B-114A-B700-D7230BA7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E10F3F3E-B5A7-9E4C-807C-9379A260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3E27A985-8638-BD40-8E60-7A4DDC61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F69CF903-F840-B64A-9123-9C68EAA7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23AFFC0C-80D6-1044-B4DA-28AE1486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2D7832F3-0385-844A-80C2-8D7D7505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6EE9F1C1-B50F-E64C-9ACF-366AC3635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1A9534BD-62D8-FB42-BE02-2D9E49F7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FAF1178A-D5D6-4642-B6BC-FAA00914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40D3F815-DFFE-E14B-AAE8-5CCC0256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5CA3E260-D618-6448-86A5-D039CEF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C90D0893-02DC-C843-9987-A3D5AA27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5644E6ED-8F89-0446-B69F-61781DBB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C26B5686-B048-E44C-B437-8D8FDBBC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E0C354E9-D0E8-8941-B701-D095243C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3126A423-59FD-4E45-AEDA-4FFBACCD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5D027F29-7E78-8649-AAA6-DD35C01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049D38C8-764D-B54E-A96B-87438014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7372C7D5-4EA1-754E-A76D-9C936632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F7F95A60-068B-E446-97DD-06231C61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A7D956D9-7A0E-4540-A1CF-009A7368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7D332A54-F991-3344-8D6B-97014003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E1A9CE72-73F3-5A4C-8FAC-AECDD00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4E9538E8-B911-BE45-BDC5-8E9750A7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69D4E339-F070-8F4D-A9FF-F98EA60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EE2BC4A7-2D0A-FD4D-8F4C-6A818192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5999F38F-A699-7B45-9534-191A065E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9D6CB57E-12FC-0540-9C86-075716AA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AC6A9D9D-70D7-2747-9BE3-5F8D2C98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13536FCB-7073-EC47-9CD7-CF2C0765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C551FEF1-8317-2E46-92A7-F0FB338E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1E8C47B0-39C1-A946-B746-439E3607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37B99000-9031-DC42-A6C8-19EE7DF0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5D5A8295-8E45-3848-84B5-ADAB2AE8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6099A70-F265-F644-AD13-D51C85857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FC2DFCFF-E2A6-F843-A59A-25A5982B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88013F07-C9D8-E046-9C59-8D441DE8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E9F0F7E7-CF71-DB4A-A13A-7C072C4D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E411EFB-16C1-2C4D-B9FC-53643F06F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47AD8CD4-B4BC-F747-875F-F1D8EA50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DF3B3510-2625-7044-8EDD-0C4D85D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8EF11DC0-805C-3842-9A86-FAF500DF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AF29AF74-CB52-424A-A714-7D894F72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E94B2261-1C50-A04F-BF38-C634DC84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DE73A427-D833-E44D-9487-771186DD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EDDEA404-9D19-7443-8712-B66DA5B6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7103FACF-E399-E247-A24A-151AD9FC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4D1F9A68-D384-C44F-8EB8-3B8D1C72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E2704797-625D-A64A-BC88-4E7FA606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A779BB15-9A15-794F-B52C-198E17AC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3B46C887-5F15-F343-A52E-3258EE1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B5EC5FAE-AA3C-984A-9745-15210F33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77F6A198-D195-6548-8D59-81AC5C9B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8BBA09D0-5AF9-214F-9FFA-09BFD88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D94A909-4C8A-BE4D-9EA5-602574AE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A3BAA61B-DA50-0148-87D6-36DE5249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2C438035-32C0-884F-B8E6-EBA79800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DD7E26F5-6AB0-5F48-B028-31AE8F84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5EAD1115-B208-A349-AD3E-3E99C6B7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4AE8FA9B-5B65-1C4F-922D-BD349BA2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7003028-8CC0-8542-BA20-252D6719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D5C6D930-00B6-F449-B657-BB6BC196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23519D04-184C-A84D-90A7-66D7051B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DA885185-91FE-0B49-BE6F-4039A4D3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C15264C6-0C82-3740-89A4-D26D5AA2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0877872F-6DE4-674A-A299-ECEAE2E9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A9A645D2-687A-A941-9447-8613E73C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8DEEB6BF-1B59-8543-81FC-507C9E29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E59EBA7A-CEF3-3046-996C-127C1627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16F56A16-5B3C-9648-B409-6065A754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7A485D86-E792-AE4B-BDC7-41C1CAE6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9CAACDD6-FDFC-084A-9247-D5A46154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D80EB413-51A2-984B-9F4F-A4DA2688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B7FC4B5-4BBE-E24E-87F9-112DE9B5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465DACDB-68EB-DF40-A9DC-34CBCC9D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1A7254DF-1D0B-8A4B-ACE5-DB340E73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DFB344AF-C041-044F-918D-F2118C6A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F8BD437D-F39D-FB4E-A249-D6EB9302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41900895-C654-DD4E-AFE6-260AC3FB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94C03303-9D84-4A4B-A8CB-0A9122C9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14B8493-298B-EF41-8229-ED1150A6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FB2B133-A90D-8741-ABDA-60ECB1E8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243453E7-ED00-7E4D-8832-7B0F2A33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BC0FBF7-1836-184C-9B74-B23AE7BE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BDA1C61-5D80-ED4E-98A1-ECFCC4B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DBB7F28-8E08-474D-BCD8-B5E5CFA3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CE852B2-7F57-5D46-BD8D-9684E1F8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7869A294-4B87-A545-B881-1BDF720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D805C1A-DCE5-6047-958E-7518B449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30B00E0C-959B-6F45-B89A-5993FD03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2B34F7C-E366-A14C-B4AB-7182F671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DBC8BC6C-8441-FF4C-8D19-81E2026E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6D07FDAF-579E-8E46-9629-CF8AB4D9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BF05706B-19A5-6D47-B46A-4911587F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B0320D5D-504B-A744-A0AF-859E5DD7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FD9DAAEA-EE3D-2B41-8550-D1A49FE6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589BB701-E559-DF46-931B-85B22D3E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5A59C157-33D8-B943-8088-A7AEE170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4363020E-874D-1F4F-BF97-403F9E58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11DCA2FD-4429-0B42-AA71-D10450F2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D35C4755-5187-2F49-8486-763377D1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6A8F0598-AA3A-4049-BDFA-06591696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8BE28B5A-577B-864F-85F8-1B339674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5BF53084-BC24-1840-917C-4FEED2A4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4EA212A5-9CAB-ED49-B5A2-0737286A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8BAA71B8-E671-4644-9BD1-93817B10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B64C8A34-A01F-7346-B68D-01D3BCFA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A830897B-605E-4E48-BD21-57CD65CB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380367D5-F12C-7648-A90B-C2DB37A1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60DA08D0-67C0-8B42-BF02-5DE198D7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36D7525-F6E9-184A-BA42-1F106ABF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FD3F5E8-37E6-0540-8B9B-A8B7776A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DE4BB89E-30F3-6648-BB34-E256FDA9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3CC18412-810F-D940-88B2-6423A0D4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FE6FC6FF-A61B-F94C-9E7A-CE915E7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103A2AEA-500A-EA4B-BF49-B0EBFC4C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BCBB2509-C85D-3845-955C-E434E4C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8CE3FEEB-5C46-F741-9DE1-C93A928C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33B842A7-C5A2-3E47-BFB8-D2FB0E6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934A52EA-1FEA-1F46-85DA-04B0CE7C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0235C838-7206-8A42-95A4-4AFFB701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7A4FD7BC-BBD4-8C40-8BE2-FCD466FD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C02B5282-C40D-574D-B158-951CB4C0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616939C-7A06-584C-9691-1D4FDB60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7C60B27-6D06-F24E-A07B-5804DD27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46E79F52-14EE-C145-A95F-DDDA7973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522891CC-4D34-434F-BA9C-76F0AD60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A67EF25C-C479-D54D-B7A0-1A103C0F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8F7D5BDD-98E7-EF4A-A218-D8168BF7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14ADA259-E4BA-9546-99D3-2F24FB67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30EE19A-426B-424B-B10B-FD952806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03558814-E6D4-034E-AD13-4EA6566F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69D7B99-B356-B746-B820-B076188C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DC095068-D0D4-694E-86AB-AACE24A8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7FEF3B32-821B-6A40-A8B5-F3C99021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FC2E965-5412-B74C-B90D-72CB3B8B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CEF693B-7FF2-004C-A092-FDA09C14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2F8B1777-C259-8F45-92D5-877E43AE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9B0FAD4-5AE2-E741-B6CE-F341EF80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2F4B07D-E17B-374B-A7E3-ED88695B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11222CEF-6A33-4540-AEA9-47D0DC2A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776A5EA-BD20-4C4C-B4BF-AD3209E1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F1FF3ECC-4DB1-2D4B-879E-8F1D1984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437C8706-31F9-0A44-8D36-1890C80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82604BAF-1159-C14C-9B78-1C483A78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70BDBBA9-712F-5045-B5FF-21003584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93AEC877-CB1E-B047-8C5A-296F3A4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684E8E2A-651B-B044-98EA-A8146ACF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36476112-2369-BD4E-A7C7-1E57A62D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B8AB2AB7-9D9C-AA42-B065-307C8056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11FD8AD0-B5CD-CD4A-840B-517C80E3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210BF3-1755-E04A-BD3A-226C46ED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5DC3303F-ACEF-8D40-884F-F14B4C50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B8A69CA4-1117-0F4E-BA2B-86B5B2A3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73D6481-5227-B644-A081-705FBBE8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80074FB-FF33-9F49-91DD-0D48F7013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79409FC0-50FC-7449-A901-A71F7195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60ED0BE7-92A0-6942-877D-784FB8F6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220FA578-6385-5C4A-B971-2AB02B6C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B17684B8-C6FF-8640-9F3B-18402DCA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6661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cannot compute </a:t>
            </a:r>
            <a:r>
              <a:rPr lang="en-US" dirty="0">
                <a:latin typeface="Arial" charset="0"/>
                <a:cs typeface="Arial" charset="0"/>
              </a:rPr>
              <a:t>the odds.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strange! why not?</a:t>
            </a:r>
          </a:p>
        </p:txBody>
      </p:sp>
    </p:spTree>
    <p:extLst>
      <p:ext uri="{BB962C8B-B14F-4D97-AF65-F5344CB8AC3E}">
        <p14:creationId xmlns:p14="http://schemas.microsoft.com/office/powerpoint/2010/main" val="3580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4872038"/>
            <a:ext cx="5334000" cy="1071562"/>
            <a:chOff x="4254500" y="3022600"/>
            <a:chExt cx="53340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4254500" y="3022600"/>
              <a:ext cx="2400300" cy="928570"/>
              <a:chOff x="4254500" y="3022600"/>
              <a:chExt cx="2400300" cy="928570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30700" y="3103368"/>
                <a:ext cx="2324100" cy="847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42545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876799" y="280988"/>
            <a:ext cx="3962401" cy="2767019"/>
            <a:chOff x="981235" y="1470508"/>
            <a:chExt cx="7188614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173100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3" y="5932371"/>
              <a:ext cx="3377026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152400"/>
            <a:ext cx="6248399" cy="4419600"/>
            <a:chOff x="2743201" y="152400"/>
            <a:chExt cx="6248399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2743201" y="3516867"/>
              <a:ext cx="6095999" cy="1055133"/>
              <a:chOff x="3378201" y="2122187"/>
              <a:chExt cx="6095999" cy="1052813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2122187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seems </a:t>
                </a:r>
                <a:r>
                  <a:rPr lang="en-US" sz="1800" dirty="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3378201" y="2378891"/>
                <a:ext cx="3438617" cy="796109"/>
                <a:chOff x="3378201" y="2378891"/>
                <a:chExt cx="3438617" cy="796109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4401" y="2378891"/>
                  <a:ext cx="3362417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78201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40946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03128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1" y="4872038"/>
            <a:ext cx="5333999" cy="1071562"/>
            <a:chOff x="4254501" y="3022600"/>
            <a:chExt cx="5333999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4254501" y="3022600"/>
              <a:ext cx="2476499" cy="992977"/>
              <a:chOff x="4254501" y="3022600"/>
              <a:chExt cx="2476499" cy="992977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84583" y="3109326"/>
                <a:ext cx="2346417" cy="906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4254501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228600"/>
            <a:ext cx="6324600" cy="4343400"/>
            <a:chOff x="2667000" y="228600"/>
            <a:chExt cx="63246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2667000" y="3392269"/>
              <a:ext cx="6324600" cy="1179731"/>
              <a:chOff x="3302000" y="1997863"/>
              <a:chExt cx="6324600" cy="1177137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7023100" y="1997863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</a:t>
                </a:r>
                <a:r>
                  <a:rPr lang="en-US" sz="1800" dirty="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3302000" y="2378891"/>
                <a:ext cx="3657602" cy="796109"/>
                <a:chOff x="3302000" y="2378891"/>
                <a:chExt cx="3657602" cy="796109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302000" y="2378891"/>
                  <a:ext cx="3657602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02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9436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let’s use stats</a:t>
            </a:r>
          </a:p>
        </p:txBody>
      </p:sp>
    </p:spTree>
    <p:extLst>
      <p:ext uri="{BB962C8B-B14F-4D97-AF65-F5344CB8AC3E}">
        <p14:creationId xmlns:p14="http://schemas.microsoft.com/office/powerpoint/2010/main" val="13069980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400" b="1">
                <a:solidFill>
                  <a:schemeClr val="tx1"/>
                </a:solidFill>
                <a:latin typeface="Arial" charset="0"/>
                <a:cs typeface="Arial" charset="0"/>
              </a:rPr>
              <a:t>statistical significance ::</a:t>
            </a:r>
          </a:p>
          <a:p>
            <a:r>
              <a:rPr lang="en-US">
                <a:latin typeface="Arial" charset="0"/>
                <a:cs typeface="Arial" charset="0"/>
              </a:rPr>
              <a:t>a result is called statistically significant if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unlikely to have occurred by chance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76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before I show you how to compute, let’s test our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intuition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 show you pairs of distributions,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you tell me if the differences are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statistically different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3CB6837-12A9-8343-8CD9-D202B314FFFF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2DA4080-D02B-204D-A266-0045FF8AF1B0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CAE4124-8AA3-224D-9E2A-7C6A9264C263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1CF759C-9024-4641-B223-BD11ED869F6D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AD751A1-96BE-CE43-BBA7-66EFADDD52BD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5E48AB1-AF65-9245-8FC2-25F08C9EDBA7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A5A0A97-CEF8-B542-9FF9-BB93A44BCA01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35E4A72-8263-F944-9538-B2FBB2BCAB58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1212872-C640-E64C-BD4D-05977FED9FE6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3A7BDD3-9441-5C4A-87D0-859673EBC30E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E75A8A9-E727-8A45-866D-1A873DF7873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BA13E10-8888-6945-B6F8-7399A5AC0081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534A7E7-35B7-5F4A-86CD-1EBA1985D61A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2F6286A-EFF7-C447-BBC3-2D85C2C5259C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E7E2795-9B69-564C-8E07-FF561077167D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72C6E99-880B-A94B-98E0-6A66DD2DA615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C05E936-7BE1-E04B-BA84-E0064C3BA998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9D02F85-502C-4A4E-86F8-8F68F90CF29C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A08D7EDE-D19B-D14B-8CE4-7079CD7A6986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C4ADA45-53A0-B348-A615-49835DE74FEF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2B09BA56-FD2F-404A-9B0E-C41700938119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8C0A7F4-BB52-4243-BF74-714FAD36981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4CD26B4-21E9-AE4A-A016-E2575F453BB6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9B9B031-1AF8-704A-BEC4-6CA87AB8F3E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3BD3D27-53E9-C44E-8586-F962BA4807B4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0D3B979-0E6E-D245-B130-E3E9B565B3D8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34FA1F8-C189-5D40-9B7B-5046E24DE7BC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2BCA403-4C5D-5146-BAE0-9434412A47CC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A210756A-6F1C-D749-B685-A044325D065C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FE3F337-A982-B741-A12C-6056092EDD3C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A5F7A95-3CE0-6644-A2EC-4822665FD27D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3F965FD-97DE-044E-8294-3F317AE99AC7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01A5EA3-C1BC-EA4F-B55B-43D61B3C8E8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FEA9BA02-572C-BD43-B5DF-1C439A18718C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87BE687-AC69-F540-AFAC-DA3B5C8B2E73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C52A06-4A7D-A54C-A3C7-18DFC5807DBA}"/>
              </a:ext>
            </a:extLst>
          </p:cNvPr>
          <p:cNvCxnSpPr>
            <a:stCxn id="79" idx="1"/>
            <a:endCxn id="80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891C468-60BF-C84D-827A-2B3175CC03E2}"/>
              </a:ext>
            </a:extLst>
          </p:cNvPr>
          <p:cNvCxnSpPr>
            <a:stCxn id="79" idx="3"/>
            <a:endCxn id="83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B2153-31F0-BE44-92C8-96405375DE40}"/>
              </a:ext>
            </a:extLst>
          </p:cNvPr>
          <p:cNvCxnSpPr>
            <a:cxnSpLocks/>
            <a:endCxn id="81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B8E7889-B6CC-F64F-9353-99A47E565B25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44E5F-E467-6843-9942-74B54E9E78A4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520B73-6A19-144B-8386-191447218CED}"/>
              </a:ext>
            </a:extLst>
          </p:cNvPr>
          <p:cNvCxnSpPr>
            <a:cxnSpLocks/>
            <a:stCxn id="87" idx="0"/>
            <a:endCxn id="84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CB583E3-C23B-B944-986A-56A89C676EC3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244FE1-D8F6-9047-A9C7-9FA6EFCA08C8}"/>
              </a:ext>
            </a:extLst>
          </p:cNvPr>
          <p:cNvCxnSpPr>
            <a:cxnSpLocks/>
            <a:stCxn id="83" idx="2"/>
            <a:endCxn id="106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1D34941-2B04-D648-919A-7D13D739AEC8}"/>
              </a:ext>
            </a:extLst>
          </p:cNvPr>
          <p:cNvCxnSpPr>
            <a:cxnSpLocks/>
            <a:stCxn id="104" idx="2"/>
            <a:endCxn id="8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AA1131-A03E-094D-AE65-58C9E859784C}"/>
              </a:ext>
            </a:extLst>
          </p:cNvPr>
          <p:cNvCxnSpPr>
            <a:cxnSpLocks/>
            <a:stCxn id="104" idx="2"/>
            <a:endCxn id="90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0D3CB8-CEE8-5749-B2F2-973481C65655}"/>
              </a:ext>
            </a:extLst>
          </p:cNvPr>
          <p:cNvCxnSpPr>
            <a:cxnSpLocks/>
            <a:stCxn id="106" idx="2"/>
            <a:endCxn id="113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D3EA2ED-5285-884D-B22A-22674D89A138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C1D4AB6-DA35-2243-8627-095665715338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5F1C85-373A-8D45-982E-FF8DE4481123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8C2DD6-9951-F84A-98B6-C9E80D5EF918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50493-CC8A-B648-A867-95080959EE1A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8AE0C1E-0265-E445-AE3C-4CC909750152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62C013-AF00-584B-9DB4-4CB0D9F50BA4}"/>
              </a:ext>
            </a:extLst>
          </p:cNvPr>
          <p:cNvCxnSpPr>
            <a:cxnSpLocks/>
            <a:stCxn id="107" idx="2"/>
            <a:endCxn id="9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C9DEE13-D7B8-4E4C-B085-AF98327199A3}"/>
              </a:ext>
            </a:extLst>
          </p:cNvPr>
          <p:cNvCxnSpPr>
            <a:cxnSpLocks/>
            <a:stCxn id="94" idx="2"/>
            <a:endCxn id="9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4E0EB94-3518-6146-8B3F-6AFD729E9E6F}"/>
              </a:ext>
            </a:extLst>
          </p:cNvPr>
          <p:cNvCxnSpPr>
            <a:cxnSpLocks/>
            <a:stCxn id="95" idx="2"/>
            <a:endCxn id="9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FDB9137-F940-8C48-A9F2-02139563DD4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DDE823-8966-F845-AE3E-32ECA00C173C}"/>
              </a:ext>
            </a:extLst>
          </p:cNvPr>
          <p:cNvCxnSpPr>
            <a:cxnSpLocks/>
            <a:stCxn id="91" idx="2"/>
            <a:endCxn id="110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14971DA-03A9-164C-A6CF-513ABE74AABC}"/>
              </a:ext>
            </a:extLst>
          </p:cNvPr>
          <p:cNvCxnSpPr>
            <a:cxnSpLocks/>
            <a:stCxn id="91" idx="2"/>
            <a:endCxn id="112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2EB666-90F8-044C-9B61-E2BA422C095E}"/>
              </a:ext>
            </a:extLst>
          </p:cNvPr>
          <p:cNvCxnSpPr>
            <a:cxnSpLocks/>
            <a:stCxn id="110" idx="2"/>
            <a:endCxn id="100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E32304E-223E-344F-938A-B02331C008C9}"/>
              </a:ext>
            </a:extLst>
          </p:cNvPr>
          <p:cNvCxnSpPr>
            <a:cxnSpLocks/>
            <a:stCxn id="112" idx="2"/>
            <a:endCxn id="101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1D76688-A00F-D84B-B01A-21EAAEE7B5AF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DBAA4B8-447B-3C40-86B7-A57C400CBFE3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593F909-132A-844D-9A30-03F6A1875CF3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CFF1E60-9450-B44B-A6A1-6C064C9EDFA5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21961C-2A24-DA41-A44F-DCCAD246FEBC}"/>
              </a:ext>
            </a:extLst>
          </p:cNvPr>
          <p:cNvCxnSpPr>
            <a:cxnSpLocks/>
            <a:stCxn id="119" idx="2"/>
            <a:endCxn id="122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798AAA-1C5C-9C47-9A27-8F15C832CDBF}"/>
              </a:ext>
            </a:extLst>
          </p:cNvPr>
          <p:cNvCxnSpPr>
            <a:cxnSpLocks/>
            <a:stCxn id="120" idx="2"/>
            <a:endCxn id="123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FA11428-BE0B-DC42-AE0C-5908B5E24BA5}"/>
              </a:ext>
            </a:extLst>
          </p:cNvPr>
          <p:cNvCxnSpPr>
            <a:cxnSpLocks/>
            <a:stCxn id="118" idx="2"/>
            <a:endCxn id="124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5A322A9-A037-D240-B30B-DD75FF6DFC79}"/>
              </a:ext>
            </a:extLst>
          </p:cNvPr>
          <p:cNvCxnSpPr>
            <a:cxnSpLocks/>
            <a:stCxn id="115" idx="2"/>
            <a:endCxn id="126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7134805-1AE6-9740-A2BD-39E717013C8F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0C5700D-DBE5-CF44-8F67-16EF6513BE0E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F32051-A05C-F14F-B6CA-5E042E4850D0}"/>
              </a:ext>
            </a:extLst>
          </p:cNvPr>
          <p:cNvCxnSpPr>
            <a:cxnSpLocks/>
            <a:stCxn id="93" idx="2"/>
            <a:endCxn id="170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DF2DF5-AFEE-AE43-9C66-083D6D3B7665}"/>
              </a:ext>
            </a:extLst>
          </p:cNvPr>
          <p:cNvCxnSpPr>
            <a:cxnSpLocks/>
            <a:stCxn id="93" idx="2"/>
            <a:endCxn id="17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A13683CC-9AE9-9C4F-B344-AAE8CE7D2BF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4059220-A7CC-B44F-919A-2C251E6B4C1E}"/>
              </a:ext>
            </a:extLst>
          </p:cNvPr>
          <p:cNvCxnSpPr>
            <a:cxnSpLocks/>
            <a:stCxn id="170" idx="2"/>
            <a:endCxn id="10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56B65C7-9708-1140-B594-6DBB267C6AFE}"/>
              </a:ext>
            </a:extLst>
          </p:cNvPr>
          <p:cNvCxnSpPr>
            <a:cxnSpLocks/>
            <a:stCxn id="172" idx="2"/>
            <a:endCxn id="176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Freeform 178">
            <a:extLst>
              <a:ext uri="{FF2B5EF4-FFF2-40B4-BE49-F238E27FC236}">
                <a16:creationId xmlns:a16="http://schemas.microsoft.com/office/drawing/2014/main" id="{DAB3E8F8-1CA0-584D-9F50-E0FF640AEFFB}"/>
              </a:ext>
            </a:extLst>
          </p:cNvPr>
          <p:cNvSpPr/>
          <p:nvPr/>
        </p:nvSpPr>
        <p:spPr bwMode="auto">
          <a:xfrm>
            <a:off x="-304800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75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 txBox="1">
            <a:spLocks noChangeArrowheads="1"/>
          </p:cNvSpPr>
          <p:nvPr/>
        </p:nvSpPr>
        <p:spPr bwMode="auto">
          <a:xfrm>
            <a:off x="838200" y="54102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2531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3" name="Rectangle 41"/>
          <p:cNvSpPr>
            <a:spLocks noChangeArrowheads="1"/>
          </p:cNvSpPr>
          <p:nvPr/>
        </p:nvSpPr>
        <p:spPr bwMode="auto">
          <a:xfrm>
            <a:off x="10795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42"/>
          <p:cNvSpPr>
            <a:spLocks noChangeArrowheads="1"/>
          </p:cNvSpPr>
          <p:nvPr/>
        </p:nvSpPr>
        <p:spPr bwMode="auto">
          <a:xfrm>
            <a:off x="10795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45"/>
          <p:cNvSpPr>
            <a:spLocks noChangeArrowheads="1"/>
          </p:cNvSpPr>
          <p:nvPr/>
        </p:nvSpPr>
        <p:spPr bwMode="auto">
          <a:xfrm>
            <a:off x="15367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15367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47"/>
          <p:cNvSpPr>
            <a:spLocks noChangeArrowheads="1"/>
          </p:cNvSpPr>
          <p:nvPr/>
        </p:nvSpPr>
        <p:spPr bwMode="auto">
          <a:xfrm>
            <a:off x="15367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49"/>
          <p:cNvSpPr>
            <a:spLocks noChangeArrowheads="1"/>
          </p:cNvSpPr>
          <p:nvPr/>
        </p:nvSpPr>
        <p:spPr bwMode="auto">
          <a:xfrm>
            <a:off x="19939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Rectangle 50"/>
          <p:cNvSpPr>
            <a:spLocks noChangeArrowheads="1"/>
          </p:cNvSpPr>
          <p:nvPr/>
        </p:nvSpPr>
        <p:spPr bwMode="auto">
          <a:xfrm>
            <a:off x="19939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51"/>
          <p:cNvSpPr>
            <a:spLocks noChangeArrowheads="1"/>
          </p:cNvSpPr>
          <p:nvPr/>
        </p:nvSpPr>
        <p:spPr bwMode="auto">
          <a:xfrm>
            <a:off x="19939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77"/>
          <p:cNvSpPr>
            <a:spLocks noChangeArrowheads="1"/>
          </p:cNvSpPr>
          <p:nvPr/>
        </p:nvSpPr>
        <p:spPr bwMode="auto">
          <a:xfrm>
            <a:off x="19939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78"/>
          <p:cNvSpPr>
            <a:spLocks noChangeArrowheads="1"/>
          </p:cNvSpPr>
          <p:nvPr/>
        </p:nvSpPr>
        <p:spPr bwMode="auto">
          <a:xfrm>
            <a:off x="24511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Rectangle 79"/>
          <p:cNvSpPr>
            <a:spLocks noChangeArrowheads="1"/>
          </p:cNvSpPr>
          <p:nvPr/>
        </p:nvSpPr>
        <p:spPr bwMode="auto">
          <a:xfrm>
            <a:off x="24511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80"/>
          <p:cNvSpPr>
            <a:spLocks noChangeArrowheads="1"/>
          </p:cNvSpPr>
          <p:nvPr/>
        </p:nvSpPr>
        <p:spPr bwMode="auto">
          <a:xfrm>
            <a:off x="24511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5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7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0" y="5256213"/>
            <a:ext cx="9144000" cy="1581905"/>
            <a:chOff x="0" y="5256213"/>
            <a:chExt cx="9144000" cy="1581905"/>
          </a:xfrm>
        </p:grpSpPr>
        <p:sp>
          <p:nvSpPr>
            <p:cNvPr id="22567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b="0" dirty="0">
                  <a:solidFill>
                    <a:schemeClr val="bg1"/>
                  </a:solidFill>
                </a:rPr>
                <a:t>could have happened </a:t>
              </a:r>
              <a:r>
                <a:rPr lang="en-US" sz="3400" dirty="0">
                  <a:solidFill>
                    <a:srgbClr val="99CC00"/>
                  </a:solidFill>
                </a:rPr>
                <a:t>by chance</a:t>
              </a:r>
              <a:br>
                <a:rPr lang="en-US" sz="3400" b="0" dirty="0">
                  <a:solidFill>
                    <a:schemeClr val="bg1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(45% dissimilar)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96252" y="6468786"/>
              <a:ext cx="2743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0.4548</a:t>
              </a:r>
            </a:p>
          </p:txBody>
        </p:sp>
      </p:grpSp>
      <p:sp>
        <p:nvSpPr>
          <p:cNvPr id="36" name="TextBox 318">
            <a:extLst>
              <a:ext uri="{FF2B5EF4-FFF2-40B4-BE49-F238E27FC236}">
                <a16:creationId xmlns:a16="http://schemas.microsoft.com/office/drawing/2014/main" id="{32785DBC-8259-A841-8065-74376244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7" name="TextBox 318">
            <a:extLst>
              <a:ext uri="{FF2B5EF4-FFF2-40B4-BE49-F238E27FC236}">
                <a16:creationId xmlns:a16="http://schemas.microsoft.com/office/drawing/2014/main" id="{F4D7CC8A-E111-DF48-B8FD-63B2BAC03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12" y="463251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9259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5603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5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617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9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5639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99CC00"/>
                  </a:solidFill>
                </a:rPr>
                <a:t>still </a:t>
              </a:r>
              <a:r>
                <a:rPr lang="en-US" sz="3400" b="0" dirty="0">
                  <a:solidFill>
                    <a:schemeClr val="bg1"/>
                  </a:solidFill>
                </a:rPr>
                <a:t>could have happened</a:t>
              </a:r>
              <a:r>
                <a:rPr lang="en-US" sz="3400" dirty="0">
                  <a:solidFill>
                    <a:srgbClr val="99CC00"/>
                  </a:solidFill>
                </a:rPr>
                <a:t> 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(14%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65062" y="6440507"/>
              <a:ext cx="2678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0.1423</a:t>
              </a:r>
            </a:p>
          </p:txBody>
        </p:sp>
      </p:grpSp>
      <p:sp>
        <p:nvSpPr>
          <p:cNvPr id="36" name="TextBox 318">
            <a:extLst>
              <a:ext uri="{FF2B5EF4-FFF2-40B4-BE49-F238E27FC236}">
                <a16:creationId xmlns:a16="http://schemas.microsoft.com/office/drawing/2014/main" id="{F995D16A-28AF-4D4F-9AE1-0B92FCAC9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7" name="TextBox 318">
            <a:extLst>
              <a:ext uri="{FF2B5EF4-FFF2-40B4-BE49-F238E27FC236}">
                <a16:creationId xmlns:a16="http://schemas.microsoft.com/office/drawing/2014/main" id="{3253DCEB-FFD7-B148-97EB-F320484B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12" y="463251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18429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6627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28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29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641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3" name="Rectangle 85"/>
          <p:cNvSpPr>
            <a:spLocks noChangeArrowheads="1"/>
          </p:cNvSpPr>
          <p:nvPr/>
        </p:nvSpPr>
        <p:spPr bwMode="auto">
          <a:xfrm>
            <a:off x="647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Rectangle 86"/>
          <p:cNvSpPr>
            <a:spLocks noChangeArrowheads="1"/>
          </p:cNvSpPr>
          <p:nvPr/>
        </p:nvSpPr>
        <p:spPr bwMode="auto">
          <a:xfrm>
            <a:off x="647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7"/>
          <p:cNvSpPr>
            <a:spLocks noChangeArrowheads="1"/>
          </p:cNvSpPr>
          <p:nvPr/>
        </p:nvSpPr>
        <p:spPr bwMode="auto">
          <a:xfrm>
            <a:off x="647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1104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Rectangle 90"/>
          <p:cNvSpPr>
            <a:spLocks noChangeArrowheads="1"/>
          </p:cNvSpPr>
          <p:nvPr/>
        </p:nvSpPr>
        <p:spPr bwMode="auto">
          <a:xfrm>
            <a:off x="1104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Rectangle 91"/>
          <p:cNvSpPr>
            <a:spLocks noChangeArrowheads="1"/>
          </p:cNvSpPr>
          <p:nvPr/>
        </p:nvSpPr>
        <p:spPr bwMode="auto">
          <a:xfrm>
            <a:off x="1104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92"/>
          <p:cNvSpPr>
            <a:spLocks noChangeArrowheads="1"/>
          </p:cNvSpPr>
          <p:nvPr/>
        </p:nvSpPr>
        <p:spPr bwMode="auto">
          <a:xfrm>
            <a:off x="11049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1562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1562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Rectangle 95"/>
          <p:cNvSpPr>
            <a:spLocks noChangeArrowheads="1"/>
          </p:cNvSpPr>
          <p:nvPr/>
        </p:nvSpPr>
        <p:spPr bwMode="auto">
          <a:xfrm>
            <a:off x="15621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Rectangle 97"/>
          <p:cNvSpPr>
            <a:spLocks noChangeArrowheads="1"/>
          </p:cNvSpPr>
          <p:nvPr/>
        </p:nvSpPr>
        <p:spPr bwMode="auto">
          <a:xfrm>
            <a:off x="20193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Rectangle 98"/>
          <p:cNvSpPr>
            <a:spLocks noChangeArrowheads="1"/>
          </p:cNvSpPr>
          <p:nvPr/>
        </p:nvSpPr>
        <p:spPr bwMode="auto">
          <a:xfrm>
            <a:off x="20193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6663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FF9900"/>
                  </a:solidFill>
                </a:rPr>
                <a:t>unlikely </a:t>
              </a:r>
              <a:r>
                <a:rPr lang="en-US" sz="3400" b="0" dirty="0">
                  <a:solidFill>
                    <a:schemeClr val="bg1"/>
                  </a:solidFill>
                </a:rPr>
                <a:t>to have happened</a:t>
              </a:r>
              <a:r>
                <a:rPr lang="en-US" sz="3400" dirty="0">
                  <a:solidFill>
                    <a:srgbClr val="99CC00"/>
                  </a:solidFill>
                </a:rPr>
                <a:t> </a:t>
              </a:r>
              <a:r>
                <a:rPr lang="en-US" sz="3400" dirty="0">
                  <a:solidFill>
                    <a:srgbClr val="FF9900"/>
                  </a:solidFill>
                </a:rPr>
                <a:t>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(0.1%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79307" y="6440507"/>
              <a:ext cx="2807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0.00097</a:t>
              </a:r>
            </a:p>
          </p:txBody>
        </p:sp>
      </p:grpSp>
      <p:sp>
        <p:nvSpPr>
          <p:cNvPr id="36" name="TextBox 318">
            <a:extLst>
              <a:ext uri="{FF2B5EF4-FFF2-40B4-BE49-F238E27FC236}">
                <a16:creationId xmlns:a16="http://schemas.microsoft.com/office/drawing/2014/main" id="{5B91FAEF-B6A0-874B-9A75-8FCE08DA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7" name="TextBox 318">
            <a:extLst>
              <a:ext uri="{FF2B5EF4-FFF2-40B4-BE49-F238E27FC236}">
                <a16:creationId xmlns:a16="http://schemas.microsoft.com/office/drawing/2014/main" id="{1635A923-5400-D74A-A4BB-F281B401B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12" y="463251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15665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2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615553"/>
          </a:xfrm>
          <a:prstGeom prst="rect">
            <a:avLst/>
          </a:prstGeom>
          <a:solidFill>
            <a:schemeClr val="tx1">
              <a:alpha val="69019"/>
            </a:schemeClr>
          </a:solidFill>
          <a:ln w="9525">
            <a:noFill/>
            <a:miter lim="800000"/>
            <a:headEnd/>
            <a:tailEnd/>
          </a:ln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want to verify this: </a:t>
            </a:r>
            <a:r>
              <a:rPr lang="en-US" sz="3400" dirty="0">
                <a:solidFill>
                  <a:srgbClr val="99CC00"/>
                </a:solidFill>
              </a:rPr>
              <a:t>run a t-test</a:t>
            </a:r>
            <a:endParaRPr lang="en-US" sz="34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2133600"/>
            <a:ext cx="563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9CC00"/>
                </a:solidFill>
              </a:rPr>
              <a:t>(student</a:t>
            </a:r>
            <a:r>
              <a:rPr lang="ja-JP" altLang="en-US" sz="4000" dirty="0">
                <a:solidFill>
                  <a:srgbClr val="99CC00"/>
                </a:solidFill>
              </a:rPr>
              <a:t>’</a:t>
            </a:r>
            <a:r>
              <a:rPr lang="en-US" sz="4000" dirty="0">
                <a:solidFill>
                  <a:srgbClr val="99CC00"/>
                </a:solidFill>
              </a:rPr>
              <a:t>s) t-test</a:t>
            </a:r>
          </a:p>
          <a:p>
            <a:r>
              <a:rPr lang="en-US" sz="4000" b="0" dirty="0"/>
              <a:t>return a </a:t>
            </a:r>
            <a:r>
              <a:rPr lang="en-US" sz="4000" u="sng" dirty="0"/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3181897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significance level ::</a:t>
            </a:r>
          </a:p>
          <a:p>
            <a:r>
              <a:rPr lang="en-US" dirty="0">
                <a:latin typeface="Arial" charset="0"/>
                <a:cs typeface="Arial" charset="0"/>
              </a:rPr>
              <a:t>If a test of significance gives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p-value lower </a:t>
            </a:r>
            <a:r>
              <a:rPr lang="en-US" dirty="0">
                <a:latin typeface="Arial" charset="0"/>
                <a:cs typeface="Arial" charset="0"/>
              </a:rPr>
              <a:t>than the significance level, such results are informally referred to as 'statistically significant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Popular levels of significance are 10% (0.1), 5% (0.05),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1% (0.01), 0.5% (0.005), and 0.1% (0.001).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4953000"/>
            <a:ext cx="1649412" cy="83820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016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if someone argues that "there's only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one chance in a thousand </a:t>
            </a:r>
            <a:r>
              <a:rPr lang="en-US">
                <a:latin typeface="Arial" charset="0"/>
                <a:cs typeface="Arial" charset="0"/>
              </a:rPr>
              <a:t>this could have happened by coincidence,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 0.001 level </a:t>
            </a:r>
            <a:r>
              <a:rPr lang="en-US">
                <a:latin typeface="Arial" charset="0"/>
                <a:cs typeface="Arial" charset="0"/>
              </a:rPr>
              <a:t>of statistical significance is being implied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the lower the significance level,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stronger the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evidence required.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i.e., oddly, when we want to prove that they are different, we ask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whether they are the same…</a:t>
            </a:r>
          </a:p>
          <a:p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49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39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40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9952" name="Straight Connector 83"/>
          <p:cNvCxnSpPr>
            <a:cxnSpLocks noChangeShapeType="1"/>
          </p:cNvCxnSpPr>
          <p:nvPr/>
        </p:nvCxnSpPr>
        <p:spPr bwMode="auto">
          <a:xfrm rot="5400000">
            <a:off x="4862513" y="2209800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Straight Connector 84"/>
          <p:cNvCxnSpPr>
            <a:cxnSpLocks noChangeShapeType="1"/>
          </p:cNvCxnSpPr>
          <p:nvPr/>
        </p:nvCxnSpPr>
        <p:spPr bwMode="auto">
          <a:xfrm rot="10800000" flipV="1">
            <a:off x="5473700" y="281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4" name="Rectangle 85"/>
          <p:cNvSpPr>
            <a:spLocks noChangeArrowheads="1"/>
          </p:cNvSpPr>
          <p:nvPr/>
        </p:nvSpPr>
        <p:spPr bwMode="auto">
          <a:xfrm>
            <a:off x="60960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86"/>
          <p:cNvSpPr>
            <a:spLocks noChangeArrowheads="1"/>
          </p:cNvSpPr>
          <p:nvPr/>
        </p:nvSpPr>
        <p:spPr bwMode="auto">
          <a:xfrm>
            <a:off x="60960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Rectangle 87"/>
          <p:cNvSpPr>
            <a:spLocks noChangeArrowheads="1"/>
          </p:cNvSpPr>
          <p:nvPr/>
        </p:nvSpPr>
        <p:spPr bwMode="auto">
          <a:xfrm>
            <a:off x="60960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Rectangle 89"/>
          <p:cNvSpPr>
            <a:spLocks noChangeArrowheads="1"/>
          </p:cNvSpPr>
          <p:nvPr/>
        </p:nvSpPr>
        <p:spPr bwMode="auto">
          <a:xfrm>
            <a:off x="65532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90"/>
          <p:cNvSpPr>
            <a:spLocks noChangeArrowheads="1"/>
          </p:cNvSpPr>
          <p:nvPr/>
        </p:nvSpPr>
        <p:spPr bwMode="auto">
          <a:xfrm>
            <a:off x="65532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Rectangle 91"/>
          <p:cNvSpPr>
            <a:spLocks noChangeArrowheads="1"/>
          </p:cNvSpPr>
          <p:nvPr/>
        </p:nvSpPr>
        <p:spPr bwMode="auto">
          <a:xfrm>
            <a:off x="65532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92"/>
          <p:cNvSpPr>
            <a:spLocks noChangeArrowheads="1"/>
          </p:cNvSpPr>
          <p:nvPr/>
        </p:nvSpPr>
        <p:spPr bwMode="auto">
          <a:xfrm>
            <a:off x="6553200" y="1905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93"/>
          <p:cNvSpPr>
            <a:spLocks noChangeArrowheads="1"/>
          </p:cNvSpPr>
          <p:nvPr/>
        </p:nvSpPr>
        <p:spPr bwMode="auto">
          <a:xfrm>
            <a:off x="70104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94"/>
          <p:cNvSpPr>
            <a:spLocks noChangeArrowheads="1"/>
          </p:cNvSpPr>
          <p:nvPr/>
        </p:nvSpPr>
        <p:spPr bwMode="auto">
          <a:xfrm>
            <a:off x="70104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Rectangle 95"/>
          <p:cNvSpPr>
            <a:spLocks noChangeArrowheads="1"/>
          </p:cNvSpPr>
          <p:nvPr/>
        </p:nvSpPr>
        <p:spPr bwMode="auto">
          <a:xfrm>
            <a:off x="70104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Rectangle 97"/>
          <p:cNvSpPr>
            <a:spLocks noChangeArrowheads="1"/>
          </p:cNvSpPr>
          <p:nvPr/>
        </p:nvSpPr>
        <p:spPr bwMode="auto">
          <a:xfrm>
            <a:off x="74676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Rectangle 98"/>
          <p:cNvSpPr>
            <a:spLocks noChangeArrowheads="1"/>
          </p:cNvSpPr>
          <p:nvPr/>
        </p:nvSpPr>
        <p:spPr bwMode="auto">
          <a:xfrm>
            <a:off x="74676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4" name="TextBox 8"/>
          <p:cNvSpPr txBox="1">
            <a:spLocks noChangeArrowheads="1"/>
          </p:cNvSpPr>
          <p:nvPr/>
        </p:nvSpPr>
        <p:spPr bwMode="auto">
          <a:xfrm>
            <a:off x="3733800" y="2895600"/>
            <a:ext cx="161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0" dirty="0" err="1"/>
              <a:t>vs</a:t>
            </a:r>
            <a:endParaRPr lang="en-US" sz="10000" dirty="0"/>
          </a:p>
        </p:txBody>
      </p:sp>
      <p:sp>
        <p:nvSpPr>
          <p:cNvPr id="39975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1200150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99CC00"/>
                </a:solidFill>
              </a:rPr>
              <a:t>null hypothesis: </a:t>
            </a:r>
            <a:r>
              <a:rPr lang="en-US" sz="3600" b="0" dirty="0">
                <a:solidFill>
                  <a:schemeClr val="bg1"/>
                </a:solidFill>
              </a:rPr>
              <a:t>both data sets are from same mechanism</a:t>
            </a:r>
          </a:p>
        </p:txBody>
      </p:sp>
      <p:sp>
        <p:nvSpPr>
          <p:cNvPr id="34" name="TextBox 318">
            <a:extLst>
              <a:ext uri="{FF2B5EF4-FFF2-40B4-BE49-F238E27FC236}">
                <a16:creationId xmlns:a16="http://schemas.microsoft.com/office/drawing/2014/main" id="{0D956176-AE98-AD45-A431-BA961167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5" name="TextBox 318">
            <a:extLst>
              <a:ext uri="{FF2B5EF4-FFF2-40B4-BE49-F238E27FC236}">
                <a16:creationId xmlns:a16="http://schemas.microsoft.com/office/drawing/2014/main" id="{563B5B16-1837-F446-8AAA-E040B2CB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337" y="2825869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345990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we are running stats in the hope that we will be able to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reject </a:t>
            </a:r>
            <a:r>
              <a:rPr lang="en-US">
                <a:latin typeface="Arial" charset="0"/>
                <a:cs typeface="Arial" charset="0"/>
              </a:rPr>
              <a:t>the null hypothesis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52596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if comparison of two groups reveals no statistically significant difference between the two, it does not mean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that there is no difference in reality.</a:t>
            </a:r>
            <a:b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</a:b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It only means that there is not enough evidence to reject the null hypothesis (it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fails to reject the null hypothesis).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9D704-E34F-2147-A22B-B49E5EC3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5165" cy="6858000"/>
          </a:xfrm>
          <a:prstGeom prst="rect">
            <a:avLst/>
          </a:prstGeom>
        </p:spPr>
      </p:pic>
      <p:sp>
        <p:nvSpPr>
          <p:cNvPr id="8195" name="Text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start with a contrived example…</a:t>
            </a:r>
          </a:p>
        </p:txBody>
      </p:sp>
    </p:spTree>
    <p:extLst>
      <p:ext uri="{BB962C8B-B14F-4D97-AF65-F5344CB8AC3E}">
        <p14:creationId xmlns:p14="http://schemas.microsoft.com/office/powerpoint/2010/main" val="3328961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953000" y="280988"/>
            <a:ext cx="3886199" cy="2767019"/>
            <a:chOff x="981235" y="1470508"/>
            <a:chExt cx="7050368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311341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1" y="5932371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152400"/>
            <a:ext cx="4724400" cy="4419600"/>
            <a:chOff x="4267200" y="152400"/>
            <a:chExt cx="4724400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seems </a:t>
                </a:r>
                <a:r>
                  <a:rPr lang="en-US" sz="180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3055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a classic</a:t>
            </a:r>
            <a:b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screw-ups</a:t>
            </a:r>
          </a:p>
        </p:txBody>
      </p:sp>
    </p:spTree>
    <p:extLst>
      <p:ext uri="{BB962C8B-B14F-4D97-AF65-F5344CB8AC3E}">
        <p14:creationId xmlns:p14="http://schemas.microsoft.com/office/powerpoint/2010/main" val="340641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making a new input device. You know that it cannot be better than a mouse, but you want to show that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as good as the mouse.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how do you proceed? </a:t>
            </a:r>
          </a:p>
        </p:txBody>
      </p:sp>
      <p:sp>
        <p:nvSpPr>
          <p:cNvPr id="7066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  <p:pic>
        <p:nvPicPr>
          <p:cNvPr id="70661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87775"/>
            <a:ext cx="26892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75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about you run a test and if stats come out non-significant you write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tests showed that there was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 difference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nope!</a:t>
            </a:r>
          </a:p>
          <a:p>
            <a:r>
              <a:rPr lang="en-US" dirty="0">
                <a:latin typeface="Arial" charset="0"/>
                <a:cs typeface="Arial" charset="0"/>
              </a:rPr>
              <a:t>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 mechanisms different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 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71683" name="Straight Connector 3"/>
          <p:cNvCxnSpPr>
            <a:cxnSpLocks noChangeShapeType="1"/>
          </p:cNvCxnSpPr>
          <p:nvPr/>
        </p:nvCxnSpPr>
        <p:spPr bwMode="auto">
          <a:xfrm rot="5400000">
            <a:off x="3428207" y="2894806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684" name="Straight Connector 4"/>
          <p:cNvCxnSpPr>
            <a:cxnSpLocks noChangeShapeType="1"/>
          </p:cNvCxnSpPr>
          <p:nvPr/>
        </p:nvCxnSpPr>
        <p:spPr bwMode="auto">
          <a:xfrm rot="10800000" flipV="1">
            <a:off x="4038600" y="35036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181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724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388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6388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0104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0960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960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6096000" y="2817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467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5532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5532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7010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697" name="Straight Connector 17"/>
          <p:cNvCxnSpPr>
            <a:cxnSpLocks noChangeShapeType="1"/>
          </p:cNvCxnSpPr>
          <p:nvPr/>
        </p:nvCxnSpPr>
        <p:spPr bwMode="auto">
          <a:xfrm rot="5400000">
            <a:off x="3427413" y="43418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698" name="Straight Connector 18"/>
          <p:cNvCxnSpPr>
            <a:cxnSpLocks noChangeShapeType="1"/>
          </p:cNvCxnSpPr>
          <p:nvPr/>
        </p:nvCxnSpPr>
        <p:spPr bwMode="auto">
          <a:xfrm rot="10800000">
            <a:off x="4038600" y="49514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51816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51816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724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6388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56388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78486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0960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60960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60960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5532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7010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14800" y="5889625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sym typeface="Wingdings" charset="0"/>
              </a:rPr>
              <a:t>nothing</a:t>
            </a:r>
            <a:endParaRPr lang="en-US" sz="28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4525963"/>
          </a:xfrm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so how do you prove that two mechanisms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are the same?</a:t>
            </a: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79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74754" name="Group 859"/>
          <p:cNvGrpSpPr>
            <a:grpSpLocks/>
          </p:cNvGrpSpPr>
          <p:nvPr/>
        </p:nvGrpSpPr>
        <p:grpSpPr bwMode="auto">
          <a:xfrm>
            <a:off x="4953000" y="309563"/>
            <a:ext cx="3962400" cy="2741558"/>
            <a:chOff x="981075" y="1524000"/>
            <a:chExt cx="7179646" cy="4965987"/>
          </a:xfrm>
        </p:grpSpPr>
        <p:cxnSp>
          <p:nvCxnSpPr>
            <p:cNvPr id="7477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477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7512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7477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36805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7477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7503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4756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7476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7476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7476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7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5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7476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7476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7476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7476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476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58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74759" name="TextBox 9"/>
          <p:cNvSpPr txBox="1">
            <a:spLocks noChangeArrowheads="1"/>
          </p:cNvSpPr>
          <p:nvPr/>
        </p:nvSpPr>
        <p:spPr bwMode="auto">
          <a:xfrm>
            <a:off x="0" y="5983288"/>
            <a:ext cx="9144000" cy="646112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9900"/>
                </a:solidFill>
                <a:sym typeface="Wingdings" charset="0"/>
              </a:rPr>
              <a:t>you cannot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report non-significant results:</a:t>
            </a:r>
          </a:p>
          <a:p>
            <a:r>
              <a:rPr lang="ja-JP" altLang="en-US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 did not </a:t>
            </a:r>
            <a:r>
              <a:rPr lang="en-US" dirty="0">
                <a:solidFill>
                  <a:srgbClr val="99CC00"/>
                </a:solidFill>
                <a:latin typeface="Arial Black" charset="0"/>
                <a:cs typeface="Arial Black" charset="0"/>
              </a:rPr>
              <a:t>find </a:t>
            </a:r>
            <a:r>
              <a:rPr lang="en-US" dirty="0">
                <a:latin typeface="Arial" charset="0"/>
                <a:cs typeface="Arial" charset="0"/>
              </a:rPr>
              <a:t>a significant difference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8229600" cy="4525963"/>
          </a:xfrm>
        </p:spPr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practically</a:t>
            </a:r>
          </a:p>
        </p:txBody>
      </p:sp>
    </p:spTree>
    <p:extLst>
      <p:ext uri="{BB962C8B-B14F-4D97-AF65-F5344CB8AC3E}">
        <p14:creationId xmlns:p14="http://schemas.microsoft.com/office/powerpoint/2010/main" val="2647600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own a magic pair of shoes. You have run the 10 meters with it a lot and you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have a long log of the time you have run with it.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one day, you come home and it seems like someone has moved your shoes. You get concerned that someone might have taken your (beloved) shoes and instead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replaced it with identical looking shoes.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inspect the shoes long and hard and they </a:t>
            </a:r>
            <a:r>
              <a:rPr lang="en-US" i="1" dirty="0">
                <a:latin typeface="Arial" charset="0"/>
                <a:cs typeface="Arial" charset="0"/>
              </a:rPr>
              <a:t>look </a:t>
            </a:r>
            <a:r>
              <a:rPr lang="en-US" dirty="0">
                <a:latin typeface="Arial" charset="0"/>
                <a:cs typeface="Arial" charset="0"/>
              </a:rPr>
              <a:t>the same. But still worried.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How do you verify that they are the same?</a:t>
            </a:r>
          </a:p>
        </p:txBody>
      </p:sp>
      <p:sp>
        <p:nvSpPr>
          <p:cNvPr id="94213" name="TextBox 3"/>
          <p:cNvSpPr txBox="1">
            <a:spLocks noChangeArrowheads="1"/>
          </p:cNvSpPr>
          <p:nvPr/>
        </p:nvSpPr>
        <p:spPr bwMode="auto">
          <a:xfrm>
            <a:off x="1023937" y="5575300"/>
            <a:ext cx="709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99CC00"/>
                </a:solidFill>
              </a:rPr>
              <a:t>&lt;30 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316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  <p:bldP spid="942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72084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head(sleep)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</a:t>
            </a:r>
            <a:r>
              <a:rPr lang="en-US" b="0" dirty="0">
                <a:latin typeface="Courier" pitchFamily="2" charset="0"/>
              </a:rPr>
              <a:t> sleep is the table that already comes with R and contain 20 observations on 10 patients to show the effect of two soporific drugs on the increase in hours of sleep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plot(extra ~ group, data = sleep)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0D8E6-F6B0-0048-AAF0-DFABB9F30EDC}"/>
              </a:ext>
            </a:extLst>
          </p:cNvPr>
          <p:cNvSpPr/>
          <p:nvPr/>
        </p:nvSpPr>
        <p:spPr>
          <a:xfrm>
            <a:off x="457200" y="11480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in your terminal</a:t>
            </a:r>
          </a:p>
        </p:txBody>
      </p:sp>
    </p:spTree>
    <p:extLst>
      <p:ext uri="{BB962C8B-B14F-4D97-AF65-F5344CB8AC3E}">
        <p14:creationId xmlns:p14="http://schemas.microsoft.com/office/powerpoint/2010/main" val="1594843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C5924-5BAD-EC49-8819-91F584755ED9}"/>
              </a:ext>
            </a:extLst>
          </p:cNvPr>
          <p:cNvSpPr/>
          <p:nvPr/>
        </p:nvSpPr>
        <p:spPr>
          <a:xfrm>
            <a:off x="4648200" y="35051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2</a:t>
            </a:r>
          </a:p>
          <a:p>
            <a:r>
              <a:rPr lang="en-US" b="0" dirty="0"/>
              <a:t>1   1.9    </a:t>
            </a:r>
          </a:p>
          <a:p>
            <a:r>
              <a:rPr lang="en-US" b="0" dirty="0"/>
              <a:t>2   0.8    </a:t>
            </a:r>
          </a:p>
          <a:p>
            <a:r>
              <a:rPr lang="en-US" b="0" dirty="0"/>
              <a:t>3   1.1     </a:t>
            </a:r>
          </a:p>
          <a:p>
            <a:r>
              <a:rPr lang="en-US" b="0" dirty="0"/>
              <a:t>4   0.1     </a:t>
            </a:r>
          </a:p>
          <a:p>
            <a:r>
              <a:rPr lang="en-US" b="0" dirty="0"/>
              <a:t>5  -0.1       </a:t>
            </a:r>
          </a:p>
          <a:p>
            <a:r>
              <a:rPr lang="en-US" b="0" dirty="0"/>
              <a:t>6   4.4      </a:t>
            </a:r>
          </a:p>
          <a:p>
            <a:r>
              <a:rPr lang="en-US" b="0" dirty="0"/>
              <a:t>7   5.5       </a:t>
            </a:r>
          </a:p>
          <a:p>
            <a:r>
              <a:rPr lang="en-US" b="0" dirty="0"/>
              <a:t>8   1.6       </a:t>
            </a:r>
          </a:p>
          <a:p>
            <a:r>
              <a:rPr lang="en-US" b="0" dirty="0"/>
              <a:t>9   4.6      </a:t>
            </a:r>
          </a:p>
          <a:p>
            <a:r>
              <a:rPr lang="en-US" b="0" dirty="0"/>
              <a:t>10   3.4    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A655F-1C31-1B42-B3A0-913D9CC45ADC}"/>
              </a:ext>
            </a:extLst>
          </p:cNvPr>
          <p:cNvSpPr/>
          <p:nvPr/>
        </p:nvSpPr>
        <p:spPr>
          <a:xfrm>
            <a:off x="1752600" y="3505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1</a:t>
            </a:r>
          </a:p>
          <a:p>
            <a:r>
              <a:rPr lang="en-US" b="0" dirty="0"/>
              <a:t>1    0.7       </a:t>
            </a:r>
          </a:p>
          <a:p>
            <a:r>
              <a:rPr lang="en-US" b="0" dirty="0"/>
              <a:t>2   -1.6       </a:t>
            </a:r>
          </a:p>
          <a:p>
            <a:r>
              <a:rPr lang="en-US" b="0" dirty="0"/>
              <a:t>3   -0.2       </a:t>
            </a:r>
          </a:p>
          <a:p>
            <a:r>
              <a:rPr lang="en-US" b="0" dirty="0"/>
              <a:t>4   -1.2      </a:t>
            </a:r>
          </a:p>
          <a:p>
            <a:r>
              <a:rPr lang="en-US" b="0" dirty="0"/>
              <a:t>5   -0.1       </a:t>
            </a:r>
          </a:p>
          <a:p>
            <a:r>
              <a:rPr lang="en-US" b="0" dirty="0"/>
              <a:t>6    3.4       </a:t>
            </a:r>
          </a:p>
          <a:p>
            <a:r>
              <a:rPr lang="en-US" b="0" dirty="0"/>
              <a:t>7    3.7      </a:t>
            </a:r>
          </a:p>
          <a:p>
            <a:r>
              <a:rPr lang="en-US" b="0" dirty="0"/>
              <a:t>8    0.8       </a:t>
            </a:r>
          </a:p>
          <a:p>
            <a:r>
              <a:rPr lang="en-US" b="0" dirty="0"/>
              <a:t>9    0.0       </a:t>
            </a:r>
          </a:p>
          <a:p>
            <a:r>
              <a:rPr lang="en-US" b="0" dirty="0"/>
              <a:t>10   2.0    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74BF18-E648-D245-B6A1-7AC7CD50E9D2}"/>
              </a:ext>
            </a:extLst>
          </p:cNvPr>
          <p:cNvGrpSpPr/>
          <p:nvPr/>
        </p:nvGrpSpPr>
        <p:grpSpPr>
          <a:xfrm>
            <a:off x="1752599" y="3810000"/>
            <a:ext cx="6550058" cy="2834520"/>
            <a:chOff x="1752599" y="3810000"/>
            <a:chExt cx="6550058" cy="283452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343F2B1-752D-C44D-9CCF-708DF9AB4138}"/>
                </a:ext>
              </a:extLst>
            </p:cNvPr>
            <p:cNvSpPr/>
            <p:nvPr/>
          </p:nvSpPr>
          <p:spPr bwMode="auto">
            <a:xfrm>
              <a:off x="1752599" y="3810000"/>
              <a:ext cx="381001" cy="2834520"/>
            </a:xfrm>
            <a:prstGeom prst="roundRect">
              <a:avLst/>
            </a:prstGeom>
            <a:noFill/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A1BD1AF-65DC-1D4D-AA95-4C8CFA574489}"/>
                </a:ext>
              </a:extLst>
            </p:cNvPr>
            <p:cNvSpPr/>
            <p:nvPr/>
          </p:nvSpPr>
          <p:spPr bwMode="auto">
            <a:xfrm>
              <a:off x="4648200" y="3810000"/>
              <a:ext cx="381001" cy="2834520"/>
            </a:xfrm>
            <a:prstGeom prst="roundRect">
              <a:avLst/>
            </a:prstGeom>
            <a:noFill/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A61783-A40C-B648-A5F5-364A45F7D07C}"/>
                </a:ext>
              </a:extLst>
            </p:cNvPr>
            <p:cNvSpPr/>
            <p:nvPr/>
          </p:nvSpPr>
          <p:spPr>
            <a:xfrm>
              <a:off x="6162771" y="4613194"/>
              <a:ext cx="213988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99CC00"/>
                  </a:solidFill>
                </a:rPr>
                <a:t>note how participants did both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64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247900"/>
            <a:ext cx="7162800" cy="2362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all participants did both conditions = we call this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within-subjects</a:t>
            </a:r>
            <a:r>
              <a:rPr lang="en-US" dirty="0">
                <a:latin typeface="Arial" charset="0"/>
                <a:cs typeface="Arial" charset="0"/>
              </a:rPr>
              <a:t> experiment (or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paired</a:t>
            </a:r>
            <a:r>
              <a:rPr lang="en-US" dirty="0">
                <a:latin typeface="Arial" charset="0"/>
                <a:cs typeface="Arial" charset="0"/>
              </a:rPr>
              <a:t>).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otherwise (e.g. take 10 participants for drug 1 and 10 more participants for drug 2) … it is a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between-subjects</a:t>
            </a:r>
            <a:r>
              <a:rPr lang="en-US" dirty="0">
                <a:latin typeface="Arial" charset="0"/>
                <a:cs typeface="Arial" charset="0"/>
              </a:rPr>
              <a:t> experiment (or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unpaired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31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6091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-1.8608,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17.776, p-value = 0.07939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-3.3654832  0.2054832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x mean of y 0.75      2.33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AC555-2696-1A49-8D3B-6AAECBC5AEB8}"/>
              </a:ext>
            </a:extLst>
          </p:cNvPr>
          <p:cNvSpPr/>
          <p:nvPr/>
        </p:nvSpPr>
        <p:spPr>
          <a:xfrm>
            <a:off x="472440" y="5298161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“An unpaired student t-test showed no significant difference between the two drugs.”</a:t>
            </a:r>
            <a:endParaRPr lang="en-US" sz="2600" b="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26A035-BEC1-E148-82D2-550663A34A81}"/>
              </a:ext>
            </a:extLst>
          </p:cNvPr>
          <p:cNvSpPr/>
          <p:nvPr/>
        </p:nvSpPr>
        <p:spPr bwMode="auto">
          <a:xfrm>
            <a:off x="52578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A2B6A-8BEF-8E42-A3A2-4B891EAA4279}"/>
              </a:ext>
            </a:extLst>
          </p:cNvPr>
          <p:cNvSpPr/>
          <p:nvPr/>
        </p:nvSpPr>
        <p:spPr>
          <a:xfrm>
            <a:off x="304800" y="4786068"/>
            <a:ext cx="4328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 in a paper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48ADA-3B2C-7445-B1C6-2556A38F1EB1}"/>
              </a:ext>
            </a:extLst>
          </p:cNvPr>
          <p:cNvSpPr/>
          <p:nvPr/>
        </p:nvSpPr>
        <p:spPr>
          <a:xfrm>
            <a:off x="472440" y="800657"/>
            <a:ext cx="628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By default the command does </a:t>
            </a:r>
            <a:r>
              <a:rPr lang="en-US" dirty="0">
                <a:solidFill>
                  <a:srgbClr val="FF9900"/>
                </a:solidFill>
              </a:rPr>
              <a:t>unpaired</a:t>
            </a:r>
            <a:r>
              <a:rPr lang="en-US" b="0" dirty="0"/>
              <a:t> (between-subjects)</a:t>
            </a:r>
          </a:p>
        </p:txBody>
      </p:sp>
    </p:spTree>
    <p:extLst>
      <p:ext uri="{BB962C8B-B14F-4D97-AF65-F5344CB8AC3E}">
        <p14:creationId xmlns:p14="http://schemas.microsoft.com/office/powerpoint/2010/main" val="3919344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TRUE))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df = 9, p-value = 0.002833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-2.4598858 -0.7001142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-1.58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AE844-E9FD-234D-AA9E-3EAEC9D70F91}"/>
              </a:ext>
            </a:extLst>
          </p:cNvPr>
          <p:cNvSpPr/>
          <p:nvPr/>
        </p:nvSpPr>
        <p:spPr>
          <a:xfrm>
            <a:off x="485335" y="5277363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(two-tailed t(9)=-4.0621, p &lt; 0.05)”</a:t>
            </a:r>
            <a:endParaRPr lang="en-US" sz="2600" b="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A73A31-6EA9-8D4E-A24B-504654456A7A}"/>
              </a:ext>
            </a:extLst>
          </p:cNvPr>
          <p:cNvSpPr/>
          <p:nvPr/>
        </p:nvSpPr>
        <p:spPr bwMode="auto">
          <a:xfrm>
            <a:off x="47625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48BFB1-056B-894F-9B89-787F6062B1D5}"/>
              </a:ext>
            </a:extLst>
          </p:cNvPr>
          <p:cNvSpPr/>
          <p:nvPr/>
        </p:nvSpPr>
        <p:spPr bwMode="auto">
          <a:xfrm>
            <a:off x="2209800" y="27432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549236-EF47-6447-970C-86BEE8B603CB}"/>
              </a:ext>
            </a:extLst>
          </p:cNvPr>
          <p:cNvSpPr/>
          <p:nvPr/>
        </p:nvSpPr>
        <p:spPr bwMode="auto">
          <a:xfrm>
            <a:off x="457200" y="27467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96DF3-4CCD-E64F-8DBC-8FF0A40EC972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646F7-A4CA-F74C-A056-12E65A03D8F2}"/>
              </a:ext>
            </a:extLst>
          </p:cNvPr>
          <p:cNvSpPr/>
          <p:nvPr/>
        </p:nvSpPr>
        <p:spPr>
          <a:xfrm>
            <a:off x="457200" y="818614"/>
            <a:ext cx="4553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Now let’s make it </a:t>
            </a:r>
            <a:r>
              <a:rPr lang="en-US" dirty="0">
                <a:solidFill>
                  <a:srgbClr val="99CC00"/>
                </a:solidFill>
              </a:rPr>
              <a:t>paired</a:t>
            </a:r>
            <a:r>
              <a:rPr lang="en-US" b="0" dirty="0"/>
              <a:t> (or within subject)</a:t>
            </a:r>
          </a:p>
        </p:txBody>
      </p:sp>
    </p:spTree>
    <p:extLst>
      <p:ext uri="{BB962C8B-B14F-4D97-AF65-F5344CB8AC3E}">
        <p14:creationId xmlns:p14="http://schemas.microsoft.com/office/powerpoint/2010/main" val="2791362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2860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try to design your studies within-subject as it will increase the chance to reach a smaller p-value)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… otherwise need twice more participants!</a:t>
            </a:r>
          </a:p>
        </p:txBody>
      </p:sp>
    </p:spTree>
    <p:extLst>
      <p:ext uri="{BB962C8B-B14F-4D97-AF65-F5344CB8AC3E}">
        <p14:creationId xmlns:p14="http://schemas.microsoft.com/office/powerpoint/2010/main" val="256525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734469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there is also another option you can choose with t-test, one or two tails …</a:t>
            </a:r>
          </a:p>
        </p:txBody>
      </p:sp>
    </p:spTree>
    <p:extLst>
      <p:ext uri="{BB962C8B-B14F-4D97-AF65-F5344CB8AC3E}">
        <p14:creationId xmlns:p14="http://schemas.microsoft.com/office/powerpoint/2010/main" val="4164455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TRUE,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alternative=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"less"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))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or 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“greater”</a:t>
            </a:r>
            <a:endParaRPr lang="en-GB" b="0" dirty="0">
              <a:solidFill>
                <a:srgbClr val="FF99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Paired t-test</a:t>
            </a:r>
          </a:p>
          <a:p>
            <a:br>
              <a:rPr lang="en-GB" b="0" dirty="0">
                <a:latin typeface="Courier" pitchFamily="2" charset="0"/>
                <a:cs typeface="Arial" pitchFamily="-112" charset="0"/>
              </a:rPr>
            </a:b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0.001416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less than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Inf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-0.8669947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     -1.58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BFDD0-5D2B-E54F-9286-D6199A5FC1D6}"/>
              </a:ext>
            </a:extLst>
          </p:cNvPr>
          <p:cNvSpPr/>
          <p:nvPr/>
        </p:nvSpPr>
        <p:spPr>
          <a:xfrm>
            <a:off x="3429000" y="48053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one vs. two tail?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7F5CF3-AD4D-7747-84E4-21B1327B16FA}"/>
              </a:ext>
            </a:extLst>
          </p:cNvPr>
          <p:cNvSpPr/>
          <p:nvPr/>
        </p:nvSpPr>
        <p:spPr bwMode="auto">
          <a:xfrm>
            <a:off x="4686300" y="32766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F97897-F2AC-4D48-BE88-E84CC7AEE71D}"/>
              </a:ext>
            </a:extLst>
          </p:cNvPr>
          <p:cNvSpPr/>
          <p:nvPr/>
        </p:nvSpPr>
        <p:spPr bwMode="auto">
          <a:xfrm>
            <a:off x="2286000" y="32766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EABFEB-20B1-3B41-8AB0-B19CF5CB8B7A}"/>
              </a:ext>
            </a:extLst>
          </p:cNvPr>
          <p:cNvSpPr/>
          <p:nvPr/>
        </p:nvSpPr>
        <p:spPr bwMode="auto">
          <a:xfrm>
            <a:off x="533400" y="32801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85F23-7383-4B43-A819-99D61BB0F41E}"/>
              </a:ext>
            </a:extLst>
          </p:cNvPr>
          <p:cNvSpPr/>
          <p:nvPr/>
        </p:nvSpPr>
        <p:spPr>
          <a:xfrm>
            <a:off x="457200" y="507444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61A1B-0AF1-5D4E-852E-3069656B840A}"/>
              </a:ext>
            </a:extLst>
          </p:cNvPr>
          <p:cNvSpPr/>
          <p:nvPr/>
        </p:nvSpPr>
        <p:spPr>
          <a:xfrm>
            <a:off x="457200" y="5693610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</a:t>
            </a:r>
            <a:r>
              <a:rPr lang="en-US" sz="2600" b="0" baseline="30000" dirty="0">
                <a:solidFill>
                  <a:srgbClr val="99CC00"/>
                </a:solidFill>
              </a:rPr>
              <a:t>one-tailed</a:t>
            </a:r>
            <a:r>
              <a:rPr lang="en-US" sz="2600" b="0" baseline="30000" dirty="0"/>
              <a:t> t(9)=-4.0621, p &lt; 0.001).”</a:t>
            </a:r>
            <a:endParaRPr lang="en-US" sz="2600" b="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38C034E-2A75-494F-BA98-5DB3B68DCD1F}"/>
              </a:ext>
            </a:extLst>
          </p:cNvPr>
          <p:cNvSpPr/>
          <p:nvPr/>
        </p:nvSpPr>
        <p:spPr bwMode="auto">
          <a:xfrm>
            <a:off x="2470052" y="1679917"/>
            <a:ext cx="2711548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311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58EA4-E1E0-004A-B036-ADFB8C00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162800" cy="1389062"/>
          </a:xfrm>
        </p:spPr>
        <p:txBody>
          <a:bodyPr/>
          <a:lstStyle/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two-tails</a:t>
            </a:r>
            <a:r>
              <a:rPr lang="en-US" dirty="0">
                <a:latin typeface="Arial" charset="0"/>
                <a:cs typeface="Arial" charset="0"/>
              </a:rPr>
              <a:t>: effect of drug 1 is &gt; and/or &lt; Drug 2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one-tail</a:t>
            </a:r>
            <a:r>
              <a:rPr lang="en-US" dirty="0">
                <a:latin typeface="Arial" charset="0"/>
                <a:cs typeface="Arial" charset="0"/>
              </a:rPr>
              <a:t>: only one side of the effect, i.e.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&gt; Drug 2 (less) </a:t>
            </a:r>
          </a:p>
          <a:p>
            <a:r>
              <a:rPr lang="en-US" dirty="0">
                <a:latin typeface="Arial" charset="0"/>
                <a:cs typeface="Arial" charset="0"/>
              </a:rPr>
              <a:t>	or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&lt; Drug 2 (greater)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EEF5A-B621-B045-9323-3B01B7200F80}"/>
              </a:ext>
            </a:extLst>
          </p:cNvPr>
          <p:cNvSpPr/>
          <p:nvPr/>
        </p:nvSpPr>
        <p:spPr>
          <a:xfrm>
            <a:off x="2590800" y="5029200"/>
            <a:ext cx="5917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99CC00"/>
                </a:solidFill>
              </a:rPr>
              <a:t>e.g. created a shampoo for hair loss and </a:t>
            </a:r>
          </a:p>
          <a:p>
            <a:r>
              <a:rPr lang="en-US" sz="2400" b="0" kern="0" dirty="0">
                <a:solidFill>
                  <a:srgbClr val="99CC00"/>
                </a:solidFill>
              </a:rPr>
              <a:t>want to know if better than concurrent one</a:t>
            </a:r>
            <a:endParaRPr lang="en-US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13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you will mostly use two-tails but if you can use a one-tail do it, it will increase the chance to reach a smaller p-value!)</a:t>
            </a:r>
          </a:p>
        </p:txBody>
      </p:sp>
    </p:spTree>
    <p:extLst>
      <p:ext uri="{BB962C8B-B14F-4D97-AF65-F5344CB8AC3E}">
        <p14:creationId xmlns:p14="http://schemas.microsoft.com/office/powerpoint/2010/main" val="224790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the 10 meters with the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questionable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shoes </a:t>
            </a:r>
            <a:r>
              <a:rPr lang="en-US" dirty="0">
                <a:latin typeface="Arial" charset="0"/>
                <a:cs typeface="Arial" charset="0"/>
              </a:rPr>
              <a:t>a bunch of times.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here is what you see…</a:t>
            </a:r>
          </a:p>
        </p:txBody>
      </p:sp>
    </p:spTree>
    <p:extLst>
      <p:ext uri="{BB962C8B-B14F-4D97-AF65-F5344CB8AC3E}">
        <p14:creationId xmlns:p14="http://schemas.microsoft.com/office/powerpoint/2010/main" val="782478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multiple </a:t>
            </a: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61154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if we have more than two variables?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21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are making two new input devices, a track pad and a stylus. You want to know which one is better and if they are also better than a mouse.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do we proceed? 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9" name="Picture 8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2024738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</p:spTree>
    <p:extLst>
      <p:ext uri="{BB962C8B-B14F-4D97-AF65-F5344CB8AC3E}">
        <p14:creationId xmlns:p14="http://schemas.microsoft.com/office/powerpoint/2010/main" val="836777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1112837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problem</a:t>
            </a:r>
            <a:r>
              <a:rPr lang="en-US" b="0" dirty="0">
                <a:latin typeface="Arial" charset="0"/>
                <a:cs typeface="Arial" charset="0"/>
              </a:rPr>
              <a:t>: any given test has a 5% chance of lying to you so when you use them multiple time you increase your risk of having errors (statisticians call this a “type I error”) 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60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528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95800" y="3733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542539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4038600"/>
            <a:ext cx="471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so there are two solutions to that:</a:t>
            </a:r>
          </a:p>
        </p:txBody>
      </p:sp>
    </p:spTree>
    <p:extLst>
      <p:ext uri="{BB962C8B-B14F-4D97-AF65-F5344CB8AC3E}">
        <p14:creationId xmlns:p14="http://schemas.microsoft.com/office/powerpoint/2010/main" val="3264580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bonferroni correction ::</a:t>
            </a:r>
          </a:p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</p:spTree>
    <p:extLst>
      <p:ext uri="{BB962C8B-B14F-4D97-AF65-F5344CB8AC3E}">
        <p14:creationId xmlns:p14="http://schemas.microsoft.com/office/powerpoint/2010/main" val="2110663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bonferroni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 correction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18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in our example we would need to use </a:t>
            </a:r>
            <a:r>
              <a:rPr lang="en-US" sz="2400" dirty="0">
                <a:solidFill>
                  <a:srgbClr val="FF9900"/>
                </a:solidFill>
              </a:rPr>
              <a:t>0.05/3</a:t>
            </a:r>
            <a:r>
              <a:rPr lang="en-US" sz="2400" b="0" dirty="0"/>
              <a:t> as a significant threshold instead of 0.05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703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240" y="3226713"/>
            <a:ext cx="3246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0" dirty="0"/>
              <a:t>or you could also use 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98503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4038600"/>
            <a:ext cx="666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is-IS" sz="2400" b="0" kern="0" dirty="0">
                <a:solidFill>
                  <a:srgbClr val="404040"/>
                </a:solidFill>
              </a:rPr>
              <a:t>… </a:t>
            </a:r>
            <a:r>
              <a:rPr lang="en-US" sz="2400" b="0" kern="0" dirty="0">
                <a:solidFill>
                  <a:srgbClr val="404040"/>
                </a:solidFill>
              </a:rPr>
              <a:t>we will look at ANOVA in the next few weeks</a:t>
            </a:r>
          </a:p>
        </p:txBody>
      </p:sp>
    </p:spTree>
    <p:extLst>
      <p:ext uri="{BB962C8B-B14F-4D97-AF65-F5344CB8AC3E}">
        <p14:creationId xmlns:p14="http://schemas.microsoft.com/office/powerpoint/2010/main" val="140344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7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268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1491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2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3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4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5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6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7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8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9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0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1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2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3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4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5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6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7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8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9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0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1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2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3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4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5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6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7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8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9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0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1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2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3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4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9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1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3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5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7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8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9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0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5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6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7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8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9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0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1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2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3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4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6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8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9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0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2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4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5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6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7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8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9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0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7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0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3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TextBox 254"/>
          <p:cNvSpPr txBox="1">
            <a:spLocks noChangeArrowheads="1"/>
          </p:cNvSpPr>
          <p:nvPr/>
        </p:nvSpPr>
        <p:spPr bwMode="auto">
          <a:xfrm>
            <a:off x="4792663" y="6106180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1270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272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140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1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2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3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4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3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4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5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6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6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TextBox 342"/>
          <p:cNvSpPr txBox="1">
            <a:spLocks noChangeArrowheads="1"/>
          </p:cNvSpPr>
          <p:nvPr/>
        </p:nvSpPr>
        <p:spPr bwMode="auto">
          <a:xfrm>
            <a:off x="1296988" y="6106180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1274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1323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9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0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2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3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4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TextBox 318"/>
          <p:cNvSpPr txBox="1">
            <a:spLocks noChangeArrowheads="1"/>
          </p:cNvSpPr>
          <p:nvPr/>
        </p:nvSpPr>
        <p:spPr bwMode="auto">
          <a:xfrm>
            <a:off x="1046732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22" name="TextBox 318">
            <a:extLst>
              <a:ext uri="{FF2B5EF4-FFF2-40B4-BE49-F238E27FC236}">
                <a16:creationId xmlns:a16="http://schemas.microsoft.com/office/drawing/2014/main" id="{47993F8F-2186-9440-9BE2-F02D6AFFC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3457886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3CB6837-12A9-8343-8CD9-D202B314FFFF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2DA4080-D02B-204D-A266-0045FF8AF1B0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CAE4124-8AA3-224D-9E2A-7C6A9264C263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1CF759C-9024-4641-B223-BD11ED869F6D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AD751A1-96BE-CE43-BBA7-66EFADDD52BD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5E48AB1-AF65-9245-8FC2-25F08C9EDBA7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A5A0A97-CEF8-B542-9FF9-BB93A44BCA01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35E4A72-8263-F944-9538-B2FBB2BCAB58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1212872-C640-E64C-BD4D-05977FED9FE6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3A7BDD3-9441-5C4A-87D0-859673EBC30E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E75A8A9-E727-8A45-866D-1A873DF7873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BA13E10-8888-6945-B6F8-7399A5AC0081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534A7E7-35B7-5F4A-86CD-1EBA1985D61A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2F6286A-EFF7-C447-BBC3-2D85C2C5259C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E7E2795-9B69-564C-8E07-FF561077167D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72C6E99-880B-A94B-98E0-6A66DD2DA615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C05E936-7BE1-E04B-BA84-E0064C3BA998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9D02F85-502C-4A4E-86F8-8F68F90CF29C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A08D7EDE-D19B-D14B-8CE4-7079CD7A6986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C4ADA45-53A0-B348-A615-49835DE74FEF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2B09BA56-FD2F-404A-9B0E-C41700938119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8C0A7F4-BB52-4243-BF74-714FAD36981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4CD26B4-21E9-AE4A-A016-E2575F453BB6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9B9B031-1AF8-704A-BEC4-6CA87AB8F3E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3BD3D27-53E9-C44E-8586-F962BA4807B4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0D3B979-0E6E-D245-B130-E3E9B565B3D8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34FA1F8-C189-5D40-9B7B-5046E24DE7BC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2BCA403-4C5D-5146-BAE0-9434412A47CC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A210756A-6F1C-D749-B685-A044325D065C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FE3F337-A982-B741-A12C-6056092EDD3C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A5F7A95-3CE0-6644-A2EC-4822665FD27D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3F965FD-97DE-044E-8294-3F317AE99AC7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01A5EA3-C1BC-EA4F-B55B-43D61B3C8E8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FEA9BA02-572C-BD43-B5DF-1C439A18718C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87BE687-AC69-F540-AFAC-DA3B5C8B2E73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C52A06-4A7D-A54C-A3C7-18DFC5807DBA}"/>
              </a:ext>
            </a:extLst>
          </p:cNvPr>
          <p:cNvCxnSpPr>
            <a:stCxn id="79" idx="1"/>
            <a:endCxn id="80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891C468-60BF-C84D-827A-2B3175CC03E2}"/>
              </a:ext>
            </a:extLst>
          </p:cNvPr>
          <p:cNvCxnSpPr>
            <a:stCxn id="79" idx="3"/>
            <a:endCxn id="83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B2153-31F0-BE44-92C8-96405375DE40}"/>
              </a:ext>
            </a:extLst>
          </p:cNvPr>
          <p:cNvCxnSpPr>
            <a:cxnSpLocks/>
            <a:endCxn id="81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B8E7889-B6CC-F64F-9353-99A47E565B25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44E5F-E467-6843-9942-74B54E9E78A4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520B73-6A19-144B-8386-191447218CED}"/>
              </a:ext>
            </a:extLst>
          </p:cNvPr>
          <p:cNvCxnSpPr>
            <a:cxnSpLocks/>
            <a:stCxn id="87" idx="0"/>
            <a:endCxn id="84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CB583E3-C23B-B944-986A-56A89C676EC3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244FE1-D8F6-9047-A9C7-9FA6EFCA08C8}"/>
              </a:ext>
            </a:extLst>
          </p:cNvPr>
          <p:cNvCxnSpPr>
            <a:cxnSpLocks/>
            <a:stCxn id="83" idx="2"/>
            <a:endCxn id="106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1D34941-2B04-D648-919A-7D13D739AEC8}"/>
              </a:ext>
            </a:extLst>
          </p:cNvPr>
          <p:cNvCxnSpPr>
            <a:cxnSpLocks/>
            <a:stCxn id="104" idx="2"/>
            <a:endCxn id="8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AA1131-A03E-094D-AE65-58C9E859784C}"/>
              </a:ext>
            </a:extLst>
          </p:cNvPr>
          <p:cNvCxnSpPr>
            <a:cxnSpLocks/>
            <a:stCxn id="104" idx="2"/>
            <a:endCxn id="90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0D3CB8-CEE8-5749-B2F2-973481C65655}"/>
              </a:ext>
            </a:extLst>
          </p:cNvPr>
          <p:cNvCxnSpPr>
            <a:cxnSpLocks/>
            <a:stCxn id="106" idx="2"/>
            <a:endCxn id="113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D3EA2ED-5285-884D-B22A-22674D89A138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C1D4AB6-DA35-2243-8627-095665715338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5F1C85-373A-8D45-982E-FF8DE4481123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8C2DD6-9951-F84A-98B6-C9E80D5EF918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50493-CC8A-B648-A867-95080959EE1A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8AE0C1E-0265-E445-AE3C-4CC909750152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62C013-AF00-584B-9DB4-4CB0D9F50BA4}"/>
              </a:ext>
            </a:extLst>
          </p:cNvPr>
          <p:cNvCxnSpPr>
            <a:cxnSpLocks/>
            <a:stCxn id="107" idx="2"/>
            <a:endCxn id="9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C9DEE13-D7B8-4E4C-B085-AF98327199A3}"/>
              </a:ext>
            </a:extLst>
          </p:cNvPr>
          <p:cNvCxnSpPr>
            <a:cxnSpLocks/>
            <a:stCxn id="94" idx="2"/>
            <a:endCxn id="9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4E0EB94-3518-6146-8B3F-6AFD729E9E6F}"/>
              </a:ext>
            </a:extLst>
          </p:cNvPr>
          <p:cNvCxnSpPr>
            <a:cxnSpLocks/>
            <a:stCxn id="95" idx="2"/>
            <a:endCxn id="9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FDB9137-F940-8C48-A9F2-02139563DD4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DDE823-8966-F845-AE3E-32ECA00C173C}"/>
              </a:ext>
            </a:extLst>
          </p:cNvPr>
          <p:cNvCxnSpPr>
            <a:cxnSpLocks/>
            <a:stCxn id="91" idx="2"/>
            <a:endCxn id="110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14971DA-03A9-164C-A6CF-513ABE74AABC}"/>
              </a:ext>
            </a:extLst>
          </p:cNvPr>
          <p:cNvCxnSpPr>
            <a:cxnSpLocks/>
            <a:stCxn id="91" idx="2"/>
            <a:endCxn id="112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2EB666-90F8-044C-9B61-E2BA422C095E}"/>
              </a:ext>
            </a:extLst>
          </p:cNvPr>
          <p:cNvCxnSpPr>
            <a:cxnSpLocks/>
            <a:stCxn id="110" idx="2"/>
            <a:endCxn id="100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E32304E-223E-344F-938A-B02331C008C9}"/>
              </a:ext>
            </a:extLst>
          </p:cNvPr>
          <p:cNvCxnSpPr>
            <a:cxnSpLocks/>
            <a:stCxn id="112" idx="2"/>
            <a:endCxn id="101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1D76688-A00F-D84B-B01A-21EAAEE7B5AF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DBAA4B8-447B-3C40-86B7-A57C400CBFE3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593F909-132A-844D-9A30-03F6A1875CF3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CFF1E60-9450-B44B-A6A1-6C064C9EDFA5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21961C-2A24-DA41-A44F-DCCAD246FEBC}"/>
              </a:ext>
            </a:extLst>
          </p:cNvPr>
          <p:cNvCxnSpPr>
            <a:cxnSpLocks/>
            <a:stCxn id="119" idx="2"/>
            <a:endCxn id="122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798AAA-1C5C-9C47-9A27-8F15C832CDBF}"/>
              </a:ext>
            </a:extLst>
          </p:cNvPr>
          <p:cNvCxnSpPr>
            <a:cxnSpLocks/>
            <a:stCxn id="120" idx="2"/>
            <a:endCxn id="123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FA11428-BE0B-DC42-AE0C-5908B5E24BA5}"/>
              </a:ext>
            </a:extLst>
          </p:cNvPr>
          <p:cNvCxnSpPr>
            <a:cxnSpLocks/>
            <a:stCxn id="118" idx="2"/>
            <a:endCxn id="124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5A322A9-A037-D240-B30B-DD75FF6DFC79}"/>
              </a:ext>
            </a:extLst>
          </p:cNvPr>
          <p:cNvCxnSpPr>
            <a:cxnSpLocks/>
            <a:stCxn id="115" idx="2"/>
            <a:endCxn id="126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7134805-1AE6-9740-A2BD-39E717013C8F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0C5700D-DBE5-CF44-8F67-16EF6513BE0E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F32051-A05C-F14F-B6CA-5E042E4850D0}"/>
              </a:ext>
            </a:extLst>
          </p:cNvPr>
          <p:cNvCxnSpPr>
            <a:cxnSpLocks/>
            <a:stCxn id="93" idx="2"/>
            <a:endCxn id="170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DF2DF5-AFEE-AE43-9C66-083D6D3B7665}"/>
              </a:ext>
            </a:extLst>
          </p:cNvPr>
          <p:cNvCxnSpPr>
            <a:cxnSpLocks/>
            <a:stCxn id="93" idx="2"/>
            <a:endCxn id="17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A13683CC-9AE9-9C4F-B344-AAE8CE7D2BF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4059220-A7CC-B44F-919A-2C251E6B4C1E}"/>
              </a:ext>
            </a:extLst>
          </p:cNvPr>
          <p:cNvCxnSpPr>
            <a:cxnSpLocks/>
            <a:stCxn id="170" idx="2"/>
            <a:endCxn id="10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56B65C7-9708-1140-B594-6DBB267C6AFE}"/>
              </a:ext>
            </a:extLst>
          </p:cNvPr>
          <p:cNvCxnSpPr>
            <a:cxnSpLocks/>
            <a:stCxn id="172" idx="2"/>
            <a:endCxn id="176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Freeform 178">
            <a:extLst>
              <a:ext uri="{FF2B5EF4-FFF2-40B4-BE49-F238E27FC236}">
                <a16:creationId xmlns:a16="http://schemas.microsoft.com/office/drawing/2014/main" id="{DAB3E8F8-1CA0-584D-9F50-E0FF640AEFFB}"/>
              </a:ext>
            </a:extLst>
          </p:cNvPr>
          <p:cNvSpPr/>
          <p:nvPr/>
        </p:nvSpPr>
        <p:spPr bwMode="auto">
          <a:xfrm>
            <a:off x="-304800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71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978353" y="1219200"/>
            <a:ext cx="7708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what is hypothesis testing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the limit of hypothesis testing (we cannot prove that things are similar)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p value and a significance value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t-test and when to use it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within and between subject studies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Bonferroni correction and find the new significance level given an experimental design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3037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11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6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8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0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195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9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1555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shoes</a:t>
            </a:r>
          </a:p>
        </p:txBody>
      </p:sp>
      <p:sp>
        <p:nvSpPr>
          <p:cNvPr id="329" name="TextBox 93"/>
          <p:cNvSpPr txBox="1">
            <a:spLocks noChangeArrowheads="1"/>
          </p:cNvSpPr>
          <p:nvPr/>
        </p:nvSpPr>
        <p:spPr bwMode="auto">
          <a:xfrm>
            <a:off x="6672966" y="3276600"/>
            <a:ext cx="1794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946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distribution looks different </a:t>
            </a:r>
            <a:r>
              <a:rPr lang="en-US" dirty="0">
                <a:latin typeface="Arial" charset="0"/>
                <a:cs typeface="Arial" charset="0"/>
              </a:rPr>
              <a:t>from the shoes you know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while it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possible </a:t>
            </a:r>
            <a:r>
              <a:rPr lang="en-US" dirty="0">
                <a:latin typeface="Arial" charset="0"/>
                <a:cs typeface="Arial" charset="0"/>
              </a:rPr>
              <a:t>that it is the same shoes, it seems somewhat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unlikely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225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904883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die</a:t>
            </a:r>
          </a:p>
        </p:txBody>
      </p:sp>
      <p:sp>
        <p:nvSpPr>
          <p:cNvPr id="320" name="TextBox 93"/>
          <p:cNvSpPr txBox="1">
            <a:spLocks noChangeArrowheads="1"/>
          </p:cNvSpPr>
          <p:nvPr/>
        </p:nvSpPr>
        <p:spPr bwMode="auto">
          <a:xfrm>
            <a:off x="6672967" y="3276600"/>
            <a:ext cx="1642358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die</a:t>
            </a:r>
          </a:p>
        </p:txBody>
      </p:sp>
    </p:spTree>
    <p:extLst>
      <p:ext uri="{BB962C8B-B14F-4D97-AF65-F5344CB8AC3E}">
        <p14:creationId xmlns:p14="http://schemas.microsoft.com/office/powerpoint/2010/main" val="4279864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59027</TotalTime>
  <Words>2724</Words>
  <Application>Microsoft Macintosh PowerPoint</Application>
  <PresentationFormat>On-screen Show (4:3)</PresentationFormat>
  <Paragraphs>634</Paragraphs>
  <Slides>72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Arial Black</vt:lpstr>
      <vt:lpstr>Courier</vt:lpstr>
      <vt:lpstr>Helvetica Neue Light</vt:lpstr>
      <vt:lpstr>Segoe UI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use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938</cp:revision>
  <cp:lastPrinted>2018-11-26T09:36:20Z</cp:lastPrinted>
  <dcterms:created xsi:type="dcterms:W3CDTF">2010-06-22T07:38:57Z</dcterms:created>
  <dcterms:modified xsi:type="dcterms:W3CDTF">2019-11-06T22:36:57Z</dcterms:modified>
</cp:coreProperties>
</file>