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EBEBC68-43A0-7048-A105-8712B3FEF14D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0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5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8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2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5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04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76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6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1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C40D-FE53-7443-A3CC-DE97E528486B}" type="datetimeFigureOut">
              <a:rPr lang="de-DE" smtClean="0"/>
              <a:t>30.01.18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4268-18B6-F44F-9020-3D86B2263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67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trahlendorf.shinyapps.io/nj_citi_bike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Citi</a:t>
            </a:r>
            <a:r>
              <a:rPr lang="de-DE" dirty="0" smtClean="0"/>
              <a:t> Bike in New Jersey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for</a:t>
            </a:r>
            <a:r>
              <a:rPr lang="de-DE" dirty="0" smtClean="0"/>
              <a:t> September 2017</a:t>
            </a:r>
          </a:p>
          <a:p>
            <a:endParaRPr lang="de-DE" dirty="0"/>
          </a:p>
        </p:txBody>
      </p:sp>
      <p:pic>
        <p:nvPicPr>
          <p:cNvPr id="4" name="Bild 3" descr="Citi Bik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65" y="5788110"/>
            <a:ext cx="2217469" cy="79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Quick September-Facts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12.000 Bikes in Manhattan, Brooklyn Queens &amp; Jersey City</a:t>
            </a:r>
          </a:p>
          <a:p>
            <a:r>
              <a:rPr lang="de-DE" dirty="0" err="1" smtClean="0"/>
              <a:t>Avg</a:t>
            </a:r>
            <a:r>
              <a:rPr lang="de-DE" dirty="0" smtClean="0"/>
              <a:t>. 62.605 </a:t>
            </a:r>
            <a:r>
              <a:rPr lang="de-DE" dirty="0" err="1" smtClean="0"/>
              <a:t>rides</a:t>
            </a:r>
            <a:r>
              <a:rPr lang="de-DE" dirty="0" smtClean="0"/>
              <a:t> per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each</a:t>
            </a:r>
            <a:r>
              <a:rPr lang="de-DE" dirty="0" smtClean="0">
                <a:sym typeface="Wingdings"/>
              </a:rPr>
              <a:t> bike 6.25 </a:t>
            </a:r>
            <a:r>
              <a:rPr lang="de-DE" dirty="0" err="1" smtClean="0">
                <a:sym typeface="Wingdings"/>
              </a:rPr>
              <a:t>times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used</a:t>
            </a:r>
            <a:endParaRPr lang="de-DE" dirty="0" smtClean="0">
              <a:sym typeface="Wingdings"/>
            </a:endParaRPr>
          </a:p>
          <a:p>
            <a:r>
              <a:rPr lang="de-DE" dirty="0" err="1" smtClean="0">
                <a:sym typeface="Wingdings"/>
              </a:rPr>
              <a:t>Avg</a:t>
            </a:r>
            <a:r>
              <a:rPr lang="de-DE" dirty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ride</a:t>
            </a:r>
            <a:r>
              <a:rPr lang="de-DE" dirty="0" smtClean="0">
                <a:sym typeface="Wingdings"/>
              </a:rPr>
              <a:t> 14.50 </a:t>
            </a:r>
            <a:r>
              <a:rPr lang="de-DE" dirty="0" err="1" smtClean="0">
                <a:sym typeface="Wingdings"/>
              </a:rPr>
              <a:t>minutes</a:t>
            </a:r>
            <a:endParaRPr lang="de-DE" dirty="0" smtClean="0">
              <a:sym typeface="Wingdings"/>
            </a:endParaRPr>
          </a:p>
          <a:p>
            <a:r>
              <a:rPr lang="de-DE" dirty="0" err="1" smtClean="0">
                <a:sym typeface="Wingdings"/>
              </a:rPr>
              <a:t>Avg</a:t>
            </a:r>
            <a:r>
              <a:rPr lang="de-DE" dirty="0" smtClean="0">
                <a:sym typeface="Wingdings"/>
              </a:rPr>
              <a:t> 2.3 </a:t>
            </a:r>
            <a:r>
              <a:rPr lang="de-DE" dirty="0" err="1" smtClean="0">
                <a:sym typeface="Wingdings"/>
              </a:rPr>
              <a:t>miles</a:t>
            </a:r>
            <a:endParaRPr lang="de-DE" dirty="0" smtClean="0">
              <a:sym typeface="Wingdings"/>
            </a:endParaRPr>
          </a:p>
          <a:p>
            <a:endParaRPr lang="de-DE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088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Explore</a:t>
            </a:r>
            <a:r>
              <a:rPr lang="de-DE" dirty="0" smtClean="0"/>
              <a:t> </a:t>
            </a:r>
            <a:r>
              <a:rPr lang="de-DE" dirty="0" err="1" smtClean="0"/>
              <a:t>Citi</a:t>
            </a:r>
            <a:r>
              <a:rPr lang="de-DE" dirty="0" smtClean="0"/>
              <a:t> Bike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of </a:t>
            </a:r>
            <a:r>
              <a:rPr lang="de-DE" dirty="0" err="1" smtClean="0"/>
              <a:t>Stations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Diversitiy</a:t>
            </a:r>
            <a:r>
              <a:rPr lang="de-DE" dirty="0" smtClean="0"/>
              <a:t> of Users</a:t>
            </a:r>
          </a:p>
        </p:txBody>
      </p:sp>
    </p:spTree>
    <p:extLst>
      <p:ext uri="{BB962C8B-B14F-4D97-AF65-F5344CB8AC3E}">
        <p14:creationId xmlns:p14="http://schemas.microsoft.com/office/powerpoint/2010/main" val="198848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Frequency</a:t>
            </a:r>
            <a:endParaRPr lang="de-DE" dirty="0"/>
          </a:p>
        </p:txBody>
      </p:sp>
      <p:pic>
        <p:nvPicPr>
          <p:cNvPr id="6" name="Inhaltsplatzhalter 5" descr="Bildschirmfoto 2018-01-30 um 21.43.26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9" b="-15829"/>
          <a:stretch>
            <a:fillRect/>
          </a:stretch>
        </p:blipFill>
        <p:spPr>
          <a:xfrm>
            <a:off x="614167" y="1417638"/>
            <a:ext cx="5152431" cy="2833639"/>
          </a:xfrm>
        </p:spPr>
      </p:pic>
      <p:sp>
        <p:nvSpPr>
          <p:cNvPr id="9" name="Textfeld 8"/>
          <p:cNvSpPr txBox="1"/>
          <p:nvPr/>
        </p:nvSpPr>
        <p:spPr>
          <a:xfrm>
            <a:off x="3190383" y="4057868"/>
            <a:ext cx="5201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Mo</a:t>
            </a:r>
            <a:r>
              <a:rPr lang="de-DE" sz="2000" dirty="0" smtClean="0"/>
              <a:t>re </a:t>
            </a:r>
            <a:r>
              <a:rPr lang="de-DE" sz="2000" dirty="0" err="1" smtClean="0"/>
              <a:t>bikes</a:t>
            </a:r>
            <a:r>
              <a:rPr lang="de-DE" sz="2000" dirty="0" smtClean="0"/>
              <a:t> </a:t>
            </a:r>
            <a:r>
              <a:rPr lang="de-DE" sz="2000" dirty="0" err="1" smtClean="0"/>
              <a:t>needed</a:t>
            </a:r>
            <a:endParaRPr lang="de-DE" sz="2000" dirty="0" smtClean="0"/>
          </a:p>
          <a:p>
            <a:pPr algn="r"/>
            <a:endParaRPr lang="de-DE" sz="2000" dirty="0" smtClean="0"/>
          </a:p>
          <a:p>
            <a:pPr algn="r"/>
            <a:r>
              <a:rPr lang="de-DE" sz="2000" dirty="0" smtClean="0"/>
              <a:t>Additional </a:t>
            </a:r>
            <a:r>
              <a:rPr lang="de-DE" sz="2000" dirty="0" err="1" smtClean="0"/>
              <a:t>stations</a:t>
            </a:r>
            <a:endParaRPr lang="de-DE" sz="2000" dirty="0" smtClean="0"/>
          </a:p>
          <a:p>
            <a:pPr algn="r"/>
            <a:r>
              <a:rPr lang="de-DE" sz="2000" dirty="0" smtClean="0"/>
              <a:t> </a:t>
            </a:r>
          </a:p>
          <a:p>
            <a:pPr algn="r"/>
            <a:r>
              <a:rPr lang="de-DE" sz="2000" dirty="0" smtClean="0"/>
              <a:t>More </a:t>
            </a:r>
            <a:r>
              <a:rPr lang="de-DE" sz="2000" dirty="0" err="1" smtClean="0"/>
              <a:t>frequent</a:t>
            </a:r>
            <a:r>
              <a:rPr lang="de-DE" sz="2000" dirty="0" smtClean="0"/>
              <a:t> check </a:t>
            </a:r>
            <a:r>
              <a:rPr lang="de-DE" sz="2000" dirty="0" err="1" smtClean="0"/>
              <a:t>up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0708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routes</a:t>
            </a:r>
            <a:endParaRPr lang="de-DE" dirty="0"/>
          </a:p>
        </p:txBody>
      </p:sp>
      <p:pic>
        <p:nvPicPr>
          <p:cNvPr id="4" name="Inhaltsplatzhalter 3" descr="Bildschirmfoto 2018-01-30 um 21.41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9" b="12029"/>
          <a:stretch/>
        </p:blipFill>
        <p:spPr>
          <a:xfrm>
            <a:off x="4156075" y="3884613"/>
            <a:ext cx="4530725" cy="2492375"/>
          </a:xfrm>
        </p:spPr>
      </p:pic>
      <p:sp>
        <p:nvSpPr>
          <p:cNvPr id="5" name="Textfeld 4"/>
          <p:cNvSpPr txBox="1"/>
          <p:nvPr/>
        </p:nvSpPr>
        <p:spPr>
          <a:xfrm>
            <a:off x="855725" y="1647885"/>
            <a:ext cx="36457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Identifying</a:t>
            </a:r>
            <a:r>
              <a:rPr lang="de-DE" sz="2000" dirty="0" smtClean="0"/>
              <a:t> the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routes</a:t>
            </a:r>
            <a:r>
              <a:rPr lang="de-DE" sz="2000" dirty="0" smtClean="0"/>
              <a:t>:</a:t>
            </a:r>
          </a:p>
          <a:p>
            <a:endParaRPr lang="de-DE" sz="2000" dirty="0"/>
          </a:p>
          <a:p>
            <a:pPr marL="285750" indent="-285750">
              <a:buFont typeface="Arial"/>
              <a:buChar char="•"/>
            </a:pPr>
            <a:r>
              <a:rPr lang="de-DE" sz="2000" dirty="0" err="1" smtClean="0"/>
              <a:t>Better</a:t>
            </a:r>
            <a:r>
              <a:rPr lang="de-DE" sz="2000" dirty="0" smtClean="0"/>
              <a:t> bike </a:t>
            </a:r>
            <a:r>
              <a:rPr lang="de-DE" sz="2000" dirty="0" err="1" smtClean="0"/>
              <a:t>path</a:t>
            </a:r>
            <a:endParaRPr lang="de-DE" sz="2000" dirty="0" smtClean="0"/>
          </a:p>
          <a:p>
            <a:pPr marL="285750" indent="-285750">
              <a:buFont typeface="Arial"/>
              <a:buChar char="•"/>
            </a:pPr>
            <a:r>
              <a:rPr lang="de-DE" sz="2000" dirty="0" smtClean="0"/>
              <a:t>Traffic light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bikes</a:t>
            </a:r>
            <a:endParaRPr lang="de-DE" sz="2000" dirty="0" smtClean="0"/>
          </a:p>
          <a:p>
            <a:pPr marL="285750" indent="-285750">
              <a:buFont typeface="Arial"/>
              <a:buChar char="•"/>
            </a:pPr>
            <a:r>
              <a:rPr lang="de-DE" sz="2000" dirty="0" err="1" smtClean="0"/>
              <a:t>Left</a:t>
            </a:r>
            <a:r>
              <a:rPr lang="de-DE" sz="2000" dirty="0" smtClean="0"/>
              <a:t> </a:t>
            </a:r>
            <a:r>
              <a:rPr lang="de-DE" sz="2000" dirty="0" err="1" smtClean="0"/>
              <a:t>turns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bikes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2245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Distance</a:t>
            </a:r>
            <a:endParaRPr lang="de-DE" dirty="0"/>
          </a:p>
        </p:txBody>
      </p:sp>
      <p:pic>
        <p:nvPicPr>
          <p:cNvPr id="4" name="Inhaltsplatzhalter 3" descr="Bildschirmfoto 2018-01-30 um 22.04.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6" r="-31866"/>
          <a:stretch>
            <a:fillRect/>
          </a:stretch>
        </p:blipFill>
        <p:spPr>
          <a:xfrm>
            <a:off x="3487030" y="1600200"/>
            <a:ext cx="5199769" cy="2859673"/>
          </a:xfrm>
        </p:spPr>
      </p:pic>
      <p:sp>
        <p:nvSpPr>
          <p:cNvPr id="5" name="Textfeld 4"/>
          <p:cNvSpPr txBox="1"/>
          <p:nvPr/>
        </p:nvSpPr>
        <p:spPr>
          <a:xfrm>
            <a:off x="457200" y="2449151"/>
            <a:ext cx="3712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Fo</a:t>
            </a:r>
            <a:r>
              <a:rPr lang="de-DE" sz="2000" dirty="0" err="1" smtClean="0"/>
              <a:t>r</a:t>
            </a:r>
            <a:r>
              <a:rPr lang="de-DE" sz="2000" dirty="0" smtClean="0"/>
              <a:t> </a:t>
            </a: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distances</a:t>
            </a:r>
            <a:r>
              <a:rPr lang="de-DE" sz="2000" dirty="0" smtClean="0"/>
              <a:t> do </a:t>
            </a:r>
            <a:r>
              <a:rPr lang="de-DE" sz="2000" dirty="0" err="1" smtClean="0"/>
              <a:t>riders</a:t>
            </a:r>
            <a:r>
              <a:rPr lang="de-DE" sz="2000" dirty="0" smtClean="0"/>
              <a:t> </a:t>
            </a:r>
            <a:endParaRPr lang="de-DE" sz="2000" dirty="0"/>
          </a:p>
          <a:p>
            <a:r>
              <a:rPr lang="de-DE" sz="2000" dirty="0" err="1" smtClean="0"/>
              <a:t>use</a:t>
            </a:r>
            <a:r>
              <a:rPr lang="de-DE" sz="2000" dirty="0" smtClean="0"/>
              <a:t> the </a:t>
            </a:r>
            <a:r>
              <a:rPr lang="de-DE" sz="2000" dirty="0" err="1" smtClean="0"/>
              <a:t>bikes</a:t>
            </a:r>
            <a:r>
              <a:rPr lang="de-DE" sz="2000" dirty="0" smtClean="0"/>
              <a:t>?</a:t>
            </a:r>
          </a:p>
          <a:p>
            <a:endParaRPr lang="de-DE" sz="2000" dirty="0" smtClean="0"/>
          </a:p>
          <a:p>
            <a:r>
              <a:rPr lang="de-DE" sz="2000" dirty="0" smtClean="0"/>
              <a:t>(30 </a:t>
            </a:r>
            <a:r>
              <a:rPr lang="de-DE" sz="2000" dirty="0" err="1" smtClean="0"/>
              <a:t>minutes</a:t>
            </a:r>
            <a:r>
              <a:rPr lang="de-DE" sz="2000" dirty="0" smtClean="0"/>
              <a:t> </a:t>
            </a:r>
            <a:r>
              <a:rPr lang="de-DE" sz="2000" dirty="0" err="1" smtClean="0"/>
              <a:t>maximum</a:t>
            </a:r>
            <a:r>
              <a:rPr lang="de-DE" sz="2000" dirty="0" smtClean="0"/>
              <a:t> </a:t>
            </a:r>
            <a:r>
              <a:rPr lang="de-DE" sz="2000" dirty="0" err="1" smtClean="0"/>
              <a:t>use</a:t>
            </a:r>
            <a:r>
              <a:rPr lang="de-DE" sz="2000" dirty="0" smtClean="0"/>
              <a:t>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441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5400" dirty="0" err="1" smtClean="0"/>
              <a:t>Thank</a:t>
            </a:r>
            <a:r>
              <a:rPr lang="de-DE" sz="5400" dirty="0" smtClean="0"/>
              <a:t> </a:t>
            </a:r>
            <a:r>
              <a:rPr lang="de-DE" sz="5400" dirty="0" err="1" smtClean="0"/>
              <a:t>you</a:t>
            </a:r>
            <a:r>
              <a:rPr lang="de-DE" sz="5400" dirty="0" smtClean="0"/>
              <a:t> </a:t>
            </a:r>
            <a:r>
              <a:rPr lang="de-DE" sz="5400" dirty="0" err="1" smtClean="0"/>
              <a:t>very</a:t>
            </a:r>
            <a:r>
              <a:rPr lang="de-DE" sz="5400" dirty="0" smtClean="0"/>
              <a:t> </a:t>
            </a:r>
            <a:r>
              <a:rPr lang="de-DE" sz="5400" dirty="0" err="1" smtClean="0"/>
              <a:t>much</a:t>
            </a:r>
            <a:r>
              <a:rPr lang="de-DE" sz="5400" dirty="0" smtClean="0"/>
              <a:t> </a:t>
            </a:r>
            <a:r>
              <a:rPr lang="de-DE" sz="5400" dirty="0" err="1" smtClean="0"/>
              <a:t>for</a:t>
            </a:r>
            <a:r>
              <a:rPr lang="de-DE" sz="5400" dirty="0" smtClean="0"/>
              <a:t> </a:t>
            </a:r>
            <a:r>
              <a:rPr lang="de-DE" sz="5400" dirty="0" err="1" smtClean="0"/>
              <a:t>listening</a:t>
            </a:r>
            <a:r>
              <a:rPr lang="de-DE" sz="5400" dirty="0" smtClean="0"/>
              <a:t>! 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5651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Bildschirmpräsentation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Citi Bike in New Jersey </vt:lpstr>
      <vt:lpstr>Quick September-Facts</vt:lpstr>
      <vt:lpstr>Explore Citi Bike</vt:lpstr>
      <vt:lpstr>Frequency</vt:lpstr>
      <vt:lpstr>The routes</vt:lpstr>
      <vt:lpstr>Distance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in New Jersey </dc:title>
  <dc:creator>Merle Strahlendorf</dc:creator>
  <cp:lastModifiedBy>Merle Strahlendorf</cp:lastModifiedBy>
  <cp:revision>8</cp:revision>
  <dcterms:created xsi:type="dcterms:W3CDTF">2018-01-31T00:23:03Z</dcterms:created>
  <dcterms:modified xsi:type="dcterms:W3CDTF">2018-01-31T03:19:57Z</dcterms:modified>
</cp:coreProperties>
</file>