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2" r:id="rId5"/>
    <p:sldId id="259" r:id="rId6"/>
    <p:sldId id="258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3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C070-8243-4EE9-99FF-DC25254CA2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84AD-EED4-4FB0-A429-06387740D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C070-8243-4EE9-99FF-DC25254CA2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84AD-EED4-4FB0-A429-06387740D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C070-8243-4EE9-99FF-DC25254CA2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84AD-EED4-4FB0-A429-06387740D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C070-8243-4EE9-99FF-DC25254CA2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84AD-EED4-4FB0-A429-06387740D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C070-8243-4EE9-99FF-DC25254CA2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84AD-EED4-4FB0-A429-06387740D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C070-8243-4EE9-99FF-DC25254CA2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84AD-EED4-4FB0-A429-06387740D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C070-8243-4EE9-99FF-DC25254CA2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84AD-EED4-4FB0-A429-06387740D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C070-8243-4EE9-99FF-DC25254CA2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84AD-EED4-4FB0-A429-06387740D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C070-8243-4EE9-99FF-DC25254CA2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84AD-EED4-4FB0-A429-06387740D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C070-8243-4EE9-99FF-DC25254CA2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84AD-EED4-4FB0-A429-06387740D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C070-8243-4EE9-99FF-DC25254CA2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84AD-EED4-4FB0-A429-06387740D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DC070-8243-4EE9-99FF-DC25254CA2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184AD-EED4-4FB0-A429-06387740D1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71" y="0"/>
            <a:ext cx="9367180" cy="66908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599" y="51884"/>
            <a:ext cx="10515600" cy="1325563"/>
          </a:xfrm>
        </p:spPr>
        <p:txBody>
          <a:bodyPr/>
          <a:lstStyle/>
          <a:p>
            <a:r>
              <a:rPr lang="zh-CN" altLang="en-US" dirty="0"/>
              <a:t>项目分析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0138" y="1066106"/>
            <a:ext cx="6281242" cy="24146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137" y="3250126"/>
            <a:ext cx="6281242" cy="360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功能模块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770694" y="1408315"/>
            <a:ext cx="10515600" cy="5762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400" dirty="0"/>
              <a:t>考勤模块 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负责考勤功能，开始考勤后会⼀直调⽤摄像头，实时监测识别经过正脸对象摄像头的⼈员 </a:t>
            </a:r>
            <a:endParaRPr lang="zh-CN" altLang="en-US" sz="1400" dirty="0"/>
          </a:p>
          <a:p>
            <a:r>
              <a:rPr lang="en-US" altLang="zh-CN" sz="1400" dirty="0"/>
              <a:t>1. </a:t>
            </a:r>
            <a:r>
              <a:rPr lang="zh-CN" altLang="en-US" sz="1400" dirty="0"/>
              <a:t>实时调⽤摄像头功能 </a:t>
            </a:r>
            <a:endParaRPr lang="zh-CN" altLang="en-US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实时识别检测功能 </a:t>
            </a:r>
            <a:endParaRPr lang="zh-CN" altLang="en-US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验证信息提⽰功能 </a:t>
            </a:r>
            <a:endParaRPr lang="zh-CN" altLang="en-US" sz="1400" dirty="0"/>
          </a:p>
          <a:p>
            <a:r>
              <a:rPr lang="en-US" altLang="zh-CN" sz="1400" dirty="0"/>
              <a:t>4. </a:t>
            </a:r>
            <a:r>
              <a:rPr lang="zh-CN" altLang="en-US" sz="1400" dirty="0"/>
              <a:t>考勤开始与结束功能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录⼊模块 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负责实现录⼊⼈员基本信息：包括姓名、</a:t>
            </a:r>
            <a:r>
              <a:rPr lang="en-US" altLang="zh-CN" sz="1400" dirty="0"/>
              <a:t>ID</a:t>
            </a:r>
            <a:r>
              <a:rPr lang="zh-CN" altLang="en-US" sz="1400" dirty="0"/>
              <a:t>、照⽚ </a:t>
            </a:r>
            <a:endParaRPr lang="zh-CN" altLang="en-US" sz="1400" dirty="0"/>
          </a:p>
          <a:p>
            <a:r>
              <a:rPr lang="en-US" altLang="zh-CN" sz="1400" dirty="0"/>
              <a:t>1. </a:t>
            </a:r>
            <a:r>
              <a:rPr lang="zh-CN" altLang="en-US" sz="1400" dirty="0"/>
              <a:t>信息填写功能 </a:t>
            </a:r>
            <a:endParaRPr lang="zh-CN" altLang="en-US" sz="1400" dirty="0"/>
          </a:p>
          <a:p>
            <a:r>
              <a:rPr lang="en-US" altLang="zh-CN" sz="1400" dirty="0"/>
              <a:t>2. ⾯</a:t>
            </a:r>
            <a:r>
              <a:rPr lang="zh-CN" altLang="en-US" sz="1400" dirty="0"/>
              <a:t>部录⼊功能 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⽇</a:t>
            </a:r>
            <a:r>
              <a:rPr lang="zh-CN" altLang="en-US" sz="1400" dirty="0"/>
              <a:t>志模块 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负责事后查看⽐较每个⼈员的考勤信息 </a:t>
            </a:r>
            <a:endParaRPr lang="zh-CN" altLang="en-US" sz="1400" dirty="0"/>
          </a:p>
          <a:p>
            <a:r>
              <a:rPr lang="en-US" altLang="zh-CN" sz="1400" dirty="0"/>
              <a:t>1. </a:t>
            </a:r>
            <a:r>
              <a:rPr lang="zh-CN" altLang="en-US" sz="1400" dirty="0"/>
              <a:t>考勤信息查看功能 </a:t>
            </a:r>
            <a:endParaRPr lang="zh-CN" altLang="en-US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清空功能 </a:t>
            </a:r>
            <a:endParaRPr lang="zh-CN" altLang="en-US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导出功能</a:t>
            </a:r>
            <a:endParaRPr lang="zh-CN" altLang="en-US" sz="1400" dirty="0"/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</a:t>
            </a:r>
            <a:endParaRPr lang="zh-CN" altLang="en-US" sz="1400" dirty="0"/>
          </a:p>
          <a:p>
            <a:endParaRPr lang="zh-CN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人员安排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4497" y="2320175"/>
            <a:ext cx="7609771" cy="31190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项目进度表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3715" y="1321356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项目开始时间定于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日开始，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日结束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48719" y="2887834"/>
            <a:ext cx="357372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项目计划阶段后，提交项目计划书项目模块设计阶段完成后，提交模块设计档案和伪代码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各模块代码设计完成后，按完成先后提交对应</a:t>
            </a:r>
            <a:r>
              <a:rPr lang="en-US" altLang="zh-CN" sz="1600" dirty="0" err="1"/>
              <a:t>py</a:t>
            </a:r>
            <a:r>
              <a:rPr lang="zh-CN" altLang="en-US" sz="1600" dirty="0"/>
              <a:t>文件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当主模块完成后在线下完成测试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测试通过后，提交主控制模块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部署项目</a:t>
            </a:r>
            <a:endParaRPr lang="en-US" altLang="zh-CN" sz="1600" dirty="0"/>
          </a:p>
        </p:txBody>
      </p:sp>
      <p:pic>
        <p:nvPicPr>
          <p:cNvPr id="12" name="内容占位符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9430" y="1760220"/>
            <a:ext cx="7658100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1402080"/>
            <a:ext cx="11633200" cy="48310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8470" y="55435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dirty="0">
                <a:latin typeface="+mj-lt"/>
                <a:ea typeface="+mj-ea"/>
                <a:cs typeface="+mj-cs"/>
              </a:rPr>
              <a:t>项目甘特图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WPS 文字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方正书宋_GBK</vt:lpstr>
      <vt:lpstr>Wingdings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等线 Light</vt:lpstr>
      <vt:lpstr>汉仪中等线KW</vt:lpstr>
      <vt:lpstr>等线</vt:lpstr>
      <vt:lpstr>宋体-简</vt:lpstr>
      <vt:lpstr>Office 主题​​</vt:lpstr>
      <vt:lpstr>PowerPoint 演示文稿</vt:lpstr>
      <vt:lpstr>项目分析</vt:lpstr>
      <vt:lpstr>功能模块</vt:lpstr>
      <vt:lpstr>人员安排</vt:lpstr>
      <vt:lpstr>项目进度表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晨云</dc:creator>
  <cp:lastModifiedBy>cmx</cp:lastModifiedBy>
  <cp:revision>2</cp:revision>
  <dcterms:created xsi:type="dcterms:W3CDTF">2022-03-27T17:11:24Z</dcterms:created>
  <dcterms:modified xsi:type="dcterms:W3CDTF">2022-03-27T17:11:24Z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