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A5B9-4975-8CD5-CADC4E240023}"/>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A5B9-4975-8CD5-CADC4E240023}"/>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A5B9-4975-8CD5-CADC4E240023}"/>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A5B9-4975-8CD5-CADC4E240023}"/>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04813" y="48982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 </a:t>
            </a:r>
            <a:r>
              <a:rPr lang="en-US" sz="2400" dirty="0" err="1"/>
              <a:t>Christilite</a:t>
            </a:r>
            <a:r>
              <a:rPr lang="en-US" sz="2400" dirty="0"/>
              <a:t> Merlin</a:t>
            </a:r>
          </a:p>
          <a:p>
            <a:r>
              <a:rPr lang="en-US" sz="2400" dirty="0"/>
              <a:t>REGISTER NO:312208462</a:t>
            </a:r>
          </a:p>
          <a:p>
            <a:r>
              <a:rPr lang="en-US" sz="2400" dirty="0"/>
              <a:t>DEPARTMENT:B.COM[GENERAL]</a:t>
            </a:r>
          </a:p>
          <a:p>
            <a:r>
              <a:rPr lang="en-US" sz="2400" dirty="0"/>
              <a:t>COLLEGE : Chellammal womens college Guindy chennai</a:t>
            </a:r>
          </a:p>
          <a:p>
            <a:r>
              <a:rPr lang="en-US" sz="2400" dirty="0"/>
              <a:t>           </a:t>
            </a:r>
            <a:endParaRPr lang="en-IN"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758756"/>
            <a:ext cx="2762250" cy="3432494"/>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360022"/>
            <a:ext cx="8905875" cy="5536131"/>
          </a:xfrm>
          <a:prstGeom prst="rect">
            <a:avLst/>
          </a:prstGeom>
        </p:spPr>
        <p:txBody>
          <a:bodyPr vert="horz" wrap="square" lIns="0" tIns="16510" rIns="0" bIns="0" rtlCol="0">
            <a:spAutoFit/>
          </a:bodyPr>
          <a:lstStyle/>
          <a:p>
            <a:pPr marL="584200" indent="-571500" algn="l">
              <a:lnSpc>
                <a:spcPct val="100000"/>
              </a:lnSpc>
              <a:spcBef>
                <a:spcPts val="130"/>
              </a:spcBef>
              <a:buFont typeface="Arial" panose="020B0604020202020204" pitchFamily="34" charset="0"/>
              <a:buChar char="•"/>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a:t>
            </a:r>
            <a:r>
              <a:rPr lang="en-IN" sz="4250" spc="10" dirty="0"/>
              <a:t>T</a:t>
            </a:r>
            <a:br>
              <a:rPr lang="en-IN" sz="4250" spc="10" dirty="0"/>
            </a:br>
            <a:r>
              <a:rPr lang="en-US" sz="2400" b="0" spc="10" dirty="0"/>
              <a:t>
 </a:t>
            </a:r>
            <a:r>
              <a:rPr lang="en-US" sz="2400" spc="10" dirty="0"/>
              <a:t>problem statement:</a:t>
            </a:r>
            <a:br>
              <a:rPr lang="en-US" sz="2400" b="0" spc="10" dirty="0"/>
            </a:br>
            <a:r>
              <a:rPr lang="en-US" sz="2400" b="0" spc="10" dirty="0"/>
              <a:t>       an iterative process. You may have a potential problem statement in mind right now, but progressing through the following steps may help you refine it as you gather more information. This is by design! Eventually, you’ll end up with a </a:t>
            </a:r>
            <a:br>
              <a:rPr lang="en-US" sz="2400" b="0" spc="10" dirty="0"/>
            </a:br>
            <a:br>
              <a:rPr lang="en-US" sz="2400" b="0" spc="10" dirty="0"/>
            </a:br>
            <a:r>
              <a:rPr lang="en-US" sz="2400" b="0" spc="10" dirty="0"/>
              <a:t>problem statement that is:
clearly defined
solving an actual problem that needs solving
possible to solve with the resources at your disposal</a:t>
            </a:r>
            <a:endParaRPr sz="24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21CF75B-8C39-E946-C1F4-EC4A91F53082}"/>
              </a:ext>
            </a:extLst>
          </p:cNvPr>
          <p:cNvSpPr txBox="1"/>
          <p:nvPr/>
        </p:nvSpPr>
        <p:spPr>
          <a:xfrm>
            <a:off x="1737895" y="1695450"/>
            <a:ext cx="8072855" cy="1508105"/>
          </a:xfrm>
          <a:prstGeom prst="rect">
            <a:avLst/>
          </a:prstGeom>
          <a:noFill/>
        </p:spPr>
        <p:txBody>
          <a:bodyPr wrap="square">
            <a:spAutoFit/>
          </a:bodyPr>
          <a:lstStyle/>
          <a:p>
            <a:pPr marL="285750" indent="-285750" rtl="0">
              <a:buFont typeface="Arial" panose="020B0604020202020204" pitchFamily="34" charset="0"/>
              <a:buChar char="•"/>
            </a:pPr>
            <a:r>
              <a:rPr lang="en-US" sz="2000" b="1" i="0" dirty="0">
                <a:solidFill>
                  <a:srgbClr val="22262A"/>
                </a:solidFill>
                <a:effectLst/>
                <a:highlight>
                  <a:srgbClr val="FFFFFF"/>
                </a:highlight>
                <a:latin typeface="GTWalsheimPro"/>
              </a:rPr>
              <a:t>Data Visualization</a:t>
            </a:r>
          </a:p>
          <a:p>
            <a:pPr rtl="0"/>
            <a:r>
              <a:rPr lang="en-US" dirty="0">
                <a:solidFill>
                  <a:srgbClr val="22262A"/>
                </a:solidFill>
                <a:highlight>
                  <a:srgbClr val="FFFFFF"/>
                </a:highlight>
                <a:latin typeface="GTWalsheimPro"/>
              </a:rPr>
              <a:t>           </a:t>
            </a:r>
            <a:r>
              <a:rPr lang="en-US" b="0" i="0" dirty="0">
                <a:solidFill>
                  <a:srgbClr val="22262A"/>
                </a:solidFill>
                <a:effectLst/>
                <a:highlight>
                  <a:srgbClr val="FFFFFF"/>
                </a:highlight>
                <a:latin typeface="GTWalsheimPro"/>
              </a:rPr>
              <a:t>Data analysts are also responsible for data visualization. They prepare data for presentation to stakeholders using visual elements such as graphs and maps. These reports concisely present comprehensive information and allow stakeholders and leaders to make data-driven decisions</a:t>
            </a:r>
          </a:p>
        </p:txBody>
      </p:sp>
      <p:sp>
        <p:nvSpPr>
          <p:cNvPr id="13" name="TextBox 12">
            <a:extLst>
              <a:ext uri="{FF2B5EF4-FFF2-40B4-BE49-F238E27FC236}">
                <a16:creationId xmlns:a16="http://schemas.microsoft.com/office/drawing/2014/main" id="{BC8C1F14-0160-DB90-B73A-947A9B456BE6}"/>
              </a:ext>
            </a:extLst>
          </p:cNvPr>
          <p:cNvSpPr txBox="1"/>
          <p:nvPr/>
        </p:nvSpPr>
        <p:spPr>
          <a:xfrm>
            <a:off x="1854565" y="3452181"/>
            <a:ext cx="7187349"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Analyzing and Interpreting </a:t>
            </a:r>
            <a:r>
              <a:rPr lang="en-US" b="1" dirty="0" err="1"/>
              <a:t>Dat</a:t>
            </a:r>
            <a:endParaRPr lang="en-US" b="1" dirty="0"/>
          </a:p>
          <a:p>
            <a:r>
              <a:rPr lang="en-US" b="1" dirty="0"/>
              <a:t>          </a:t>
            </a:r>
            <a:r>
              <a:rPr lang="en-US" dirty="0"/>
              <a:t>Using statistical and analytical tools, data analysts analyze data and interpret trends from complicated datasets. These help them get unique business insights to make crucial decisions.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445</Words>
  <Application>Microsoft Office PowerPoint</Application>
  <PresentationFormat>Widescreen</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problem statement:        an iterative process. You may have a potential problem statement in mind right now, but progressing through the following steps may help you refine it as you gather more information. This is by design! Eventually, you’ll end up with a   problem statement that is:
clearly defined
solving an actual problem that needs solving
possible to solve with the resources at your disposal</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akash akash</cp:lastModifiedBy>
  <cp:revision>31</cp:revision>
  <dcterms:created xsi:type="dcterms:W3CDTF">2024-03-29T15:07:22Z</dcterms:created>
  <dcterms:modified xsi:type="dcterms:W3CDTF">2024-08-31T05:47:58Z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