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59" r:id="rId6"/>
    <p:sldId id="373" r:id="rId7"/>
    <p:sldId id="375" r:id="rId8"/>
    <p:sldId id="3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 showGuides="1">
      <p:cViewPr varScale="1">
        <p:scale>
          <a:sx n="99" d="100"/>
          <a:sy n="99" d="100"/>
        </p:scale>
        <p:origin x="78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b="1" dirty="0"/>
              <a:t>User Interface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Team 01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>
            <a:normAutofit/>
          </a:bodyPr>
          <a:lstStyle/>
          <a:p>
            <a:r>
              <a:rPr lang="en-US" sz="2800" dirty="0"/>
              <a:t>TRAN LE QUOC ANH</a:t>
            </a:r>
          </a:p>
          <a:p>
            <a:r>
              <a:rPr lang="en-US" sz="2800" dirty="0"/>
              <a:t>TRAN ANH DUNG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</p:spPr>
        <p:txBody>
          <a:bodyPr anchor="ctr">
            <a:normAutofit/>
          </a:bodyPr>
          <a:lstStyle/>
          <a:p>
            <a:r>
              <a:rPr lang="en-US"/>
              <a:t>SAMSUNG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45" y="1173215"/>
            <a:ext cx="4960830" cy="4293933"/>
          </a:xfrm>
        </p:spPr>
        <p:txBody>
          <a:bodyPr anchor="b">
            <a:normAutofit/>
          </a:bodyPr>
          <a:lstStyle/>
          <a:p>
            <a:r>
              <a:rPr lang="en-US" dirty="0"/>
              <a:t>Index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Register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Monitor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Smart Things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599" y="839022"/>
            <a:ext cx="4958081" cy="826150"/>
          </a:xfrm>
        </p:spPr>
        <p:txBody>
          <a:bodyPr>
            <a:normAutofit/>
          </a:bodyPr>
          <a:lstStyle/>
          <a:p>
            <a:r>
              <a:rPr lang="en-US" dirty="0"/>
              <a:t>Main sections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0FD40-714E-DA55-4A5D-D9C44AAB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80" r="39972" b="-2"/>
          <a:stretch/>
        </p:blipFill>
        <p:spPr>
          <a:xfrm>
            <a:off x="6497638" y="336550"/>
            <a:ext cx="5322887" cy="618490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</p:spPr>
        <p:txBody>
          <a:bodyPr anchor="ctr"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{2D5E07FE-0F9F-4CA5-B5C9-4723147CA5E6}tf11936837_win32</Template>
  <TotalTime>53</TotalTime>
  <Words>36</Words>
  <Application>Microsoft Office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Biome</vt:lpstr>
      <vt:lpstr>Calibri</vt:lpstr>
      <vt:lpstr>Custom</vt:lpstr>
      <vt:lpstr>User Interface</vt:lpstr>
      <vt:lpstr>Team 01</vt:lpstr>
      <vt:lpstr>SAMSUNG</vt:lpstr>
      <vt:lpstr>Index  Login  Register  Monitor  Smart Things  Cart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Quốc</dc:creator>
  <cp:lastModifiedBy>Anh Quốc</cp:lastModifiedBy>
  <cp:revision>3</cp:revision>
  <dcterms:created xsi:type="dcterms:W3CDTF">2024-11-19T13:34:16Z</dcterms:created>
  <dcterms:modified xsi:type="dcterms:W3CDTF">2024-11-19T14:27:20Z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