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p:spPr>
        <p:style>
          <a:lnRef idx="2">
            <a:schemeClr val="dk1"/>
          </a:lnRef>
          <a:fillRef idx="1">
            <a:schemeClr val="lt1"/>
          </a:fillRef>
          <a:effectRef idx="0">
            <a:schemeClr val="dk1"/>
          </a:effectRef>
          <a:fontRef idx="minor">
            <a:schemeClr val="dk1"/>
          </a:fontRef>
        </p:style>
        <p:txBody>
          <a:bodyPr anchor="t" anchorCtr="0" bIns="0" lIns="0" rIns="0" spcFirstLastPara="1" tIns="16500" wrap="square">
            <a:spAutoFit/>
          </a:bodyPr>
          <a:p>
            <a:pPr algn="l" indent="0" lvl="0" marL="3213735" rtl="0">
              <a:spcBef>
                <a:spcPts val="0"/>
              </a:spcBef>
              <a:spcAft>
                <a:spcPts val="0"/>
              </a:spcAft>
              <a:buNone/>
            </a:pPr>
            <a:r>
              <a:rPr b="1" dirty="0" lang="en-US">
                <a:solidFill>
                  <a:srgbClr val="0F0F0F"/>
                </a:solidFill>
                <a:latin typeface="Times New Roman"/>
                <a:ea typeface="Times New Roman"/>
                <a:cs typeface="Times New Roman"/>
                <a:sym typeface="Times New Roman"/>
              </a:rPr>
              <a:t>Employee Data Analysis using Excel</a:t>
            </a:r>
            <a:r>
              <a:rPr b="1" dirty="0" i="0" lang="en-US">
                <a:solidFill>
                  <a:srgbClr val="0F0F0F"/>
                </a:solidFill>
                <a:latin typeface="Times New Roman"/>
                <a:ea typeface="Times New Roman"/>
                <a:cs typeface="Times New Roman"/>
                <a:sym typeface="Times New Roman"/>
              </a:rPr>
              <a:t> </a:t>
            </a:r>
            <a:br>
              <a:rPr b="1" dirty="0" i="0" lang="en-US">
                <a:solidFill>
                  <a:srgbClr val="0F0F0F"/>
                </a:solidFill>
                <a:latin typeface="Roboto"/>
                <a:ea typeface="Roboto"/>
                <a:cs typeface="Roboto"/>
                <a:sym typeface="Roboto"/>
              </a:rPr>
            </a:br>
            <a:endParaRPr b="1" dirty="0"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7632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 M</a:t>
            </a:r>
            <a:r>
              <a:rPr dirty="0" sz="2400" lang="en-US">
                <a:solidFill>
                  <a:schemeClr val="dk1"/>
                </a:solidFill>
                <a:latin typeface="Calibri"/>
                <a:ea typeface="Calibri"/>
                <a:cs typeface="Calibri"/>
                <a:sym typeface="Calibri"/>
              </a:rPr>
              <a:t>e</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l</a:t>
            </a:r>
            <a:r>
              <a:rPr dirty="0" sz="2400" lang="en-US">
                <a:solidFill>
                  <a:schemeClr val="dk1"/>
                </a:solidFill>
                <a:latin typeface="Calibri"/>
                <a:ea typeface="Calibri"/>
                <a:cs typeface="Calibri"/>
                <a:sym typeface="Calibri"/>
              </a:rPr>
              <a:t>i</a:t>
            </a:r>
            <a:r>
              <a:rPr dirty="0" sz="2400" lang="en-US">
                <a:solidFill>
                  <a:schemeClr val="dk1"/>
                </a:solidFill>
                <a:latin typeface="Calibri"/>
                <a:ea typeface="Calibri"/>
                <a:cs typeface="Calibri"/>
                <a:sym typeface="Calibri"/>
              </a:rPr>
              <a:t>n </a:t>
            </a:r>
            <a:r>
              <a:rPr dirty="0" sz="2400" lang="en-US">
                <a:solidFill>
                  <a:schemeClr val="dk1"/>
                </a:solidFill>
                <a:latin typeface="Calibri"/>
                <a:ea typeface="Calibri"/>
                <a:cs typeface="Calibri"/>
                <a:sym typeface="Calibri"/>
              </a:rPr>
              <a:t>S</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i</a:t>
            </a:r>
            <a:r>
              <a:rPr dirty="0" sz="2400" lang="en-US">
                <a:solidFill>
                  <a:schemeClr val="dk1"/>
                </a:solidFill>
                <a:latin typeface="Calibri"/>
                <a:ea typeface="Calibri"/>
                <a:cs typeface="Calibri"/>
                <a:sym typeface="Calibri"/>
              </a:rPr>
              <a:t>p</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a:t>
            </a:r>
            <a:r>
              <a:rPr dirty="0" sz="2400" lang="en-US">
                <a:solidFill>
                  <a:schemeClr val="dk1"/>
                </a:solidFill>
                <a:latin typeface="Calibri"/>
                <a:ea typeface="Calibri"/>
                <a:cs typeface="Calibri"/>
                <a:sym typeface="Calibri"/>
              </a:rPr>
              <a:t>Y</a:t>
            </a:r>
            <a:endParaRPr dirty="0" sz="2400">
              <a:solidFill>
                <a:schemeClr val="dk1"/>
              </a:solidFill>
              <a:latin typeface="Calibri"/>
              <a:ea typeface="Calibri"/>
              <a:cs typeface="Calibri"/>
              <a:sym typeface="Calibri"/>
            </a:endParaRPr>
          </a:p>
          <a:p>
            <a:r>
              <a:rPr dirty="0" sz="2400" lang="en-US">
                <a:solidFill>
                  <a:schemeClr val="dk1"/>
                </a:solidFill>
                <a:latin typeface="Calibri"/>
                <a:ea typeface="Calibri"/>
                <a:cs typeface="Calibri"/>
                <a:sym typeface="Calibri"/>
              </a:rPr>
              <a:t>REGISTER NO      : 1222037</a:t>
            </a:r>
            <a:r>
              <a:rPr dirty="0" sz="2400" lang="en-US">
                <a:solidFill>
                  <a:schemeClr val="dk1"/>
                </a:solidFill>
                <a:latin typeface="Calibri"/>
                <a:ea typeface="Calibri"/>
                <a:cs typeface="Calibri"/>
                <a:sym typeface="Calibri"/>
              </a:rPr>
              <a:t>2</a:t>
            </a:r>
            <a:r>
              <a:rPr dirty="0" sz="2400" lang="en-US">
                <a:solidFill>
                  <a:schemeClr val="dk1"/>
                </a:solidFill>
                <a:latin typeface="Calibri"/>
                <a:ea typeface="Calibri"/>
                <a:cs typeface="Calibri"/>
                <a:sym typeface="Calibri"/>
              </a:rPr>
              <a:t>2</a:t>
            </a:r>
            <a:r>
              <a:rPr dirty="0" sz="2400" lang="en-US">
                <a:solidFill>
                  <a:schemeClr val="dk1"/>
                </a:solidFill>
                <a:latin typeface="Calibri"/>
                <a:ea typeface="Calibri"/>
                <a:cs typeface="Calibri"/>
                <a:sym typeface="Calibri"/>
              </a:rPr>
              <a:t>(</a:t>
            </a:r>
            <a:r>
              <a:rPr dirty="0" sz="2000" lang="en-US"/>
              <a:t>ansunm1611d22cp0</a:t>
            </a:r>
            <a:r>
              <a:rPr dirty="0" sz="2000" lang="en-US"/>
              <a:t>3</a:t>
            </a:r>
            <a:r>
              <a:rPr dirty="0" sz="2000" lang="en-US"/>
              <a:t>4</a:t>
            </a:r>
            <a:r>
              <a:rPr dirty="0" sz="2000" lang="en-US"/>
              <a:t>)</a:t>
            </a:r>
            <a:endParaRPr dirty="0" sz="2400">
              <a:solidFill>
                <a:schemeClr val="dk1"/>
              </a:solidFill>
              <a:latin typeface="Calibri"/>
              <a:ea typeface="Calibri"/>
              <a:cs typeface="Calibri"/>
              <a:sym typeface="Calibri"/>
            </a:endParaRPr>
          </a:p>
          <a:p>
            <a:r>
              <a:rPr dirty="0" sz="2400" lang="en-US">
                <a:solidFill>
                  <a:schemeClr val="dk1"/>
                </a:solidFill>
                <a:latin typeface="Calibri"/>
                <a:ea typeface="Calibri"/>
                <a:cs typeface="Calibri"/>
                <a:sym typeface="Calibri"/>
              </a:rPr>
              <a:t>DEPARTMENT     </a:t>
            </a:r>
            <a:r>
              <a:rPr dirty="0" lang="en-US">
                <a:solidFill>
                  <a:schemeClr val="dk1"/>
                </a:solidFill>
                <a:latin typeface="Calibri"/>
                <a:ea typeface="Calibri"/>
                <a:cs typeface="Calibri"/>
                <a:sym typeface="Calibri"/>
              </a:rPr>
              <a:t>: </a:t>
            </a:r>
            <a:r>
              <a:rPr dirty="0" sz="1800" lang="en-US"/>
              <a:t>Corporate Secretaryship </a:t>
            </a:r>
            <a:endParaRPr dirty="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Patrician College of </a:t>
            </a:r>
            <a:r>
              <a:rPr altLang="en-IN" dirty="0" sz="2400" lang="en-US">
                <a:solidFill>
                  <a:schemeClr val="dk1"/>
                </a:solidFill>
                <a:latin typeface="Calibri"/>
                <a:ea typeface="Calibri"/>
                <a:cs typeface="Calibri"/>
                <a:sym typeface="Calibri"/>
              </a:rPr>
              <a:t> Arts &amp; Science College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3059584"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dirty="0"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487128" y="1339337"/>
            <a:ext cx="6585155" cy="455663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PROBLEM	STATEMENT</a:t>
            </a:r>
            <a:endParaRPr dirty="0"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dirty="0" sz="2400" lang="en-US"/>
              <a:t>PROJECT FOCUS :</a:t>
            </a:r>
            <a:endParaRPr dirty="0" sz="2400"/>
          </a:p>
        </p:txBody>
      </p:sp>
      <p:sp>
        <p:nvSpPr>
          <p:cNvPr id="1048666" name="Google Shape;150;p12"/>
          <p:cNvSpPr txBox="1"/>
          <p:nvPr/>
        </p:nvSpPr>
        <p:spPr>
          <a:xfrm>
            <a:off x="530942" y="843247"/>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dirty="0" sz="2400" lang="en-US">
                <a:solidFill>
                  <a:schemeClr val="dk1"/>
                </a:solidFill>
                <a:latin typeface="Calibri"/>
                <a:ea typeface="Calibri"/>
                <a:cs typeface="Calibri"/>
                <a:sym typeface="Calibri"/>
              </a:rPr>
              <a:t>**Data Organization:** Importing, cleaning, and structuring employee data for clarity and consistency.</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3. **Visualization:** Creating charts, graphs, and pivot tables to visualize trends and patterns.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4. **Reporting:** Summarizing findings to inform HR strategies and decision-making.</a:t>
            </a:r>
            <a:endParaRPr dirty="0"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676275" y="2036813"/>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HEMANTH S</cp:lastModifiedBy>
  <dcterms:created xsi:type="dcterms:W3CDTF">2024-08-31T15:42:38Z</dcterms:created>
  <dcterms:modified xsi:type="dcterms:W3CDTF">2024-10-24T07:38:12Z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76b0a496cb6042c6b5441c6ed0fd4222</vt:lpwstr>
  </property>
</Properties>
</file>