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6" r:id="rId10"/>
    <p:sldId id="267" r:id="rId11"/>
    <p:sldId id="263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A2A969-CB4E-AED2-94A7-30488136D405}" v="1" dt="2025-02-25T18:57:01.959"/>
    <p1510:client id="{94F5AC2B-AA74-3A1B-68D4-50DE8496F44D}" v="185" dt="2025-02-24T21:00:22.236"/>
    <p1510:client id="{B5A33A50-B674-3656-F684-046F3B203111}" v="168" dt="2025-02-26T20:35:49.859"/>
    <p1510:client id="{C9C1EB02-B1AD-5E2E-BAC6-B0416418CE63}" v="40" dt="2025-02-25T19:42:35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benutzer" userId="S::urn:spo:anon#e3925a67e32f3cbc8b04bac794de1cd10ee8eac08a6a4d51ab7cce4581938d86::" providerId="AD" clId="Web-{AF7BB5BE-1C68-FE4D-750E-DE8ED4F107E2}"/>
    <pc:docChg chg="addSld modSld">
      <pc:chgData name="Gastbenutzer" userId="S::urn:spo:anon#e3925a67e32f3cbc8b04bac794de1cd10ee8eac08a6a4d51ab7cce4581938d86::" providerId="AD" clId="Web-{AF7BB5BE-1C68-FE4D-750E-DE8ED4F107E2}" dt="2025-02-24T07:57:56.552" v="478"/>
      <pc:docMkLst>
        <pc:docMk/>
      </pc:docMkLst>
      <pc:sldChg chg="modNotes">
        <pc:chgData name="Gastbenutzer" userId="S::urn:spo:anon#e3925a67e32f3cbc8b04bac794de1cd10ee8eac08a6a4d51ab7cce4581938d86::" providerId="AD" clId="Web-{AF7BB5BE-1C68-FE4D-750E-DE8ED4F107E2}" dt="2025-02-24T07:52:13.653" v="453"/>
        <pc:sldMkLst>
          <pc:docMk/>
          <pc:sldMk cId="3778414910" sldId="257"/>
        </pc:sldMkLst>
      </pc:sldChg>
      <pc:sldChg chg="modSp addAnim modNotes">
        <pc:chgData name="Gastbenutzer" userId="S::urn:spo:anon#e3925a67e32f3cbc8b04bac794de1cd10ee8eac08a6a4d51ab7cce4581938d86::" providerId="AD" clId="Web-{AF7BB5BE-1C68-FE4D-750E-DE8ED4F107E2}" dt="2025-02-24T07:57:56.552" v="478"/>
        <pc:sldMkLst>
          <pc:docMk/>
          <pc:sldMk cId="495556069" sldId="258"/>
        </pc:sldMkLst>
        <pc:spChg chg="mod">
          <ac:chgData name="Gastbenutzer" userId="S::urn:spo:anon#e3925a67e32f3cbc8b04bac794de1cd10ee8eac08a6a4d51ab7cce4581938d86::" providerId="AD" clId="Web-{AF7BB5BE-1C68-FE4D-750E-DE8ED4F107E2}" dt="2025-02-24T07:34:20.281" v="316" actId="20577"/>
          <ac:spMkLst>
            <pc:docMk/>
            <pc:sldMk cId="495556069" sldId="258"/>
            <ac:spMk id="8" creationId="{6B999A38-FC05-242E-CFEE-F054F2B3907A}"/>
          </ac:spMkLst>
        </pc:spChg>
      </pc:sldChg>
      <pc:sldChg chg="modSp modNotes">
        <pc:chgData name="Gastbenutzer" userId="S::urn:spo:anon#e3925a67e32f3cbc8b04bac794de1cd10ee8eac08a6a4d51ab7cce4581938d86::" providerId="AD" clId="Web-{AF7BB5BE-1C68-FE4D-750E-DE8ED4F107E2}" dt="2025-02-24T07:53:34.905" v="458" actId="20577"/>
        <pc:sldMkLst>
          <pc:docMk/>
          <pc:sldMk cId="2024875646" sldId="263"/>
        </pc:sldMkLst>
        <pc:spChg chg="mod">
          <ac:chgData name="Gastbenutzer" userId="S::urn:spo:anon#e3925a67e32f3cbc8b04bac794de1cd10ee8eac08a6a4d51ab7cce4581938d86::" providerId="AD" clId="Web-{AF7BB5BE-1C68-FE4D-750E-DE8ED4F107E2}" dt="2025-02-24T07:53:34.905" v="458" actId="20577"/>
          <ac:spMkLst>
            <pc:docMk/>
            <pc:sldMk cId="2024875646" sldId="263"/>
            <ac:spMk id="3" creationId="{4F812720-0E9F-5678-1AEE-C349D0A34C9B}"/>
          </ac:spMkLst>
        </pc:spChg>
      </pc:sldChg>
      <pc:sldChg chg="modSp new">
        <pc:chgData name="Gastbenutzer" userId="S::urn:spo:anon#e3925a67e32f3cbc8b04bac794de1cd10ee8eac08a6a4d51ab7cce4581938d86::" providerId="AD" clId="Web-{AF7BB5BE-1C68-FE4D-750E-DE8ED4F107E2}" dt="2025-02-24T07:57:35.880" v="477" actId="20577"/>
        <pc:sldMkLst>
          <pc:docMk/>
          <pc:sldMk cId="1655398082" sldId="264"/>
        </pc:sldMkLst>
      </pc:sldChg>
    </pc:docChg>
  </pc:docChgLst>
  <pc:docChgLst>
    <pc:chgData name="Gastbenutzer" userId="S::urn:spo:anon#e3925a67e32f3cbc8b04bac794de1cd10ee8eac08a6a4d51ab7cce4581938d86::" providerId="AD" clId="Web-{B5A33A50-B674-3656-F684-046F3B203111}"/>
    <pc:docChg chg="modSld">
      <pc:chgData name="Gastbenutzer" userId="S::urn:spo:anon#e3925a67e32f3cbc8b04bac794de1cd10ee8eac08a6a4d51ab7cce4581938d86::" providerId="AD" clId="Web-{B5A33A50-B674-3656-F684-046F3B203111}" dt="2025-02-26T20:35:49.859" v="167" actId="1076"/>
      <pc:docMkLst>
        <pc:docMk/>
      </pc:docMkLst>
      <pc:sldChg chg="addSp modSp">
        <pc:chgData name="Gastbenutzer" userId="S::urn:spo:anon#e3925a67e32f3cbc8b04bac794de1cd10ee8eac08a6a4d51ab7cce4581938d86::" providerId="AD" clId="Web-{B5A33A50-B674-3656-F684-046F3B203111}" dt="2025-02-26T20:12:40.723" v="38"/>
        <pc:sldMkLst>
          <pc:docMk/>
          <pc:sldMk cId="1836058328" sldId="259"/>
        </pc:sldMkLst>
        <pc:picChg chg="add mod modCrop">
          <ac:chgData name="Gastbenutzer" userId="S::urn:spo:anon#e3925a67e32f3cbc8b04bac794de1cd10ee8eac08a6a4d51ab7cce4581938d86::" providerId="AD" clId="Web-{B5A33A50-B674-3656-F684-046F3B203111}" dt="2025-02-26T20:12:24.660" v="34"/>
          <ac:picMkLst>
            <pc:docMk/>
            <pc:sldMk cId="1836058328" sldId="259"/>
            <ac:picMk id="3" creationId="{71ED6E62-E805-06DF-B0E6-A72130D42462}"/>
          </ac:picMkLst>
        </pc:picChg>
        <pc:picChg chg="mod">
          <ac:chgData name="Gastbenutzer" userId="S::urn:spo:anon#e3925a67e32f3cbc8b04bac794de1cd10ee8eac08a6a4d51ab7cce4581938d86::" providerId="AD" clId="Web-{B5A33A50-B674-3656-F684-046F3B203111}" dt="2025-02-26T20:09:42.546" v="5"/>
          <ac:picMkLst>
            <pc:docMk/>
            <pc:sldMk cId="1836058328" sldId="259"/>
            <ac:picMk id="4" creationId="{CA81691B-B53C-3579-A441-1C4E06B0B093}"/>
          </ac:picMkLst>
        </pc:picChg>
        <pc:picChg chg="add mod modCrop">
          <ac:chgData name="Gastbenutzer" userId="S::urn:spo:anon#e3925a67e32f3cbc8b04bac794de1cd10ee8eac08a6a4d51ab7cce4581938d86::" providerId="AD" clId="Web-{B5A33A50-B674-3656-F684-046F3B203111}" dt="2025-02-26T20:12:40.708" v="37"/>
          <ac:picMkLst>
            <pc:docMk/>
            <pc:sldMk cId="1836058328" sldId="259"/>
            <ac:picMk id="5" creationId="{06F679C0-A174-89D3-8554-6DA9A2D0583D}"/>
          </ac:picMkLst>
        </pc:picChg>
        <pc:picChg chg="add mod modCrop">
          <ac:chgData name="Gastbenutzer" userId="S::urn:spo:anon#e3925a67e32f3cbc8b04bac794de1cd10ee8eac08a6a4d51ab7cce4581938d86::" providerId="AD" clId="Web-{B5A33A50-B674-3656-F684-046F3B203111}" dt="2025-02-26T20:12:40.723" v="38"/>
          <ac:picMkLst>
            <pc:docMk/>
            <pc:sldMk cId="1836058328" sldId="259"/>
            <ac:picMk id="6" creationId="{8D7E1115-7675-49D0-7843-5935EE882A82}"/>
          </ac:picMkLst>
        </pc:picChg>
      </pc:sldChg>
      <pc:sldChg chg="addSp delSp modSp">
        <pc:chgData name="Gastbenutzer" userId="S::urn:spo:anon#e3925a67e32f3cbc8b04bac794de1cd10ee8eac08a6a4d51ab7cce4581938d86::" providerId="AD" clId="Web-{B5A33A50-B674-3656-F684-046F3B203111}" dt="2025-02-26T20:35:49.859" v="167" actId="1076"/>
        <pc:sldMkLst>
          <pc:docMk/>
          <pc:sldMk cId="1933038251" sldId="261"/>
        </pc:sldMkLst>
        <pc:picChg chg="del">
          <ac:chgData name="Gastbenutzer" userId="S::urn:spo:anon#e3925a67e32f3cbc8b04bac794de1cd10ee8eac08a6a4d51ab7cce4581938d86::" providerId="AD" clId="Web-{B5A33A50-B674-3656-F684-046F3B203111}" dt="2025-02-26T20:32:49.854" v="151"/>
          <ac:picMkLst>
            <pc:docMk/>
            <pc:sldMk cId="1933038251" sldId="261"/>
            <ac:picMk id="4" creationId="{139C5BF8-8573-9556-A3A0-00B1A607830A}"/>
          </ac:picMkLst>
        </pc:picChg>
        <pc:picChg chg="add mod modCrop">
          <ac:chgData name="Gastbenutzer" userId="S::urn:spo:anon#e3925a67e32f3cbc8b04bac794de1cd10ee8eac08a6a4d51ab7cce4581938d86::" providerId="AD" clId="Web-{B5A33A50-B674-3656-F684-046F3B203111}" dt="2025-02-26T20:35:49.859" v="167" actId="1076"/>
          <ac:picMkLst>
            <pc:docMk/>
            <pc:sldMk cId="1933038251" sldId="261"/>
            <ac:picMk id="5" creationId="{B0F0725A-F7F8-7717-77CF-ED130385C663}"/>
          </ac:picMkLst>
        </pc:picChg>
        <pc:cxnChg chg="add del">
          <ac:chgData name="Gastbenutzer" userId="S::urn:spo:anon#e3925a67e32f3cbc8b04bac794de1cd10ee8eac08a6a4d51ab7cce4581938d86::" providerId="AD" clId="Web-{B5A33A50-B674-3656-F684-046F3B203111}" dt="2025-02-26T20:32:47.494" v="150"/>
          <ac:cxnSpMkLst>
            <pc:docMk/>
            <pc:sldMk cId="1933038251" sldId="261"/>
            <ac:cxnSpMk id="3" creationId="{3B81371E-013E-1CB3-68F1-682EBE557775}"/>
          </ac:cxnSpMkLst>
        </pc:cxnChg>
      </pc:sldChg>
      <pc:sldChg chg="modSp addAnim delAnim">
        <pc:chgData name="Gastbenutzer" userId="S::urn:spo:anon#e3925a67e32f3cbc8b04bac794de1cd10ee8eac08a6a4d51ab7cce4581938d86::" providerId="AD" clId="Web-{B5A33A50-B674-3656-F684-046F3B203111}" dt="2025-02-26T20:16:59.231" v="148"/>
        <pc:sldMkLst>
          <pc:docMk/>
          <pc:sldMk cId="2024875646" sldId="263"/>
        </pc:sldMkLst>
        <pc:spChg chg="mod">
          <ac:chgData name="Gastbenutzer" userId="S::urn:spo:anon#e3925a67e32f3cbc8b04bac794de1cd10ee8eac08a6a4d51ab7cce4581938d86::" providerId="AD" clId="Web-{B5A33A50-B674-3656-F684-046F3B203111}" dt="2025-02-26T20:16:34.871" v="138" actId="20577"/>
          <ac:spMkLst>
            <pc:docMk/>
            <pc:sldMk cId="2024875646" sldId="263"/>
            <ac:spMk id="3" creationId="{4F812720-0E9F-5678-1AEE-C349D0A34C9B}"/>
          </ac:spMkLst>
        </pc:spChg>
      </pc:sldChg>
    </pc:docChg>
  </pc:docChgLst>
  <pc:docChgLst>
    <pc:chgData name="Gastbenutzer" userId="S::urn:spo:anon#e3925a67e32f3cbc8b04bac794de1cd10ee8eac08a6a4d51ab7cce4581938d86::" providerId="AD" clId="Web-{3EA2A969-CB4E-AED2-94A7-30488136D405}"/>
    <pc:docChg chg="delSld">
      <pc:chgData name="Gastbenutzer" userId="S::urn:spo:anon#e3925a67e32f3cbc8b04bac794de1cd10ee8eac08a6a4d51ab7cce4581938d86::" providerId="AD" clId="Web-{3EA2A969-CB4E-AED2-94A7-30488136D405}" dt="2025-02-25T18:57:01.959" v="0"/>
      <pc:docMkLst>
        <pc:docMk/>
      </pc:docMkLst>
      <pc:sldChg chg="del">
        <pc:chgData name="Gastbenutzer" userId="S::urn:spo:anon#e3925a67e32f3cbc8b04bac794de1cd10ee8eac08a6a4d51ab7cce4581938d86::" providerId="AD" clId="Web-{3EA2A969-CB4E-AED2-94A7-30488136D405}" dt="2025-02-25T18:57:01.959" v="0"/>
        <pc:sldMkLst>
          <pc:docMk/>
          <pc:sldMk cId="1655398082" sldId="264"/>
        </pc:sldMkLst>
      </pc:sldChg>
    </pc:docChg>
  </pc:docChgLst>
  <pc:docChgLst>
    <pc:chgData name="Bastian" userId="S::hesbas@bsbretten.onmicrosoft.com::33ad4d7f-a660-4a30-b990-0509a968653c" providerId="AD" clId="Web-{7CBC6E5F-1BDC-4573-AC40-6C6A68E7D4FD}"/>
    <pc:docChg chg="modSld">
      <pc:chgData name="Bastian" userId="S::hesbas@bsbretten.onmicrosoft.com::33ad4d7f-a660-4a30-b990-0509a968653c" providerId="AD" clId="Web-{7CBC6E5F-1BDC-4573-AC40-6C6A68E7D4FD}" dt="2025-02-24T14:39:22.564" v="4"/>
      <pc:docMkLst>
        <pc:docMk/>
      </pc:docMkLst>
      <pc:sldChg chg="addAnim delAnim modAnim">
        <pc:chgData name="Bastian" userId="S::hesbas@bsbretten.onmicrosoft.com::33ad4d7f-a660-4a30-b990-0509a968653c" providerId="AD" clId="Web-{7CBC6E5F-1BDC-4573-AC40-6C6A68E7D4FD}" dt="2025-02-24T14:39:22.564" v="4"/>
        <pc:sldMkLst>
          <pc:docMk/>
          <pc:sldMk cId="3570980123" sldId="260"/>
        </pc:sldMkLst>
      </pc:sldChg>
    </pc:docChg>
  </pc:docChgLst>
  <pc:docChgLst>
    <pc:chgData name="Gastbenutzer" userId="S::urn:spo:anon#e3925a67e32f3cbc8b04bac794de1cd10ee8eac08a6a4d51ab7cce4581938d86::" providerId="AD" clId="Web-{C9C1EB02-B1AD-5E2E-BAC6-B0416418CE63}"/>
    <pc:docChg chg="addSld modSld">
      <pc:chgData name="Gastbenutzer" userId="S::urn:spo:anon#e3925a67e32f3cbc8b04bac794de1cd10ee8eac08a6a4d51ab7cce4581938d86::" providerId="AD" clId="Web-{C9C1EB02-B1AD-5E2E-BAC6-B0416418CE63}" dt="2025-02-25T19:42:35.519" v="39" actId="1076"/>
      <pc:docMkLst>
        <pc:docMk/>
      </pc:docMkLst>
      <pc:sldChg chg="modSp">
        <pc:chgData name="Gastbenutzer" userId="S::urn:spo:anon#e3925a67e32f3cbc8b04bac794de1cd10ee8eac08a6a4d51ab7cce4581938d86::" providerId="AD" clId="Web-{C9C1EB02-B1AD-5E2E-BAC6-B0416418CE63}" dt="2025-02-25T19:42:35.519" v="39" actId="1076"/>
        <pc:sldMkLst>
          <pc:docMk/>
          <pc:sldMk cId="1836058328" sldId="259"/>
        </pc:sldMkLst>
        <pc:picChg chg="mod">
          <ac:chgData name="Gastbenutzer" userId="S::urn:spo:anon#e3925a67e32f3cbc8b04bac794de1cd10ee8eac08a6a4d51ab7cce4581938d86::" providerId="AD" clId="Web-{C9C1EB02-B1AD-5E2E-BAC6-B0416418CE63}" dt="2025-02-25T19:42:35.519" v="39" actId="1076"/>
          <ac:picMkLst>
            <pc:docMk/>
            <pc:sldMk cId="1836058328" sldId="259"/>
            <ac:picMk id="4" creationId="{CA81691B-B53C-3579-A441-1C4E06B0B093}"/>
          </ac:picMkLst>
        </pc:picChg>
      </pc:sldChg>
      <pc:sldChg chg="addSp delSp modSp">
        <pc:chgData name="Gastbenutzer" userId="S::urn:spo:anon#e3925a67e32f3cbc8b04bac794de1cd10ee8eac08a6a4d51ab7cce4581938d86::" providerId="AD" clId="Web-{C9C1EB02-B1AD-5E2E-BAC6-B0416418CE63}" dt="2025-02-25T19:33:22.966" v="33" actId="1076"/>
        <pc:sldMkLst>
          <pc:docMk/>
          <pc:sldMk cId="1933038251" sldId="261"/>
        </pc:sldMkLst>
        <pc:spChg chg="del">
          <ac:chgData name="Gastbenutzer" userId="S::urn:spo:anon#e3925a67e32f3cbc8b04bac794de1cd10ee8eac08a6a4d51ab7cce4581938d86::" providerId="AD" clId="Web-{C9C1EB02-B1AD-5E2E-BAC6-B0416418CE63}" dt="2025-02-25T19:32:07.710" v="20"/>
          <ac:spMkLst>
            <pc:docMk/>
            <pc:sldMk cId="1933038251" sldId="261"/>
            <ac:spMk id="3" creationId="{611740EA-1815-DF83-30DF-55B2382BD30B}"/>
          </ac:spMkLst>
        </pc:spChg>
        <pc:picChg chg="add mod modCrop">
          <ac:chgData name="Gastbenutzer" userId="S::urn:spo:anon#e3925a67e32f3cbc8b04bac794de1cd10ee8eac08a6a4d51ab7cce4581938d86::" providerId="AD" clId="Web-{C9C1EB02-B1AD-5E2E-BAC6-B0416418CE63}" dt="2025-02-25T19:33:22.966" v="33" actId="1076"/>
          <ac:picMkLst>
            <pc:docMk/>
            <pc:sldMk cId="1933038251" sldId="261"/>
            <ac:picMk id="4" creationId="{139C5BF8-8573-9556-A3A0-00B1A607830A}"/>
          </ac:picMkLst>
        </pc:picChg>
      </pc:sldChg>
      <pc:sldChg chg="modSp">
        <pc:chgData name="Gastbenutzer" userId="S::urn:spo:anon#e3925a67e32f3cbc8b04bac794de1cd10ee8eac08a6a4d51ab7cce4581938d86::" providerId="AD" clId="Web-{C9C1EB02-B1AD-5E2E-BAC6-B0416418CE63}" dt="2025-02-25T19:18:24.264" v="19" actId="20577"/>
        <pc:sldMkLst>
          <pc:docMk/>
          <pc:sldMk cId="2024875646" sldId="263"/>
        </pc:sldMkLst>
        <pc:spChg chg="mod">
          <ac:chgData name="Gastbenutzer" userId="S::urn:spo:anon#e3925a67e32f3cbc8b04bac794de1cd10ee8eac08a6a4d51ab7cce4581938d86::" providerId="AD" clId="Web-{C9C1EB02-B1AD-5E2E-BAC6-B0416418CE63}" dt="2025-02-25T19:18:24.264" v="19" actId="20577"/>
          <ac:spMkLst>
            <pc:docMk/>
            <pc:sldMk cId="2024875646" sldId="263"/>
            <ac:spMk id="3" creationId="{4F812720-0E9F-5678-1AEE-C349D0A34C9B}"/>
          </ac:spMkLst>
        </pc:spChg>
      </pc:sldChg>
      <pc:sldChg chg="addSp delSp modSp add mod replId setBg">
        <pc:chgData name="Gastbenutzer" userId="S::urn:spo:anon#e3925a67e32f3cbc8b04bac794de1cd10ee8eac08a6a4d51ab7cce4581938d86::" providerId="AD" clId="Web-{C9C1EB02-B1AD-5E2E-BAC6-B0416418CE63}" dt="2025-02-25T19:37:17.685" v="38"/>
        <pc:sldMkLst>
          <pc:docMk/>
          <pc:sldMk cId="2045261313" sldId="268"/>
        </pc:sldMkLst>
        <pc:spChg chg="mod ord">
          <ac:chgData name="Gastbenutzer" userId="S::urn:spo:anon#e3925a67e32f3cbc8b04bac794de1cd10ee8eac08a6a4d51ab7cce4581938d86::" providerId="AD" clId="Web-{C9C1EB02-B1AD-5E2E-BAC6-B0416418CE63}" dt="2025-02-25T19:37:17.685" v="38"/>
          <ac:spMkLst>
            <pc:docMk/>
            <pc:sldMk cId="2045261313" sldId="268"/>
            <ac:spMk id="2" creationId="{A6670FC6-6717-497D-A11A-337FB4ACEB30}"/>
          </ac:spMkLst>
        </pc:spChg>
        <pc:spChg chg="del mod">
          <ac:chgData name="Gastbenutzer" userId="S::urn:spo:anon#e3925a67e32f3cbc8b04bac794de1cd10ee8eac08a6a4d51ab7cce4581938d86::" providerId="AD" clId="Web-{C9C1EB02-B1AD-5E2E-BAC6-B0416418CE63}" dt="2025-02-25T19:37:11.294" v="37"/>
          <ac:spMkLst>
            <pc:docMk/>
            <pc:sldMk cId="2045261313" sldId="268"/>
            <ac:spMk id="3" creationId="{75D3DD7C-B505-184B-6DDC-01D0EB7942DE}"/>
          </ac:spMkLst>
        </pc:spChg>
        <pc:spChg chg="add">
          <ac:chgData name="Gastbenutzer" userId="S::urn:spo:anon#e3925a67e32f3cbc8b04bac794de1cd10ee8eac08a6a4d51ab7cce4581938d86::" providerId="AD" clId="Web-{C9C1EB02-B1AD-5E2E-BAC6-B0416418CE63}" dt="2025-02-25T19:37:17.685" v="38"/>
          <ac:spMkLst>
            <pc:docMk/>
            <pc:sldMk cId="2045261313" sldId="268"/>
            <ac:spMk id="11" creationId="{19F9BF86-FE94-4517-B97D-026C7515E589}"/>
          </ac:spMkLst>
        </pc:spChg>
        <pc:picChg chg="add mod ord">
          <ac:chgData name="Gastbenutzer" userId="S::urn:spo:anon#e3925a67e32f3cbc8b04bac794de1cd10ee8eac08a6a4d51ab7cce4581938d86::" providerId="AD" clId="Web-{C9C1EB02-B1AD-5E2E-BAC6-B0416418CE63}" dt="2025-02-25T19:37:17.685" v="38"/>
          <ac:picMkLst>
            <pc:docMk/>
            <pc:sldMk cId="2045261313" sldId="268"/>
            <ac:picMk id="4" creationId="{5D971F7C-75F9-24CD-BE9C-3B4082C0847D}"/>
          </ac:picMkLst>
        </pc:picChg>
        <pc:cxnChg chg="add">
          <ac:chgData name="Gastbenutzer" userId="S::urn:spo:anon#e3925a67e32f3cbc8b04bac794de1cd10ee8eac08a6a4d51ab7cce4581938d86::" providerId="AD" clId="Web-{C9C1EB02-B1AD-5E2E-BAC6-B0416418CE63}" dt="2025-02-25T19:37:17.685" v="38"/>
          <ac:cxnSpMkLst>
            <pc:docMk/>
            <pc:sldMk cId="2045261313" sldId="268"/>
            <ac:cxnSpMk id="9" creationId="{118E06E4-607B-144B-382B-AD3D06B1EE8C}"/>
          </ac:cxnSpMkLst>
        </pc:cxnChg>
        <pc:cxnChg chg="add">
          <ac:chgData name="Gastbenutzer" userId="S::urn:spo:anon#e3925a67e32f3cbc8b04bac794de1cd10ee8eac08a6a4d51ab7cce4581938d86::" providerId="AD" clId="Web-{C9C1EB02-B1AD-5E2E-BAC6-B0416418CE63}" dt="2025-02-25T19:37:17.685" v="38"/>
          <ac:cxnSpMkLst>
            <pc:docMk/>
            <pc:sldMk cId="2045261313" sldId="268"/>
            <ac:cxnSpMk id="13" creationId="{6CA391F1-4B2C-521B-F6A5-52C74B30349D}"/>
          </ac:cxnSpMkLst>
        </pc:cxnChg>
      </pc:sldChg>
    </pc:docChg>
  </pc:docChgLst>
  <pc:docChgLst>
    <pc:chgData name="Gastbenutzer" userId="S::urn:spo:anon#e3925a67e32f3cbc8b04bac794de1cd10ee8eac08a6a4d51ab7cce4581938d86::" providerId="AD" clId="Web-{D6ABDF66-F234-B377-7985-084CEC0D6C2E}"/>
    <pc:docChg chg="addSld modSld">
      <pc:chgData name="Gastbenutzer" userId="S::urn:spo:anon#e3925a67e32f3cbc8b04bac794de1cd10ee8eac08a6a4d51ab7cce4581938d86::" providerId="AD" clId="Web-{D6ABDF66-F234-B377-7985-084CEC0D6C2E}" dt="2025-02-23T19:25:57.250" v="249"/>
      <pc:docMkLst>
        <pc:docMk/>
      </pc:docMkLst>
      <pc:sldChg chg="addSp delSp modSp mod setBg">
        <pc:chgData name="Gastbenutzer" userId="S::urn:spo:anon#e3925a67e32f3cbc8b04bac794de1cd10ee8eac08a6a4d51ab7cce4581938d86::" providerId="AD" clId="Web-{D6ABDF66-F234-B377-7985-084CEC0D6C2E}" dt="2025-02-23T19:25:25.827" v="247"/>
        <pc:sldMkLst>
          <pc:docMk/>
          <pc:sldMk cId="3778414910" sldId="257"/>
        </pc:sldMkLst>
        <pc:spChg chg="mod">
          <ac:chgData name="Gastbenutzer" userId="S::urn:spo:anon#e3925a67e32f3cbc8b04bac794de1cd10ee8eac08a6a4d51ab7cce4581938d86::" providerId="AD" clId="Web-{D6ABDF66-F234-B377-7985-084CEC0D6C2E}" dt="2025-02-23T19:25:25.827" v="247"/>
          <ac:spMkLst>
            <pc:docMk/>
            <pc:sldMk cId="3778414910" sldId="257"/>
            <ac:spMk id="2" creationId="{BBBA152C-FA38-347C-83CC-3ECCD9807CEB}"/>
          </ac:spMkLst>
        </pc:spChg>
        <pc:spChg chg="mod">
          <ac:chgData name="Gastbenutzer" userId="S::urn:spo:anon#e3925a67e32f3cbc8b04bac794de1cd10ee8eac08a6a4d51ab7cce4581938d86::" providerId="AD" clId="Web-{D6ABDF66-F234-B377-7985-084CEC0D6C2E}" dt="2025-02-23T19:25:25.827" v="247"/>
          <ac:spMkLst>
            <pc:docMk/>
            <pc:sldMk cId="3778414910" sldId="257"/>
            <ac:spMk id="3" creationId="{A2BEDBBF-4A7C-53A2-9561-CE6144BF95A7}"/>
          </ac:spMkLst>
        </pc:spChg>
        <pc:spChg chg="add">
          <ac:chgData name="Gastbenutzer" userId="S::urn:spo:anon#e3925a67e32f3cbc8b04bac794de1cd10ee8eac08a6a4d51ab7cce4581938d86::" providerId="AD" clId="Web-{D6ABDF66-F234-B377-7985-084CEC0D6C2E}" dt="2025-02-23T19:25:25.827" v="247"/>
          <ac:spMkLst>
            <pc:docMk/>
            <pc:sldMk cId="3778414910" sldId="257"/>
            <ac:spMk id="18" creationId="{744CAA32-F237-419C-A2DD-43C28D920D3C}"/>
          </ac:spMkLst>
        </pc:spChg>
        <pc:picChg chg="add mod ord">
          <ac:chgData name="Gastbenutzer" userId="S::urn:spo:anon#e3925a67e32f3cbc8b04bac794de1cd10ee8eac08a6a4d51ab7cce4581938d86::" providerId="AD" clId="Web-{D6ABDF66-F234-B377-7985-084CEC0D6C2E}" dt="2025-02-23T19:25:25.827" v="247"/>
          <ac:picMkLst>
            <pc:docMk/>
            <pc:sldMk cId="3778414910" sldId="257"/>
            <ac:picMk id="4" creationId="{7971F756-4DA9-894D-000E-0569F5AF914F}"/>
          </ac:picMkLst>
        </pc:picChg>
        <pc:cxnChg chg="add">
          <ac:chgData name="Gastbenutzer" userId="S::urn:spo:anon#e3925a67e32f3cbc8b04bac794de1cd10ee8eac08a6a4d51ab7cce4581938d86::" providerId="AD" clId="Web-{D6ABDF66-F234-B377-7985-084CEC0D6C2E}" dt="2025-02-23T19:25:25.827" v="247"/>
          <ac:cxnSpMkLst>
            <pc:docMk/>
            <pc:sldMk cId="3778414910" sldId="257"/>
            <ac:cxnSpMk id="20" creationId="{753FE100-D0AB-4AE2-824B-60CFA31EC6A2}"/>
          </ac:cxnSpMkLst>
        </pc:cxnChg>
      </pc:sldChg>
      <pc:sldChg chg="addSp delSp modSp new mod setBg">
        <pc:chgData name="Gastbenutzer" userId="S::urn:spo:anon#e3925a67e32f3cbc8b04bac794de1cd10ee8eac08a6a4d51ab7cce4581938d86::" providerId="AD" clId="Web-{D6ABDF66-F234-B377-7985-084CEC0D6C2E}" dt="2025-02-23T19:25:57.250" v="249"/>
        <pc:sldMkLst>
          <pc:docMk/>
          <pc:sldMk cId="495556069" sldId="258"/>
        </pc:sldMkLst>
        <pc:spChg chg="mod ord">
          <ac:chgData name="Gastbenutzer" userId="S::urn:spo:anon#e3925a67e32f3cbc8b04bac794de1cd10ee8eac08a6a4d51ab7cce4581938d86::" providerId="AD" clId="Web-{D6ABDF66-F234-B377-7985-084CEC0D6C2E}" dt="2025-02-23T19:25:57.250" v="249"/>
          <ac:spMkLst>
            <pc:docMk/>
            <pc:sldMk cId="495556069" sldId="258"/>
            <ac:spMk id="2" creationId="{940B2C9E-DCD6-5461-C87E-DEA099CC5604}"/>
          </ac:spMkLst>
        </pc:spChg>
        <pc:spChg chg="add">
          <ac:chgData name="Gastbenutzer" userId="S::urn:spo:anon#e3925a67e32f3cbc8b04bac794de1cd10ee8eac08a6a4d51ab7cce4581938d86::" providerId="AD" clId="Web-{D6ABDF66-F234-B377-7985-084CEC0D6C2E}" dt="2025-02-23T19:25:57.250" v="249"/>
          <ac:spMkLst>
            <pc:docMk/>
            <pc:sldMk cId="495556069" sldId="258"/>
            <ac:spMk id="8" creationId="{6B999A38-FC05-242E-CFEE-F054F2B3907A}"/>
          </ac:spMkLst>
        </pc:spChg>
        <pc:spChg chg="add">
          <ac:chgData name="Gastbenutzer" userId="S::urn:spo:anon#e3925a67e32f3cbc8b04bac794de1cd10ee8eac08a6a4d51ab7cce4581938d86::" providerId="AD" clId="Web-{D6ABDF66-F234-B377-7985-084CEC0D6C2E}" dt="2025-02-23T19:25:57.250" v="249"/>
          <ac:spMkLst>
            <pc:docMk/>
            <pc:sldMk cId="495556069" sldId="258"/>
            <ac:spMk id="11" creationId="{744CAA32-F237-419C-A2DD-43C28D920D3C}"/>
          </ac:spMkLst>
        </pc:spChg>
        <pc:picChg chg="add mod ord">
          <ac:chgData name="Gastbenutzer" userId="S::urn:spo:anon#e3925a67e32f3cbc8b04bac794de1cd10ee8eac08a6a4d51ab7cce4581938d86::" providerId="AD" clId="Web-{D6ABDF66-F234-B377-7985-084CEC0D6C2E}" dt="2025-02-23T19:25:57.250" v="249"/>
          <ac:picMkLst>
            <pc:docMk/>
            <pc:sldMk cId="495556069" sldId="258"/>
            <ac:picMk id="4" creationId="{56CF93E7-E4F0-328F-5C59-D79FAD9E7243}"/>
          </ac:picMkLst>
        </pc:picChg>
        <pc:cxnChg chg="add">
          <ac:chgData name="Gastbenutzer" userId="S::urn:spo:anon#e3925a67e32f3cbc8b04bac794de1cd10ee8eac08a6a4d51ab7cce4581938d86::" providerId="AD" clId="Web-{D6ABDF66-F234-B377-7985-084CEC0D6C2E}" dt="2025-02-23T19:25:57.250" v="249"/>
          <ac:cxnSpMkLst>
            <pc:docMk/>
            <pc:sldMk cId="495556069" sldId="258"/>
            <ac:cxnSpMk id="13" creationId="{691422F5-4221-4812-AFD9-5479C6D60AD9}"/>
          </ac:cxnSpMkLst>
        </pc:cxnChg>
      </pc:sldChg>
      <pc:sldChg chg="modSp new">
        <pc:chgData name="Gastbenutzer" userId="S::urn:spo:anon#e3925a67e32f3cbc8b04bac794de1cd10ee8eac08a6a4d51ab7cce4581938d86::" providerId="AD" clId="Web-{D6ABDF66-F234-B377-7985-084CEC0D6C2E}" dt="2025-02-23T19:21:09.258" v="182" actId="20577"/>
        <pc:sldMkLst>
          <pc:docMk/>
          <pc:sldMk cId="1836058328" sldId="259"/>
        </pc:sldMkLst>
        <pc:spChg chg="mod">
          <ac:chgData name="Gastbenutzer" userId="S::urn:spo:anon#e3925a67e32f3cbc8b04bac794de1cd10ee8eac08a6a4d51ab7cce4581938d86::" providerId="AD" clId="Web-{D6ABDF66-F234-B377-7985-084CEC0D6C2E}" dt="2025-02-23T19:21:09.258" v="182" actId="20577"/>
          <ac:spMkLst>
            <pc:docMk/>
            <pc:sldMk cId="1836058328" sldId="259"/>
            <ac:spMk id="2" creationId="{0DDDE0CA-7646-25C5-1FC5-BAB2CFCE2372}"/>
          </ac:spMkLst>
        </pc:spChg>
      </pc:sldChg>
      <pc:sldChg chg="modSp new">
        <pc:chgData name="Gastbenutzer" userId="S::urn:spo:anon#e3925a67e32f3cbc8b04bac794de1cd10ee8eac08a6a4d51ab7cce4581938d86::" providerId="AD" clId="Web-{D6ABDF66-F234-B377-7985-084CEC0D6C2E}" dt="2025-02-23T19:21:19.539" v="185" actId="20577"/>
        <pc:sldMkLst>
          <pc:docMk/>
          <pc:sldMk cId="3570980123" sldId="260"/>
        </pc:sldMkLst>
        <pc:spChg chg="mod">
          <ac:chgData name="Gastbenutzer" userId="S::urn:spo:anon#e3925a67e32f3cbc8b04bac794de1cd10ee8eac08a6a4d51ab7cce4581938d86::" providerId="AD" clId="Web-{D6ABDF66-F234-B377-7985-084CEC0D6C2E}" dt="2025-02-23T19:21:19.539" v="185" actId="20577"/>
          <ac:spMkLst>
            <pc:docMk/>
            <pc:sldMk cId="3570980123" sldId="260"/>
            <ac:spMk id="2" creationId="{7899567E-2EEA-8C34-5965-820EA78BE0E9}"/>
          </ac:spMkLst>
        </pc:spChg>
      </pc:sldChg>
      <pc:sldChg chg="modSp new">
        <pc:chgData name="Gastbenutzer" userId="S::urn:spo:anon#e3925a67e32f3cbc8b04bac794de1cd10ee8eac08a6a4d51ab7cce4581938d86::" providerId="AD" clId="Web-{D6ABDF66-F234-B377-7985-084CEC0D6C2E}" dt="2025-02-23T19:21:41.102" v="192" actId="20577"/>
        <pc:sldMkLst>
          <pc:docMk/>
          <pc:sldMk cId="1933038251" sldId="261"/>
        </pc:sldMkLst>
        <pc:spChg chg="mod">
          <ac:chgData name="Gastbenutzer" userId="S::urn:spo:anon#e3925a67e32f3cbc8b04bac794de1cd10ee8eac08a6a4d51ab7cce4581938d86::" providerId="AD" clId="Web-{D6ABDF66-F234-B377-7985-084CEC0D6C2E}" dt="2025-02-23T19:21:41.102" v="192" actId="20577"/>
          <ac:spMkLst>
            <pc:docMk/>
            <pc:sldMk cId="1933038251" sldId="261"/>
            <ac:spMk id="2" creationId="{915E3567-7DB1-8D2C-8BFA-A3AF60C9BCA2}"/>
          </ac:spMkLst>
        </pc:spChg>
      </pc:sldChg>
      <pc:sldChg chg="modSp new">
        <pc:chgData name="Gastbenutzer" userId="S::urn:spo:anon#e3925a67e32f3cbc8b04bac794de1cd10ee8eac08a6a4d51ab7cce4581938d86::" providerId="AD" clId="Web-{D6ABDF66-F234-B377-7985-084CEC0D6C2E}" dt="2025-02-23T19:22:13.603" v="201" actId="20577"/>
        <pc:sldMkLst>
          <pc:docMk/>
          <pc:sldMk cId="3808375065" sldId="262"/>
        </pc:sldMkLst>
        <pc:spChg chg="mod">
          <ac:chgData name="Gastbenutzer" userId="S::urn:spo:anon#e3925a67e32f3cbc8b04bac794de1cd10ee8eac08a6a4d51ab7cce4581938d86::" providerId="AD" clId="Web-{D6ABDF66-F234-B377-7985-084CEC0D6C2E}" dt="2025-02-23T19:22:13.603" v="201" actId="20577"/>
          <ac:spMkLst>
            <pc:docMk/>
            <pc:sldMk cId="3808375065" sldId="262"/>
            <ac:spMk id="2" creationId="{5EBDD349-8B2B-50EE-41E7-890A684D55D5}"/>
          </ac:spMkLst>
        </pc:spChg>
      </pc:sldChg>
      <pc:sldChg chg="modSp new">
        <pc:chgData name="Gastbenutzer" userId="S::urn:spo:anon#e3925a67e32f3cbc8b04bac794de1cd10ee8eac08a6a4d51ab7cce4581938d86::" providerId="AD" clId="Web-{D6ABDF66-F234-B377-7985-084CEC0D6C2E}" dt="2025-02-23T19:22:43.088" v="222" actId="20577"/>
        <pc:sldMkLst>
          <pc:docMk/>
          <pc:sldMk cId="2024875646" sldId="263"/>
        </pc:sldMkLst>
        <pc:spChg chg="mod">
          <ac:chgData name="Gastbenutzer" userId="S::urn:spo:anon#e3925a67e32f3cbc8b04bac794de1cd10ee8eac08a6a4d51ab7cce4581938d86::" providerId="AD" clId="Web-{D6ABDF66-F234-B377-7985-084CEC0D6C2E}" dt="2025-02-23T19:22:43.088" v="222" actId="20577"/>
          <ac:spMkLst>
            <pc:docMk/>
            <pc:sldMk cId="2024875646" sldId="263"/>
            <ac:spMk id="2" creationId="{CA9FB239-A324-F4B3-EDA1-144871D24BE3}"/>
          </ac:spMkLst>
        </pc:spChg>
      </pc:sldChg>
    </pc:docChg>
  </pc:docChgLst>
  <pc:docChgLst>
    <pc:chgData name="Gastbenutzer" userId="S::urn:spo:anon#e3925a67e32f3cbc8b04bac794de1cd10ee8eac08a6a4d51ab7cce4581938d86::" providerId="AD" clId="Web-{E7299757-8B7F-CD95-8872-FC7809A9EFFA}"/>
    <pc:docChg chg="addSld modSld">
      <pc:chgData name="Gastbenutzer" userId="S::urn:spo:anon#e3925a67e32f3cbc8b04bac794de1cd10ee8eac08a6a4d51ab7cce4581938d86::" providerId="AD" clId="Web-{E7299757-8B7F-CD95-8872-FC7809A9EFFA}" dt="2025-02-24T14:50:40.054" v="63"/>
      <pc:docMkLst>
        <pc:docMk/>
      </pc:docMkLst>
      <pc:sldChg chg="delAnim">
        <pc:chgData name="Gastbenutzer" userId="S::urn:spo:anon#e3925a67e32f3cbc8b04bac794de1cd10ee8eac08a6a4d51ab7cce4581938d86::" providerId="AD" clId="Web-{E7299757-8B7F-CD95-8872-FC7809A9EFFA}" dt="2025-02-24T14:48:06.595" v="51"/>
        <pc:sldMkLst>
          <pc:docMk/>
          <pc:sldMk cId="980749444" sldId="256"/>
        </pc:sldMkLst>
      </pc:sldChg>
      <pc:sldChg chg="addSp delSp modSp addAnim delAnim modAnim">
        <pc:chgData name="Gastbenutzer" userId="S::urn:spo:anon#e3925a67e32f3cbc8b04bac794de1cd10ee8eac08a6a4d51ab7cce4581938d86::" providerId="AD" clId="Web-{E7299757-8B7F-CD95-8872-FC7809A9EFFA}" dt="2025-02-24T14:50:08.022" v="61"/>
        <pc:sldMkLst>
          <pc:docMk/>
          <pc:sldMk cId="3570980123" sldId="260"/>
        </pc:sldMkLst>
        <pc:spChg chg="add mod">
          <ac:chgData name="Gastbenutzer" userId="S::urn:spo:anon#e3925a67e32f3cbc8b04bac794de1cd10ee8eac08a6a4d51ab7cce4581938d86::" providerId="AD" clId="Web-{E7299757-8B7F-CD95-8872-FC7809A9EFFA}" dt="2025-02-24T14:50:04.725" v="60"/>
          <ac:spMkLst>
            <pc:docMk/>
            <pc:sldMk cId="3570980123" sldId="260"/>
            <ac:spMk id="12" creationId="{A0A94C17-C16D-74A3-F3DB-D74E7A75411F}"/>
          </ac:spMkLst>
        </pc:spChg>
        <pc:picChg chg="add mod modCrop">
          <ac:chgData name="Gastbenutzer" userId="S::urn:spo:anon#e3925a67e32f3cbc8b04bac794de1cd10ee8eac08a6a4d51ab7cce4581938d86::" providerId="AD" clId="Web-{E7299757-8B7F-CD95-8872-FC7809A9EFFA}" dt="2025-02-24T14:47:57.095" v="50"/>
          <ac:picMkLst>
            <pc:docMk/>
            <pc:sldMk cId="3570980123" sldId="260"/>
            <ac:picMk id="6" creationId="{B70F5180-83A8-9455-645C-76807E31C261}"/>
          </ac:picMkLst>
        </pc:picChg>
      </pc:sldChg>
      <pc:sldChg chg="delSp add replId delAnim modAnim">
        <pc:chgData name="Gastbenutzer" userId="S::urn:spo:anon#e3925a67e32f3cbc8b04bac794de1cd10ee8eac08a6a4d51ab7cce4581938d86::" providerId="AD" clId="Web-{E7299757-8B7F-CD95-8872-FC7809A9EFFA}" dt="2025-02-24T14:50:40.054" v="63"/>
        <pc:sldMkLst>
          <pc:docMk/>
          <pc:sldMk cId="4004501493" sldId="265"/>
        </pc:sldMkLst>
      </pc:sldChg>
    </pc:docChg>
  </pc:docChgLst>
  <pc:docChgLst>
    <pc:chgData name="Gastbenutzer" userId="S::urn:spo:anon#e3925a67e32f3cbc8b04bac794de1cd10ee8eac08a6a4d51ab7cce4581938d86::" providerId="AD" clId="Web-{94F5AC2B-AA74-3A1B-68D4-50DE8496F44D}"/>
    <pc:docChg chg="addSld modSld">
      <pc:chgData name="Gastbenutzer" userId="S::urn:spo:anon#e3925a67e32f3cbc8b04bac794de1cd10ee8eac08a6a4d51ab7cce4581938d86::" providerId="AD" clId="Web-{94F5AC2B-AA74-3A1B-68D4-50DE8496F44D}" dt="2025-02-24T21:00:22.236" v="133" actId="1076"/>
      <pc:docMkLst>
        <pc:docMk/>
      </pc:docMkLst>
      <pc:sldChg chg="addSp delSp modSp">
        <pc:chgData name="Gastbenutzer" userId="S::urn:spo:anon#e3925a67e32f3cbc8b04bac794de1cd10ee8eac08a6a4d51ab7cce4581938d86::" providerId="AD" clId="Web-{94F5AC2B-AA74-3A1B-68D4-50DE8496F44D}" dt="2025-02-24T21:00:22.236" v="133" actId="1076"/>
        <pc:sldMkLst>
          <pc:docMk/>
          <pc:sldMk cId="1836058328" sldId="259"/>
        </pc:sldMkLst>
        <pc:picChg chg="add mod">
          <ac:chgData name="Gastbenutzer" userId="S::urn:spo:anon#e3925a67e32f3cbc8b04bac794de1cd10ee8eac08a6a4d51ab7cce4581938d86::" providerId="AD" clId="Web-{94F5AC2B-AA74-3A1B-68D4-50DE8496F44D}" dt="2025-02-24T21:00:22.236" v="133" actId="1076"/>
          <ac:picMkLst>
            <pc:docMk/>
            <pc:sldMk cId="1836058328" sldId="259"/>
            <ac:picMk id="4" creationId="{CA81691B-B53C-3579-A441-1C4E06B0B093}"/>
          </ac:picMkLst>
        </pc:picChg>
      </pc:sldChg>
      <pc:sldChg chg="addSp delSp modSp">
        <pc:chgData name="Gastbenutzer" userId="S::urn:spo:anon#e3925a67e32f3cbc8b04bac794de1cd10ee8eac08a6a4d51ab7cce4581938d86::" providerId="AD" clId="Web-{94F5AC2B-AA74-3A1B-68D4-50DE8496F44D}" dt="2025-02-24T20:56:06.586" v="124" actId="1076"/>
        <pc:sldMkLst>
          <pc:docMk/>
          <pc:sldMk cId="3808375065" sldId="262"/>
        </pc:sldMkLst>
        <pc:spChg chg="add mod">
          <ac:chgData name="Gastbenutzer" userId="S::urn:spo:anon#e3925a67e32f3cbc8b04bac794de1cd10ee8eac08a6a4d51ab7cce4581938d86::" providerId="AD" clId="Web-{94F5AC2B-AA74-3A1B-68D4-50DE8496F44D}" dt="2025-02-24T20:56:06.586" v="124" actId="1076"/>
          <ac:spMkLst>
            <pc:docMk/>
            <pc:sldMk cId="3808375065" sldId="262"/>
            <ac:spMk id="16" creationId="{D2196247-1E34-AE91-F972-78FA0EACD082}"/>
          </ac:spMkLst>
        </pc:spChg>
        <pc:picChg chg="add mod modCrop">
          <ac:chgData name="Gastbenutzer" userId="S::urn:spo:anon#e3925a67e32f3cbc8b04bac794de1cd10ee8eac08a6a4d51ab7cce4581938d86::" providerId="AD" clId="Web-{94F5AC2B-AA74-3A1B-68D4-50DE8496F44D}" dt="2025-02-24T20:40:05.739" v="59" actId="1076"/>
          <ac:picMkLst>
            <pc:docMk/>
            <pc:sldMk cId="3808375065" sldId="262"/>
            <ac:picMk id="15" creationId="{7E7F33FC-B60C-CB14-E51B-1384F8276480}"/>
          </ac:picMkLst>
        </pc:picChg>
      </pc:sldChg>
      <pc:sldChg chg="delSp modSp add replId">
        <pc:chgData name="Gastbenutzer" userId="S::urn:spo:anon#e3925a67e32f3cbc8b04bac794de1cd10ee8eac08a6a4d51ab7cce4581938d86::" providerId="AD" clId="Web-{94F5AC2B-AA74-3A1B-68D4-50DE8496F44D}" dt="2025-02-24T20:39:10.893" v="47" actId="1076"/>
        <pc:sldMkLst>
          <pc:docMk/>
          <pc:sldMk cId="1690185367" sldId="266"/>
        </pc:sldMkLst>
        <pc:picChg chg="mod">
          <ac:chgData name="Gastbenutzer" userId="S::urn:spo:anon#e3925a67e32f3cbc8b04bac794de1cd10ee8eac08a6a4d51ab7cce4581938d86::" providerId="AD" clId="Web-{94F5AC2B-AA74-3A1B-68D4-50DE8496F44D}" dt="2025-02-24T20:39:10.893" v="47" actId="1076"/>
          <ac:picMkLst>
            <pc:docMk/>
            <pc:sldMk cId="1690185367" sldId="266"/>
            <ac:picMk id="10" creationId="{C6635676-FFA9-E1B6-5062-7CA8C3420B36}"/>
          </ac:picMkLst>
        </pc:picChg>
      </pc:sldChg>
      <pc:sldChg chg="delSp modSp add replId">
        <pc:chgData name="Gastbenutzer" userId="S::urn:spo:anon#e3925a67e32f3cbc8b04bac794de1cd10ee8eac08a6a4d51ab7cce4581938d86::" providerId="AD" clId="Web-{94F5AC2B-AA74-3A1B-68D4-50DE8496F44D}" dt="2025-02-24T20:39:14.690" v="48" actId="1076"/>
        <pc:sldMkLst>
          <pc:docMk/>
          <pc:sldMk cId="1611419277" sldId="267"/>
        </pc:sldMkLst>
        <pc:picChg chg="mod">
          <ac:chgData name="Gastbenutzer" userId="S::urn:spo:anon#e3925a67e32f3cbc8b04bac794de1cd10ee8eac08a6a4d51ab7cce4581938d86::" providerId="AD" clId="Web-{94F5AC2B-AA74-3A1B-68D4-50DE8496F44D}" dt="2025-02-24T20:39:14.690" v="48" actId="1076"/>
          <ac:picMkLst>
            <pc:docMk/>
            <pc:sldMk cId="1611419277" sldId="267"/>
            <ac:picMk id="11" creationId="{DFB89C22-6FCE-AD22-FCA9-1E8AC78C19EB}"/>
          </ac:picMkLst>
        </pc:picChg>
      </pc:sldChg>
    </pc:docChg>
  </pc:docChgLst>
  <pc:docChgLst>
    <pc:chgData name="Gastbenutzer" userId="S::urn:spo:anon#e3925a67e32f3cbc8b04bac794de1cd10ee8eac08a6a4d51ab7cce4581938d86::" providerId="AD" clId="Web-{F49CAEE1-F996-F762-F2AB-7D490E09A14A}"/>
    <pc:docChg chg="modSld">
      <pc:chgData name="Gastbenutzer" userId="S::urn:spo:anon#e3925a67e32f3cbc8b04bac794de1cd10ee8eac08a6a4d51ab7cce4581938d86::" providerId="AD" clId="Web-{F49CAEE1-F996-F762-F2AB-7D490E09A14A}" dt="2025-02-24T14:18:47.475" v="26"/>
      <pc:docMkLst>
        <pc:docMk/>
      </pc:docMkLst>
      <pc:sldChg chg="addSp delSp modSp addAnim delAnim modAnim">
        <pc:chgData name="Gastbenutzer" userId="S::urn:spo:anon#e3925a67e32f3cbc8b04bac794de1cd10ee8eac08a6a4d51ab7cce4581938d86::" providerId="AD" clId="Web-{F49CAEE1-F996-F762-F2AB-7D490E09A14A}" dt="2025-02-24T14:18:47.475" v="26"/>
        <pc:sldMkLst>
          <pc:docMk/>
          <pc:sldMk cId="3570980123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7C459-781D-41B3-B580-A64C77060A2C}" type="datetimeFigureOut"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EC215-17FC-4D7B-A3D8-C22EA04E1D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40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de-DE"/>
              <a:t>Grundidee</a:t>
            </a:r>
            <a:endParaRPr lang="en-US"/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de-DE"/>
              <a:t>Frontend</a:t>
            </a:r>
            <a:endParaRPr lang="en-US"/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de-DE"/>
              <a:t>Aufbau </a:t>
            </a:r>
            <a:endParaRPr lang="en-US"/>
          </a:p>
          <a:p>
            <a:pPr marL="493395" lvl="1">
              <a:lnSpc>
                <a:spcPct val="120000"/>
              </a:lnSpc>
              <a:spcBef>
                <a:spcPts val="500"/>
              </a:spcBef>
              <a:buFont typeface="Courier New,monospace"/>
              <a:buChar char="•"/>
            </a:pPr>
            <a:r>
              <a:rPr lang="de-DE"/>
              <a:t>ER-Model</a:t>
            </a:r>
            <a:endParaRPr lang="en-US"/>
          </a:p>
          <a:p>
            <a:pPr marL="493395" lvl="1">
              <a:lnSpc>
                <a:spcPct val="120000"/>
              </a:lnSpc>
              <a:spcBef>
                <a:spcPts val="500"/>
              </a:spcBef>
              <a:buFont typeface="Courier New,monospace"/>
              <a:buChar char="•"/>
            </a:pPr>
            <a:r>
              <a:rPr lang="de-DE"/>
              <a:t>Relationales DB-Model</a:t>
            </a:r>
            <a:endParaRPr lang="en-US"/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Courier New,monospace"/>
              <a:buChar char="o"/>
            </a:pPr>
            <a:r>
              <a:rPr lang="de-DE"/>
              <a:t>Bsp. SQL Abfragen</a:t>
            </a:r>
            <a:endParaRPr lang="en-US"/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Courier New,monospace"/>
              <a:buChar char="o"/>
            </a:pPr>
            <a:r>
              <a:rPr lang="de-DE" err="1"/>
              <a:t>Beschrängungen</a:t>
            </a:r>
            <a:r>
              <a:rPr lang="de-DE"/>
              <a:t> / </a:t>
            </a:r>
            <a:r>
              <a:rPr lang="de-DE" err="1"/>
              <a:t>Erweiterungsmöglichkeite</a:t>
            </a:r>
            <a:endParaRPr lang="en-US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EC215-17FC-4D7B-A3D8-C22EA04E1D82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1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/>
              <a:t>Zentrale </a:t>
            </a:r>
            <a:r>
              <a:rPr lang="en-US" b="1" err="1"/>
              <a:t>Plattform</a:t>
            </a:r>
            <a:r>
              <a:rPr lang="en-US"/>
              <a:t>: </a:t>
            </a:r>
            <a:r>
              <a:rPr lang="en-US" err="1"/>
              <a:t>relevante</a:t>
            </a:r>
            <a:r>
              <a:rPr lang="en-US"/>
              <a:t> Motorrad </a:t>
            </a:r>
            <a:r>
              <a:rPr lang="en-US" err="1"/>
              <a:t>Infos</a:t>
            </a:r>
            <a:r>
              <a:rPr lang="en-US"/>
              <a:t>, </a:t>
            </a:r>
            <a:r>
              <a:rPr lang="en-US" err="1"/>
              <a:t>ein</a:t>
            </a:r>
            <a:r>
              <a:rPr lang="en-US"/>
              <a:t> Ort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 err="1"/>
              <a:t>Technische</a:t>
            </a:r>
            <a:r>
              <a:rPr lang="en-US" b="1"/>
              <a:t> Daten</a:t>
            </a:r>
            <a:r>
              <a:rPr lang="en-US"/>
              <a:t>: </a:t>
            </a:r>
            <a:r>
              <a:rPr lang="en-US" err="1"/>
              <a:t>Motorleistung</a:t>
            </a:r>
            <a:r>
              <a:rPr lang="en-US"/>
              <a:t>, </a:t>
            </a:r>
            <a:r>
              <a:rPr lang="en-US" err="1"/>
              <a:t>Hubraum</a:t>
            </a:r>
            <a:r>
              <a:rPr lang="en-US"/>
              <a:t>, …</a:t>
            </a:r>
            <a:endParaRPr lang="en-US">
              <a:ea typeface="Calibri"/>
              <a:cs typeface="Calibri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/>
              <a:t>Frontend:</a:t>
            </a:r>
            <a:r>
              <a:rPr lang="en-US"/>
              <a:t> </a:t>
            </a:r>
            <a:r>
              <a:rPr lang="en-US" err="1"/>
              <a:t>einfache</a:t>
            </a:r>
            <a:r>
              <a:rPr lang="en-US"/>
              <a:t> </a:t>
            </a:r>
            <a:r>
              <a:rPr lang="en-US" err="1"/>
              <a:t>Bedienbakeit</a:t>
            </a:r>
            <a:r>
              <a:rPr lang="en-US"/>
              <a:t>, </a:t>
            </a:r>
            <a:r>
              <a:rPr lang="en-US" err="1"/>
              <a:t>Filtermöglichkeiten</a:t>
            </a:r>
            <a:endParaRPr lang="en-US" err="1">
              <a:ea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/>
              <a:t>       --&gt; </a:t>
            </a:r>
            <a:r>
              <a:rPr lang="en-US" err="1"/>
              <a:t>angenehmes</a:t>
            </a:r>
            <a:r>
              <a:rPr lang="en-US"/>
              <a:t> + </a:t>
            </a:r>
            <a:r>
              <a:rPr lang="en-US" err="1"/>
              <a:t>Anwenderfreundliches</a:t>
            </a:r>
            <a:r>
              <a:rPr lang="en-US"/>
              <a:t> Design</a:t>
            </a:r>
            <a:endParaRPr lang="en-US">
              <a:ea typeface="Calibri"/>
              <a:cs typeface="Calibri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/>
              <a:t>Vision:</a:t>
            </a:r>
            <a:r>
              <a:rPr lang="en-US"/>
              <a:t> "</a:t>
            </a:r>
            <a:r>
              <a:rPr lang="en-US" err="1"/>
              <a:t>Wikepedia</a:t>
            </a:r>
            <a:r>
              <a:rPr lang="en-US"/>
              <a:t>" für Motorrad-</a:t>
            </a:r>
            <a:r>
              <a:rPr lang="en-US" err="1"/>
              <a:t>Enthusiasten</a:t>
            </a:r>
            <a:r>
              <a:rPr lang="en-US"/>
              <a:t> 🚀🏍️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EC215-17FC-4D7B-A3D8-C22EA04E1D82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08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b="1" err="1"/>
              <a:t>Beschränkungen</a:t>
            </a:r>
            <a:r>
              <a:rPr lang="en-US" b="1"/>
              <a:t>: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493395" lvl="1" indent="-171450">
              <a:lnSpc>
                <a:spcPct val="120000"/>
              </a:lnSpc>
              <a:spcBef>
                <a:spcPts val="500"/>
              </a:spcBef>
              <a:buFont typeface="Courier New,monospace"/>
              <a:buChar char="o"/>
            </a:pPr>
            <a:r>
              <a:rPr lang="en-US"/>
              <a:t>Frontend --&gt; Kein Responsive Design</a:t>
            </a:r>
            <a:endParaRPr lang="en-US">
              <a:ea typeface="Calibri"/>
              <a:cs typeface="Calibri"/>
            </a:endParaRPr>
          </a:p>
          <a:p>
            <a:endParaRPr lang="en-US" b="1">
              <a:ea typeface="Calibri"/>
              <a:cs typeface="Calibri"/>
            </a:endParaRPr>
          </a:p>
          <a:p>
            <a:r>
              <a:rPr lang="en-US" b="1" err="1"/>
              <a:t>Erweiterungsmöglichkeiten</a:t>
            </a:r>
            <a:r>
              <a:rPr lang="en-US" b="1"/>
              <a:t>: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 err="1"/>
              <a:t>Benutzerbewertungen</a:t>
            </a:r>
            <a:r>
              <a:rPr lang="en-US" b="1"/>
              <a:t> &amp; Community-</a:t>
            </a:r>
            <a:r>
              <a:rPr lang="en-US" b="1" err="1"/>
              <a:t>Interaktion</a:t>
            </a:r>
            <a:endParaRPr lang="en-US" b="1" err="1">
              <a:ea typeface="Calibri"/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 err="1"/>
              <a:t>Nutzer</a:t>
            </a:r>
            <a:r>
              <a:rPr lang="en-US"/>
              <a:t> </a:t>
            </a:r>
            <a:r>
              <a:rPr lang="en-US" err="1"/>
              <a:t>können</a:t>
            </a:r>
            <a:r>
              <a:rPr lang="en-US"/>
              <a:t> </a:t>
            </a:r>
            <a:r>
              <a:rPr lang="en-US" err="1"/>
              <a:t>Motorräder</a:t>
            </a:r>
            <a:r>
              <a:rPr lang="en-US"/>
              <a:t> </a:t>
            </a:r>
            <a:r>
              <a:rPr lang="en-US" err="1"/>
              <a:t>bewerten</a:t>
            </a:r>
            <a:r>
              <a:rPr lang="en-US"/>
              <a:t>, </a:t>
            </a:r>
            <a:r>
              <a:rPr lang="en-US" err="1"/>
              <a:t>Rezensionen</a:t>
            </a:r>
            <a:r>
              <a:rPr lang="en-US"/>
              <a:t> </a:t>
            </a:r>
            <a:r>
              <a:rPr lang="en-US" err="1"/>
              <a:t>schreiben</a:t>
            </a:r>
            <a:r>
              <a:rPr lang="en-US"/>
              <a:t> und </a:t>
            </a:r>
            <a:r>
              <a:rPr lang="en-US" err="1"/>
              <a:t>Erfahrungsberichte</a:t>
            </a:r>
            <a:r>
              <a:rPr lang="en-US"/>
              <a:t> </a:t>
            </a:r>
            <a:r>
              <a:rPr lang="en-US" err="1"/>
              <a:t>teilen</a:t>
            </a:r>
            <a:r>
              <a:rPr lang="en-US"/>
              <a:t>.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 err="1"/>
              <a:t>Zubehör</a:t>
            </a:r>
            <a:r>
              <a:rPr lang="en-US" b="1"/>
              <a:t> &amp; </a:t>
            </a:r>
            <a:r>
              <a:rPr lang="en-US" b="1" err="1"/>
              <a:t>Ersatzteile-Datenbank</a:t>
            </a:r>
            <a:r>
              <a:rPr lang="en-US" b="1"/>
              <a:t>:</a:t>
            </a:r>
            <a:endParaRPr lang="en-US"/>
          </a:p>
          <a:p>
            <a:pPr marL="628650" lvl="1" indent="-171450">
              <a:buFont typeface="Arial"/>
              <a:buChar char="•"/>
            </a:pPr>
            <a:r>
              <a:rPr lang="en-US" err="1"/>
              <a:t>Erweiterung</a:t>
            </a:r>
            <a:r>
              <a:rPr lang="en-US"/>
              <a:t> um </a:t>
            </a:r>
            <a:r>
              <a:rPr lang="en-US" err="1"/>
              <a:t>eine</a:t>
            </a:r>
            <a:r>
              <a:rPr lang="en-US"/>
              <a:t> </a:t>
            </a:r>
            <a:r>
              <a:rPr lang="en-US" err="1"/>
              <a:t>Tabelle</a:t>
            </a:r>
            <a:r>
              <a:rPr lang="en-US"/>
              <a:t> für </a:t>
            </a:r>
            <a:r>
              <a:rPr lang="en-US" err="1"/>
              <a:t>Zubehör</a:t>
            </a:r>
            <a:r>
              <a:rPr lang="en-US"/>
              <a:t> </a:t>
            </a:r>
            <a:r>
              <a:rPr lang="en-US" err="1"/>
              <a:t>wie</a:t>
            </a:r>
            <a:r>
              <a:rPr lang="en-US"/>
              <a:t> </a:t>
            </a:r>
            <a:r>
              <a:rPr lang="en-US" b="1"/>
              <a:t>Helme, Reifen, </a:t>
            </a:r>
            <a:r>
              <a:rPr lang="en-US" b="1" err="1"/>
              <a:t>Auspuffanlagen</a:t>
            </a:r>
            <a:r>
              <a:rPr lang="en-US" b="1"/>
              <a:t>, </a:t>
            </a:r>
            <a:r>
              <a:rPr lang="en-US" b="1" err="1"/>
              <a:t>Bremsen</a:t>
            </a:r>
            <a:r>
              <a:rPr lang="en-US" b="1"/>
              <a:t>, </a:t>
            </a:r>
            <a:r>
              <a:rPr lang="en-US" b="1" err="1"/>
              <a:t>Beleuchtung</a:t>
            </a:r>
            <a:r>
              <a:rPr lang="en-US"/>
              <a:t> </a:t>
            </a:r>
            <a:r>
              <a:rPr lang="en-US" err="1"/>
              <a:t>usw</a:t>
            </a:r>
            <a:r>
              <a:rPr lang="en-US"/>
              <a:t>.</a:t>
            </a:r>
            <a:endParaRPr lang="en-US">
              <a:ea typeface="Calibri"/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 err="1"/>
              <a:t>Möglichkeit</a:t>
            </a:r>
            <a:r>
              <a:rPr lang="en-US"/>
              <a:t> für </a:t>
            </a:r>
            <a:r>
              <a:rPr lang="en-US" err="1"/>
              <a:t>Nutzer</a:t>
            </a:r>
            <a:r>
              <a:rPr lang="en-US"/>
              <a:t>, </a:t>
            </a:r>
            <a:r>
              <a:rPr lang="en-US" err="1"/>
              <a:t>Zubehör</a:t>
            </a:r>
            <a:r>
              <a:rPr lang="en-US"/>
              <a:t> für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bestimmtes</a:t>
            </a:r>
            <a:r>
              <a:rPr lang="en-US"/>
              <a:t> Modell </a:t>
            </a:r>
            <a:r>
              <a:rPr lang="en-US" err="1"/>
              <a:t>zu</a:t>
            </a:r>
            <a:r>
              <a:rPr lang="en-US"/>
              <a:t> </a:t>
            </a:r>
            <a:r>
              <a:rPr lang="en-US" err="1"/>
              <a:t>filtern</a:t>
            </a:r>
            <a:r>
              <a:rPr lang="en-US"/>
              <a:t> und </a:t>
            </a:r>
            <a:r>
              <a:rPr lang="en-US" err="1"/>
              <a:t>anzuzeigen</a:t>
            </a:r>
            <a:r>
              <a:rPr lang="en-US"/>
              <a:t>.</a:t>
            </a:r>
            <a:endParaRPr lang="en-US">
              <a:ea typeface="Calibri"/>
              <a:cs typeface="Calibri"/>
            </a:endParaRPr>
          </a:p>
          <a:p>
            <a:endParaRPr lang="en-US" b="1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EC215-17FC-4D7B-A3D8-C22EA04E1D82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B0957-0600-039F-6A19-DA9FE6005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99C80B-A781-E9B3-8482-FD9302C0C6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5463D6-2B75-9384-BE6B-A16F621B9D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b="1" err="1"/>
              <a:t>Beschränkungen</a:t>
            </a:r>
            <a:r>
              <a:rPr lang="en-US" b="1"/>
              <a:t>: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493395" lvl="1" indent="-171450">
              <a:lnSpc>
                <a:spcPct val="120000"/>
              </a:lnSpc>
              <a:spcBef>
                <a:spcPts val="500"/>
              </a:spcBef>
              <a:buFont typeface="Courier New,monospace"/>
              <a:buChar char="o"/>
            </a:pPr>
            <a:r>
              <a:rPr lang="en-US"/>
              <a:t>Frontend --&gt; Kein Responsive Design</a:t>
            </a:r>
            <a:endParaRPr lang="en-US">
              <a:ea typeface="Calibri"/>
              <a:cs typeface="Calibri"/>
            </a:endParaRPr>
          </a:p>
          <a:p>
            <a:endParaRPr lang="en-US" b="1">
              <a:ea typeface="Calibri"/>
              <a:cs typeface="Calibri"/>
            </a:endParaRPr>
          </a:p>
          <a:p>
            <a:r>
              <a:rPr lang="en-US" b="1" err="1"/>
              <a:t>Erweiterungsmöglichkeiten</a:t>
            </a:r>
            <a:r>
              <a:rPr lang="en-US" b="1"/>
              <a:t>: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 err="1"/>
              <a:t>Benutzerbewertungen</a:t>
            </a:r>
            <a:r>
              <a:rPr lang="en-US" b="1"/>
              <a:t> &amp; Community-</a:t>
            </a:r>
            <a:r>
              <a:rPr lang="en-US" b="1" err="1"/>
              <a:t>Interaktion</a:t>
            </a:r>
            <a:endParaRPr lang="en-US" b="1" err="1">
              <a:ea typeface="Calibri"/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 err="1"/>
              <a:t>Nutzer</a:t>
            </a:r>
            <a:r>
              <a:rPr lang="en-US"/>
              <a:t> </a:t>
            </a:r>
            <a:r>
              <a:rPr lang="en-US" err="1"/>
              <a:t>können</a:t>
            </a:r>
            <a:r>
              <a:rPr lang="en-US"/>
              <a:t> </a:t>
            </a:r>
            <a:r>
              <a:rPr lang="en-US" err="1"/>
              <a:t>Motorräder</a:t>
            </a:r>
            <a:r>
              <a:rPr lang="en-US"/>
              <a:t> </a:t>
            </a:r>
            <a:r>
              <a:rPr lang="en-US" err="1"/>
              <a:t>bewerten</a:t>
            </a:r>
            <a:r>
              <a:rPr lang="en-US"/>
              <a:t>, </a:t>
            </a:r>
            <a:r>
              <a:rPr lang="en-US" err="1"/>
              <a:t>Rezensionen</a:t>
            </a:r>
            <a:r>
              <a:rPr lang="en-US"/>
              <a:t> </a:t>
            </a:r>
            <a:r>
              <a:rPr lang="en-US" err="1"/>
              <a:t>schreiben</a:t>
            </a:r>
            <a:r>
              <a:rPr lang="en-US"/>
              <a:t> und </a:t>
            </a:r>
            <a:r>
              <a:rPr lang="en-US" err="1"/>
              <a:t>Erfahrungsberichte</a:t>
            </a:r>
            <a:r>
              <a:rPr lang="en-US"/>
              <a:t> </a:t>
            </a:r>
            <a:r>
              <a:rPr lang="en-US" err="1"/>
              <a:t>teilen</a:t>
            </a:r>
            <a:r>
              <a:rPr lang="en-US"/>
              <a:t>.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 err="1"/>
              <a:t>Zubehör</a:t>
            </a:r>
            <a:r>
              <a:rPr lang="en-US" b="1"/>
              <a:t> &amp; </a:t>
            </a:r>
            <a:r>
              <a:rPr lang="en-US" b="1" err="1"/>
              <a:t>Ersatzteile-Datenbank</a:t>
            </a:r>
            <a:r>
              <a:rPr lang="en-US" b="1"/>
              <a:t>:</a:t>
            </a:r>
            <a:endParaRPr lang="en-US"/>
          </a:p>
          <a:p>
            <a:pPr marL="628650" lvl="1" indent="-171450">
              <a:buFont typeface="Arial"/>
              <a:buChar char="•"/>
            </a:pPr>
            <a:r>
              <a:rPr lang="en-US" err="1"/>
              <a:t>Erweiterung</a:t>
            </a:r>
            <a:r>
              <a:rPr lang="en-US"/>
              <a:t> um </a:t>
            </a:r>
            <a:r>
              <a:rPr lang="en-US" err="1"/>
              <a:t>eine</a:t>
            </a:r>
            <a:r>
              <a:rPr lang="en-US"/>
              <a:t> </a:t>
            </a:r>
            <a:r>
              <a:rPr lang="en-US" err="1"/>
              <a:t>Tabelle</a:t>
            </a:r>
            <a:r>
              <a:rPr lang="en-US"/>
              <a:t> für </a:t>
            </a:r>
            <a:r>
              <a:rPr lang="en-US" err="1"/>
              <a:t>Zubehör</a:t>
            </a:r>
            <a:r>
              <a:rPr lang="en-US"/>
              <a:t> </a:t>
            </a:r>
            <a:r>
              <a:rPr lang="en-US" err="1"/>
              <a:t>wie</a:t>
            </a:r>
            <a:r>
              <a:rPr lang="en-US"/>
              <a:t> </a:t>
            </a:r>
            <a:r>
              <a:rPr lang="en-US" b="1"/>
              <a:t>Helme, Reifen, </a:t>
            </a:r>
            <a:r>
              <a:rPr lang="en-US" b="1" err="1"/>
              <a:t>Auspuffanlagen</a:t>
            </a:r>
            <a:r>
              <a:rPr lang="en-US" b="1"/>
              <a:t>, </a:t>
            </a:r>
            <a:r>
              <a:rPr lang="en-US" b="1" err="1"/>
              <a:t>Bremsen</a:t>
            </a:r>
            <a:r>
              <a:rPr lang="en-US" b="1"/>
              <a:t>, </a:t>
            </a:r>
            <a:r>
              <a:rPr lang="en-US" b="1" err="1"/>
              <a:t>Beleuchtung</a:t>
            </a:r>
            <a:r>
              <a:rPr lang="en-US"/>
              <a:t> </a:t>
            </a:r>
            <a:r>
              <a:rPr lang="en-US" err="1"/>
              <a:t>usw</a:t>
            </a:r>
            <a:r>
              <a:rPr lang="en-US"/>
              <a:t>.</a:t>
            </a:r>
            <a:endParaRPr lang="en-US">
              <a:ea typeface="Calibri"/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 err="1"/>
              <a:t>Möglichkeit</a:t>
            </a:r>
            <a:r>
              <a:rPr lang="en-US"/>
              <a:t> für </a:t>
            </a:r>
            <a:r>
              <a:rPr lang="en-US" err="1"/>
              <a:t>Nutzer</a:t>
            </a:r>
            <a:r>
              <a:rPr lang="en-US"/>
              <a:t>, </a:t>
            </a:r>
            <a:r>
              <a:rPr lang="en-US" err="1"/>
              <a:t>Zubehör</a:t>
            </a:r>
            <a:r>
              <a:rPr lang="en-US"/>
              <a:t> für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bestimmtes</a:t>
            </a:r>
            <a:r>
              <a:rPr lang="en-US"/>
              <a:t> Modell </a:t>
            </a:r>
            <a:r>
              <a:rPr lang="en-US" err="1"/>
              <a:t>zu</a:t>
            </a:r>
            <a:r>
              <a:rPr lang="en-US"/>
              <a:t> </a:t>
            </a:r>
            <a:r>
              <a:rPr lang="en-US" err="1"/>
              <a:t>filtern</a:t>
            </a:r>
            <a:r>
              <a:rPr lang="en-US"/>
              <a:t> und </a:t>
            </a:r>
            <a:r>
              <a:rPr lang="en-US" err="1"/>
              <a:t>anzuzeigen</a:t>
            </a:r>
            <a:r>
              <a:rPr lang="en-US"/>
              <a:t>.</a:t>
            </a:r>
            <a:endParaRPr lang="en-US">
              <a:ea typeface="Calibri"/>
              <a:cs typeface="Calibri"/>
            </a:endParaRPr>
          </a:p>
          <a:p>
            <a:endParaRPr lang="en-US" b="1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82D9B-F9AF-485C-9302-7371ACA485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EC215-17FC-4D7B-A3D8-C22EA04E1D82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6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6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5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10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2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73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5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2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3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9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4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4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7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0" name="Picture 3" descr="Nahaufnahme eines Motorrads">
            <a:extLst>
              <a:ext uri="{FF2B5EF4-FFF2-40B4-BE49-F238E27FC236}">
                <a16:creationId xmlns:a16="http://schemas.microsoft.com/office/drawing/2014/main" id="{A951E29B-5C53-F9A1-62C6-4B672B9D92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20" b="12694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600" y="1066800"/>
            <a:ext cx="4681728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594AEF-CBFF-BD9F-72E2-D9D4DC6BC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9722" y="1562101"/>
            <a:ext cx="3884568" cy="2738530"/>
          </a:xfrm>
        </p:spPr>
        <p:txBody>
          <a:bodyPr anchor="t">
            <a:normAutofit/>
          </a:bodyPr>
          <a:lstStyle/>
          <a:p>
            <a:r>
              <a:rPr lang="de-DE"/>
              <a:t>Motorrad Datenbank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3598A9-1C7F-E208-9E07-211E57607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9722" y="4321622"/>
            <a:ext cx="3813048" cy="941832"/>
          </a:xfrm>
        </p:spPr>
        <p:txBody>
          <a:bodyPr>
            <a:normAutofit/>
          </a:bodyPr>
          <a:lstStyle/>
          <a:p>
            <a:r>
              <a:rPr lang="de-DE" sz="1200"/>
              <a:t>präsentiert von </a:t>
            </a:r>
            <a:r>
              <a:rPr lang="de-DE" sz="1200" err="1"/>
              <a:t>Oberarm,Systemintrgator</a:t>
            </a:r>
            <a:r>
              <a:rPr lang="de-DE" sz="1200"/>
              <a:t> und </a:t>
            </a:r>
            <a:r>
              <a:rPr lang="de-DE" sz="1200" err="1"/>
              <a:t>VerlusteSindErfahrungswerte</a:t>
            </a:r>
            <a:endParaRPr lang="de-DE" sz="120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619035" y="3435440"/>
            <a:ext cx="0" cy="46908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749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3431B-7255-2561-BF57-7AA33D190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FCF83-61D5-AEB2-EBCA-017BDC0C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Bsp</a:t>
            </a:r>
            <a:r>
              <a:rPr lang="en-US"/>
              <a:t>. SQL </a:t>
            </a:r>
            <a:r>
              <a:rPr lang="en-US" err="1"/>
              <a:t>Abfragen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B89C22-6FCE-AD22-FCA9-1E8AC78C19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30" t="17994" r="4589" b="12889"/>
          <a:stretch/>
        </p:blipFill>
        <p:spPr>
          <a:xfrm>
            <a:off x="658600" y="2840755"/>
            <a:ext cx="10875324" cy="2643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1419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B239-A324-F4B3-EDA1-144871D2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Beschränkungen</a:t>
            </a:r>
            <a:r>
              <a:rPr lang="en-US"/>
              <a:t> / </a:t>
            </a:r>
            <a:r>
              <a:rPr lang="en-US" err="1"/>
              <a:t>Erweiterungsmöglichkeiten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12720-0E9F-5678-1AEE-C349D0A34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err="1"/>
              <a:t>Beschränkungen</a:t>
            </a:r>
            <a:r>
              <a:rPr lang="en-US" b="1"/>
              <a:t>: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err="1"/>
              <a:t>Unsere</a:t>
            </a:r>
            <a:r>
              <a:rPr lang="en-US"/>
              <a:t> </a:t>
            </a:r>
            <a:r>
              <a:rPr lang="en-US" err="1"/>
              <a:t>Datenbank</a:t>
            </a:r>
            <a:r>
              <a:rPr lang="en-US"/>
              <a:t> </a:t>
            </a:r>
            <a:r>
              <a:rPr lang="en-US" err="1"/>
              <a:t>ist</a:t>
            </a:r>
            <a:r>
              <a:rPr lang="en-US"/>
              <a:t> </a:t>
            </a:r>
            <a:r>
              <a:rPr lang="en-US" err="1"/>
              <a:t>Perfekt</a:t>
            </a:r>
            <a:r>
              <a:rPr lang="en-US"/>
              <a:t> ;)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err="1"/>
              <a:t>Datenbankdesign</a:t>
            </a:r>
            <a:r>
              <a:rPr lang="en-US"/>
              <a:t> </a:t>
            </a:r>
            <a:r>
              <a:rPr lang="en-US" err="1"/>
              <a:t>beschränkt</a:t>
            </a:r>
            <a:r>
              <a:rPr lang="en-US"/>
              <a:t> auf </a:t>
            </a:r>
            <a:r>
              <a:rPr lang="en-US" err="1"/>
              <a:t>Motorräder</a:t>
            </a:r>
            <a:r>
              <a:rPr lang="en-US"/>
              <a:t> </a:t>
            </a:r>
          </a:p>
          <a:p>
            <a:pPr marL="502920" lvl="2" indent="0">
              <a:buNone/>
            </a:pPr>
            <a:r>
              <a:rPr lang="en-US"/>
              <a:t>--&gt; </a:t>
            </a:r>
            <a:r>
              <a:rPr lang="en-US" err="1"/>
              <a:t>andere</a:t>
            </a:r>
            <a:r>
              <a:rPr lang="en-US"/>
              <a:t> </a:t>
            </a:r>
            <a:r>
              <a:rPr lang="en-US" err="1"/>
              <a:t>Fahrzeuge</a:t>
            </a:r>
            <a:r>
              <a:rPr lang="en-US"/>
              <a:t> </a:t>
            </a:r>
            <a:r>
              <a:rPr lang="en-US" err="1"/>
              <a:t>hinzufügen</a:t>
            </a:r>
            <a:r>
              <a:rPr lang="en-US"/>
              <a:t> </a:t>
            </a:r>
            <a:r>
              <a:rPr lang="en-US" err="1"/>
              <a:t>schwierig</a:t>
            </a:r>
            <a:endParaRPr lang="en-US"/>
          </a:p>
          <a:p>
            <a:r>
              <a:rPr lang="en-US" b="1" err="1"/>
              <a:t>Erweiterungsmöglichkeiten</a:t>
            </a:r>
            <a:r>
              <a:rPr lang="en-US" b="1"/>
              <a:t>: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err="1"/>
              <a:t>Benutzerbewertungen</a:t>
            </a:r>
            <a:r>
              <a:rPr lang="en-US"/>
              <a:t> (Sterne)  &amp; Community-</a:t>
            </a:r>
            <a:r>
              <a:rPr lang="en-US" err="1"/>
              <a:t>Interaktionen</a:t>
            </a:r>
            <a:endParaRPr lang="en-US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err="1"/>
              <a:t>Zubehör</a:t>
            </a:r>
            <a:r>
              <a:rPr lang="en-US"/>
              <a:t> &amp; </a:t>
            </a:r>
            <a:r>
              <a:rPr lang="en-US" err="1"/>
              <a:t>Ersatzteil-Tabellen</a:t>
            </a:r>
          </a:p>
        </p:txBody>
      </p:sp>
    </p:spTree>
    <p:extLst>
      <p:ext uri="{BB962C8B-B14F-4D97-AF65-F5344CB8AC3E}">
        <p14:creationId xmlns:p14="http://schemas.microsoft.com/office/powerpoint/2010/main" val="202487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A2A676-D439-7976-D37D-97A231867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971F7C-75F9-24CD-BE9C-3B4082C08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1" b="1056"/>
          <a:stretch/>
        </p:blipFill>
        <p:spPr>
          <a:xfrm>
            <a:off x="20" y="10"/>
            <a:ext cx="69311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670FC6-6717-497D-A11A-337FB4AC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528" y="1032764"/>
            <a:ext cx="4308672" cy="3224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A391F1-4B2C-521B-F6A5-52C74B303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5848" y="47115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26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971F756-4DA9-894D-000E-0569F5AF91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333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BBA152C-FA38-347C-83CC-3ECCD980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r>
              <a:rPr lang="de-DE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BEDBBF-4A7C-53A2-9561-CE6144BF9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852160" cy="36646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Grundidee</a:t>
            </a:r>
            <a:endParaRPr lang="en-US"/>
          </a:p>
          <a:p>
            <a:r>
              <a:rPr lang="de-DE"/>
              <a:t>Frontend</a:t>
            </a:r>
          </a:p>
          <a:p>
            <a:r>
              <a:rPr lang="de-DE"/>
              <a:t>Aufbau </a:t>
            </a:r>
            <a:endParaRPr lang="en-US"/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de-DE"/>
              <a:t>ER-Model</a:t>
            </a:r>
            <a:endParaRPr lang="en-US"/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de-DE"/>
              <a:t>Relationales DB-Model</a:t>
            </a:r>
          </a:p>
          <a:p>
            <a:r>
              <a:rPr lang="de-DE"/>
              <a:t>Bsp. SQL Abfragen</a:t>
            </a:r>
          </a:p>
          <a:p>
            <a:r>
              <a:rPr lang="de-DE" err="1"/>
              <a:t>Beschrängungen</a:t>
            </a:r>
            <a:r>
              <a:rPr lang="de-DE"/>
              <a:t> / Erweiterungsmöglichkeiten</a:t>
            </a:r>
          </a:p>
          <a:p>
            <a:endParaRPr lang="de-DE"/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41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CF93E7-E4F0-328F-5C59-D79FAD9E72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803" r="13362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40B2C9E-DCD6-5461-C87E-DEA099CC5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r>
              <a:rPr lang="en-US" err="1"/>
              <a:t>Grundidee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999A38-FC05-242E-CFEE-F054F2B39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21" y="2633236"/>
            <a:ext cx="6034187" cy="36646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en-US" sz="1800" b="1"/>
              <a:t>Zentrale </a:t>
            </a:r>
            <a:r>
              <a:rPr lang="en-US" sz="1800" b="1" err="1"/>
              <a:t>Plattform</a:t>
            </a:r>
            <a:r>
              <a:rPr lang="en-US" sz="1800"/>
              <a:t>: </a:t>
            </a:r>
            <a:r>
              <a:rPr lang="en-US" sz="1800" err="1"/>
              <a:t>relevante</a:t>
            </a:r>
            <a:r>
              <a:rPr lang="en-US" sz="1800"/>
              <a:t> Motorrad </a:t>
            </a:r>
            <a:r>
              <a:rPr lang="en-US" sz="1800" err="1"/>
              <a:t>Infos</a:t>
            </a:r>
            <a:r>
              <a:rPr lang="en-US" sz="1800"/>
              <a:t>, </a:t>
            </a:r>
            <a:r>
              <a:rPr lang="en-US" sz="1800" err="1"/>
              <a:t>ein</a:t>
            </a:r>
            <a:r>
              <a:rPr lang="en-US" sz="1800"/>
              <a:t> Ort</a:t>
            </a:r>
          </a:p>
          <a:p>
            <a:pPr marL="285750" indent="-285750"/>
            <a:r>
              <a:rPr lang="en-US" sz="1800" b="1" err="1"/>
              <a:t>Technische</a:t>
            </a:r>
            <a:r>
              <a:rPr lang="en-US" sz="1800" b="1"/>
              <a:t> Daten</a:t>
            </a:r>
            <a:r>
              <a:rPr lang="en-US" sz="1800"/>
              <a:t>: </a:t>
            </a:r>
            <a:r>
              <a:rPr lang="en-US" sz="1800" err="1"/>
              <a:t>Motorleistung</a:t>
            </a:r>
            <a:r>
              <a:rPr lang="en-US" sz="1800"/>
              <a:t>, </a:t>
            </a:r>
            <a:r>
              <a:rPr lang="en-US" sz="1800" err="1"/>
              <a:t>Hubraum</a:t>
            </a:r>
            <a:r>
              <a:rPr lang="en-US" sz="1800"/>
              <a:t>, …</a:t>
            </a:r>
          </a:p>
          <a:p>
            <a:pPr marL="285750" indent="-285750"/>
            <a:r>
              <a:rPr lang="en-US" sz="1800" b="1"/>
              <a:t>Frontend:</a:t>
            </a:r>
            <a:r>
              <a:rPr lang="en-US" sz="1800"/>
              <a:t> </a:t>
            </a:r>
            <a:r>
              <a:rPr lang="en-US" sz="1800" err="1"/>
              <a:t>einfache</a:t>
            </a:r>
            <a:r>
              <a:rPr lang="en-US" sz="1800"/>
              <a:t> </a:t>
            </a:r>
            <a:r>
              <a:rPr lang="en-US" sz="1800" err="1"/>
              <a:t>Bedienbakeit</a:t>
            </a:r>
            <a:r>
              <a:rPr lang="en-US" sz="1800"/>
              <a:t>, </a:t>
            </a:r>
            <a:r>
              <a:rPr lang="en-US" sz="1800" err="1"/>
              <a:t>Filtermöglichkeiten</a:t>
            </a:r>
            <a:endParaRPr lang="en-US" sz="1800"/>
          </a:p>
          <a:p>
            <a:pPr marL="0" indent="0">
              <a:buNone/>
            </a:pPr>
            <a:r>
              <a:rPr lang="en-US" sz="1600"/>
              <a:t>        --&gt; </a:t>
            </a:r>
            <a:r>
              <a:rPr lang="en-US" sz="1600" err="1"/>
              <a:t>angenehmes</a:t>
            </a:r>
            <a:r>
              <a:rPr lang="en-US" sz="1600"/>
              <a:t> + </a:t>
            </a:r>
            <a:r>
              <a:rPr lang="en-US" sz="1600" err="1"/>
              <a:t>Anwenderfreundliches</a:t>
            </a:r>
            <a:r>
              <a:rPr lang="en-US" sz="1600"/>
              <a:t> Design</a:t>
            </a:r>
          </a:p>
          <a:p>
            <a:pPr marL="285750" indent="-285750"/>
            <a:r>
              <a:rPr lang="en-US" sz="1800" b="1"/>
              <a:t>Vision:</a:t>
            </a:r>
            <a:r>
              <a:rPr lang="en-US" sz="1800"/>
              <a:t> "</a:t>
            </a:r>
            <a:r>
              <a:rPr lang="en-US" sz="1800" err="1"/>
              <a:t>Wikepedia</a:t>
            </a:r>
            <a:r>
              <a:rPr lang="en-US" sz="1800"/>
              <a:t>" für Motorrad-</a:t>
            </a:r>
            <a:r>
              <a:rPr lang="en-US" sz="1800" err="1"/>
              <a:t>Enthusiasten</a:t>
            </a:r>
            <a:r>
              <a:rPr lang="en-US" sz="1800"/>
              <a:t> </a:t>
            </a:r>
            <a:r>
              <a:rPr lang="en-US" sz="1800">
                <a:ea typeface="+mn-lt"/>
                <a:cs typeface="+mn-lt"/>
              </a:rPr>
              <a:t>🚀🏍️</a:t>
            </a:r>
            <a:endParaRPr lang="en-US" sz="1800"/>
          </a:p>
          <a:p>
            <a:pPr marL="285750" indent="-285750"/>
            <a:endParaRPr lang="en-US" sz="18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9555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E0CA-7646-25C5-1FC5-BAB2CFCE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Frontend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81691B-B53C-3579-A441-1C4E06B0B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73" y="346885"/>
            <a:ext cx="2076037" cy="1094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ED6E62-E805-06DF-B0E6-A72130D424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08" b="519"/>
          <a:stretch/>
        </p:blipFill>
        <p:spPr>
          <a:xfrm>
            <a:off x="762001" y="2283506"/>
            <a:ext cx="7701644" cy="3760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F679C0-A174-89D3-8554-6DA9A2D058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9" t="9" r="64447" b="31852"/>
          <a:stretch/>
        </p:blipFill>
        <p:spPr>
          <a:xfrm>
            <a:off x="8826500" y="1916170"/>
            <a:ext cx="2700094" cy="2057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7E1115-7675-49D0-7843-5935EE882A8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2262" t="932" r="30357" b="41615"/>
          <a:stretch/>
        </p:blipFill>
        <p:spPr>
          <a:xfrm>
            <a:off x="8826500" y="4269553"/>
            <a:ext cx="2848432" cy="1767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6058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567E-2EEA-8C34-5965-820EA78B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ER-Model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0F5180-83A8-9455-645C-76807E31C2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6" t="911" b="371"/>
          <a:stretch/>
        </p:blipFill>
        <p:spPr>
          <a:xfrm>
            <a:off x="3363634" y="1287377"/>
            <a:ext cx="8606121" cy="4406693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0A94C17-C16D-74A3-F3DB-D74E7A754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8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146BA-65BA-CB0B-EB94-59EA10887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7C08-4221-7396-9080-F4914767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ER-Model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5114EF-4365-1A9A-8B23-FA0D8CA0F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3603" y="489712"/>
            <a:ext cx="8263322" cy="561848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582AC0-C8F4-32EB-2C08-ED106A1B5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40" y="1168611"/>
            <a:ext cx="8270663" cy="45199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A7DA84-F38F-9F75-80D5-67A6CCF2A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5838" y="307447"/>
            <a:ext cx="8262408" cy="59785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E6190B-F384-22BD-2F20-2458FF7B19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375" y="938213"/>
            <a:ext cx="8273203" cy="5351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EE641D-411D-3427-97AE-56AB86E518E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1874" b="163"/>
          <a:stretch/>
        </p:blipFill>
        <p:spPr>
          <a:xfrm>
            <a:off x="3360526" y="780204"/>
            <a:ext cx="8441137" cy="490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0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3567-7DB1-8D2C-8BFA-A3AF60C9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Relationales</a:t>
            </a:r>
            <a:r>
              <a:rPr lang="en-US"/>
              <a:t> DB-Model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0725A-F7F8-7717-77CF-ED130385C6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6" t="329" r="406" b="658"/>
          <a:stretch/>
        </p:blipFill>
        <p:spPr>
          <a:xfrm>
            <a:off x="306778" y="2950997"/>
            <a:ext cx="11588593" cy="285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3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D349-8B2B-50EE-41E7-890A684D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Bsp</a:t>
            </a:r>
            <a:r>
              <a:rPr lang="en-US"/>
              <a:t>. SQL </a:t>
            </a:r>
            <a:r>
              <a:rPr lang="en-US" err="1"/>
              <a:t>Abfragen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7F33FC-B60C-CB14-E51B-1384F82764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713" t="21779" r="6515" b="20859"/>
          <a:stretch/>
        </p:blipFill>
        <p:spPr>
          <a:xfrm>
            <a:off x="1174609" y="3061211"/>
            <a:ext cx="9803569" cy="2085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2196247-1E34-AE91-F972-78FA0EACD082}"/>
              </a:ext>
            </a:extLst>
          </p:cNvPr>
          <p:cNvSpPr txBox="1"/>
          <p:nvPr/>
        </p:nvSpPr>
        <p:spPr>
          <a:xfrm>
            <a:off x="-1" y="6643352"/>
            <a:ext cx="535117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JA! Die Zele Code </a:t>
            </a:r>
            <a:r>
              <a:rPr lang="en-US" sz="800" err="1"/>
              <a:t>brauch</a:t>
            </a:r>
            <a:r>
              <a:rPr lang="en-US" sz="800"/>
              <a:t> </a:t>
            </a:r>
            <a:r>
              <a:rPr lang="en-US" sz="800" err="1"/>
              <a:t>eine</a:t>
            </a:r>
            <a:r>
              <a:rPr lang="en-US" sz="800"/>
              <a:t> </a:t>
            </a:r>
            <a:r>
              <a:rPr lang="en-US" sz="800" err="1"/>
              <a:t>ganze</a:t>
            </a:r>
            <a:r>
              <a:rPr lang="en-US" sz="800"/>
              <a:t> Folie!</a:t>
            </a:r>
          </a:p>
        </p:txBody>
      </p:sp>
    </p:spTree>
    <p:extLst>
      <p:ext uri="{BB962C8B-B14F-4D97-AF65-F5344CB8AC3E}">
        <p14:creationId xmlns:p14="http://schemas.microsoft.com/office/powerpoint/2010/main" val="3808375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EA5D4-0DE6-9B6C-827B-0959F9C4A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0A15-BAA0-19EC-382A-076B4033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Bsp</a:t>
            </a:r>
            <a:r>
              <a:rPr lang="en-US"/>
              <a:t>. SQL </a:t>
            </a:r>
            <a:r>
              <a:rPr lang="en-US" err="1"/>
              <a:t>Abfragen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635676-FFA9-E1B6-5062-7CA8C3420B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54" t="15083" r="5355" b="17506"/>
          <a:stretch/>
        </p:blipFill>
        <p:spPr>
          <a:xfrm>
            <a:off x="1272899" y="2644484"/>
            <a:ext cx="9618143" cy="2576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18536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DashVTI</vt:lpstr>
      <vt:lpstr>Motorrad Datenbank</vt:lpstr>
      <vt:lpstr>Gliederung</vt:lpstr>
      <vt:lpstr>Grundidee</vt:lpstr>
      <vt:lpstr>Frontend</vt:lpstr>
      <vt:lpstr>ER-Model</vt:lpstr>
      <vt:lpstr>ER-Model</vt:lpstr>
      <vt:lpstr>Relationales DB-Model</vt:lpstr>
      <vt:lpstr>Bsp. SQL Abfragen</vt:lpstr>
      <vt:lpstr>Bsp. SQL Abfragen</vt:lpstr>
      <vt:lpstr>Bsp. SQL Abfragen</vt:lpstr>
      <vt:lpstr>Beschränkungen / Erweiterungsmöglichkeiten</vt:lpstr>
      <vt:lpstr>Ente</vt:lpstr>
    </vt:vector>
  </TitlesOfParts>
  <Company>VR Payment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Bastian Heß</dc:creator>
  <cp:revision>1</cp:revision>
  <dcterms:created xsi:type="dcterms:W3CDTF">2025-02-21T12:41:08Z</dcterms:created>
  <dcterms:modified xsi:type="dcterms:W3CDTF">2025-02-26T20:36:35Z</dcterms:modified>
</cp:coreProperties>
</file>